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9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90" r:id="rId26"/>
    <p:sldId id="291" r:id="rId27"/>
    <p:sldId id="292" r:id="rId28"/>
    <p:sldId id="293" r:id="rId29"/>
    <p:sldId id="294" r:id="rId30"/>
    <p:sldId id="281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E085-29A2-41F9-8123-1E0DABDC338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53A3-1B93-4E7C-A8F5-6E5E2B1F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E085-29A2-41F9-8123-1E0DABDC338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53A3-1B93-4E7C-A8F5-6E5E2B1F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E085-29A2-41F9-8123-1E0DABDC338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53A3-1B93-4E7C-A8F5-6E5E2B1F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33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6858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F0F5F-E329-46A7-A998-2BEC6BDEEA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4204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E085-29A2-41F9-8123-1E0DABDC338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53A3-1B93-4E7C-A8F5-6E5E2B1F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4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E085-29A2-41F9-8123-1E0DABDC338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53A3-1B93-4E7C-A8F5-6E5E2B1F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E085-29A2-41F9-8123-1E0DABDC338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53A3-1B93-4E7C-A8F5-6E5E2B1F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E085-29A2-41F9-8123-1E0DABDC338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53A3-1B93-4E7C-A8F5-6E5E2B1F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4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E085-29A2-41F9-8123-1E0DABDC338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53A3-1B93-4E7C-A8F5-6E5E2B1F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7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E085-29A2-41F9-8123-1E0DABDC338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53A3-1B93-4E7C-A8F5-6E5E2B1F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2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E085-29A2-41F9-8123-1E0DABDC338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53A3-1B93-4E7C-A8F5-6E5E2B1F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3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E085-29A2-41F9-8123-1E0DABDC338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53A3-1B93-4E7C-A8F5-6E5E2B1F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8E085-29A2-41F9-8123-1E0DABDC338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53A3-1B93-4E7C-A8F5-6E5E2B1F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1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image" Target="../media/image1.jpg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jpg"/><Relationship Id="rId4" Type="http://schemas.openxmlformats.org/officeDocument/2006/relationships/image" Target="../media/image26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jpg"/><Relationship Id="rId5" Type="http://schemas.openxmlformats.org/officeDocument/2006/relationships/oleObject" Target="../embeddings/oleObject4.bin"/><Relationship Id="rId4" Type="http://schemas.openxmlformats.org/officeDocument/2006/relationships/image" Target="../media/image2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jpg"/><Relationship Id="rId4" Type="http://schemas.openxmlformats.org/officeDocument/2006/relationships/image" Target="../media/image3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n-GB" altLang="en-US" dirty="0">
                <a:latin typeface="Arial" pitchFamily="34" charset="0"/>
                <a:cs typeface="Arial" pitchFamily="34" charset="0"/>
              </a:rPr>
              <a:t>I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nteraction </a:t>
            </a:r>
            <a:r>
              <a:rPr lang="en-GB" altLang="en-US" dirty="0">
                <a:latin typeface="Arial" pitchFamily="34" charset="0"/>
                <a:cs typeface="Arial" pitchFamily="34" charset="0"/>
              </a:rPr>
              <a:t>styles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dirty="0" smtClean="0"/>
              <a:t>Point and click interfaces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8203" y="1371600"/>
            <a:ext cx="8153400" cy="4495800"/>
          </a:xfrm>
        </p:spPr>
        <p:txBody>
          <a:bodyPr>
            <a:normAutofit/>
          </a:bodyPr>
          <a:lstStyle/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used in ..</a:t>
            </a:r>
          </a:p>
          <a:p>
            <a:pPr lvl="1"/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multimedia</a:t>
            </a:r>
          </a:p>
          <a:p>
            <a:pPr lvl="1"/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web browsers</a:t>
            </a:r>
          </a:p>
          <a:p>
            <a:pPr lvl="1"/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hypertext</a:t>
            </a:r>
          </a:p>
          <a:p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just click something!</a:t>
            </a:r>
          </a:p>
          <a:p>
            <a:pPr lvl="1"/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icons, text links or location on map</a:t>
            </a:r>
          </a:p>
          <a:p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minimal typing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315" y="1103671"/>
            <a:ext cx="2998808" cy="334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8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n-GB" altLang="en-US" dirty="0"/>
              <a:t>elements of the wimp interface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86200"/>
            <a:ext cx="6705600" cy="1752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altLang="en-US" dirty="0" smtClean="0">
                <a:solidFill>
                  <a:schemeClr val="tx1"/>
                </a:solidFill>
              </a:rPr>
              <a:t>windows, icons, menus, pointers</a:t>
            </a:r>
          </a:p>
          <a:p>
            <a:pPr>
              <a:defRPr/>
            </a:pPr>
            <a:r>
              <a:rPr lang="en-GB" altLang="en-US" dirty="0" smtClean="0">
                <a:solidFill>
                  <a:schemeClr val="tx1"/>
                </a:solidFill>
              </a:rPr>
              <a:t>+++</a:t>
            </a:r>
          </a:p>
          <a:p>
            <a:pPr>
              <a:defRPr/>
            </a:pPr>
            <a:r>
              <a:rPr lang="en-GB" altLang="en-US" dirty="0" smtClean="0">
                <a:solidFill>
                  <a:schemeClr val="tx1"/>
                </a:solidFill>
              </a:rPr>
              <a:t>buttons, toolbars,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palettes, dialog boxes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248400" y="6248400"/>
            <a:ext cx="27368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pitchFamily="34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algn="ctr"/>
            <a:r>
              <a:rPr lang="en-GB" altLang="en-US" sz="1200">
                <a:solidFill>
                  <a:schemeClr val="bg2"/>
                </a:solidFill>
                <a:latin typeface="Verdana" pitchFamily="34" charset="0"/>
              </a:rPr>
              <a:t>also see supplementary  material</a:t>
            </a:r>
            <a:br>
              <a:rPr lang="en-GB" altLang="en-US" sz="1200">
                <a:solidFill>
                  <a:schemeClr val="bg2"/>
                </a:solidFill>
                <a:latin typeface="Verdana" pitchFamily="34" charset="0"/>
              </a:rPr>
            </a:br>
            <a:r>
              <a:rPr lang="en-GB" altLang="en-US" sz="1200">
                <a:solidFill>
                  <a:schemeClr val="bg2"/>
                </a:solidFill>
                <a:latin typeface="Verdana" pitchFamily="34" charset="0"/>
              </a:rPr>
              <a:t>on choosing wimp elements</a:t>
            </a:r>
          </a:p>
        </p:txBody>
      </p:sp>
      <p:pic>
        <p:nvPicPr>
          <p:cNvPr id="5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0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Windows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72715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 smtClean="0"/>
              <a:t>Areas of the screen that behave as if they were independent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 smtClean="0"/>
              <a:t>can contain text or graphics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 smtClean="0"/>
              <a:t>can be moved or resized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 smtClean="0"/>
              <a:t>can overlap and obscure each other, or can be laid out next to one another (tiled)</a:t>
            </a:r>
          </a:p>
          <a:p>
            <a:pPr lvl="1">
              <a:lnSpc>
                <a:spcPct val="90000"/>
              </a:lnSpc>
            </a:pPr>
            <a:endParaRPr lang="en-GB" altLang="en-US" sz="2000" dirty="0" smtClean="0"/>
          </a:p>
          <a:p>
            <a:pPr>
              <a:lnSpc>
                <a:spcPct val="90000"/>
              </a:lnSpc>
            </a:pPr>
            <a:r>
              <a:rPr lang="en-GB" altLang="en-US" sz="2400" dirty="0" smtClean="0"/>
              <a:t>scrollbars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 smtClean="0"/>
              <a:t>allow the user to move the contents of the window up and down or from side to side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/>
              <a:t>title bars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 smtClean="0"/>
              <a:t>describe the name of the window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86200"/>
            <a:ext cx="3505200" cy="293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5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Icons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219200"/>
            <a:ext cx="81534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small picture or image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represents some object in the interface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often a window or action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windows can be closed down (</a:t>
            </a:r>
            <a:r>
              <a:rPr lang="en-GB" altLang="en-US" sz="2400" dirty="0" err="1" smtClean="0">
                <a:latin typeface="Arial" pitchFamily="34" charset="0"/>
                <a:cs typeface="Arial" pitchFamily="34" charset="0"/>
              </a:rPr>
              <a:t>iconised</a:t>
            </a: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small representation for many accessible windows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icons can be many and various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highly stylized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realistic representations.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99101"/>
            <a:ext cx="3581400" cy="243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0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dirty="0" smtClean="0"/>
              <a:t>Pointers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577" y="1371600"/>
            <a:ext cx="8153400" cy="4495800"/>
          </a:xfrm>
        </p:spPr>
        <p:txBody>
          <a:bodyPr/>
          <a:lstStyle/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important component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WIMP style relies on pointing and selecting things</a:t>
            </a:r>
          </a:p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uses mouse, </a:t>
            </a:r>
            <a:r>
              <a:rPr lang="en-GB" altLang="en-US" sz="2400" dirty="0" err="1" smtClean="0">
                <a:latin typeface="Arial" pitchFamily="34" charset="0"/>
                <a:cs typeface="Arial" pitchFamily="34" charset="0"/>
              </a:rPr>
              <a:t>trackpad</a:t>
            </a: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, joystick, trackball, cursor keys or keyboard shortcuts</a:t>
            </a:r>
          </a:p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wide variety of graphical images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704508"/>
              </p:ext>
            </p:extLst>
          </p:nvPr>
        </p:nvGraphicFramePr>
        <p:xfrm>
          <a:off x="2895600" y="3657600"/>
          <a:ext cx="351472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icture" r:id="rId3" imgW="1666875" imgH="971550" progId="Word.Picture.8">
                  <p:embed/>
                </p:oleObj>
              </mc:Choice>
              <mc:Fallback>
                <p:oleObj name="Picture" r:id="rId3" imgW="1666875" imgH="97155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657600"/>
                        <a:ext cx="3514725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Content Placeholder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36484"/>
            <a:ext cx="7371735" cy="3056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4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Menus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112044"/>
            <a:ext cx="7924800" cy="4419600"/>
          </a:xfrm>
        </p:spPr>
        <p:txBody>
          <a:bodyPr>
            <a:noAutofit/>
          </a:bodyPr>
          <a:lstStyle/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Choice of operations or services offered on the screen</a:t>
            </a:r>
          </a:p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Required option selected with pointer</a:t>
            </a:r>
          </a:p>
          <a:p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problem – take a lot of screen space</a:t>
            </a:r>
          </a:p>
          <a:p>
            <a:pPr>
              <a:buFontTx/>
              <a:buNone/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solution – pop-up: menu appears when needed</a:t>
            </a:r>
          </a:p>
        </p:txBody>
      </p:sp>
      <p:pic>
        <p:nvPicPr>
          <p:cNvPr id="5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1992341"/>
            <a:ext cx="4738381" cy="2715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07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Kinds of Menus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 smtClean="0"/>
              <a:t>Menu Bar at top of screen (normally), menu drags down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 smtClean="0"/>
              <a:t>pull-down menu - mouse hold and drag down menu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 smtClean="0"/>
              <a:t>drop-down menu - mouse click reveals menu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 smtClean="0"/>
              <a:t>fall-down menus - mouse just moves over bar!</a:t>
            </a:r>
          </a:p>
          <a:p>
            <a:pPr>
              <a:lnSpc>
                <a:spcPct val="90000"/>
              </a:lnSpc>
            </a:pPr>
            <a:endParaRPr lang="en-GB" altLang="en-US" sz="1200" dirty="0" smtClean="0"/>
          </a:p>
          <a:p>
            <a:pPr>
              <a:lnSpc>
                <a:spcPct val="90000"/>
              </a:lnSpc>
            </a:pPr>
            <a:endParaRPr lang="en-GB" altLang="en-US" sz="2400" dirty="0" smtClean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" y="2574000"/>
            <a:ext cx="2957644" cy="295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194" y="2638341"/>
            <a:ext cx="30861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638" y="2743200"/>
            <a:ext cx="3111612" cy="23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4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Kinds of Menus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 smtClean="0"/>
              <a:t>Contextual menu appears where you are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 smtClean="0"/>
              <a:t>pop-up menus - actions for selected object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 smtClean="0"/>
              <a:t>pie menus - arranged in a circle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 smtClean="0"/>
              <a:t>easier to select item (larger target area)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 smtClean="0"/>
              <a:t>quicker (same distance to any option)</a:t>
            </a:r>
            <a:br>
              <a:rPr lang="en-GB" altLang="en-US" sz="1800" dirty="0" smtClean="0"/>
            </a:br>
            <a:r>
              <a:rPr lang="en-GB" altLang="en-US" sz="1800" dirty="0" smtClean="0"/>
              <a:t>…  but not widely used!</a:t>
            </a:r>
          </a:p>
          <a:p>
            <a:pPr>
              <a:lnSpc>
                <a:spcPct val="90000"/>
              </a:lnSpc>
            </a:pPr>
            <a:endParaRPr lang="en-GB" altLang="en-US" sz="2400" dirty="0" smtClean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24200"/>
            <a:ext cx="3048000" cy="329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5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Menus extras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057967"/>
            <a:ext cx="8153400" cy="4495800"/>
          </a:xfrm>
        </p:spPr>
        <p:txBody>
          <a:bodyPr/>
          <a:lstStyle/>
          <a:p>
            <a:r>
              <a:rPr lang="en-GB" altLang="en-US" sz="2400" dirty="0" smtClean="0"/>
              <a:t>Cascading menus</a:t>
            </a:r>
          </a:p>
          <a:p>
            <a:pPr lvl="1"/>
            <a:r>
              <a:rPr lang="en-GB" altLang="en-US" sz="2000" dirty="0" smtClean="0"/>
              <a:t>hierarchical menu structure</a:t>
            </a:r>
          </a:p>
          <a:p>
            <a:pPr lvl="1"/>
            <a:r>
              <a:rPr lang="en-GB" altLang="en-US" sz="2000" dirty="0" smtClean="0"/>
              <a:t>menu selection opens new menu</a:t>
            </a:r>
          </a:p>
          <a:p>
            <a:pPr lvl="1"/>
            <a:r>
              <a:rPr lang="en-GB" altLang="en-US" sz="2000" dirty="0" smtClean="0"/>
              <a:t>and so in ad infinitum</a:t>
            </a:r>
          </a:p>
          <a:p>
            <a:endParaRPr lang="en-GB" altLang="en-US" sz="1200" dirty="0" smtClean="0"/>
          </a:p>
          <a:p>
            <a:r>
              <a:rPr lang="en-GB" altLang="en-US" sz="2400" dirty="0" smtClean="0"/>
              <a:t>Keyboard accelerators</a:t>
            </a:r>
          </a:p>
          <a:p>
            <a:pPr lvl="1"/>
            <a:r>
              <a:rPr lang="en-GB" altLang="en-US" sz="2000" dirty="0" smtClean="0"/>
              <a:t>key combinations - same effect as menu item</a:t>
            </a:r>
          </a:p>
          <a:p>
            <a:pPr lvl="1"/>
            <a:r>
              <a:rPr lang="en-GB" altLang="en-US" sz="2000" dirty="0" smtClean="0"/>
              <a:t>two kinds</a:t>
            </a:r>
          </a:p>
          <a:p>
            <a:pPr lvl="2"/>
            <a:r>
              <a:rPr lang="en-GB" altLang="en-US" sz="1800" dirty="0" smtClean="0"/>
              <a:t>active when menu open – usually first letter</a:t>
            </a:r>
          </a:p>
          <a:p>
            <a:pPr lvl="2"/>
            <a:r>
              <a:rPr lang="en-GB" altLang="en-US" sz="1800" dirty="0" smtClean="0"/>
              <a:t>active when menu closed – usually Ctrl + letter</a:t>
            </a:r>
          </a:p>
          <a:p>
            <a:pPr lvl="1">
              <a:buFontTx/>
              <a:buChar char=" "/>
            </a:pPr>
            <a:r>
              <a:rPr lang="en-GB" altLang="en-US" sz="2000" dirty="0" smtClean="0"/>
              <a:t>usually different !!!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4701731"/>
            <a:ext cx="5343524" cy="215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5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Menus design issues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which kind to use</a:t>
            </a:r>
          </a:p>
          <a:p>
            <a:pPr>
              <a:spcBef>
                <a:spcPct val="50000"/>
              </a:spcBef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what to include in menus at all</a:t>
            </a:r>
          </a:p>
          <a:p>
            <a:pPr>
              <a:spcBef>
                <a:spcPct val="50000"/>
              </a:spcBef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words to use (action or description)</a:t>
            </a:r>
          </a:p>
          <a:p>
            <a:pPr>
              <a:spcBef>
                <a:spcPct val="50000"/>
              </a:spcBef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how to group items</a:t>
            </a:r>
          </a:p>
          <a:p>
            <a:pPr>
              <a:spcBef>
                <a:spcPct val="50000"/>
              </a:spcBef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choice of keyboard accelerators</a:t>
            </a:r>
          </a:p>
          <a:p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0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dirty="0" smtClean="0"/>
              <a:t>Common interaction styles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command line interface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menus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natural language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question/answer and query dialogue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form-fills and </a:t>
            </a:r>
            <a:r>
              <a:rPr lang="en-GB" altLang="en-US" sz="2400" dirty="0" err="1" smtClean="0">
                <a:latin typeface="Arial" pitchFamily="34" charset="0"/>
                <a:cs typeface="Arial" pitchFamily="34" charset="0"/>
              </a:rPr>
              <a:t>spreadsheets</a:t>
            </a:r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WIMP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point and click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three–dimensional interfaces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Buttons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tabLst>
                <a:tab pos="1336675" algn="l"/>
              </a:tabLst>
            </a:pPr>
            <a:r>
              <a:rPr lang="en-GB" altLang="en-US" dirty="0" smtClean="0"/>
              <a:t>Individual and isolated regions within a display that can be selected to invoke an action  </a:t>
            </a:r>
          </a:p>
          <a:p>
            <a:pPr>
              <a:lnSpc>
                <a:spcPct val="90000"/>
              </a:lnSpc>
              <a:tabLst>
                <a:tab pos="1336675" algn="l"/>
              </a:tabLst>
            </a:pPr>
            <a:endParaRPr lang="en-GB" altLang="en-US" dirty="0" smtClean="0"/>
          </a:p>
          <a:p>
            <a:pPr>
              <a:lnSpc>
                <a:spcPct val="90000"/>
              </a:lnSpc>
              <a:tabLst>
                <a:tab pos="1336675" algn="l"/>
              </a:tabLst>
            </a:pPr>
            <a:endParaRPr lang="en-GB" altLang="en-US" dirty="0" smtClean="0"/>
          </a:p>
          <a:p>
            <a:pPr>
              <a:lnSpc>
                <a:spcPct val="90000"/>
              </a:lnSpc>
              <a:tabLst>
                <a:tab pos="1336675" algn="l"/>
              </a:tabLst>
            </a:pPr>
            <a:r>
              <a:rPr lang="en-GB" altLang="en-US" dirty="0" smtClean="0"/>
              <a:t>Special kinds</a:t>
            </a:r>
          </a:p>
          <a:p>
            <a:pPr lvl="1">
              <a:lnSpc>
                <a:spcPct val="90000"/>
              </a:lnSpc>
              <a:tabLst>
                <a:tab pos="1336675" algn="l"/>
              </a:tabLst>
            </a:pPr>
            <a:r>
              <a:rPr lang="en-GB" altLang="en-US" dirty="0" smtClean="0"/>
              <a:t>radio buttons</a:t>
            </a:r>
            <a:br>
              <a:rPr lang="en-GB" altLang="en-US" dirty="0" smtClean="0"/>
            </a:br>
            <a:r>
              <a:rPr lang="en-GB" altLang="en-US" dirty="0" smtClean="0"/>
              <a:t>	–  set of mutually exclusive choices</a:t>
            </a:r>
          </a:p>
          <a:p>
            <a:pPr lvl="1">
              <a:lnSpc>
                <a:spcPct val="90000"/>
              </a:lnSpc>
              <a:tabLst>
                <a:tab pos="1336675" algn="l"/>
              </a:tabLst>
            </a:pPr>
            <a:r>
              <a:rPr lang="en-GB" altLang="en-US" dirty="0" smtClean="0"/>
              <a:t>check boxes</a:t>
            </a:r>
            <a:br>
              <a:rPr lang="en-GB" altLang="en-US" dirty="0" smtClean="0"/>
            </a:br>
            <a:r>
              <a:rPr lang="en-GB" altLang="en-US" dirty="0" smtClean="0"/>
              <a:t>	–  set of non-exclusive choices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90800"/>
            <a:ext cx="4622800" cy="137160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078620"/>
            <a:ext cx="2463800" cy="1126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975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dirty="0" smtClean="0"/>
              <a:t>Toolbars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035844"/>
            <a:ext cx="8153400" cy="4495800"/>
          </a:xfrm>
        </p:spPr>
        <p:txBody>
          <a:bodyPr>
            <a:normAutofit/>
          </a:bodyPr>
          <a:lstStyle/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long lines of icons …</a:t>
            </a:r>
            <a:br>
              <a:rPr lang="en-GB" alt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	… but what do they do?</a:t>
            </a:r>
          </a:p>
          <a:p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fast access to common actions</a:t>
            </a:r>
          </a:p>
          <a:p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often customizable:</a:t>
            </a:r>
          </a:p>
          <a:p>
            <a:pPr lvl="1"/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choose </a:t>
            </a:r>
            <a:r>
              <a:rPr lang="en-GB" altLang="en-US" sz="2400" i="1" dirty="0" smtClean="0">
                <a:latin typeface="Arial" pitchFamily="34" charset="0"/>
                <a:cs typeface="Arial" pitchFamily="34" charset="0"/>
              </a:rPr>
              <a:t>which</a:t>
            </a: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 toolbars to see</a:t>
            </a:r>
          </a:p>
          <a:p>
            <a:pPr lvl="1"/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choose </a:t>
            </a:r>
            <a:r>
              <a:rPr lang="en-GB" altLang="en-US" sz="2400" i="1" dirty="0" smtClean="0">
                <a:latin typeface="Arial" pitchFamily="34" charset="0"/>
                <a:cs typeface="Arial" pitchFamily="34" charset="0"/>
              </a:rPr>
              <a:t>what</a:t>
            </a: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 options are on it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419600"/>
            <a:ext cx="350520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7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dirty="0" smtClean="0"/>
              <a:t>Palettes and tear-off menus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43218"/>
            <a:ext cx="8153400" cy="4495800"/>
          </a:xfrm>
        </p:spPr>
        <p:txBody>
          <a:bodyPr/>
          <a:lstStyle/>
          <a:p>
            <a:r>
              <a:rPr lang="en-GB" altLang="en-US" sz="2400" dirty="0" smtClean="0"/>
              <a:t>Problem</a:t>
            </a:r>
            <a:br>
              <a:rPr lang="en-GB" altLang="en-US" sz="2400" dirty="0" smtClean="0"/>
            </a:br>
            <a:r>
              <a:rPr lang="en-GB" altLang="en-US" sz="2400" dirty="0" smtClean="0"/>
              <a:t>	menu not there when you want it</a:t>
            </a:r>
          </a:p>
          <a:p>
            <a:r>
              <a:rPr lang="en-GB" altLang="en-US" sz="2400" dirty="0" smtClean="0"/>
              <a:t>Solution</a:t>
            </a:r>
            <a:br>
              <a:rPr lang="en-GB" altLang="en-US" sz="2400" dirty="0" smtClean="0"/>
            </a:br>
            <a:r>
              <a:rPr lang="en-GB" altLang="en-US" sz="2400" dirty="0" smtClean="0"/>
              <a:t>	palettes – little windows of actions</a:t>
            </a:r>
          </a:p>
          <a:p>
            <a:pPr marL="1520825" lvl="1"/>
            <a:r>
              <a:rPr lang="en-GB" altLang="en-US" sz="2000" dirty="0" smtClean="0"/>
              <a:t>shown/hidden via menu option</a:t>
            </a:r>
            <a:br>
              <a:rPr lang="en-GB" altLang="en-US" sz="2000" dirty="0" smtClean="0"/>
            </a:br>
            <a:r>
              <a:rPr lang="en-GB" altLang="en-US" sz="2000" dirty="0" smtClean="0"/>
              <a:t>e.g. available shapes in drawing package</a:t>
            </a:r>
          </a:p>
          <a:p>
            <a:pPr>
              <a:buFontTx/>
              <a:buChar char=" "/>
            </a:pPr>
            <a:r>
              <a:rPr lang="en-GB" altLang="en-US" sz="2400" dirty="0" smtClean="0"/>
              <a:t>	tear-off and pin-up menus</a:t>
            </a:r>
          </a:p>
          <a:p>
            <a:pPr marL="1520825" lvl="1"/>
            <a:r>
              <a:rPr lang="en-GB" altLang="en-US" sz="2000" dirty="0" smtClean="0"/>
              <a:t>menu ‘tears off’ to become palette </a:t>
            </a:r>
          </a:p>
          <a:p>
            <a:endParaRPr lang="en-GB" altLang="en-US" sz="2400" dirty="0" smtClean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150004"/>
            <a:ext cx="3814763" cy="243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9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dirty="0" smtClean="0"/>
              <a:t>Dialogue boxes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7357"/>
            <a:ext cx="8153400" cy="4495800"/>
          </a:xfrm>
        </p:spPr>
        <p:txBody>
          <a:bodyPr/>
          <a:lstStyle/>
          <a:p>
            <a:r>
              <a:rPr lang="en-GB" altLang="en-US" dirty="0" smtClean="0"/>
              <a:t>information windows that pop up to inform of an important event or request information.</a:t>
            </a:r>
          </a:p>
          <a:p>
            <a:pPr lvl="1">
              <a:buFontTx/>
              <a:buChar char=" "/>
            </a:pPr>
            <a:r>
              <a:rPr lang="en-GB" altLang="en-US" dirty="0" err="1" smtClean="0"/>
              <a:t>e.g</a:t>
            </a:r>
            <a:r>
              <a:rPr lang="en-GB" altLang="en-US" dirty="0" smtClean="0"/>
              <a:t>:  when saving a file, a dialogue box is displayed to allow the user to specify the filename and location.  Once the file is saved, the box disappears.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39" y="3962400"/>
            <a:ext cx="8173062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16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en-GB" alt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43218"/>
            <a:ext cx="8153400" cy="4495800"/>
          </a:xfrm>
        </p:spPr>
        <p:txBody>
          <a:bodyPr>
            <a:noAutofit/>
          </a:bodyPr>
          <a:lstStyle/>
          <a:p>
            <a:endParaRPr lang="en-GB" altLang="en-US" sz="4400" dirty="0" smtClean="0">
              <a:latin typeface="Arial" pitchFamily="34" charset="0"/>
              <a:cs typeface="Arial" pitchFamily="34" charset="0"/>
            </a:endParaRPr>
          </a:p>
          <a:p>
            <a:endParaRPr lang="en-GB" altLang="en-US" sz="4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altLang="en-US" sz="4400" dirty="0" smtClean="0">
                <a:latin typeface="Arial" pitchFamily="34" charset="0"/>
                <a:cs typeface="Arial" pitchFamily="34" charset="0"/>
              </a:rPr>
              <a:t>             Ergonomics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4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Ergonomics (or human factors)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GB" altLang="en-US" sz="2400" dirty="0" smtClean="0"/>
              <a:t>Study of the </a:t>
            </a:r>
            <a:r>
              <a:rPr lang="en-GB" altLang="en-US" sz="2400" dirty="0" smtClean="0">
                <a:solidFill>
                  <a:srgbClr val="FF0000"/>
                </a:solidFill>
              </a:rPr>
              <a:t>physical characteristics of interaction</a:t>
            </a:r>
          </a:p>
          <a:p>
            <a:pPr lvl="1"/>
            <a:r>
              <a:rPr lang="en-GB" altLang="en-US" sz="2100" dirty="0" smtClean="0">
                <a:solidFill>
                  <a:srgbClr val="FF0000"/>
                </a:solidFill>
              </a:rPr>
              <a:t>How the controls are designed</a:t>
            </a:r>
          </a:p>
          <a:p>
            <a:pPr lvl="1"/>
            <a:r>
              <a:rPr lang="en-GB" altLang="en-US" sz="2100" dirty="0" smtClean="0">
                <a:solidFill>
                  <a:srgbClr val="FF0000"/>
                </a:solidFill>
              </a:rPr>
              <a:t>The layout and physical qualities of the screen</a:t>
            </a:r>
          </a:p>
          <a:p>
            <a:pPr lvl="1"/>
            <a:r>
              <a:rPr lang="en-GB" altLang="en-US" sz="2100" dirty="0" smtClean="0">
                <a:solidFill>
                  <a:srgbClr val="FF0000"/>
                </a:solidFill>
              </a:rPr>
              <a:t>About the physical environment in which the interaction takes place</a:t>
            </a:r>
          </a:p>
          <a:p>
            <a:endParaRPr lang="en-GB" altLang="en-US" sz="2400" dirty="0" smtClean="0">
              <a:solidFill>
                <a:srgbClr val="FF0000"/>
              </a:solidFill>
            </a:endParaRPr>
          </a:p>
          <a:p>
            <a:r>
              <a:rPr lang="en-GB" altLang="en-US" sz="2400" dirty="0" smtClean="0">
                <a:solidFill>
                  <a:srgbClr val="FF0000"/>
                </a:solidFill>
              </a:rPr>
              <a:t>A primary focus is on user performance and the interface enhances or detracts from this</a:t>
            </a:r>
          </a:p>
          <a:p>
            <a:r>
              <a:rPr lang="en-GB" altLang="en-US" sz="2400" dirty="0" smtClean="0"/>
              <a:t>Also known as human factors – but this can also be used to mean much of HCI!</a:t>
            </a:r>
          </a:p>
          <a:p>
            <a:r>
              <a:rPr lang="en-GB" altLang="en-US" sz="2400" dirty="0" smtClean="0"/>
              <a:t>Ergonomics good at </a:t>
            </a:r>
            <a:r>
              <a:rPr lang="en-GB" altLang="en-US" sz="2400" dirty="0" smtClean="0">
                <a:solidFill>
                  <a:srgbClr val="FF0000"/>
                </a:solidFill>
              </a:rPr>
              <a:t>defining standards and guidelines </a:t>
            </a:r>
            <a:r>
              <a:rPr lang="en-GB" altLang="en-US" sz="2400" dirty="0" smtClean="0"/>
              <a:t>for constraining the way we design certain aspects of systems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Ergonomics - examples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 smtClean="0"/>
              <a:t>arrangement of controls and displays</a:t>
            </a:r>
          </a:p>
          <a:p>
            <a:pPr marL="1154113" lvl="1" indent="-587375">
              <a:lnSpc>
                <a:spcPct val="90000"/>
              </a:lnSpc>
              <a:buFontTx/>
              <a:buNone/>
            </a:pPr>
            <a:r>
              <a:rPr lang="en-GB" altLang="en-US" sz="2000" dirty="0" smtClean="0"/>
              <a:t>e.g.	controls grouped according to </a:t>
            </a:r>
            <a:r>
              <a:rPr lang="en-GB" altLang="en-US" sz="2000" dirty="0" smtClean="0">
                <a:solidFill>
                  <a:srgbClr val="FF0000"/>
                </a:solidFill>
              </a:rPr>
              <a:t>functional, sequential </a:t>
            </a:r>
            <a:r>
              <a:rPr lang="en-GB" altLang="en-US" sz="2000" dirty="0" smtClean="0"/>
              <a:t>and </a:t>
            </a:r>
            <a:r>
              <a:rPr lang="en-GB" altLang="en-US" sz="2000" dirty="0" smtClean="0">
                <a:solidFill>
                  <a:srgbClr val="FF0000"/>
                </a:solidFill>
              </a:rPr>
              <a:t>frequency </a:t>
            </a:r>
            <a:r>
              <a:rPr lang="en-GB" altLang="en-US" sz="2000" dirty="0" smtClean="0"/>
              <a:t>of use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/>
              <a:t>surrounding environment</a:t>
            </a:r>
          </a:p>
          <a:p>
            <a:pPr marL="1154113" lvl="1" indent="-587375">
              <a:lnSpc>
                <a:spcPct val="90000"/>
              </a:lnSpc>
              <a:buFontTx/>
              <a:buNone/>
            </a:pPr>
            <a:r>
              <a:rPr lang="en-GB" altLang="en-US" sz="2000" dirty="0" smtClean="0"/>
              <a:t>e.g.	seating arrangements adaptable to cope with all sizes of user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/>
              <a:t>health issues</a:t>
            </a:r>
          </a:p>
          <a:p>
            <a:pPr marL="1154113" lvl="1" indent="-587375">
              <a:lnSpc>
                <a:spcPct val="90000"/>
              </a:lnSpc>
              <a:buFontTx/>
              <a:buNone/>
            </a:pPr>
            <a:r>
              <a:rPr lang="en-GB" altLang="en-US" sz="2000" dirty="0" smtClean="0"/>
              <a:t>e.g.	physical position, environmental conditions (temperature, humidity), lighting, noise,	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/>
              <a:t>use of colour</a:t>
            </a:r>
          </a:p>
          <a:p>
            <a:pPr marL="1154113" lvl="1" indent="-587375">
              <a:lnSpc>
                <a:spcPct val="90000"/>
              </a:lnSpc>
              <a:buFontTx/>
              <a:buNone/>
            </a:pPr>
            <a:r>
              <a:rPr lang="en-GB" altLang="en-US" sz="2000" dirty="0" smtClean="0"/>
              <a:t>e.g.	use of red for warning, green for okay,</a:t>
            </a:r>
            <a:br>
              <a:rPr lang="en-GB" altLang="en-US" sz="2000" dirty="0" smtClean="0"/>
            </a:br>
            <a:r>
              <a:rPr lang="en-GB" altLang="en-US" sz="2000" dirty="0" smtClean="0"/>
              <a:t>awareness of colour-blindness etc.</a:t>
            </a:r>
          </a:p>
          <a:p>
            <a:pPr>
              <a:lnSpc>
                <a:spcPct val="90000"/>
              </a:lnSpc>
            </a:pPr>
            <a:endParaRPr lang="en-GB" altLang="en-US" sz="2400" dirty="0" smtClean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Industrial interfaces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3500"/>
            <a:ext cx="8153400" cy="4495800"/>
          </a:xfrm>
        </p:spPr>
        <p:txBody>
          <a:bodyPr/>
          <a:lstStyle/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dirty="0" smtClean="0"/>
              <a:t>Office interface vs. industrial interface?</a:t>
            </a:r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endParaRPr lang="en-GB" altLang="en-US" sz="1600" dirty="0" smtClean="0"/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dirty="0" smtClean="0"/>
              <a:t>Context matters!</a:t>
            </a:r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endParaRPr lang="en-GB" altLang="en-US" sz="1400" dirty="0" smtClean="0"/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sz="2400" dirty="0" smtClean="0"/>
              <a:t>		office	 industrial</a:t>
            </a:r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sz="2400" dirty="0" smtClean="0"/>
              <a:t> 	type of data	textual	numeric</a:t>
            </a:r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sz="2400" dirty="0" smtClean="0"/>
              <a:t>  	rate of change	slow	fast</a:t>
            </a:r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sz="2400" dirty="0" smtClean="0"/>
              <a:t>  	environment	clean	dirty</a:t>
            </a:r>
            <a:r>
              <a:rPr lang="en-GB" altLang="en-US" dirty="0" smtClean="0"/>
              <a:t>	</a:t>
            </a:r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endParaRPr lang="en-GB" altLang="en-US" dirty="0" smtClean="0"/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dirty="0" smtClean="0"/>
              <a:t>…  the oil soaked mouse!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1371600" y="3229897"/>
            <a:ext cx="6172200" cy="0"/>
          </a:xfrm>
          <a:prstGeom prst="line">
            <a:avLst/>
          </a:prstGeom>
          <a:noFill/>
          <a:ln w="28575">
            <a:solidFill>
              <a:srgbClr val="26246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1371600" y="3733800"/>
            <a:ext cx="6172200" cy="0"/>
          </a:xfrm>
          <a:prstGeom prst="line">
            <a:avLst/>
          </a:prstGeom>
          <a:noFill/>
          <a:ln w="28575">
            <a:solidFill>
              <a:srgbClr val="26246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>
            <a:off x="1371600" y="5181600"/>
            <a:ext cx="6172200" cy="0"/>
          </a:xfrm>
          <a:prstGeom prst="line">
            <a:avLst/>
          </a:prstGeom>
          <a:noFill/>
          <a:ln w="28575">
            <a:solidFill>
              <a:srgbClr val="26246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1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609600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Glass interfaces 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426" y="1333500"/>
            <a:ext cx="8153400" cy="4495800"/>
          </a:xfrm>
        </p:spPr>
        <p:txBody>
          <a:bodyPr/>
          <a:lstStyle/>
          <a:p>
            <a:r>
              <a:rPr lang="en-GB" altLang="en-US" sz="2400" dirty="0" smtClean="0"/>
              <a:t>industrial interface:</a:t>
            </a:r>
          </a:p>
          <a:p>
            <a:pPr marL="819150" lvl="1"/>
            <a:r>
              <a:rPr lang="en-GB" altLang="en-US" sz="2000" dirty="0" smtClean="0"/>
              <a:t>traditional … dials and knobs</a:t>
            </a:r>
          </a:p>
          <a:p>
            <a:pPr marL="819150" lvl="1"/>
            <a:r>
              <a:rPr lang="en-GB" altLang="en-US" sz="2000" dirty="0" smtClean="0"/>
              <a:t>now … screens and keypads</a:t>
            </a:r>
          </a:p>
          <a:p>
            <a:r>
              <a:rPr lang="en-GB" altLang="en-US" sz="2400" dirty="0" smtClean="0"/>
              <a:t>glass interface</a:t>
            </a:r>
          </a:p>
          <a:p>
            <a:pPr marL="819150" lvl="1">
              <a:buFontTx/>
              <a:buChar char="+"/>
            </a:pPr>
            <a:r>
              <a:rPr lang="en-GB" altLang="en-US" sz="2000" dirty="0" smtClean="0"/>
              <a:t>cheaper, more flexible,</a:t>
            </a:r>
            <a:br>
              <a:rPr lang="en-GB" altLang="en-US" sz="2000" dirty="0" smtClean="0"/>
            </a:br>
            <a:r>
              <a:rPr lang="en-GB" altLang="en-US" sz="2000" dirty="0" smtClean="0"/>
              <a:t>multiple representations,</a:t>
            </a:r>
            <a:br>
              <a:rPr lang="en-GB" altLang="en-US" sz="2000" dirty="0" smtClean="0"/>
            </a:br>
            <a:r>
              <a:rPr lang="en-GB" altLang="en-US" sz="2000" dirty="0" smtClean="0"/>
              <a:t>precise values</a:t>
            </a:r>
          </a:p>
          <a:p>
            <a:pPr marL="819150" lvl="1"/>
            <a:r>
              <a:rPr lang="en-GB" altLang="en-US" sz="2000" dirty="0" smtClean="0"/>
              <a:t>not physically located,</a:t>
            </a:r>
            <a:br>
              <a:rPr lang="en-GB" altLang="en-US" sz="2000" dirty="0" smtClean="0"/>
            </a:br>
            <a:r>
              <a:rPr lang="en-GB" altLang="en-US" sz="2000" dirty="0" smtClean="0"/>
              <a:t>loss of context,</a:t>
            </a:r>
            <a:br>
              <a:rPr lang="en-GB" altLang="en-US" sz="2000" dirty="0" smtClean="0"/>
            </a:br>
            <a:r>
              <a:rPr lang="en-GB" altLang="en-US" sz="2000" dirty="0" smtClean="0"/>
              <a:t>complex interfaces</a:t>
            </a:r>
          </a:p>
          <a:p>
            <a:r>
              <a:rPr lang="en-GB" altLang="en-US" sz="2400" dirty="0" smtClean="0"/>
              <a:t>may need both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609600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341" name="Group 20"/>
          <p:cNvGrpSpPr>
            <a:grpSpLocks/>
          </p:cNvGrpSpPr>
          <p:nvPr/>
        </p:nvGrpSpPr>
        <p:grpSpPr bwMode="auto">
          <a:xfrm>
            <a:off x="5486400" y="3581400"/>
            <a:ext cx="3200400" cy="1981200"/>
            <a:chOff x="3456" y="2256"/>
            <a:chExt cx="2016" cy="1248"/>
          </a:xfrm>
        </p:grpSpPr>
        <p:sp>
          <p:nvSpPr>
            <p:cNvPr id="14346" name="AutoShape 5"/>
            <p:cNvSpPr>
              <a:spLocks noChangeArrowheads="1"/>
            </p:cNvSpPr>
            <p:nvPr/>
          </p:nvSpPr>
          <p:spPr bwMode="auto">
            <a:xfrm>
              <a:off x="3456" y="2256"/>
              <a:ext cx="2016" cy="1248"/>
            </a:xfrm>
            <a:prstGeom prst="roundRect">
              <a:avLst>
                <a:gd name="adj" fmla="val 1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4347" name="Rectangle 6"/>
            <p:cNvSpPr>
              <a:spLocks noChangeArrowheads="1"/>
            </p:cNvSpPr>
            <p:nvPr/>
          </p:nvSpPr>
          <p:spPr bwMode="auto">
            <a:xfrm>
              <a:off x="3600" y="2352"/>
              <a:ext cx="960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6246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400" b="1">
                  <a:latin typeface="Arial" pitchFamily="34" charset="0"/>
                </a:rPr>
                <a:t>Vessel B Temp</a:t>
              </a:r>
            </a:p>
          </p:txBody>
        </p:sp>
        <p:sp>
          <p:nvSpPr>
            <p:cNvPr id="14348" name="Rectangle 7"/>
            <p:cNvSpPr>
              <a:spLocks noChangeArrowheads="1"/>
            </p:cNvSpPr>
            <p:nvPr/>
          </p:nvSpPr>
          <p:spPr bwMode="auto">
            <a:xfrm>
              <a:off x="3600" y="2592"/>
              <a:ext cx="1728" cy="8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6246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4349" name="Rectangle 9"/>
            <p:cNvSpPr>
              <a:spLocks noChangeArrowheads="1"/>
            </p:cNvSpPr>
            <p:nvPr/>
          </p:nvSpPr>
          <p:spPr bwMode="auto">
            <a:xfrm>
              <a:off x="3744" y="2880"/>
              <a:ext cx="1440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4350" name="Line 10"/>
            <p:cNvSpPr>
              <a:spLocks noChangeShapeType="1"/>
            </p:cNvSpPr>
            <p:nvPr/>
          </p:nvSpPr>
          <p:spPr bwMode="auto">
            <a:xfrm>
              <a:off x="3744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Line 11"/>
            <p:cNvSpPr>
              <a:spLocks noChangeShapeType="1"/>
            </p:cNvSpPr>
            <p:nvPr/>
          </p:nvSpPr>
          <p:spPr bwMode="auto">
            <a:xfrm>
              <a:off x="5184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Line 12"/>
            <p:cNvSpPr>
              <a:spLocks noChangeShapeType="1"/>
            </p:cNvSpPr>
            <p:nvPr/>
          </p:nvSpPr>
          <p:spPr bwMode="auto">
            <a:xfrm>
              <a:off x="4464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Text Box 13"/>
            <p:cNvSpPr txBox="1">
              <a:spLocks noChangeArrowheads="1"/>
            </p:cNvSpPr>
            <p:nvPr/>
          </p:nvSpPr>
          <p:spPr bwMode="auto">
            <a:xfrm>
              <a:off x="3662" y="2645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algn="ctr"/>
              <a:r>
                <a:rPr lang="en-GB" altLang="en-US" sz="1400">
                  <a:latin typeface="Arial" pitchFamily="34" charset="0"/>
                </a:rPr>
                <a:t>0</a:t>
              </a:r>
            </a:p>
          </p:txBody>
        </p:sp>
        <p:sp>
          <p:nvSpPr>
            <p:cNvPr id="14354" name="Text Box 14"/>
            <p:cNvSpPr txBox="1">
              <a:spLocks noChangeArrowheads="1"/>
            </p:cNvSpPr>
            <p:nvPr/>
          </p:nvSpPr>
          <p:spPr bwMode="auto">
            <a:xfrm>
              <a:off x="4306" y="2640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algn="ctr"/>
              <a:r>
                <a:rPr lang="en-GB" altLang="en-US" sz="1400">
                  <a:latin typeface="Arial" pitchFamily="34" charset="0"/>
                </a:rPr>
                <a:t>100</a:t>
              </a:r>
            </a:p>
          </p:txBody>
        </p:sp>
        <p:sp>
          <p:nvSpPr>
            <p:cNvPr id="14355" name="Text Box 15"/>
            <p:cNvSpPr txBox="1">
              <a:spLocks noChangeArrowheads="1"/>
            </p:cNvSpPr>
            <p:nvPr/>
          </p:nvSpPr>
          <p:spPr bwMode="auto">
            <a:xfrm>
              <a:off x="5026" y="2640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algn="ctr"/>
              <a:r>
                <a:rPr lang="en-GB" altLang="en-US" sz="1400">
                  <a:latin typeface="Arial" pitchFamily="34" charset="0"/>
                </a:rPr>
                <a:t>200</a:t>
              </a:r>
            </a:p>
          </p:txBody>
        </p:sp>
        <p:sp>
          <p:nvSpPr>
            <p:cNvPr id="14356" name="Rectangle 16"/>
            <p:cNvSpPr>
              <a:spLocks noChangeArrowheads="1"/>
            </p:cNvSpPr>
            <p:nvPr/>
          </p:nvSpPr>
          <p:spPr bwMode="auto">
            <a:xfrm>
              <a:off x="4200" y="312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600" b="1">
                  <a:latin typeface="Arial" pitchFamily="34" charset="0"/>
                </a:rPr>
                <a:t>113</a:t>
              </a:r>
            </a:p>
          </p:txBody>
        </p:sp>
        <p:sp>
          <p:nvSpPr>
            <p:cNvPr id="14357" name="Rectangle 18"/>
            <p:cNvSpPr>
              <a:spLocks noChangeArrowheads="1"/>
            </p:cNvSpPr>
            <p:nvPr/>
          </p:nvSpPr>
          <p:spPr bwMode="auto">
            <a:xfrm>
              <a:off x="3744" y="2880"/>
              <a:ext cx="81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107546" name="Group 26"/>
          <p:cNvGrpSpPr>
            <a:grpSpLocks/>
          </p:cNvGrpSpPr>
          <p:nvPr/>
        </p:nvGrpSpPr>
        <p:grpSpPr bwMode="auto">
          <a:xfrm>
            <a:off x="6477000" y="4648200"/>
            <a:ext cx="2362200" cy="1670050"/>
            <a:chOff x="4080" y="2928"/>
            <a:chExt cx="1488" cy="1052"/>
          </a:xfrm>
        </p:grpSpPr>
        <p:sp>
          <p:nvSpPr>
            <p:cNvPr id="14343" name="Text Box 21"/>
            <p:cNvSpPr txBox="1">
              <a:spLocks noChangeArrowheads="1"/>
            </p:cNvSpPr>
            <p:nvPr/>
          </p:nvSpPr>
          <p:spPr bwMode="auto">
            <a:xfrm>
              <a:off x="4080" y="3648"/>
              <a:ext cx="148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algn="ctr"/>
              <a:r>
                <a:rPr lang="en-GB" altLang="en-US" sz="1400">
                  <a:latin typeface="Verdana" pitchFamily="34" charset="0"/>
                </a:rPr>
                <a:t>multiple representations</a:t>
              </a:r>
              <a:br>
                <a:rPr lang="en-GB" altLang="en-US" sz="1400">
                  <a:latin typeface="Verdana" pitchFamily="34" charset="0"/>
                </a:rPr>
              </a:br>
              <a:r>
                <a:rPr lang="en-GB" altLang="en-US" sz="1400">
                  <a:latin typeface="Verdana" pitchFamily="34" charset="0"/>
                </a:rPr>
                <a:t>of same information</a:t>
              </a:r>
            </a:p>
          </p:txBody>
        </p:sp>
        <p:sp>
          <p:nvSpPr>
            <p:cNvPr id="14344" name="Line 23"/>
            <p:cNvSpPr>
              <a:spLocks noChangeShapeType="1"/>
            </p:cNvSpPr>
            <p:nvPr/>
          </p:nvSpPr>
          <p:spPr bwMode="auto">
            <a:xfrm flipH="1" flipV="1">
              <a:off x="4560" y="2928"/>
              <a:ext cx="336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Line 24"/>
            <p:cNvSpPr>
              <a:spLocks noChangeShapeType="1"/>
            </p:cNvSpPr>
            <p:nvPr/>
          </p:nvSpPr>
          <p:spPr bwMode="auto">
            <a:xfrm flipH="1" flipV="1">
              <a:off x="4608" y="3264"/>
              <a:ext cx="336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2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1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Indirect manipulation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5181600" cy="1295400"/>
          </a:xfrm>
        </p:spPr>
        <p:txBody>
          <a:bodyPr/>
          <a:lstStyle/>
          <a:p>
            <a:r>
              <a:rPr lang="en-GB" altLang="en-US" sz="2400" dirty="0" smtClean="0"/>
              <a:t>office– </a:t>
            </a:r>
            <a:r>
              <a:rPr lang="en-GB" altLang="en-US" sz="2400" dirty="0" smtClean="0">
                <a:solidFill>
                  <a:srgbClr val="FF0000"/>
                </a:solidFill>
              </a:rPr>
              <a:t>direct manipulation</a:t>
            </a:r>
          </a:p>
          <a:p>
            <a:pPr lvl="1"/>
            <a:r>
              <a:rPr lang="en-GB" altLang="en-US" sz="2000" dirty="0" smtClean="0"/>
              <a:t>user interacts</a:t>
            </a:r>
            <a:br>
              <a:rPr lang="en-GB" altLang="en-US" sz="2000" dirty="0" smtClean="0"/>
            </a:br>
            <a:r>
              <a:rPr lang="en-GB" altLang="en-US" sz="2000" dirty="0" smtClean="0"/>
              <a:t>with artificial world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581400"/>
            <a:ext cx="7772400" cy="3048000"/>
          </a:xfrm>
        </p:spPr>
        <p:txBody>
          <a:bodyPr/>
          <a:lstStyle/>
          <a:p>
            <a:r>
              <a:rPr lang="en-GB" altLang="en-US" sz="2400" dirty="0" smtClean="0"/>
              <a:t>industrial – </a:t>
            </a:r>
            <a:r>
              <a:rPr lang="en-GB" altLang="en-US" sz="2400" dirty="0" smtClean="0">
                <a:solidFill>
                  <a:srgbClr val="FF0000"/>
                </a:solidFill>
              </a:rPr>
              <a:t>indirect manipulation</a:t>
            </a:r>
          </a:p>
          <a:p>
            <a:pPr lvl="1"/>
            <a:r>
              <a:rPr lang="en-GB" altLang="en-US" sz="2000" dirty="0" smtClean="0"/>
              <a:t>user interacts</a:t>
            </a:r>
            <a:br>
              <a:rPr lang="en-GB" altLang="en-US" sz="2000" dirty="0" smtClean="0"/>
            </a:br>
            <a:r>
              <a:rPr lang="en-GB" altLang="en-US" sz="2000" i="1" dirty="0" smtClean="0"/>
              <a:t>with</a:t>
            </a:r>
            <a:r>
              <a:rPr lang="en-GB" altLang="en-US" sz="2000" dirty="0" smtClean="0"/>
              <a:t> real world</a:t>
            </a:r>
            <a:br>
              <a:rPr lang="en-GB" altLang="en-US" sz="2000" dirty="0" smtClean="0"/>
            </a:br>
            <a:r>
              <a:rPr lang="en-GB" altLang="en-US" sz="2000" i="1" dirty="0" smtClean="0"/>
              <a:t>through</a:t>
            </a:r>
            <a:r>
              <a:rPr lang="en-GB" altLang="en-US" sz="2000" dirty="0" smtClean="0"/>
              <a:t> interface</a:t>
            </a:r>
          </a:p>
          <a:p>
            <a:r>
              <a:rPr lang="en-GB" altLang="en-US" sz="2400" dirty="0" smtClean="0"/>
              <a:t>issues ..</a:t>
            </a:r>
          </a:p>
          <a:p>
            <a:pPr lvl="1"/>
            <a:r>
              <a:rPr lang="en-GB" altLang="en-US" sz="2000" dirty="0" smtClean="0"/>
              <a:t>feedback</a:t>
            </a:r>
          </a:p>
          <a:p>
            <a:pPr lvl="1"/>
            <a:r>
              <a:rPr lang="en-GB" altLang="en-US" sz="2000" dirty="0" smtClean="0"/>
              <a:t>delays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609600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366" name="Group 7"/>
          <p:cNvGrpSpPr>
            <a:grpSpLocks/>
          </p:cNvGrpSpPr>
          <p:nvPr/>
        </p:nvGrpSpPr>
        <p:grpSpPr bwMode="auto">
          <a:xfrm>
            <a:off x="5257800" y="2514600"/>
            <a:ext cx="3581400" cy="838200"/>
            <a:chOff x="2544" y="1296"/>
            <a:chExt cx="2256" cy="528"/>
          </a:xfrm>
        </p:grpSpPr>
        <p:sp>
          <p:nvSpPr>
            <p:cNvPr id="15391" name="Rectangle 8"/>
            <p:cNvSpPr>
              <a:spLocks noChangeArrowheads="1"/>
            </p:cNvSpPr>
            <p:nvPr/>
          </p:nvSpPr>
          <p:spPr bwMode="auto">
            <a:xfrm>
              <a:off x="3936" y="1296"/>
              <a:ext cx="864" cy="5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>
                  <a:latin typeface="Arial" pitchFamily="34" charset="0"/>
                </a:rPr>
                <a:t>system</a:t>
              </a:r>
            </a:p>
          </p:txBody>
        </p:sp>
        <p:sp>
          <p:nvSpPr>
            <p:cNvPr id="15392" name="AutoShape 9"/>
            <p:cNvSpPr>
              <a:spLocks noChangeArrowheads="1"/>
            </p:cNvSpPr>
            <p:nvPr/>
          </p:nvSpPr>
          <p:spPr bwMode="auto">
            <a:xfrm>
              <a:off x="2544" y="1296"/>
              <a:ext cx="528" cy="528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93" name="Line 10"/>
            <p:cNvSpPr>
              <a:spLocks noChangeShapeType="1"/>
            </p:cNvSpPr>
            <p:nvPr/>
          </p:nvSpPr>
          <p:spPr bwMode="auto">
            <a:xfrm>
              <a:off x="3168" y="1440"/>
              <a:ext cx="672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4" name="Line 11"/>
            <p:cNvSpPr>
              <a:spLocks noChangeShapeType="1"/>
            </p:cNvSpPr>
            <p:nvPr/>
          </p:nvSpPr>
          <p:spPr bwMode="auto">
            <a:xfrm flipH="1">
              <a:off x="3120" y="1632"/>
              <a:ext cx="672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7" name="Group 12"/>
          <p:cNvGrpSpPr>
            <a:grpSpLocks/>
          </p:cNvGrpSpPr>
          <p:nvPr/>
        </p:nvGrpSpPr>
        <p:grpSpPr bwMode="auto">
          <a:xfrm>
            <a:off x="3657600" y="4800600"/>
            <a:ext cx="5181600" cy="1676400"/>
            <a:chOff x="1488" y="2256"/>
            <a:chExt cx="3264" cy="1056"/>
          </a:xfrm>
        </p:grpSpPr>
        <p:sp>
          <p:nvSpPr>
            <p:cNvPr id="15368" name="AutoShape 13"/>
            <p:cNvSpPr>
              <a:spLocks noChangeArrowheads="1"/>
            </p:cNvSpPr>
            <p:nvPr/>
          </p:nvSpPr>
          <p:spPr bwMode="auto">
            <a:xfrm>
              <a:off x="1488" y="2544"/>
              <a:ext cx="528" cy="528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69" name="Rectangle 14"/>
            <p:cNvSpPr>
              <a:spLocks noChangeArrowheads="1"/>
            </p:cNvSpPr>
            <p:nvPr/>
          </p:nvSpPr>
          <p:spPr bwMode="auto">
            <a:xfrm>
              <a:off x="4176" y="2256"/>
              <a:ext cx="576" cy="105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Arial" pitchFamily="34" charset="0"/>
              </a:endParaRPr>
            </a:p>
          </p:txBody>
        </p:sp>
        <p:sp>
          <p:nvSpPr>
            <p:cNvPr id="15370" name="AutoShape 15"/>
            <p:cNvSpPr>
              <a:spLocks noChangeArrowheads="1"/>
            </p:cNvSpPr>
            <p:nvPr/>
          </p:nvSpPr>
          <p:spPr bwMode="auto">
            <a:xfrm>
              <a:off x="2928" y="2256"/>
              <a:ext cx="768" cy="1056"/>
            </a:xfrm>
            <a:prstGeom prst="roundRect">
              <a:avLst>
                <a:gd name="adj" fmla="val 10157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Arial" pitchFamily="34" charset="0"/>
              </a:endParaRPr>
            </a:p>
          </p:txBody>
        </p:sp>
        <p:sp>
          <p:nvSpPr>
            <p:cNvPr id="15371" name="Text Box 16"/>
            <p:cNvSpPr txBox="1">
              <a:spLocks noChangeArrowheads="1"/>
            </p:cNvSpPr>
            <p:nvPr/>
          </p:nvSpPr>
          <p:spPr bwMode="auto">
            <a:xfrm>
              <a:off x="2976" y="2265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r>
                <a:rPr lang="en-GB" altLang="en-US" sz="1800">
                  <a:latin typeface="Arial" pitchFamily="34" charset="0"/>
                </a:rPr>
                <a:t>interface</a:t>
              </a:r>
            </a:p>
          </p:txBody>
        </p:sp>
        <p:grpSp>
          <p:nvGrpSpPr>
            <p:cNvPr id="15372" name="Group 17"/>
            <p:cNvGrpSpPr>
              <a:grpSpLocks/>
            </p:cNvGrpSpPr>
            <p:nvPr/>
          </p:nvGrpSpPr>
          <p:grpSpPr bwMode="auto">
            <a:xfrm>
              <a:off x="2736" y="2448"/>
              <a:ext cx="336" cy="480"/>
              <a:chOff x="2736" y="3408"/>
              <a:chExt cx="336" cy="480"/>
            </a:xfrm>
          </p:grpSpPr>
          <p:sp>
            <p:nvSpPr>
              <p:cNvPr id="15388" name="Oval 18"/>
              <p:cNvSpPr>
                <a:spLocks noChangeArrowheads="1"/>
              </p:cNvSpPr>
              <p:nvPr/>
            </p:nvSpPr>
            <p:spPr bwMode="auto">
              <a:xfrm>
                <a:off x="2784" y="35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26246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5389" name="Rectangle 19"/>
              <p:cNvSpPr>
                <a:spLocks noChangeArrowheads="1"/>
              </p:cNvSpPr>
              <p:nvPr/>
            </p:nvSpPr>
            <p:spPr bwMode="auto">
              <a:xfrm>
                <a:off x="2736" y="3456"/>
                <a:ext cx="192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5390" name="Line 20"/>
              <p:cNvSpPr>
                <a:spLocks noChangeShapeType="1"/>
              </p:cNvSpPr>
              <p:nvPr/>
            </p:nvSpPr>
            <p:spPr bwMode="auto">
              <a:xfrm>
                <a:off x="2928" y="340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3" name="Group 21"/>
            <p:cNvGrpSpPr>
              <a:grpSpLocks/>
            </p:cNvGrpSpPr>
            <p:nvPr/>
          </p:nvGrpSpPr>
          <p:grpSpPr bwMode="auto">
            <a:xfrm>
              <a:off x="3773" y="2448"/>
              <a:ext cx="691" cy="768"/>
              <a:chOff x="3773" y="2448"/>
              <a:chExt cx="691" cy="768"/>
            </a:xfrm>
          </p:grpSpPr>
          <p:sp>
            <p:nvSpPr>
              <p:cNvPr id="15385" name="Oval 22"/>
              <p:cNvSpPr>
                <a:spLocks noChangeAspect="1" noChangeArrowheads="1"/>
              </p:cNvSpPr>
              <p:nvPr/>
            </p:nvSpPr>
            <p:spPr bwMode="auto">
              <a:xfrm>
                <a:off x="3888" y="254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26246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5386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3773" y="2495"/>
                <a:ext cx="404" cy="6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5387" name="Line 24"/>
              <p:cNvSpPr>
                <a:spLocks noChangeAspect="1" noChangeShapeType="1"/>
              </p:cNvSpPr>
              <p:nvPr/>
            </p:nvSpPr>
            <p:spPr bwMode="auto">
              <a:xfrm>
                <a:off x="4177" y="2448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74" name="Line 25"/>
            <p:cNvSpPr>
              <a:spLocks noChangeShapeType="1"/>
            </p:cNvSpPr>
            <p:nvPr/>
          </p:nvSpPr>
          <p:spPr bwMode="auto">
            <a:xfrm>
              <a:off x="2160" y="2544"/>
              <a:ext cx="768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26"/>
            <p:cNvSpPr>
              <a:spLocks noChangeShapeType="1"/>
            </p:cNvSpPr>
            <p:nvPr/>
          </p:nvSpPr>
          <p:spPr bwMode="auto">
            <a:xfrm flipH="1">
              <a:off x="2112" y="2832"/>
              <a:ext cx="816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27"/>
            <p:cNvSpPr>
              <a:spLocks noChangeShapeType="1"/>
            </p:cNvSpPr>
            <p:nvPr/>
          </p:nvSpPr>
          <p:spPr bwMode="auto">
            <a:xfrm flipH="1">
              <a:off x="2112" y="3120"/>
              <a:ext cx="816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28"/>
            <p:cNvSpPr>
              <a:spLocks noChangeShapeType="1"/>
            </p:cNvSpPr>
            <p:nvPr/>
          </p:nvSpPr>
          <p:spPr bwMode="auto">
            <a:xfrm>
              <a:off x="3696" y="2544"/>
              <a:ext cx="480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Line 29"/>
            <p:cNvSpPr>
              <a:spLocks noChangeShapeType="1"/>
            </p:cNvSpPr>
            <p:nvPr/>
          </p:nvSpPr>
          <p:spPr bwMode="auto">
            <a:xfrm flipH="1">
              <a:off x="3696" y="3120"/>
              <a:ext cx="480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Rectangle 30"/>
            <p:cNvSpPr>
              <a:spLocks noChangeArrowheads="1"/>
            </p:cNvSpPr>
            <p:nvPr/>
          </p:nvSpPr>
          <p:spPr bwMode="auto">
            <a:xfrm>
              <a:off x="4224" y="2256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itchFamily="34" charset="0"/>
                </a:rPr>
                <a:t>plant</a:t>
              </a:r>
            </a:p>
          </p:txBody>
        </p:sp>
        <p:sp>
          <p:nvSpPr>
            <p:cNvPr id="15380" name="Line 31"/>
            <p:cNvSpPr>
              <a:spLocks noChangeShapeType="1"/>
            </p:cNvSpPr>
            <p:nvPr/>
          </p:nvSpPr>
          <p:spPr bwMode="auto">
            <a:xfrm>
              <a:off x="2928" y="2544"/>
              <a:ext cx="768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Line 32"/>
            <p:cNvSpPr>
              <a:spLocks noChangeShapeType="1"/>
            </p:cNvSpPr>
            <p:nvPr/>
          </p:nvSpPr>
          <p:spPr bwMode="auto">
            <a:xfrm>
              <a:off x="2928" y="3120"/>
              <a:ext cx="768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Text Box 33"/>
            <p:cNvSpPr txBox="1">
              <a:spLocks noChangeArrowheads="1"/>
            </p:cNvSpPr>
            <p:nvPr/>
          </p:nvSpPr>
          <p:spPr bwMode="auto">
            <a:xfrm>
              <a:off x="2249" y="2640"/>
              <a:ext cx="63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algn="ctr"/>
              <a:r>
                <a:rPr lang="en-GB" altLang="en-US" sz="1400">
                  <a:latin typeface="Arial" pitchFamily="34" charset="0"/>
                </a:rPr>
                <a:t>immediate</a:t>
              </a:r>
            </a:p>
          </p:txBody>
        </p:sp>
        <p:sp>
          <p:nvSpPr>
            <p:cNvPr id="15383" name="Text Box 34"/>
            <p:cNvSpPr txBox="1">
              <a:spLocks noChangeArrowheads="1"/>
            </p:cNvSpPr>
            <p:nvPr/>
          </p:nvSpPr>
          <p:spPr bwMode="auto">
            <a:xfrm>
              <a:off x="2280" y="2832"/>
              <a:ext cx="5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algn="ctr"/>
              <a:r>
                <a:rPr lang="en-GB" altLang="en-US" sz="1400">
                  <a:latin typeface="Arial" pitchFamily="34" charset="0"/>
                </a:rPr>
                <a:t>feedback</a:t>
              </a:r>
            </a:p>
          </p:txBody>
        </p:sp>
        <p:sp>
          <p:nvSpPr>
            <p:cNvPr id="15384" name="Text Box 35"/>
            <p:cNvSpPr txBox="1">
              <a:spLocks noChangeArrowheads="1"/>
            </p:cNvSpPr>
            <p:nvPr/>
          </p:nvSpPr>
          <p:spPr bwMode="auto">
            <a:xfrm>
              <a:off x="2208" y="3120"/>
              <a:ext cx="69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algn="ctr"/>
              <a:r>
                <a:rPr lang="en-GB" altLang="en-US" sz="1400">
                  <a:latin typeface="Arial" pitchFamily="34" charset="0"/>
                </a:rPr>
                <a:t>instruments</a:t>
              </a:r>
            </a:p>
          </p:txBody>
        </p:sp>
      </p:grpSp>
      <p:pic>
        <p:nvPicPr>
          <p:cNvPr id="35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Command line interface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 smtClean="0"/>
              <a:t>Way of expressing instructions to the computer directly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 smtClean="0"/>
              <a:t>function keys, single characters, short abbreviations, whole words, or a combination</a:t>
            </a:r>
          </a:p>
          <a:p>
            <a:pPr>
              <a:lnSpc>
                <a:spcPct val="90000"/>
              </a:lnSpc>
            </a:pPr>
            <a:endParaRPr lang="en-GB" altLang="en-US" sz="1200" dirty="0" smtClean="0"/>
          </a:p>
          <a:p>
            <a:pPr>
              <a:lnSpc>
                <a:spcPct val="90000"/>
              </a:lnSpc>
            </a:pPr>
            <a:r>
              <a:rPr lang="en-GB" altLang="en-US" sz="2400" dirty="0" smtClean="0"/>
              <a:t>suitable for </a:t>
            </a:r>
            <a:r>
              <a:rPr lang="en-GB" altLang="en-US" sz="2400" dirty="0" smtClean="0">
                <a:solidFill>
                  <a:srgbClr val="FF0000"/>
                </a:solidFill>
              </a:rPr>
              <a:t>repetitive tasks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/>
              <a:t>better for </a:t>
            </a:r>
            <a:r>
              <a:rPr lang="en-GB" altLang="en-US" sz="2400" dirty="0" smtClean="0">
                <a:solidFill>
                  <a:srgbClr val="FF0000"/>
                </a:solidFill>
              </a:rPr>
              <a:t>expert users than novices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/>
              <a:t>offers </a:t>
            </a:r>
            <a:r>
              <a:rPr lang="en-GB" altLang="en-US" sz="2400" dirty="0" smtClean="0">
                <a:solidFill>
                  <a:srgbClr val="FF0000"/>
                </a:solidFill>
              </a:rPr>
              <a:t>direct access </a:t>
            </a:r>
            <a:r>
              <a:rPr lang="en-GB" altLang="en-US" sz="2400" dirty="0" smtClean="0"/>
              <a:t>to system functionality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/>
              <a:t>command names/abbreviations should  be </a:t>
            </a:r>
            <a:r>
              <a:rPr lang="en-GB" altLang="en-US" sz="2400" dirty="0" smtClean="0">
                <a:solidFill>
                  <a:srgbClr val="FF0000"/>
                </a:solidFill>
              </a:rPr>
              <a:t>meaningful!</a:t>
            </a:r>
          </a:p>
          <a:p>
            <a:pPr>
              <a:lnSpc>
                <a:spcPct val="90000"/>
              </a:lnSpc>
            </a:pPr>
            <a:endParaRPr lang="en-GB" altLang="en-US" sz="12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 smtClean="0"/>
              <a:t>Typical example: the Unix system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707731"/>
            <a:ext cx="27622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0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581400"/>
            <a:ext cx="8153400" cy="990600"/>
          </a:xfrm>
        </p:spPr>
        <p:txBody>
          <a:bodyPr/>
          <a:lstStyle/>
          <a:p>
            <a:r>
              <a:rPr lang="en-GB" altLang="en-US" dirty="0"/>
              <a:t>INTERACTION PARADIGMS</a:t>
            </a:r>
            <a:endParaRPr lang="en-GB" alt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43218"/>
            <a:ext cx="8153400" cy="4495800"/>
          </a:xfrm>
        </p:spPr>
        <p:txBody>
          <a:bodyPr/>
          <a:lstStyle/>
          <a:p>
            <a:endParaRPr lang="en-GB" altLang="en-US" sz="2400" dirty="0" smtClean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Why study paradigms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dirty="0" smtClean="0"/>
              <a:t>Concerns</a:t>
            </a:r>
          </a:p>
          <a:p>
            <a:pPr lvl="1"/>
            <a:r>
              <a:rPr lang="en-GB" altLang="en-US" dirty="0" smtClean="0"/>
              <a:t>how can an interactive system be developed to ensure its usability?</a:t>
            </a:r>
          </a:p>
          <a:p>
            <a:pPr lvl="1"/>
            <a:r>
              <a:rPr lang="en-GB" altLang="en-US" dirty="0" smtClean="0"/>
              <a:t>how can the usability of an interactive system be demonstrated or measured?</a:t>
            </a:r>
          </a:p>
          <a:p>
            <a:endParaRPr lang="en-GB" altLang="en-US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>
                <a:cs typeface="Times New Roman" pitchFamily="18" charset="0"/>
              </a:rPr>
              <a:t>History of interactive system design provides paradigms for usable designs</a:t>
            </a:r>
            <a:endParaRPr lang="en-GB" altLang="en-US" dirty="0" smtClean="0"/>
          </a:p>
          <a:p>
            <a:endParaRPr lang="en-GB" altLang="en-US" dirty="0" smtClean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52400"/>
            <a:ext cx="8153400" cy="990600"/>
          </a:xfrm>
        </p:spPr>
        <p:txBody>
          <a:bodyPr/>
          <a:lstStyle/>
          <a:p>
            <a:r>
              <a:rPr lang="en-US" altLang="en-US" smtClean="0"/>
              <a:t>What are Paradigms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sz="2400" smtClean="0"/>
              <a:t>Predominant theoretical frameworks or scientific world views</a:t>
            </a:r>
          </a:p>
          <a:p>
            <a:pPr lvl="1"/>
            <a:r>
              <a:rPr lang="en-US" altLang="en-US" sz="2000" smtClean="0"/>
              <a:t>e.g., Aristotelian, Newtonian, Einsteinian (relativistic) paradigms in physics</a:t>
            </a:r>
          </a:p>
          <a:p>
            <a:r>
              <a:rPr lang="en-US" altLang="en-US" sz="2400" smtClean="0"/>
              <a:t>Understanding HCI history is largely about understanding a series of paradigm shifts</a:t>
            </a:r>
          </a:p>
          <a:p>
            <a:pPr lvl="1"/>
            <a:r>
              <a:rPr lang="en-US" altLang="en-US" sz="2000" smtClean="0"/>
              <a:t>Not all listed here are necessarily “paradigm” shifts, but are at least candidates</a:t>
            </a:r>
          </a:p>
          <a:p>
            <a:pPr lvl="1"/>
            <a:r>
              <a:rPr lang="en-US" altLang="en-US" sz="2000" smtClean="0"/>
              <a:t>History will judge which are true shifts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9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6858000" cy="1143000"/>
          </a:xfrm>
        </p:spPr>
        <p:txBody>
          <a:bodyPr/>
          <a:lstStyle/>
          <a:p>
            <a:r>
              <a:rPr lang="en-US" altLang="en-US" smtClean="0"/>
              <a:t>The initial paradigm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3175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Batch processing</a:t>
            </a:r>
            <a:endParaRPr lang="en-US" altLang="en-US" smtClean="0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7805738" y="3325813"/>
          <a:ext cx="105092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Microsoft ClipArt Gallery" r:id="rId3" imgW="2581275" imgH="3152775" progId="MS_ClipArt_Gallery">
                  <p:embed/>
                </p:oleObj>
              </mc:Choice>
              <mc:Fallback>
                <p:oleObj name="Microsoft ClipArt Gallery" r:id="rId3" imgW="2581275" imgH="3152775" progId="MS_ClipArt_Gallery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5738" y="3325813"/>
                        <a:ext cx="1050925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4343400" y="3243263"/>
            <a:ext cx="1152525" cy="1236662"/>
            <a:chOff x="-48" y="96"/>
            <a:chExt cx="1629" cy="1690"/>
          </a:xfrm>
        </p:grpSpPr>
        <p:grpSp>
          <p:nvGrpSpPr>
            <p:cNvPr id="19563" name="Group 6"/>
            <p:cNvGrpSpPr>
              <a:grpSpLocks/>
            </p:cNvGrpSpPr>
            <p:nvPr/>
          </p:nvGrpSpPr>
          <p:grpSpPr bwMode="auto">
            <a:xfrm>
              <a:off x="576" y="96"/>
              <a:ext cx="1005" cy="1402"/>
              <a:chOff x="3" y="0"/>
              <a:chExt cx="1348" cy="1978"/>
            </a:xfrm>
          </p:grpSpPr>
          <p:sp>
            <p:nvSpPr>
              <p:cNvPr id="19603" name="Freeform 7"/>
              <p:cNvSpPr>
                <a:spLocks/>
              </p:cNvSpPr>
              <p:nvPr/>
            </p:nvSpPr>
            <p:spPr bwMode="auto">
              <a:xfrm>
                <a:off x="20" y="8"/>
                <a:ext cx="1295" cy="1970"/>
              </a:xfrm>
              <a:custGeom>
                <a:avLst/>
                <a:gdLst>
                  <a:gd name="T0" fmla="*/ 65 w 1295"/>
                  <a:gd name="T1" fmla="*/ 88 h 1970"/>
                  <a:gd name="T2" fmla="*/ 351 w 1295"/>
                  <a:gd name="T3" fmla="*/ 42 h 1970"/>
                  <a:gd name="T4" fmla="*/ 691 w 1295"/>
                  <a:gd name="T5" fmla="*/ 0 h 1970"/>
                  <a:gd name="T6" fmla="*/ 1054 w 1295"/>
                  <a:gd name="T7" fmla="*/ 88 h 1970"/>
                  <a:gd name="T8" fmla="*/ 1268 w 1295"/>
                  <a:gd name="T9" fmla="*/ 164 h 1970"/>
                  <a:gd name="T10" fmla="*/ 1295 w 1295"/>
                  <a:gd name="T11" fmla="*/ 194 h 1970"/>
                  <a:gd name="T12" fmla="*/ 1131 w 1295"/>
                  <a:gd name="T13" fmla="*/ 232 h 1970"/>
                  <a:gd name="T14" fmla="*/ 810 w 1295"/>
                  <a:gd name="T15" fmla="*/ 332 h 1970"/>
                  <a:gd name="T16" fmla="*/ 493 w 1295"/>
                  <a:gd name="T17" fmla="*/ 438 h 1970"/>
                  <a:gd name="T18" fmla="*/ 462 w 1295"/>
                  <a:gd name="T19" fmla="*/ 709 h 1970"/>
                  <a:gd name="T20" fmla="*/ 458 w 1295"/>
                  <a:gd name="T21" fmla="*/ 1071 h 1970"/>
                  <a:gd name="T22" fmla="*/ 443 w 1295"/>
                  <a:gd name="T23" fmla="*/ 1638 h 1970"/>
                  <a:gd name="T24" fmla="*/ 439 w 1295"/>
                  <a:gd name="T25" fmla="*/ 1970 h 1970"/>
                  <a:gd name="T26" fmla="*/ 340 w 1295"/>
                  <a:gd name="T27" fmla="*/ 1894 h 1970"/>
                  <a:gd name="T28" fmla="*/ 241 w 1295"/>
                  <a:gd name="T29" fmla="*/ 1753 h 1970"/>
                  <a:gd name="T30" fmla="*/ 153 w 1295"/>
                  <a:gd name="T31" fmla="*/ 1661 h 1970"/>
                  <a:gd name="T32" fmla="*/ 0 w 1295"/>
                  <a:gd name="T33" fmla="*/ 1494 h 1970"/>
                  <a:gd name="T34" fmla="*/ 8 w 1295"/>
                  <a:gd name="T35" fmla="*/ 1174 h 1970"/>
                  <a:gd name="T36" fmla="*/ 23 w 1295"/>
                  <a:gd name="T37" fmla="*/ 918 h 1970"/>
                  <a:gd name="T38" fmla="*/ 19 w 1295"/>
                  <a:gd name="T39" fmla="*/ 690 h 1970"/>
                  <a:gd name="T40" fmla="*/ 27 w 1295"/>
                  <a:gd name="T41" fmla="*/ 465 h 1970"/>
                  <a:gd name="T42" fmla="*/ 34 w 1295"/>
                  <a:gd name="T43" fmla="*/ 225 h 1970"/>
                  <a:gd name="T44" fmla="*/ 65 w 1295"/>
                  <a:gd name="T45" fmla="*/ 88 h 197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295" h="1970">
                    <a:moveTo>
                      <a:pt x="65" y="88"/>
                    </a:moveTo>
                    <a:lnTo>
                      <a:pt x="351" y="42"/>
                    </a:lnTo>
                    <a:lnTo>
                      <a:pt x="691" y="0"/>
                    </a:lnTo>
                    <a:lnTo>
                      <a:pt x="1054" y="88"/>
                    </a:lnTo>
                    <a:lnTo>
                      <a:pt x="1268" y="164"/>
                    </a:lnTo>
                    <a:lnTo>
                      <a:pt x="1295" y="194"/>
                    </a:lnTo>
                    <a:lnTo>
                      <a:pt x="1131" y="232"/>
                    </a:lnTo>
                    <a:lnTo>
                      <a:pt x="810" y="332"/>
                    </a:lnTo>
                    <a:lnTo>
                      <a:pt x="493" y="438"/>
                    </a:lnTo>
                    <a:lnTo>
                      <a:pt x="462" y="709"/>
                    </a:lnTo>
                    <a:lnTo>
                      <a:pt x="458" y="1071"/>
                    </a:lnTo>
                    <a:lnTo>
                      <a:pt x="443" y="1638"/>
                    </a:lnTo>
                    <a:lnTo>
                      <a:pt x="439" y="1970"/>
                    </a:lnTo>
                    <a:lnTo>
                      <a:pt x="340" y="1894"/>
                    </a:lnTo>
                    <a:lnTo>
                      <a:pt x="241" y="1753"/>
                    </a:lnTo>
                    <a:lnTo>
                      <a:pt x="153" y="1661"/>
                    </a:lnTo>
                    <a:lnTo>
                      <a:pt x="0" y="1494"/>
                    </a:lnTo>
                    <a:lnTo>
                      <a:pt x="8" y="1174"/>
                    </a:lnTo>
                    <a:lnTo>
                      <a:pt x="23" y="918"/>
                    </a:lnTo>
                    <a:lnTo>
                      <a:pt x="19" y="690"/>
                    </a:lnTo>
                    <a:lnTo>
                      <a:pt x="27" y="465"/>
                    </a:lnTo>
                    <a:lnTo>
                      <a:pt x="34" y="225"/>
                    </a:lnTo>
                    <a:lnTo>
                      <a:pt x="65" y="88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4" name="Freeform 8"/>
              <p:cNvSpPr>
                <a:spLocks/>
              </p:cNvSpPr>
              <p:nvPr/>
            </p:nvSpPr>
            <p:spPr bwMode="auto">
              <a:xfrm>
                <a:off x="453" y="197"/>
                <a:ext cx="885" cy="1777"/>
              </a:xfrm>
              <a:custGeom>
                <a:avLst/>
                <a:gdLst>
                  <a:gd name="T0" fmla="*/ 61 w 885"/>
                  <a:gd name="T1" fmla="*/ 233 h 1777"/>
                  <a:gd name="T2" fmla="*/ 314 w 885"/>
                  <a:gd name="T3" fmla="*/ 172 h 1777"/>
                  <a:gd name="T4" fmla="*/ 636 w 885"/>
                  <a:gd name="T5" fmla="*/ 65 h 1777"/>
                  <a:gd name="T6" fmla="*/ 885 w 885"/>
                  <a:gd name="T7" fmla="*/ 0 h 1777"/>
                  <a:gd name="T8" fmla="*/ 881 w 885"/>
                  <a:gd name="T9" fmla="*/ 141 h 1777"/>
                  <a:gd name="T10" fmla="*/ 881 w 885"/>
                  <a:gd name="T11" fmla="*/ 309 h 1777"/>
                  <a:gd name="T12" fmla="*/ 874 w 885"/>
                  <a:gd name="T13" fmla="*/ 496 h 1777"/>
                  <a:gd name="T14" fmla="*/ 854 w 885"/>
                  <a:gd name="T15" fmla="*/ 778 h 1777"/>
                  <a:gd name="T16" fmla="*/ 858 w 885"/>
                  <a:gd name="T17" fmla="*/ 991 h 1777"/>
                  <a:gd name="T18" fmla="*/ 858 w 885"/>
                  <a:gd name="T19" fmla="*/ 1258 h 1777"/>
                  <a:gd name="T20" fmla="*/ 851 w 885"/>
                  <a:gd name="T21" fmla="*/ 1422 h 1777"/>
                  <a:gd name="T22" fmla="*/ 820 w 885"/>
                  <a:gd name="T23" fmla="*/ 1476 h 1777"/>
                  <a:gd name="T24" fmla="*/ 605 w 885"/>
                  <a:gd name="T25" fmla="*/ 1556 h 1777"/>
                  <a:gd name="T26" fmla="*/ 234 w 885"/>
                  <a:gd name="T27" fmla="*/ 1697 h 1777"/>
                  <a:gd name="T28" fmla="*/ 0 w 885"/>
                  <a:gd name="T29" fmla="*/ 1777 h 1777"/>
                  <a:gd name="T30" fmla="*/ 8 w 885"/>
                  <a:gd name="T31" fmla="*/ 1663 h 1777"/>
                  <a:gd name="T32" fmla="*/ 15 w 885"/>
                  <a:gd name="T33" fmla="*/ 1236 h 1777"/>
                  <a:gd name="T34" fmla="*/ 19 w 885"/>
                  <a:gd name="T35" fmla="*/ 847 h 1777"/>
                  <a:gd name="T36" fmla="*/ 27 w 885"/>
                  <a:gd name="T37" fmla="*/ 591 h 1777"/>
                  <a:gd name="T38" fmla="*/ 38 w 885"/>
                  <a:gd name="T39" fmla="*/ 351 h 1777"/>
                  <a:gd name="T40" fmla="*/ 61 w 885"/>
                  <a:gd name="T41" fmla="*/ 233 h 177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85" h="1777">
                    <a:moveTo>
                      <a:pt x="61" y="233"/>
                    </a:moveTo>
                    <a:lnTo>
                      <a:pt x="314" y="172"/>
                    </a:lnTo>
                    <a:lnTo>
                      <a:pt x="636" y="65"/>
                    </a:lnTo>
                    <a:lnTo>
                      <a:pt x="885" y="0"/>
                    </a:lnTo>
                    <a:lnTo>
                      <a:pt x="881" y="141"/>
                    </a:lnTo>
                    <a:lnTo>
                      <a:pt x="881" y="309"/>
                    </a:lnTo>
                    <a:lnTo>
                      <a:pt x="874" y="496"/>
                    </a:lnTo>
                    <a:lnTo>
                      <a:pt x="854" y="778"/>
                    </a:lnTo>
                    <a:lnTo>
                      <a:pt x="858" y="991"/>
                    </a:lnTo>
                    <a:lnTo>
                      <a:pt x="858" y="1258"/>
                    </a:lnTo>
                    <a:lnTo>
                      <a:pt x="851" y="1422"/>
                    </a:lnTo>
                    <a:lnTo>
                      <a:pt x="820" y="1476"/>
                    </a:lnTo>
                    <a:lnTo>
                      <a:pt x="605" y="1556"/>
                    </a:lnTo>
                    <a:lnTo>
                      <a:pt x="234" y="1697"/>
                    </a:lnTo>
                    <a:lnTo>
                      <a:pt x="0" y="1777"/>
                    </a:lnTo>
                    <a:lnTo>
                      <a:pt x="8" y="1663"/>
                    </a:lnTo>
                    <a:lnTo>
                      <a:pt x="15" y="1236"/>
                    </a:lnTo>
                    <a:lnTo>
                      <a:pt x="19" y="847"/>
                    </a:lnTo>
                    <a:lnTo>
                      <a:pt x="27" y="591"/>
                    </a:lnTo>
                    <a:lnTo>
                      <a:pt x="38" y="351"/>
                    </a:lnTo>
                    <a:lnTo>
                      <a:pt x="61" y="233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605" name="Group 9"/>
              <p:cNvGrpSpPr>
                <a:grpSpLocks/>
              </p:cNvGrpSpPr>
              <p:nvPr/>
            </p:nvGrpSpPr>
            <p:grpSpPr bwMode="auto">
              <a:xfrm>
                <a:off x="3" y="0"/>
                <a:ext cx="1348" cy="1976"/>
                <a:chOff x="3" y="0"/>
                <a:chExt cx="1348" cy="1976"/>
              </a:xfrm>
            </p:grpSpPr>
            <p:sp>
              <p:nvSpPr>
                <p:cNvPr id="19606" name="Oval 10"/>
                <p:cNvSpPr>
                  <a:spLocks noChangeArrowheads="1"/>
                </p:cNvSpPr>
                <p:nvPr/>
              </p:nvSpPr>
              <p:spPr bwMode="auto">
                <a:xfrm>
                  <a:off x="1163" y="311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19607" name="Oval 11"/>
                <p:cNvSpPr>
                  <a:spLocks noChangeArrowheads="1"/>
                </p:cNvSpPr>
                <p:nvPr/>
              </p:nvSpPr>
              <p:spPr bwMode="auto">
                <a:xfrm>
                  <a:off x="1163" y="410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19608" name="Oval 12"/>
                <p:cNvSpPr>
                  <a:spLocks noChangeArrowheads="1"/>
                </p:cNvSpPr>
                <p:nvPr/>
              </p:nvSpPr>
              <p:spPr bwMode="auto">
                <a:xfrm>
                  <a:off x="1163" y="512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19609" name="Oval 13"/>
                <p:cNvSpPr>
                  <a:spLocks noChangeArrowheads="1"/>
                </p:cNvSpPr>
                <p:nvPr/>
              </p:nvSpPr>
              <p:spPr bwMode="auto">
                <a:xfrm>
                  <a:off x="1163" y="607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19610" name="Oval 14"/>
                <p:cNvSpPr>
                  <a:spLocks noChangeArrowheads="1"/>
                </p:cNvSpPr>
                <p:nvPr/>
              </p:nvSpPr>
              <p:spPr bwMode="auto">
                <a:xfrm>
                  <a:off x="1163" y="698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19611" name="Freeform 15"/>
                <p:cNvSpPr>
                  <a:spLocks/>
                </p:cNvSpPr>
                <p:nvPr/>
              </p:nvSpPr>
              <p:spPr bwMode="auto">
                <a:xfrm>
                  <a:off x="635" y="376"/>
                  <a:ext cx="468" cy="353"/>
                </a:xfrm>
                <a:custGeom>
                  <a:avLst/>
                  <a:gdLst>
                    <a:gd name="T0" fmla="*/ 116 w 468"/>
                    <a:gd name="T1" fmla="*/ 122 h 353"/>
                    <a:gd name="T2" fmla="*/ 282 w 468"/>
                    <a:gd name="T3" fmla="*/ 70 h 353"/>
                    <a:gd name="T4" fmla="*/ 387 w 468"/>
                    <a:gd name="T5" fmla="*/ 29 h 353"/>
                    <a:gd name="T6" fmla="*/ 439 w 468"/>
                    <a:gd name="T7" fmla="*/ 0 h 353"/>
                    <a:gd name="T8" fmla="*/ 462 w 468"/>
                    <a:gd name="T9" fmla="*/ 0 h 353"/>
                    <a:gd name="T10" fmla="*/ 468 w 468"/>
                    <a:gd name="T11" fmla="*/ 33 h 353"/>
                    <a:gd name="T12" fmla="*/ 460 w 468"/>
                    <a:gd name="T13" fmla="*/ 120 h 353"/>
                    <a:gd name="T14" fmla="*/ 454 w 468"/>
                    <a:gd name="T15" fmla="*/ 209 h 353"/>
                    <a:gd name="T16" fmla="*/ 445 w 468"/>
                    <a:gd name="T17" fmla="*/ 239 h 353"/>
                    <a:gd name="T18" fmla="*/ 387 w 468"/>
                    <a:gd name="T19" fmla="*/ 254 h 353"/>
                    <a:gd name="T20" fmla="*/ 261 w 468"/>
                    <a:gd name="T21" fmla="*/ 273 h 353"/>
                    <a:gd name="T22" fmla="*/ 149 w 468"/>
                    <a:gd name="T23" fmla="*/ 306 h 353"/>
                    <a:gd name="T24" fmla="*/ 75 w 468"/>
                    <a:gd name="T25" fmla="*/ 330 h 353"/>
                    <a:gd name="T26" fmla="*/ 12 w 468"/>
                    <a:gd name="T27" fmla="*/ 353 h 353"/>
                    <a:gd name="T28" fmla="*/ 0 w 468"/>
                    <a:gd name="T29" fmla="*/ 337 h 353"/>
                    <a:gd name="T30" fmla="*/ 10 w 468"/>
                    <a:gd name="T31" fmla="*/ 277 h 353"/>
                    <a:gd name="T32" fmla="*/ 15 w 468"/>
                    <a:gd name="T33" fmla="*/ 149 h 353"/>
                    <a:gd name="T34" fmla="*/ 15 w 468"/>
                    <a:gd name="T35" fmla="*/ 111 h 353"/>
                    <a:gd name="T36" fmla="*/ 44 w 468"/>
                    <a:gd name="T37" fmla="*/ 114 h 353"/>
                    <a:gd name="T38" fmla="*/ 70 w 468"/>
                    <a:gd name="T39" fmla="*/ 128 h 353"/>
                    <a:gd name="T40" fmla="*/ 56 w 468"/>
                    <a:gd name="T41" fmla="*/ 175 h 353"/>
                    <a:gd name="T42" fmla="*/ 50 w 468"/>
                    <a:gd name="T43" fmla="*/ 244 h 353"/>
                    <a:gd name="T44" fmla="*/ 44 w 468"/>
                    <a:gd name="T45" fmla="*/ 303 h 353"/>
                    <a:gd name="T46" fmla="*/ 68 w 468"/>
                    <a:gd name="T47" fmla="*/ 308 h 353"/>
                    <a:gd name="T48" fmla="*/ 162 w 468"/>
                    <a:gd name="T49" fmla="*/ 277 h 353"/>
                    <a:gd name="T50" fmla="*/ 259 w 468"/>
                    <a:gd name="T51" fmla="*/ 248 h 353"/>
                    <a:gd name="T52" fmla="*/ 340 w 468"/>
                    <a:gd name="T53" fmla="*/ 227 h 353"/>
                    <a:gd name="T54" fmla="*/ 396 w 468"/>
                    <a:gd name="T55" fmla="*/ 213 h 353"/>
                    <a:gd name="T56" fmla="*/ 416 w 468"/>
                    <a:gd name="T57" fmla="*/ 204 h 353"/>
                    <a:gd name="T58" fmla="*/ 437 w 468"/>
                    <a:gd name="T59" fmla="*/ 145 h 353"/>
                    <a:gd name="T60" fmla="*/ 439 w 468"/>
                    <a:gd name="T61" fmla="*/ 80 h 353"/>
                    <a:gd name="T62" fmla="*/ 427 w 468"/>
                    <a:gd name="T63" fmla="*/ 41 h 353"/>
                    <a:gd name="T64" fmla="*/ 381 w 468"/>
                    <a:gd name="T65" fmla="*/ 52 h 353"/>
                    <a:gd name="T66" fmla="*/ 277 w 468"/>
                    <a:gd name="T67" fmla="*/ 97 h 353"/>
                    <a:gd name="T68" fmla="*/ 178 w 468"/>
                    <a:gd name="T69" fmla="*/ 120 h 353"/>
                    <a:gd name="T70" fmla="*/ 116 w 468"/>
                    <a:gd name="T71" fmla="*/ 122 h 35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68" h="353">
                      <a:moveTo>
                        <a:pt x="116" y="122"/>
                      </a:moveTo>
                      <a:lnTo>
                        <a:pt x="282" y="70"/>
                      </a:lnTo>
                      <a:lnTo>
                        <a:pt x="387" y="29"/>
                      </a:lnTo>
                      <a:lnTo>
                        <a:pt x="439" y="0"/>
                      </a:lnTo>
                      <a:lnTo>
                        <a:pt x="462" y="0"/>
                      </a:lnTo>
                      <a:lnTo>
                        <a:pt x="468" y="33"/>
                      </a:lnTo>
                      <a:lnTo>
                        <a:pt x="460" y="120"/>
                      </a:lnTo>
                      <a:lnTo>
                        <a:pt x="454" y="209"/>
                      </a:lnTo>
                      <a:lnTo>
                        <a:pt x="445" y="239"/>
                      </a:lnTo>
                      <a:lnTo>
                        <a:pt x="387" y="254"/>
                      </a:lnTo>
                      <a:lnTo>
                        <a:pt x="261" y="273"/>
                      </a:lnTo>
                      <a:lnTo>
                        <a:pt x="149" y="306"/>
                      </a:lnTo>
                      <a:lnTo>
                        <a:pt x="75" y="330"/>
                      </a:lnTo>
                      <a:lnTo>
                        <a:pt x="12" y="353"/>
                      </a:lnTo>
                      <a:lnTo>
                        <a:pt x="0" y="337"/>
                      </a:lnTo>
                      <a:lnTo>
                        <a:pt x="10" y="277"/>
                      </a:lnTo>
                      <a:lnTo>
                        <a:pt x="15" y="149"/>
                      </a:lnTo>
                      <a:lnTo>
                        <a:pt x="15" y="111"/>
                      </a:lnTo>
                      <a:lnTo>
                        <a:pt x="44" y="114"/>
                      </a:lnTo>
                      <a:lnTo>
                        <a:pt x="70" y="128"/>
                      </a:lnTo>
                      <a:lnTo>
                        <a:pt x="56" y="175"/>
                      </a:lnTo>
                      <a:lnTo>
                        <a:pt x="50" y="244"/>
                      </a:lnTo>
                      <a:lnTo>
                        <a:pt x="44" y="303"/>
                      </a:lnTo>
                      <a:lnTo>
                        <a:pt x="68" y="308"/>
                      </a:lnTo>
                      <a:lnTo>
                        <a:pt x="162" y="277"/>
                      </a:lnTo>
                      <a:lnTo>
                        <a:pt x="259" y="248"/>
                      </a:lnTo>
                      <a:lnTo>
                        <a:pt x="340" y="227"/>
                      </a:lnTo>
                      <a:lnTo>
                        <a:pt x="396" y="213"/>
                      </a:lnTo>
                      <a:lnTo>
                        <a:pt x="416" y="204"/>
                      </a:lnTo>
                      <a:lnTo>
                        <a:pt x="437" y="145"/>
                      </a:lnTo>
                      <a:lnTo>
                        <a:pt x="439" y="80"/>
                      </a:lnTo>
                      <a:lnTo>
                        <a:pt x="427" y="41"/>
                      </a:lnTo>
                      <a:lnTo>
                        <a:pt x="381" y="52"/>
                      </a:lnTo>
                      <a:lnTo>
                        <a:pt x="277" y="97"/>
                      </a:lnTo>
                      <a:lnTo>
                        <a:pt x="178" y="120"/>
                      </a:lnTo>
                      <a:lnTo>
                        <a:pt x="116" y="1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612" name="Group 16"/>
                <p:cNvGrpSpPr>
                  <a:grpSpLocks/>
                </p:cNvGrpSpPr>
                <p:nvPr/>
              </p:nvGrpSpPr>
              <p:grpSpPr bwMode="auto">
                <a:xfrm>
                  <a:off x="658" y="757"/>
                  <a:ext cx="72" cy="40"/>
                  <a:chOff x="658" y="757"/>
                  <a:chExt cx="72" cy="40"/>
                </a:xfrm>
              </p:grpSpPr>
              <p:sp>
                <p:nvSpPr>
                  <p:cNvPr id="19639" name="Freeform 17"/>
                  <p:cNvSpPr>
                    <a:spLocks/>
                  </p:cNvSpPr>
                  <p:nvPr/>
                </p:nvSpPr>
                <p:spPr bwMode="auto">
                  <a:xfrm>
                    <a:off x="658" y="757"/>
                    <a:ext cx="72" cy="40"/>
                  </a:xfrm>
                  <a:custGeom>
                    <a:avLst/>
                    <a:gdLst>
                      <a:gd name="T0" fmla="*/ 0 w 72"/>
                      <a:gd name="T1" fmla="*/ 4 h 40"/>
                      <a:gd name="T2" fmla="*/ 44 w 72"/>
                      <a:gd name="T3" fmla="*/ 0 h 40"/>
                      <a:gd name="T4" fmla="*/ 55 w 72"/>
                      <a:gd name="T5" fmla="*/ 6 h 40"/>
                      <a:gd name="T6" fmla="*/ 66 w 72"/>
                      <a:gd name="T7" fmla="*/ 11 h 40"/>
                      <a:gd name="T8" fmla="*/ 72 w 72"/>
                      <a:gd name="T9" fmla="*/ 23 h 40"/>
                      <a:gd name="T10" fmla="*/ 63 w 72"/>
                      <a:gd name="T11" fmla="*/ 27 h 40"/>
                      <a:gd name="T12" fmla="*/ 49 w 72"/>
                      <a:gd name="T13" fmla="*/ 34 h 40"/>
                      <a:gd name="T14" fmla="*/ 40 w 72"/>
                      <a:gd name="T15" fmla="*/ 40 h 40"/>
                      <a:gd name="T16" fmla="*/ 28 w 72"/>
                      <a:gd name="T17" fmla="*/ 40 h 40"/>
                      <a:gd name="T18" fmla="*/ 0 w 72"/>
                      <a:gd name="T19" fmla="*/ 4 h 4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72" h="40">
                        <a:moveTo>
                          <a:pt x="0" y="4"/>
                        </a:moveTo>
                        <a:lnTo>
                          <a:pt x="44" y="0"/>
                        </a:lnTo>
                        <a:lnTo>
                          <a:pt x="55" y="6"/>
                        </a:lnTo>
                        <a:lnTo>
                          <a:pt x="66" y="11"/>
                        </a:lnTo>
                        <a:lnTo>
                          <a:pt x="72" y="23"/>
                        </a:lnTo>
                        <a:lnTo>
                          <a:pt x="63" y="27"/>
                        </a:lnTo>
                        <a:lnTo>
                          <a:pt x="49" y="34"/>
                        </a:lnTo>
                        <a:lnTo>
                          <a:pt x="40" y="40"/>
                        </a:lnTo>
                        <a:lnTo>
                          <a:pt x="28" y="40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40" name="Freeform 18"/>
                  <p:cNvSpPr>
                    <a:spLocks/>
                  </p:cNvSpPr>
                  <p:nvPr/>
                </p:nvSpPr>
                <p:spPr bwMode="auto">
                  <a:xfrm>
                    <a:off x="658" y="757"/>
                    <a:ext cx="72" cy="40"/>
                  </a:xfrm>
                  <a:custGeom>
                    <a:avLst/>
                    <a:gdLst>
                      <a:gd name="T0" fmla="*/ 0 w 72"/>
                      <a:gd name="T1" fmla="*/ 4 h 40"/>
                      <a:gd name="T2" fmla="*/ 44 w 72"/>
                      <a:gd name="T3" fmla="*/ 0 h 40"/>
                      <a:gd name="T4" fmla="*/ 55 w 72"/>
                      <a:gd name="T5" fmla="*/ 6 h 40"/>
                      <a:gd name="T6" fmla="*/ 66 w 72"/>
                      <a:gd name="T7" fmla="*/ 11 h 40"/>
                      <a:gd name="T8" fmla="*/ 72 w 72"/>
                      <a:gd name="T9" fmla="*/ 23 h 40"/>
                      <a:gd name="T10" fmla="*/ 63 w 72"/>
                      <a:gd name="T11" fmla="*/ 27 h 40"/>
                      <a:gd name="T12" fmla="*/ 49 w 72"/>
                      <a:gd name="T13" fmla="*/ 34 h 40"/>
                      <a:gd name="T14" fmla="*/ 40 w 72"/>
                      <a:gd name="T15" fmla="*/ 40 h 40"/>
                      <a:gd name="T16" fmla="*/ 28 w 72"/>
                      <a:gd name="T17" fmla="*/ 40 h 4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2" h="40">
                        <a:moveTo>
                          <a:pt x="0" y="4"/>
                        </a:moveTo>
                        <a:lnTo>
                          <a:pt x="44" y="0"/>
                        </a:lnTo>
                        <a:lnTo>
                          <a:pt x="55" y="6"/>
                        </a:lnTo>
                        <a:lnTo>
                          <a:pt x="66" y="11"/>
                        </a:lnTo>
                        <a:lnTo>
                          <a:pt x="72" y="23"/>
                        </a:lnTo>
                        <a:lnTo>
                          <a:pt x="63" y="27"/>
                        </a:lnTo>
                        <a:lnTo>
                          <a:pt x="49" y="34"/>
                        </a:lnTo>
                        <a:lnTo>
                          <a:pt x="40" y="40"/>
                        </a:lnTo>
                        <a:lnTo>
                          <a:pt x="28" y="4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613" name="Freeform 19"/>
                <p:cNvSpPr>
                  <a:spLocks/>
                </p:cNvSpPr>
                <p:nvPr/>
              </p:nvSpPr>
              <p:spPr bwMode="auto">
                <a:xfrm>
                  <a:off x="659" y="750"/>
                  <a:ext cx="90" cy="60"/>
                </a:xfrm>
                <a:custGeom>
                  <a:avLst/>
                  <a:gdLst>
                    <a:gd name="T0" fmla="*/ 90 w 90"/>
                    <a:gd name="T1" fmla="*/ 17 h 60"/>
                    <a:gd name="T2" fmla="*/ 88 w 90"/>
                    <a:gd name="T3" fmla="*/ 13 h 60"/>
                    <a:gd name="T4" fmla="*/ 85 w 90"/>
                    <a:gd name="T5" fmla="*/ 9 h 60"/>
                    <a:gd name="T6" fmla="*/ 80 w 90"/>
                    <a:gd name="T7" fmla="*/ 6 h 60"/>
                    <a:gd name="T8" fmla="*/ 75 w 90"/>
                    <a:gd name="T9" fmla="*/ 5 h 60"/>
                    <a:gd name="T10" fmla="*/ 68 w 90"/>
                    <a:gd name="T11" fmla="*/ 2 h 60"/>
                    <a:gd name="T12" fmla="*/ 61 w 90"/>
                    <a:gd name="T13" fmla="*/ 1 h 60"/>
                    <a:gd name="T14" fmla="*/ 54 w 90"/>
                    <a:gd name="T15" fmla="*/ 0 h 60"/>
                    <a:gd name="T16" fmla="*/ 46 w 90"/>
                    <a:gd name="T17" fmla="*/ 1 h 60"/>
                    <a:gd name="T18" fmla="*/ 38 w 90"/>
                    <a:gd name="T19" fmla="*/ 3 h 60"/>
                    <a:gd name="T20" fmla="*/ 31 w 90"/>
                    <a:gd name="T21" fmla="*/ 6 h 60"/>
                    <a:gd name="T22" fmla="*/ 23 w 90"/>
                    <a:gd name="T23" fmla="*/ 9 h 60"/>
                    <a:gd name="T24" fmla="*/ 18 w 90"/>
                    <a:gd name="T25" fmla="*/ 13 h 60"/>
                    <a:gd name="T26" fmla="*/ 11 w 90"/>
                    <a:gd name="T27" fmla="*/ 18 h 60"/>
                    <a:gd name="T28" fmla="*/ 7 w 90"/>
                    <a:gd name="T29" fmla="*/ 23 h 60"/>
                    <a:gd name="T30" fmla="*/ 3 w 90"/>
                    <a:gd name="T31" fmla="*/ 27 h 60"/>
                    <a:gd name="T32" fmla="*/ 1 w 90"/>
                    <a:gd name="T33" fmla="*/ 32 h 60"/>
                    <a:gd name="T34" fmla="*/ 0 w 90"/>
                    <a:gd name="T35" fmla="*/ 38 h 60"/>
                    <a:gd name="T36" fmla="*/ 0 w 90"/>
                    <a:gd name="T37" fmla="*/ 43 h 60"/>
                    <a:gd name="T38" fmla="*/ 2 w 90"/>
                    <a:gd name="T39" fmla="*/ 47 h 60"/>
                    <a:gd name="T40" fmla="*/ 5 w 90"/>
                    <a:gd name="T41" fmla="*/ 51 h 60"/>
                    <a:gd name="T42" fmla="*/ 10 w 90"/>
                    <a:gd name="T43" fmla="*/ 54 h 60"/>
                    <a:gd name="T44" fmla="*/ 15 w 90"/>
                    <a:gd name="T45" fmla="*/ 55 h 60"/>
                    <a:gd name="T46" fmla="*/ 22 w 90"/>
                    <a:gd name="T47" fmla="*/ 58 h 60"/>
                    <a:gd name="T48" fmla="*/ 29 w 90"/>
                    <a:gd name="T49" fmla="*/ 59 h 60"/>
                    <a:gd name="T50" fmla="*/ 36 w 90"/>
                    <a:gd name="T51" fmla="*/ 60 h 60"/>
                    <a:gd name="T52" fmla="*/ 44 w 90"/>
                    <a:gd name="T53" fmla="*/ 59 h 60"/>
                    <a:gd name="T54" fmla="*/ 52 w 90"/>
                    <a:gd name="T55" fmla="*/ 57 h 60"/>
                    <a:gd name="T56" fmla="*/ 59 w 90"/>
                    <a:gd name="T57" fmla="*/ 54 h 60"/>
                    <a:gd name="T58" fmla="*/ 67 w 90"/>
                    <a:gd name="T59" fmla="*/ 51 h 60"/>
                    <a:gd name="T60" fmla="*/ 72 w 90"/>
                    <a:gd name="T61" fmla="*/ 47 h 60"/>
                    <a:gd name="T62" fmla="*/ 79 w 90"/>
                    <a:gd name="T63" fmla="*/ 42 h 60"/>
                    <a:gd name="T64" fmla="*/ 83 w 90"/>
                    <a:gd name="T65" fmla="*/ 37 h 60"/>
                    <a:gd name="T66" fmla="*/ 87 w 90"/>
                    <a:gd name="T67" fmla="*/ 33 h 60"/>
                    <a:gd name="T68" fmla="*/ 89 w 90"/>
                    <a:gd name="T69" fmla="*/ 28 h 60"/>
                    <a:gd name="T70" fmla="*/ 90 w 90"/>
                    <a:gd name="T71" fmla="*/ 22 h 60"/>
                    <a:gd name="T72" fmla="*/ 90 w 90"/>
                    <a:gd name="T73" fmla="*/ 17 h 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0" h="60">
                      <a:moveTo>
                        <a:pt x="90" y="17"/>
                      </a:moveTo>
                      <a:lnTo>
                        <a:pt x="88" y="13"/>
                      </a:lnTo>
                      <a:lnTo>
                        <a:pt x="85" y="9"/>
                      </a:lnTo>
                      <a:lnTo>
                        <a:pt x="80" y="6"/>
                      </a:lnTo>
                      <a:lnTo>
                        <a:pt x="75" y="5"/>
                      </a:lnTo>
                      <a:lnTo>
                        <a:pt x="68" y="2"/>
                      </a:lnTo>
                      <a:lnTo>
                        <a:pt x="61" y="1"/>
                      </a:lnTo>
                      <a:lnTo>
                        <a:pt x="54" y="0"/>
                      </a:lnTo>
                      <a:lnTo>
                        <a:pt x="46" y="1"/>
                      </a:lnTo>
                      <a:lnTo>
                        <a:pt x="38" y="3"/>
                      </a:lnTo>
                      <a:lnTo>
                        <a:pt x="31" y="6"/>
                      </a:lnTo>
                      <a:lnTo>
                        <a:pt x="23" y="9"/>
                      </a:lnTo>
                      <a:lnTo>
                        <a:pt x="18" y="13"/>
                      </a:lnTo>
                      <a:lnTo>
                        <a:pt x="11" y="18"/>
                      </a:lnTo>
                      <a:lnTo>
                        <a:pt x="7" y="23"/>
                      </a:lnTo>
                      <a:lnTo>
                        <a:pt x="3" y="27"/>
                      </a:lnTo>
                      <a:lnTo>
                        <a:pt x="1" y="32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1"/>
                      </a:lnTo>
                      <a:lnTo>
                        <a:pt x="10" y="54"/>
                      </a:lnTo>
                      <a:lnTo>
                        <a:pt x="15" y="55"/>
                      </a:lnTo>
                      <a:lnTo>
                        <a:pt x="22" y="58"/>
                      </a:lnTo>
                      <a:lnTo>
                        <a:pt x="29" y="59"/>
                      </a:lnTo>
                      <a:lnTo>
                        <a:pt x="36" y="60"/>
                      </a:lnTo>
                      <a:lnTo>
                        <a:pt x="44" y="59"/>
                      </a:lnTo>
                      <a:lnTo>
                        <a:pt x="52" y="57"/>
                      </a:lnTo>
                      <a:lnTo>
                        <a:pt x="59" y="54"/>
                      </a:lnTo>
                      <a:lnTo>
                        <a:pt x="67" y="51"/>
                      </a:lnTo>
                      <a:lnTo>
                        <a:pt x="72" y="47"/>
                      </a:lnTo>
                      <a:lnTo>
                        <a:pt x="79" y="42"/>
                      </a:lnTo>
                      <a:lnTo>
                        <a:pt x="83" y="37"/>
                      </a:lnTo>
                      <a:lnTo>
                        <a:pt x="87" y="33"/>
                      </a:lnTo>
                      <a:lnTo>
                        <a:pt x="89" y="28"/>
                      </a:lnTo>
                      <a:lnTo>
                        <a:pt x="90" y="22"/>
                      </a:lnTo>
                      <a:lnTo>
                        <a:pt x="9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14" name="Freeform 20"/>
                <p:cNvSpPr>
                  <a:spLocks/>
                </p:cNvSpPr>
                <p:nvPr/>
              </p:nvSpPr>
              <p:spPr bwMode="auto">
                <a:xfrm>
                  <a:off x="824" y="701"/>
                  <a:ext cx="92" cy="60"/>
                </a:xfrm>
                <a:custGeom>
                  <a:avLst/>
                  <a:gdLst>
                    <a:gd name="T0" fmla="*/ 92 w 92"/>
                    <a:gd name="T1" fmla="*/ 17 h 60"/>
                    <a:gd name="T2" fmla="*/ 90 w 92"/>
                    <a:gd name="T3" fmla="*/ 13 h 60"/>
                    <a:gd name="T4" fmla="*/ 87 w 92"/>
                    <a:gd name="T5" fmla="*/ 8 h 60"/>
                    <a:gd name="T6" fmla="*/ 82 w 92"/>
                    <a:gd name="T7" fmla="*/ 5 h 60"/>
                    <a:gd name="T8" fmla="*/ 77 w 92"/>
                    <a:gd name="T9" fmla="*/ 2 h 60"/>
                    <a:gd name="T10" fmla="*/ 70 w 92"/>
                    <a:gd name="T11" fmla="*/ 1 h 60"/>
                    <a:gd name="T12" fmla="*/ 61 w 92"/>
                    <a:gd name="T13" fmla="*/ 0 h 60"/>
                    <a:gd name="T14" fmla="*/ 55 w 92"/>
                    <a:gd name="T15" fmla="*/ 0 h 60"/>
                    <a:gd name="T16" fmla="*/ 47 w 92"/>
                    <a:gd name="T17" fmla="*/ 0 h 60"/>
                    <a:gd name="T18" fmla="*/ 39 w 92"/>
                    <a:gd name="T19" fmla="*/ 2 h 60"/>
                    <a:gd name="T20" fmla="*/ 32 w 92"/>
                    <a:gd name="T21" fmla="*/ 5 h 60"/>
                    <a:gd name="T22" fmla="*/ 24 w 92"/>
                    <a:gd name="T23" fmla="*/ 9 h 60"/>
                    <a:gd name="T24" fmla="*/ 18 w 92"/>
                    <a:gd name="T25" fmla="*/ 12 h 60"/>
                    <a:gd name="T26" fmla="*/ 11 w 92"/>
                    <a:gd name="T27" fmla="*/ 17 h 60"/>
                    <a:gd name="T28" fmla="*/ 7 w 92"/>
                    <a:gd name="T29" fmla="*/ 23 h 60"/>
                    <a:gd name="T30" fmla="*/ 3 w 92"/>
                    <a:gd name="T31" fmla="*/ 28 h 60"/>
                    <a:gd name="T32" fmla="*/ 1 w 92"/>
                    <a:gd name="T33" fmla="*/ 31 h 60"/>
                    <a:gd name="T34" fmla="*/ 0 w 92"/>
                    <a:gd name="T35" fmla="*/ 38 h 60"/>
                    <a:gd name="T36" fmla="*/ 0 w 92"/>
                    <a:gd name="T37" fmla="*/ 43 h 60"/>
                    <a:gd name="T38" fmla="*/ 2 w 92"/>
                    <a:gd name="T39" fmla="*/ 47 h 60"/>
                    <a:gd name="T40" fmla="*/ 5 w 92"/>
                    <a:gd name="T41" fmla="*/ 52 h 60"/>
                    <a:gd name="T42" fmla="*/ 10 w 92"/>
                    <a:gd name="T43" fmla="*/ 55 h 60"/>
                    <a:gd name="T44" fmla="*/ 15 w 92"/>
                    <a:gd name="T45" fmla="*/ 58 h 60"/>
                    <a:gd name="T46" fmla="*/ 22 w 92"/>
                    <a:gd name="T47" fmla="*/ 59 h 60"/>
                    <a:gd name="T48" fmla="*/ 31 w 92"/>
                    <a:gd name="T49" fmla="*/ 60 h 60"/>
                    <a:gd name="T50" fmla="*/ 37 w 92"/>
                    <a:gd name="T51" fmla="*/ 60 h 60"/>
                    <a:gd name="T52" fmla="*/ 45 w 92"/>
                    <a:gd name="T53" fmla="*/ 60 h 60"/>
                    <a:gd name="T54" fmla="*/ 53 w 92"/>
                    <a:gd name="T55" fmla="*/ 58 h 60"/>
                    <a:gd name="T56" fmla="*/ 60 w 92"/>
                    <a:gd name="T57" fmla="*/ 55 h 60"/>
                    <a:gd name="T58" fmla="*/ 68 w 92"/>
                    <a:gd name="T59" fmla="*/ 51 h 60"/>
                    <a:gd name="T60" fmla="*/ 74 w 92"/>
                    <a:gd name="T61" fmla="*/ 48 h 60"/>
                    <a:gd name="T62" fmla="*/ 81 w 92"/>
                    <a:gd name="T63" fmla="*/ 43 h 60"/>
                    <a:gd name="T64" fmla="*/ 85 w 92"/>
                    <a:gd name="T65" fmla="*/ 37 h 60"/>
                    <a:gd name="T66" fmla="*/ 89 w 92"/>
                    <a:gd name="T67" fmla="*/ 32 h 60"/>
                    <a:gd name="T68" fmla="*/ 91 w 92"/>
                    <a:gd name="T69" fmla="*/ 29 h 60"/>
                    <a:gd name="T70" fmla="*/ 92 w 92"/>
                    <a:gd name="T71" fmla="*/ 22 h 60"/>
                    <a:gd name="T72" fmla="*/ 92 w 92"/>
                    <a:gd name="T73" fmla="*/ 17 h 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60">
                      <a:moveTo>
                        <a:pt x="92" y="17"/>
                      </a:moveTo>
                      <a:lnTo>
                        <a:pt x="90" y="13"/>
                      </a:lnTo>
                      <a:lnTo>
                        <a:pt x="87" y="8"/>
                      </a:lnTo>
                      <a:lnTo>
                        <a:pt x="82" y="5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32" y="5"/>
                      </a:lnTo>
                      <a:lnTo>
                        <a:pt x="24" y="9"/>
                      </a:lnTo>
                      <a:lnTo>
                        <a:pt x="18" y="12"/>
                      </a:lnTo>
                      <a:lnTo>
                        <a:pt x="11" y="17"/>
                      </a:lnTo>
                      <a:lnTo>
                        <a:pt x="7" y="23"/>
                      </a:lnTo>
                      <a:lnTo>
                        <a:pt x="3" y="28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2"/>
                      </a:lnTo>
                      <a:lnTo>
                        <a:pt x="10" y="55"/>
                      </a:lnTo>
                      <a:lnTo>
                        <a:pt x="15" y="58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7" y="60"/>
                      </a:lnTo>
                      <a:lnTo>
                        <a:pt x="45" y="60"/>
                      </a:lnTo>
                      <a:lnTo>
                        <a:pt x="53" y="58"/>
                      </a:lnTo>
                      <a:lnTo>
                        <a:pt x="60" y="55"/>
                      </a:lnTo>
                      <a:lnTo>
                        <a:pt x="68" y="51"/>
                      </a:lnTo>
                      <a:lnTo>
                        <a:pt x="74" y="48"/>
                      </a:lnTo>
                      <a:lnTo>
                        <a:pt x="81" y="43"/>
                      </a:lnTo>
                      <a:lnTo>
                        <a:pt x="85" y="37"/>
                      </a:lnTo>
                      <a:lnTo>
                        <a:pt x="89" y="32"/>
                      </a:lnTo>
                      <a:lnTo>
                        <a:pt x="91" y="29"/>
                      </a:lnTo>
                      <a:lnTo>
                        <a:pt x="92" y="22"/>
                      </a:lnTo>
                      <a:lnTo>
                        <a:pt x="92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15" name="Freeform 21"/>
                <p:cNvSpPr>
                  <a:spLocks/>
                </p:cNvSpPr>
                <p:nvPr/>
              </p:nvSpPr>
              <p:spPr bwMode="auto">
                <a:xfrm>
                  <a:off x="970" y="661"/>
                  <a:ext cx="92" cy="60"/>
                </a:xfrm>
                <a:custGeom>
                  <a:avLst/>
                  <a:gdLst>
                    <a:gd name="T0" fmla="*/ 92 w 92"/>
                    <a:gd name="T1" fmla="*/ 17 h 60"/>
                    <a:gd name="T2" fmla="*/ 90 w 92"/>
                    <a:gd name="T3" fmla="*/ 13 h 60"/>
                    <a:gd name="T4" fmla="*/ 87 w 92"/>
                    <a:gd name="T5" fmla="*/ 8 h 60"/>
                    <a:gd name="T6" fmla="*/ 82 w 92"/>
                    <a:gd name="T7" fmla="*/ 5 h 60"/>
                    <a:gd name="T8" fmla="*/ 77 w 92"/>
                    <a:gd name="T9" fmla="*/ 2 h 60"/>
                    <a:gd name="T10" fmla="*/ 70 w 92"/>
                    <a:gd name="T11" fmla="*/ 1 h 60"/>
                    <a:gd name="T12" fmla="*/ 61 w 92"/>
                    <a:gd name="T13" fmla="*/ 0 h 60"/>
                    <a:gd name="T14" fmla="*/ 55 w 92"/>
                    <a:gd name="T15" fmla="*/ 0 h 60"/>
                    <a:gd name="T16" fmla="*/ 47 w 92"/>
                    <a:gd name="T17" fmla="*/ 0 h 60"/>
                    <a:gd name="T18" fmla="*/ 39 w 92"/>
                    <a:gd name="T19" fmla="*/ 2 h 60"/>
                    <a:gd name="T20" fmla="*/ 32 w 92"/>
                    <a:gd name="T21" fmla="*/ 5 h 60"/>
                    <a:gd name="T22" fmla="*/ 24 w 92"/>
                    <a:gd name="T23" fmla="*/ 9 h 60"/>
                    <a:gd name="T24" fmla="*/ 18 w 92"/>
                    <a:gd name="T25" fmla="*/ 12 h 60"/>
                    <a:gd name="T26" fmla="*/ 11 w 92"/>
                    <a:gd name="T27" fmla="*/ 17 h 60"/>
                    <a:gd name="T28" fmla="*/ 7 w 92"/>
                    <a:gd name="T29" fmla="*/ 23 h 60"/>
                    <a:gd name="T30" fmla="*/ 3 w 92"/>
                    <a:gd name="T31" fmla="*/ 28 h 60"/>
                    <a:gd name="T32" fmla="*/ 1 w 92"/>
                    <a:gd name="T33" fmla="*/ 31 h 60"/>
                    <a:gd name="T34" fmla="*/ 0 w 92"/>
                    <a:gd name="T35" fmla="*/ 38 h 60"/>
                    <a:gd name="T36" fmla="*/ 0 w 92"/>
                    <a:gd name="T37" fmla="*/ 43 h 60"/>
                    <a:gd name="T38" fmla="*/ 2 w 92"/>
                    <a:gd name="T39" fmla="*/ 47 h 60"/>
                    <a:gd name="T40" fmla="*/ 5 w 92"/>
                    <a:gd name="T41" fmla="*/ 52 h 60"/>
                    <a:gd name="T42" fmla="*/ 10 w 92"/>
                    <a:gd name="T43" fmla="*/ 55 h 60"/>
                    <a:gd name="T44" fmla="*/ 15 w 92"/>
                    <a:gd name="T45" fmla="*/ 58 h 60"/>
                    <a:gd name="T46" fmla="*/ 22 w 92"/>
                    <a:gd name="T47" fmla="*/ 59 h 60"/>
                    <a:gd name="T48" fmla="*/ 31 w 92"/>
                    <a:gd name="T49" fmla="*/ 60 h 60"/>
                    <a:gd name="T50" fmla="*/ 37 w 92"/>
                    <a:gd name="T51" fmla="*/ 60 h 60"/>
                    <a:gd name="T52" fmla="*/ 45 w 92"/>
                    <a:gd name="T53" fmla="*/ 60 h 60"/>
                    <a:gd name="T54" fmla="*/ 53 w 92"/>
                    <a:gd name="T55" fmla="*/ 58 h 60"/>
                    <a:gd name="T56" fmla="*/ 60 w 92"/>
                    <a:gd name="T57" fmla="*/ 55 h 60"/>
                    <a:gd name="T58" fmla="*/ 68 w 92"/>
                    <a:gd name="T59" fmla="*/ 51 h 60"/>
                    <a:gd name="T60" fmla="*/ 74 w 92"/>
                    <a:gd name="T61" fmla="*/ 48 h 60"/>
                    <a:gd name="T62" fmla="*/ 81 w 92"/>
                    <a:gd name="T63" fmla="*/ 43 h 60"/>
                    <a:gd name="T64" fmla="*/ 85 w 92"/>
                    <a:gd name="T65" fmla="*/ 37 h 60"/>
                    <a:gd name="T66" fmla="*/ 89 w 92"/>
                    <a:gd name="T67" fmla="*/ 32 h 60"/>
                    <a:gd name="T68" fmla="*/ 91 w 92"/>
                    <a:gd name="T69" fmla="*/ 29 h 60"/>
                    <a:gd name="T70" fmla="*/ 92 w 92"/>
                    <a:gd name="T71" fmla="*/ 22 h 60"/>
                    <a:gd name="T72" fmla="*/ 92 w 92"/>
                    <a:gd name="T73" fmla="*/ 17 h 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60">
                      <a:moveTo>
                        <a:pt x="92" y="17"/>
                      </a:moveTo>
                      <a:lnTo>
                        <a:pt x="90" y="13"/>
                      </a:lnTo>
                      <a:lnTo>
                        <a:pt x="87" y="8"/>
                      </a:lnTo>
                      <a:lnTo>
                        <a:pt x="82" y="5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32" y="5"/>
                      </a:lnTo>
                      <a:lnTo>
                        <a:pt x="24" y="9"/>
                      </a:lnTo>
                      <a:lnTo>
                        <a:pt x="18" y="12"/>
                      </a:lnTo>
                      <a:lnTo>
                        <a:pt x="11" y="17"/>
                      </a:lnTo>
                      <a:lnTo>
                        <a:pt x="7" y="23"/>
                      </a:lnTo>
                      <a:lnTo>
                        <a:pt x="3" y="28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2"/>
                      </a:lnTo>
                      <a:lnTo>
                        <a:pt x="10" y="55"/>
                      </a:lnTo>
                      <a:lnTo>
                        <a:pt x="15" y="58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7" y="60"/>
                      </a:lnTo>
                      <a:lnTo>
                        <a:pt x="45" y="60"/>
                      </a:lnTo>
                      <a:lnTo>
                        <a:pt x="53" y="58"/>
                      </a:lnTo>
                      <a:lnTo>
                        <a:pt x="60" y="55"/>
                      </a:lnTo>
                      <a:lnTo>
                        <a:pt x="68" y="51"/>
                      </a:lnTo>
                      <a:lnTo>
                        <a:pt x="74" y="48"/>
                      </a:lnTo>
                      <a:lnTo>
                        <a:pt x="81" y="43"/>
                      </a:lnTo>
                      <a:lnTo>
                        <a:pt x="85" y="37"/>
                      </a:lnTo>
                      <a:lnTo>
                        <a:pt x="89" y="32"/>
                      </a:lnTo>
                      <a:lnTo>
                        <a:pt x="91" y="29"/>
                      </a:lnTo>
                      <a:lnTo>
                        <a:pt x="92" y="22"/>
                      </a:lnTo>
                      <a:lnTo>
                        <a:pt x="92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16" name="Freeform 22"/>
                <p:cNvSpPr>
                  <a:spLocks/>
                </p:cNvSpPr>
                <p:nvPr/>
              </p:nvSpPr>
              <p:spPr bwMode="auto">
                <a:xfrm>
                  <a:off x="635" y="769"/>
                  <a:ext cx="477" cy="158"/>
                </a:xfrm>
                <a:custGeom>
                  <a:avLst/>
                  <a:gdLst>
                    <a:gd name="T0" fmla="*/ 17 w 477"/>
                    <a:gd name="T1" fmla="*/ 116 h 158"/>
                    <a:gd name="T2" fmla="*/ 174 w 477"/>
                    <a:gd name="T3" fmla="*/ 86 h 158"/>
                    <a:gd name="T4" fmla="*/ 319 w 477"/>
                    <a:gd name="T5" fmla="*/ 50 h 158"/>
                    <a:gd name="T6" fmla="*/ 462 w 477"/>
                    <a:gd name="T7" fmla="*/ 0 h 158"/>
                    <a:gd name="T8" fmla="*/ 477 w 477"/>
                    <a:gd name="T9" fmla="*/ 16 h 158"/>
                    <a:gd name="T10" fmla="*/ 467 w 477"/>
                    <a:gd name="T11" fmla="*/ 46 h 158"/>
                    <a:gd name="T12" fmla="*/ 421 w 477"/>
                    <a:gd name="T13" fmla="*/ 58 h 158"/>
                    <a:gd name="T14" fmla="*/ 295 w 477"/>
                    <a:gd name="T15" fmla="*/ 76 h 158"/>
                    <a:gd name="T16" fmla="*/ 162 w 477"/>
                    <a:gd name="T17" fmla="*/ 116 h 158"/>
                    <a:gd name="T18" fmla="*/ 75 w 477"/>
                    <a:gd name="T19" fmla="*/ 130 h 158"/>
                    <a:gd name="T20" fmla="*/ 23 w 477"/>
                    <a:gd name="T21" fmla="*/ 158 h 158"/>
                    <a:gd name="T22" fmla="*/ 0 w 477"/>
                    <a:gd name="T23" fmla="*/ 140 h 158"/>
                    <a:gd name="T24" fmla="*/ 17 w 477"/>
                    <a:gd name="T25" fmla="*/ 116 h 15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477" h="158">
                      <a:moveTo>
                        <a:pt x="17" y="116"/>
                      </a:moveTo>
                      <a:lnTo>
                        <a:pt x="174" y="86"/>
                      </a:lnTo>
                      <a:lnTo>
                        <a:pt x="319" y="50"/>
                      </a:lnTo>
                      <a:lnTo>
                        <a:pt x="462" y="0"/>
                      </a:lnTo>
                      <a:lnTo>
                        <a:pt x="477" y="16"/>
                      </a:lnTo>
                      <a:lnTo>
                        <a:pt x="467" y="46"/>
                      </a:lnTo>
                      <a:lnTo>
                        <a:pt x="421" y="58"/>
                      </a:lnTo>
                      <a:lnTo>
                        <a:pt x="295" y="76"/>
                      </a:lnTo>
                      <a:lnTo>
                        <a:pt x="162" y="116"/>
                      </a:lnTo>
                      <a:lnTo>
                        <a:pt x="75" y="130"/>
                      </a:lnTo>
                      <a:lnTo>
                        <a:pt x="23" y="158"/>
                      </a:lnTo>
                      <a:lnTo>
                        <a:pt x="0" y="140"/>
                      </a:lnTo>
                      <a:lnTo>
                        <a:pt x="17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17" name="Freeform 23"/>
                <p:cNvSpPr>
                  <a:spLocks/>
                </p:cNvSpPr>
                <p:nvPr/>
              </p:nvSpPr>
              <p:spPr bwMode="auto">
                <a:xfrm>
                  <a:off x="647" y="987"/>
                  <a:ext cx="270" cy="78"/>
                </a:xfrm>
                <a:custGeom>
                  <a:avLst/>
                  <a:gdLst>
                    <a:gd name="T0" fmla="*/ 4 w 270"/>
                    <a:gd name="T1" fmla="*/ 40 h 78"/>
                    <a:gd name="T2" fmla="*/ 117 w 270"/>
                    <a:gd name="T3" fmla="*/ 21 h 78"/>
                    <a:gd name="T4" fmla="*/ 241 w 270"/>
                    <a:gd name="T5" fmla="*/ 0 h 78"/>
                    <a:gd name="T6" fmla="*/ 270 w 270"/>
                    <a:gd name="T7" fmla="*/ 13 h 78"/>
                    <a:gd name="T8" fmla="*/ 252 w 270"/>
                    <a:gd name="T9" fmla="*/ 38 h 78"/>
                    <a:gd name="T10" fmla="*/ 158 w 270"/>
                    <a:gd name="T11" fmla="*/ 44 h 78"/>
                    <a:gd name="T12" fmla="*/ 47 w 270"/>
                    <a:gd name="T13" fmla="*/ 65 h 78"/>
                    <a:gd name="T14" fmla="*/ 0 w 270"/>
                    <a:gd name="T15" fmla="*/ 78 h 78"/>
                    <a:gd name="T16" fmla="*/ 4 w 270"/>
                    <a:gd name="T17" fmla="*/ 40 h 7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70" h="78">
                      <a:moveTo>
                        <a:pt x="4" y="40"/>
                      </a:moveTo>
                      <a:lnTo>
                        <a:pt x="117" y="21"/>
                      </a:lnTo>
                      <a:lnTo>
                        <a:pt x="241" y="0"/>
                      </a:lnTo>
                      <a:lnTo>
                        <a:pt x="270" y="13"/>
                      </a:lnTo>
                      <a:lnTo>
                        <a:pt x="252" y="38"/>
                      </a:lnTo>
                      <a:lnTo>
                        <a:pt x="158" y="44"/>
                      </a:lnTo>
                      <a:lnTo>
                        <a:pt x="47" y="65"/>
                      </a:lnTo>
                      <a:lnTo>
                        <a:pt x="0" y="78"/>
                      </a:lnTo>
                      <a:lnTo>
                        <a:pt x="4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18" name="Freeform 24"/>
                <p:cNvSpPr>
                  <a:spLocks/>
                </p:cNvSpPr>
                <p:nvPr/>
              </p:nvSpPr>
              <p:spPr bwMode="auto">
                <a:xfrm>
                  <a:off x="986" y="913"/>
                  <a:ext cx="259" cy="76"/>
                </a:xfrm>
                <a:custGeom>
                  <a:avLst/>
                  <a:gdLst>
                    <a:gd name="T0" fmla="*/ 245 w 259"/>
                    <a:gd name="T1" fmla="*/ 0 h 76"/>
                    <a:gd name="T2" fmla="*/ 133 w 259"/>
                    <a:gd name="T3" fmla="*/ 15 h 76"/>
                    <a:gd name="T4" fmla="*/ 18 w 259"/>
                    <a:gd name="T5" fmla="*/ 38 h 76"/>
                    <a:gd name="T6" fmla="*/ 0 w 259"/>
                    <a:gd name="T7" fmla="*/ 57 h 76"/>
                    <a:gd name="T8" fmla="*/ 10 w 259"/>
                    <a:gd name="T9" fmla="*/ 76 h 76"/>
                    <a:gd name="T10" fmla="*/ 39 w 259"/>
                    <a:gd name="T11" fmla="*/ 72 h 76"/>
                    <a:gd name="T12" fmla="*/ 153 w 259"/>
                    <a:gd name="T13" fmla="*/ 38 h 76"/>
                    <a:gd name="T14" fmla="*/ 259 w 259"/>
                    <a:gd name="T15" fmla="*/ 27 h 76"/>
                    <a:gd name="T16" fmla="*/ 245 w 259"/>
                    <a:gd name="T17" fmla="*/ 0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59" h="76">
                      <a:moveTo>
                        <a:pt x="245" y="0"/>
                      </a:moveTo>
                      <a:lnTo>
                        <a:pt x="133" y="15"/>
                      </a:lnTo>
                      <a:lnTo>
                        <a:pt x="18" y="38"/>
                      </a:lnTo>
                      <a:lnTo>
                        <a:pt x="0" y="57"/>
                      </a:lnTo>
                      <a:lnTo>
                        <a:pt x="10" y="76"/>
                      </a:lnTo>
                      <a:lnTo>
                        <a:pt x="39" y="72"/>
                      </a:lnTo>
                      <a:lnTo>
                        <a:pt x="153" y="38"/>
                      </a:lnTo>
                      <a:lnTo>
                        <a:pt x="259" y="27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19" name="Freeform 25"/>
                <p:cNvSpPr>
                  <a:spLocks/>
                </p:cNvSpPr>
                <p:nvPr/>
              </p:nvSpPr>
              <p:spPr bwMode="auto">
                <a:xfrm>
                  <a:off x="1013" y="1063"/>
                  <a:ext cx="122" cy="51"/>
                </a:xfrm>
                <a:custGeom>
                  <a:avLst/>
                  <a:gdLst>
                    <a:gd name="T0" fmla="*/ 14 w 122"/>
                    <a:gd name="T1" fmla="*/ 13 h 51"/>
                    <a:gd name="T2" fmla="*/ 112 w 122"/>
                    <a:gd name="T3" fmla="*/ 0 h 51"/>
                    <a:gd name="T4" fmla="*/ 122 w 122"/>
                    <a:gd name="T5" fmla="*/ 20 h 51"/>
                    <a:gd name="T6" fmla="*/ 98 w 122"/>
                    <a:gd name="T7" fmla="*/ 47 h 51"/>
                    <a:gd name="T8" fmla="*/ 31 w 122"/>
                    <a:gd name="T9" fmla="*/ 51 h 51"/>
                    <a:gd name="T10" fmla="*/ 0 w 122"/>
                    <a:gd name="T11" fmla="*/ 40 h 51"/>
                    <a:gd name="T12" fmla="*/ 14 w 122"/>
                    <a:gd name="T13" fmla="*/ 13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22" h="51">
                      <a:moveTo>
                        <a:pt x="14" y="13"/>
                      </a:moveTo>
                      <a:lnTo>
                        <a:pt x="112" y="0"/>
                      </a:lnTo>
                      <a:lnTo>
                        <a:pt x="122" y="20"/>
                      </a:lnTo>
                      <a:lnTo>
                        <a:pt x="98" y="47"/>
                      </a:lnTo>
                      <a:lnTo>
                        <a:pt x="31" y="51"/>
                      </a:lnTo>
                      <a:lnTo>
                        <a:pt x="0" y="40"/>
                      </a:lnTo>
                      <a:lnTo>
                        <a:pt x="14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0" name="Freeform 26"/>
                <p:cNvSpPr>
                  <a:spLocks/>
                </p:cNvSpPr>
                <p:nvPr/>
              </p:nvSpPr>
              <p:spPr bwMode="auto">
                <a:xfrm>
                  <a:off x="770" y="1106"/>
                  <a:ext cx="105" cy="60"/>
                </a:xfrm>
                <a:custGeom>
                  <a:avLst/>
                  <a:gdLst>
                    <a:gd name="T0" fmla="*/ 0 w 105"/>
                    <a:gd name="T1" fmla="*/ 16 h 60"/>
                    <a:gd name="T2" fmla="*/ 105 w 105"/>
                    <a:gd name="T3" fmla="*/ 0 h 60"/>
                    <a:gd name="T4" fmla="*/ 105 w 105"/>
                    <a:gd name="T5" fmla="*/ 33 h 60"/>
                    <a:gd name="T6" fmla="*/ 74 w 105"/>
                    <a:gd name="T7" fmla="*/ 49 h 60"/>
                    <a:gd name="T8" fmla="*/ 6 w 105"/>
                    <a:gd name="T9" fmla="*/ 60 h 60"/>
                    <a:gd name="T10" fmla="*/ 0 w 105"/>
                    <a:gd name="T11" fmla="*/ 16 h 6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5" h="60">
                      <a:moveTo>
                        <a:pt x="0" y="16"/>
                      </a:moveTo>
                      <a:lnTo>
                        <a:pt x="105" y="0"/>
                      </a:lnTo>
                      <a:lnTo>
                        <a:pt x="105" y="33"/>
                      </a:lnTo>
                      <a:lnTo>
                        <a:pt x="74" y="49"/>
                      </a:lnTo>
                      <a:lnTo>
                        <a:pt x="6" y="6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1" name="Freeform 27"/>
                <p:cNvSpPr>
                  <a:spLocks/>
                </p:cNvSpPr>
                <p:nvPr/>
              </p:nvSpPr>
              <p:spPr bwMode="auto">
                <a:xfrm>
                  <a:off x="647" y="1125"/>
                  <a:ext cx="87" cy="58"/>
                </a:xfrm>
                <a:custGeom>
                  <a:avLst/>
                  <a:gdLst>
                    <a:gd name="T0" fmla="*/ 10 w 87"/>
                    <a:gd name="T1" fmla="*/ 11 h 58"/>
                    <a:gd name="T2" fmla="*/ 87 w 87"/>
                    <a:gd name="T3" fmla="*/ 0 h 58"/>
                    <a:gd name="T4" fmla="*/ 87 w 87"/>
                    <a:gd name="T5" fmla="*/ 47 h 58"/>
                    <a:gd name="T6" fmla="*/ 0 w 87"/>
                    <a:gd name="T7" fmla="*/ 58 h 58"/>
                    <a:gd name="T8" fmla="*/ 10 w 87"/>
                    <a:gd name="T9" fmla="*/ 11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58">
                      <a:moveTo>
                        <a:pt x="10" y="11"/>
                      </a:moveTo>
                      <a:lnTo>
                        <a:pt x="87" y="0"/>
                      </a:lnTo>
                      <a:lnTo>
                        <a:pt x="87" y="47"/>
                      </a:lnTo>
                      <a:lnTo>
                        <a:pt x="0" y="58"/>
                      </a:lnTo>
                      <a:lnTo>
                        <a:pt x="1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2" name="Freeform 28"/>
                <p:cNvSpPr>
                  <a:spLocks/>
                </p:cNvSpPr>
                <p:nvPr/>
              </p:nvSpPr>
              <p:spPr bwMode="auto">
                <a:xfrm>
                  <a:off x="658" y="1444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3" name="Freeform 29"/>
                <p:cNvSpPr>
                  <a:spLocks/>
                </p:cNvSpPr>
                <p:nvPr/>
              </p:nvSpPr>
              <p:spPr bwMode="auto">
                <a:xfrm>
                  <a:off x="804" y="1404"/>
                  <a:ext cx="56" cy="44"/>
                </a:xfrm>
                <a:custGeom>
                  <a:avLst/>
                  <a:gdLst>
                    <a:gd name="T0" fmla="*/ 55 w 56"/>
                    <a:gd name="T1" fmla="*/ 15 h 44"/>
                    <a:gd name="T2" fmla="*/ 54 w 56"/>
                    <a:gd name="T3" fmla="*/ 11 h 44"/>
                    <a:gd name="T4" fmla="*/ 51 w 56"/>
                    <a:gd name="T5" fmla="*/ 7 h 44"/>
                    <a:gd name="T6" fmla="*/ 49 w 56"/>
                    <a:gd name="T7" fmla="*/ 5 h 44"/>
                    <a:gd name="T8" fmla="*/ 44 w 56"/>
                    <a:gd name="T9" fmla="*/ 1 h 44"/>
                    <a:gd name="T10" fmla="*/ 40 w 56"/>
                    <a:gd name="T11" fmla="*/ 0 h 44"/>
                    <a:gd name="T12" fmla="*/ 37 w 56"/>
                    <a:gd name="T13" fmla="*/ 0 h 44"/>
                    <a:gd name="T14" fmla="*/ 33 w 56"/>
                    <a:gd name="T15" fmla="*/ 0 h 44"/>
                    <a:gd name="T16" fmla="*/ 27 w 56"/>
                    <a:gd name="T17" fmla="*/ 0 h 44"/>
                    <a:gd name="T18" fmla="*/ 22 w 56"/>
                    <a:gd name="T19" fmla="*/ 1 h 44"/>
                    <a:gd name="T20" fmla="*/ 18 w 56"/>
                    <a:gd name="T21" fmla="*/ 2 h 44"/>
                    <a:gd name="T22" fmla="*/ 14 w 56"/>
                    <a:gd name="T23" fmla="*/ 5 h 44"/>
                    <a:gd name="T24" fmla="*/ 9 w 56"/>
                    <a:gd name="T25" fmla="*/ 7 h 44"/>
                    <a:gd name="T26" fmla="*/ 7 w 56"/>
                    <a:gd name="T27" fmla="*/ 10 h 44"/>
                    <a:gd name="T28" fmla="*/ 5 w 56"/>
                    <a:gd name="T29" fmla="*/ 13 h 44"/>
                    <a:gd name="T30" fmla="*/ 2 w 56"/>
                    <a:gd name="T31" fmla="*/ 17 h 44"/>
                    <a:gd name="T32" fmla="*/ 0 w 56"/>
                    <a:gd name="T33" fmla="*/ 22 h 44"/>
                    <a:gd name="T34" fmla="*/ 0 w 56"/>
                    <a:gd name="T35" fmla="*/ 26 h 44"/>
                    <a:gd name="T36" fmla="*/ 1 w 56"/>
                    <a:gd name="T37" fmla="*/ 29 h 44"/>
                    <a:gd name="T38" fmla="*/ 2 w 56"/>
                    <a:gd name="T39" fmla="*/ 33 h 44"/>
                    <a:gd name="T40" fmla="*/ 5 w 56"/>
                    <a:gd name="T41" fmla="*/ 37 h 44"/>
                    <a:gd name="T42" fmla="*/ 7 w 56"/>
                    <a:gd name="T43" fmla="*/ 39 h 44"/>
                    <a:gd name="T44" fmla="*/ 12 w 56"/>
                    <a:gd name="T45" fmla="*/ 43 h 44"/>
                    <a:gd name="T46" fmla="*/ 16 w 56"/>
                    <a:gd name="T47" fmla="*/ 44 h 44"/>
                    <a:gd name="T48" fmla="*/ 19 w 56"/>
                    <a:gd name="T49" fmla="*/ 44 h 44"/>
                    <a:gd name="T50" fmla="*/ 23 w 56"/>
                    <a:gd name="T51" fmla="*/ 44 h 44"/>
                    <a:gd name="T52" fmla="*/ 29 w 56"/>
                    <a:gd name="T53" fmla="*/ 44 h 44"/>
                    <a:gd name="T54" fmla="*/ 34 w 56"/>
                    <a:gd name="T55" fmla="*/ 43 h 44"/>
                    <a:gd name="T56" fmla="*/ 39 w 56"/>
                    <a:gd name="T57" fmla="*/ 42 h 44"/>
                    <a:gd name="T58" fmla="*/ 42 w 56"/>
                    <a:gd name="T59" fmla="*/ 39 h 44"/>
                    <a:gd name="T60" fmla="*/ 47 w 56"/>
                    <a:gd name="T61" fmla="*/ 37 h 44"/>
                    <a:gd name="T62" fmla="*/ 49 w 56"/>
                    <a:gd name="T63" fmla="*/ 34 h 44"/>
                    <a:gd name="T64" fmla="*/ 51 w 56"/>
                    <a:gd name="T65" fmla="*/ 31 h 44"/>
                    <a:gd name="T66" fmla="*/ 54 w 56"/>
                    <a:gd name="T67" fmla="*/ 27 h 44"/>
                    <a:gd name="T68" fmla="*/ 56 w 56"/>
                    <a:gd name="T69" fmla="*/ 22 h 44"/>
                    <a:gd name="T70" fmla="*/ 56 w 56"/>
                    <a:gd name="T71" fmla="*/ 18 h 44"/>
                    <a:gd name="T72" fmla="*/ 55 w 56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6" h="44">
                      <a:moveTo>
                        <a:pt x="55" y="15"/>
                      </a:moveTo>
                      <a:lnTo>
                        <a:pt x="54" y="11"/>
                      </a:lnTo>
                      <a:lnTo>
                        <a:pt x="51" y="7"/>
                      </a:lnTo>
                      <a:lnTo>
                        <a:pt x="49" y="5"/>
                      </a:lnTo>
                      <a:lnTo>
                        <a:pt x="44" y="1"/>
                      </a:lnTo>
                      <a:lnTo>
                        <a:pt x="40" y="0"/>
                      </a:lnTo>
                      <a:lnTo>
                        <a:pt x="37" y="0"/>
                      </a:lnTo>
                      <a:lnTo>
                        <a:pt x="33" y="0"/>
                      </a:lnTo>
                      <a:lnTo>
                        <a:pt x="27" y="0"/>
                      </a:lnTo>
                      <a:lnTo>
                        <a:pt x="22" y="1"/>
                      </a:lnTo>
                      <a:lnTo>
                        <a:pt x="18" y="2"/>
                      </a:lnTo>
                      <a:lnTo>
                        <a:pt x="14" y="5"/>
                      </a:lnTo>
                      <a:lnTo>
                        <a:pt x="9" y="7"/>
                      </a:lnTo>
                      <a:lnTo>
                        <a:pt x="7" y="10"/>
                      </a:lnTo>
                      <a:lnTo>
                        <a:pt x="5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2" y="43"/>
                      </a:lnTo>
                      <a:lnTo>
                        <a:pt x="16" y="44"/>
                      </a:lnTo>
                      <a:lnTo>
                        <a:pt x="19" y="44"/>
                      </a:lnTo>
                      <a:lnTo>
                        <a:pt x="23" y="44"/>
                      </a:lnTo>
                      <a:lnTo>
                        <a:pt x="29" y="44"/>
                      </a:lnTo>
                      <a:lnTo>
                        <a:pt x="34" y="43"/>
                      </a:lnTo>
                      <a:lnTo>
                        <a:pt x="39" y="42"/>
                      </a:lnTo>
                      <a:lnTo>
                        <a:pt x="42" y="39"/>
                      </a:lnTo>
                      <a:lnTo>
                        <a:pt x="47" y="37"/>
                      </a:lnTo>
                      <a:lnTo>
                        <a:pt x="49" y="34"/>
                      </a:lnTo>
                      <a:lnTo>
                        <a:pt x="51" y="31"/>
                      </a:lnTo>
                      <a:lnTo>
                        <a:pt x="54" y="27"/>
                      </a:lnTo>
                      <a:lnTo>
                        <a:pt x="56" y="22"/>
                      </a:lnTo>
                      <a:lnTo>
                        <a:pt x="56" y="18"/>
                      </a:lnTo>
                      <a:lnTo>
                        <a:pt x="55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4" name="Freeform 30"/>
                <p:cNvSpPr>
                  <a:spLocks/>
                </p:cNvSpPr>
                <p:nvPr/>
              </p:nvSpPr>
              <p:spPr bwMode="auto">
                <a:xfrm>
                  <a:off x="945" y="1359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5" name="Freeform 31"/>
                <p:cNvSpPr>
                  <a:spLocks/>
                </p:cNvSpPr>
                <p:nvPr/>
              </p:nvSpPr>
              <p:spPr bwMode="auto">
                <a:xfrm>
                  <a:off x="1091" y="1319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6" name="Freeform 32"/>
                <p:cNvSpPr>
                  <a:spLocks/>
                </p:cNvSpPr>
                <p:nvPr/>
              </p:nvSpPr>
              <p:spPr bwMode="auto">
                <a:xfrm>
                  <a:off x="650" y="1442"/>
                  <a:ext cx="565" cy="162"/>
                </a:xfrm>
                <a:custGeom>
                  <a:avLst/>
                  <a:gdLst>
                    <a:gd name="T0" fmla="*/ 17 w 565"/>
                    <a:gd name="T1" fmla="*/ 120 h 162"/>
                    <a:gd name="T2" fmla="*/ 145 w 565"/>
                    <a:gd name="T3" fmla="*/ 102 h 162"/>
                    <a:gd name="T4" fmla="*/ 283 w 565"/>
                    <a:gd name="T5" fmla="*/ 68 h 162"/>
                    <a:gd name="T6" fmla="*/ 405 w 565"/>
                    <a:gd name="T7" fmla="*/ 36 h 162"/>
                    <a:gd name="T8" fmla="*/ 542 w 565"/>
                    <a:gd name="T9" fmla="*/ 0 h 162"/>
                    <a:gd name="T10" fmla="*/ 565 w 565"/>
                    <a:gd name="T11" fmla="*/ 8 h 162"/>
                    <a:gd name="T12" fmla="*/ 555 w 565"/>
                    <a:gd name="T13" fmla="*/ 26 h 162"/>
                    <a:gd name="T14" fmla="*/ 498 w 565"/>
                    <a:gd name="T15" fmla="*/ 38 h 162"/>
                    <a:gd name="T16" fmla="*/ 380 w 565"/>
                    <a:gd name="T17" fmla="*/ 66 h 162"/>
                    <a:gd name="T18" fmla="*/ 233 w 565"/>
                    <a:gd name="T19" fmla="*/ 104 h 162"/>
                    <a:gd name="T20" fmla="*/ 118 w 565"/>
                    <a:gd name="T21" fmla="*/ 134 h 162"/>
                    <a:gd name="T22" fmla="*/ 35 w 565"/>
                    <a:gd name="T23" fmla="*/ 162 h 162"/>
                    <a:gd name="T24" fmla="*/ 0 w 565"/>
                    <a:gd name="T25" fmla="*/ 152 h 162"/>
                    <a:gd name="T26" fmla="*/ 17 w 565"/>
                    <a:gd name="T27" fmla="*/ 120 h 1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565" h="162">
                      <a:moveTo>
                        <a:pt x="17" y="120"/>
                      </a:moveTo>
                      <a:lnTo>
                        <a:pt x="145" y="102"/>
                      </a:lnTo>
                      <a:lnTo>
                        <a:pt x="283" y="68"/>
                      </a:lnTo>
                      <a:lnTo>
                        <a:pt x="405" y="36"/>
                      </a:lnTo>
                      <a:lnTo>
                        <a:pt x="542" y="0"/>
                      </a:lnTo>
                      <a:lnTo>
                        <a:pt x="565" y="8"/>
                      </a:lnTo>
                      <a:lnTo>
                        <a:pt x="555" y="26"/>
                      </a:lnTo>
                      <a:lnTo>
                        <a:pt x="498" y="38"/>
                      </a:lnTo>
                      <a:lnTo>
                        <a:pt x="380" y="66"/>
                      </a:lnTo>
                      <a:lnTo>
                        <a:pt x="233" y="104"/>
                      </a:lnTo>
                      <a:lnTo>
                        <a:pt x="118" y="134"/>
                      </a:lnTo>
                      <a:lnTo>
                        <a:pt x="35" y="162"/>
                      </a:lnTo>
                      <a:lnTo>
                        <a:pt x="0" y="152"/>
                      </a:lnTo>
                      <a:lnTo>
                        <a:pt x="17" y="1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7" name="Freeform 33"/>
                <p:cNvSpPr>
                  <a:spLocks/>
                </p:cNvSpPr>
                <p:nvPr/>
              </p:nvSpPr>
              <p:spPr bwMode="auto">
                <a:xfrm>
                  <a:off x="605" y="1539"/>
                  <a:ext cx="606" cy="259"/>
                </a:xfrm>
                <a:custGeom>
                  <a:avLst/>
                  <a:gdLst>
                    <a:gd name="T0" fmla="*/ 117 w 606"/>
                    <a:gd name="T1" fmla="*/ 131 h 259"/>
                    <a:gd name="T2" fmla="*/ 271 w 606"/>
                    <a:gd name="T3" fmla="*/ 88 h 259"/>
                    <a:gd name="T4" fmla="*/ 408 w 606"/>
                    <a:gd name="T5" fmla="*/ 49 h 259"/>
                    <a:gd name="T6" fmla="*/ 525 w 606"/>
                    <a:gd name="T7" fmla="*/ 20 h 259"/>
                    <a:gd name="T8" fmla="*/ 598 w 606"/>
                    <a:gd name="T9" fmla="*/ 0 h 259"/>
                    <a:gd name="T10" fmla="*/ 606 w 606"/>
                    <a:gd name="T11" fmla="*/ 26 h 259"/>
                    <a:gd name="T12" fmla="*/ 594 w 606"/>
                    <a:gd name="T13" fmla="*/ 77 h 259"/>
                    <a:gd name="T14" fmla="*/ 473 w 606"/>
                    <a:gd name="T15" fmla="*/ 112 h 259"/>
                    <a:gd name="T16" fmla="*/ 273 w 606"/>
                    <a:gd name="T17" fmla="*/ 161 h 259"/>
                    <a:gd name="T18" fmla="*/ 117 w 606"/>
                    <a:gd name="T19" fmla="*/ 218 h 259"/>
                    <a:gd name="T20" fmla="*/ 23 w 606"/>
                    <a:gd name="T21" fmla="*/ 259 h 259"/>
                    <a:gd name="T22" fmla="*/ 0 w 606"/>
                    <a:gd name="T23" fmla="*/ 249 h 259"/>
                    <a:gd name="T24" fmla="*/ 0 w 606"/>
                    <a:gd name="T25" fmla="*/ 208 h 259"/>
                    <a:gd name="T26" fmla="*/ 23 w 606"/>
                    <a:gd name="T27" fmla="*/ 137 h 259"/>
                    <a:gd name="T28" fmla="*/ 60 w 606"/>
                    <a:gd name="T29" fmla="*/ 141 h 259"/>
                    <a:gd name="T30" fmla="*/ 35 w 606"/>
                    <a:gd name="T31" fmla="*/ 173 h 259"/>
                    <a:gd name="T32" fmla="*/ 29 w 606"/>
                    <a:gd name="T33" fmla="*/ 220 h 259"/>
                    <a:gd name="T34" fmla="*/ 52 w 606"/>
                    <a:gd name="T35" fmla="*/ 218 h 259"/>
                    <a:gd name="T36" fmla="*/ 158 w 606"/>
                    <a:gd name="T37" fmla="*/ 182 h 259"/>
                    <a:gd name="T38" fmla="*/ 319 w 606"/>
                    <a:gd name="T39" fmla="*/ 130 h 259"/>
                    <a:gd name="T40" fmla="*/ 456 w 606"/>
                    <a:gd name="T41" fmla="*/ 94 h 259"/>
                    <a:gd name="T42" fmla="*/ 543 w 606"/>
                    <a:gd name="T43" fmla="*/ 65 h 259"/>
                    <a:gd name="T44" fmla="*/ 575 w 606"/>
                    <a:gd name="T45" fmla="*/ 59 h 259"/>
                    <a:gd name="T46" fmla="*/ 581 w 606"/>
                    <a:gd name="T47" fmla="*/ 24 h 259"/>
                    <a:gd name="T48" fmla="*/ 473 w 606"/>
                    <a:gd name="T49" fmla="*/ 55 h 259"/>
                    <a:gd name="T50" fmla="*/ 317 w 606"/>
                    <a:gd name="T51" fmla="*/ 90 h 259"/>
                    <a:gd name="T52" fmla="*/ 185 w 606"/>
                    <a:gd name="T53" fmla="*/ 131 h 259"/>
                    <a:gd name="T54" fmla="*/ 71 w 606"/>
                    <a:gd name="T55" fmla="*/ 165 h 259"/>
                    <a:gd name="T56" fmla="*/ 83 w 606"/>
                    <a:gd name="T57" fmla="*/ 137 h 259"/>
                    <a:gd name="T58" fmla="*/ 117 w 606"/>
                    <a:gd name="T59" fmla="*/ 131 h 259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606" h="259">
                      <a:moveTo>
                        <a:pt x="117" y="131"/>
                      </a:moveTo>
                      <a:lnTo>
                        <a:pt x="271" y="88"/>
                      </a:lnTo>
                      <a:lnTo>
                        <a:pt x="408" y="49"/>
                      </a:lnTo>
                      <a:lnTo>
                        <a:pt x="525" y="20"/>
                      </a:lnTo>
                      <a:lnTo>
                        <a:pt x="598" y="0"/>
                      </a:lnTo>
                      <a:lnTo>
                        <a:pt x="606" y="26"/>
                      </a:lnTo>
                      <a:lnTo>
                        <a:pt x="594" y="77"/>
                      </a:lnTo>
                      <a:lnTo>
                        <a:pt x="473" y="112"/>
                      </a:lnTo>
                      <a:lnTo>
                        <a:pt x="273" y="161"/>
                      </a:lnTo>
                      <a:lnTo>
                        <a:pt x="117" y="218"/>
                      </a:lnTo>
                      <a:lnTo>
                        <a:pt x="23" y="259"/>
                      </a:lnTo>
                      <a:lnTo>
                        <a:pt x="0" y="249"/>
                      </a:lnTo>
                      <a:lnTo>
                        <a:pt x="0" y="208"/>
                      </a:lnTo>
                      <a:lnTo>
                        <a:pt x="23" y="137"/>
                      </a:lnTo>
                      <a:lnTo>
                        <a:pt x="60" y="141"/>
                      </a:lnTo>
                      <a:lnTo>
                        <a:pt x="35" y="173"/>
                      </a:lnTo>
                      <a:lnTo>
                        <a:pt x="29" y="220"/>
                      </a:lnTo>
                      <a:lnTo>
                        <a:pt x="52" y="218"/>
                      </a:lnTo>
                      <a:lnTo>
                        <a:pt x="158" y="182"/>
                      </a:lnTo>
                      <a:lnTo>
                        <a:pt x="319" y="130"/>
                      </a:lnTo>
                      <a:lnTo>
                        <a:pt x="456" y="94"/>
                      </a:lnTo>
                      <a:lnTo>
                        <a:pt x="543" y="65"/>
                      </a:lnTo>
                      <a:lnTo>
                        <a:pt x="575" y="59"/>
                      </a:lnTo>
                      <a:lnTo>
                        <a:pt x="581" y="24"/>
                      </a:lnTo>
                      <a:lnTo>
                        <a:pt x="473" y="55"/>
                      </a:lnTo>
                      <a:lnTo>
                        <a:pt x="317" y="90"/>
                      </a:lnTo>
                      <a:lnTo>
                        <a:pt x="185" y="131"/>
                      </a:lnTo>
                      <a:lnTo>
                        <a:pt x="71" y="165"/>
                      </a:lnTo>
                      <a:lnTo>
                        <a:pt x="83" y="137"/>
                      </a:lnTo>
                      <a:lnTo>
                        <a:pt x="117" y="1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628" name="Group 34"/>
                <p:cNvGrpSpPr>
                  <a:grpSpLocks/>
                </p:cNvGrpSpPr>
                <p:nvPr/>
              </p:nvGrpSpPr>
              <p:grpSpPr bwMode="auto">
                <a:xfrm>
                  <a:off x="1081" y="1154"/>
                  <a:ext cx="105" cy="108"/>
                  <a:chOff x="1081" y="1154"/>
                  <a:chExt cx="105" cy="108"/>
                </a:xfrm>
              </p:grpSpPr>
              <p:sp>
                <p:nvSpPr>
                  <p:cNvPr id="19637" name="Freeform 35"/>
                  <p:cNvSpPr>
                    <a:spLocks/>
                  </p:cNvSpPr>
                  <p:nvPr/>
                </p:nvSpPr>
                <p:spPr bwMode="auto">
                  <a:xfrm>
                    <a:off x="1093" y="1154"/>
                    <a:ext cx="93" cy="108"/>
                  </a:xfrm>
                  <a:custGeom>
                    <a:avLst/>
                    <a:gdLst>
                      <a:gd name="T0" fmla="*/ 2 w 93"/>
                      <a:gd name="T1" fmla="*/ 53 h 108"/>
                      <a:gd name="T2" fmla="*/ 14 w 93"/>
                      <a:gd name="T3" fmla="*/ 31 h 108"/>
                      <a:gd name="T4" fmla="*/ 37 w 93"/>
                      <a:gd name="T5" fmla="*/ 29 h 108"/>
                      <a:gd name="T6" fmla="*/ 64 w 93"/>
                      <a:gd name="T7" fmla="*/ 31 h 108"/>
                      <a:gd name="T8" fmla="*/ 70 w 93"/>
                      <a:gd name="T9" fmla="*/ 49 h 108"/>
                      <a:gd name="T10" fmla="*/ 58 w 93"/>
                      <a:gd name="T11" fmla="*/ 73 h 108"/>
                      <a:gd name="T12" fmla="*/ 37 w 93"/>
                      <a:gd name="T13" fmla="*/ 79 h 108"/>
                      <a:gd name="T14" fmla="*/ 6 w 93"/>
                      <a:gd name="T15" fmla="*/ 84 h 108"/>
                      <a:gd name="T16" fmla="*/ 8 w 93"/>
                      <a:gd name="T17" fmla="*/ 98 h 108"/>
                      <a:gd name="T18" fmla="*/ 27 w 93"/>
                      <a:gd name="T19" fmla="*/ 108 h 108"/>
                      <a:gd name="T20" fmla="*/ 62 w 93"/>
                      <a:gd name="T21" fmla="*/ 96 h 108"/>
                      <a:gd name="T22" fmla="*/ 83 w 93"/>
                      <a:gd name="T23" fmla="*/ 77 h 108"/>
                      <a:gd name="T24" fmla="*/ 93 w 93"/>
                      <a:gd name="T25" fmla="*/ 59 h 108"/>
                      <a:gd name="T26" fmla="*/ 89 w 93"/>
                      <a:gd name="T27" fmla="*/ 29 h 108"/>
                      <a:gd name="T28" fmla="*/ 70 w 93"/>
                      <a:gd name="T29" fmla="*/ 16 h 108"/>
                      <a:gd name="T30" fmla="*/ 37 w 93"/>
                      <a:gd name="T31" fmla="*/ 0 h 108"/>
                      <a:gd name="T32" fmla="*/ 12 w 93"/>
                      <a:gd name="T33" fmla="*/ 6 h 108"/>
                      <a:gd name="T34" fmla="*/ 0 w 93"/>
                      <a:gd name="T35" fmla="*/ 35 h 108"/>
                      <a:gd name="T36" fmla="*/ 2 w 93"/>
                      <a:gd name="T37" fmla="*/ 53 h 10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3" h="108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3"/>
                        </a:lnTo>
                        <a:lnTo>
                          <a:pt x="37" y="79"/>
                        </a:lnTo>
                        <a:lnTo>
                          <a:pt x="6" y="84"/>
                        </a:lnTo>
                        <a:lnTo>
                          <a:pt x="8" y="98"/>
                        </a:lnTo>
                        <a:lnTo>
                          <a:pt x="27" y="108"/>
                        </a:lnTo>
                        <a:lnTo>
                          <a:pt x="62" y="96"/>
                        </a:lnTo>
                        <a:lnTo>
                          <a:pt x="83" y="77"/>
                        </a:lnTo>
                        <a:lnTo>
                          <a:pt x="93" y="59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38" name="Freeform 36"/>
                  <p:cNvSpPr>
                    <a:spLocks/>
                  </p:cNvSpPr>
                  <p:nvPr/>
                </p:nvSpPr>
                <p:spPr bwMode="auto">
                  <a:xfrm>
                    <a:off x="1081" y="1180"/>
                    <a:ext cx="54" cy="73"/>
                  </a:xfrm>
                  <a:custGeom>
                    <a:avLst/>
                    <a:gdLst>
                      <a:gd name="T0" fmla="*/ 41 w 54"/>
                      <a:gd name="T1" fmla="*/ 0 h 73"/>
                      <a:gd name="T2" fmla="*/ 16 w 54"/>
                      <a:gd name="T3" fmla="*/ 15 h 73"/>
                      <a:gd name="T4" fmla="*/ 20 w 54"/>
                      <a:gd name="T5" fmla="*/ 39 h 73"/>
                      <a:gd name="T6" fmla="*/ 27 w 54"/>
                      <a:gd name="T7" fmla="*/ 58 h 73"/>
                      <a:gd name="T8" fmla="*/ 54 w 54"/>
                      <a:gd name="T9" fmla="*/ 67 h 73"/>
                      <a:gd name="T10" fmla="*/ 27 w 54"/>
                      <a:gd name="T11" fmla="*/ 73 h 73"/>
                      <a:gd name="T12" fmla="*/ 2 w 54"/>
                      <a:gd name="T13" fmla="*/ 58 h 73"/>
                      <a:gd name="T14" fmla="*/ 0 w 54"/>
                      <a:gd name="T15" fmla="*/ 34 h 73"/>
                      <a:gd name="T16" fmla="*/ 2 w 54"/>
                      <a:gd name="T17" fmla="*/ 6 h 73"/>
                      <a:gd name="T18" fmla="*/ 41 w 54"/>
                      <a:gd name="T19" fmla="*/ 0 h 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4" h="73">
                        <a:moveTo>
                          <a:pt x="41" y="0"/>
                        </a:moveTo>
                        <a:lnTo>
                          <a:pt x="16" y="15"/>
                        </a:lnTo>
                        <a:lnTo>
                          <a:pt x="20" y="39"/>
                        </a:lnTo>
                        <a:lnTo>
                          <a:pt x="27" y="58"/>
                        </a:lnTo>
                        <a:lnTo>
                          <a:pt x="54" y="67"/>
                        </a:lnTo>
                        <a:lnTo>
                          <a:pt x="27" y="73"/>
                        </a:lnTo>
                        <a:lnTo>
                          <a:pt x="2" y="58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629" name="Group 37"/>
                <p:cNvGrpSpPr>
                  <a:grpSpLocks/>
                </p:cNvGrpSpPr>
                <p:nvPr/>
              </p:nvGrpSpPr>
              <p:grpSpPr bwMode="auto">
                <a:xfrm>
                  <a:off x="888" y="1194"/>
                  <a:ext cx="104" cy="108"/>
                  <a:chOff x="888" y="1194"/>
                  <a:chExt cx="104" cy="108"/>
                </a:xfrm>
              </p:grpSpPr>
              <p:sp>
                <p:nvSpPr>
                  <p:cNvPr id="19635" name="Freeform 38"/>
                  <p:cNvSpPr>
                    <a:spLocks/>
                  </p:cNvSpPr>
                  <p:nvPr/>
                </p:nvSpPr>
                <p:spPr bwMode="auto">
                  <a:xfrm>
                    <a:off x="899" y="1194"/>
                    <a:ext cx="93" cy="108"/>
                  </a:xfrm>
                  <a:custGeom>
                    <a:avLst/>
                    <a:gdLst>
                      <a:gd name="T0" fmla="*/ 2 w 93"/>
                      <a:gd name="T1" fmla="*/ 53 h 108"/>
                      <a:gd name="T2" fmla="*/ 14 w 93"/>
                      <a:gd name="T3" fmla="*/ 31 h 108"/>
                      <a:gd name="T4" fmla="*/ 37 w 93"/>
                      <a:gd name="T5" fmla="*/ 29 h 108"/>
                      <a:gd name="T6" fmla="*/ 64 w 93"/>
                      <a:gd name="T7" fmla="*/ 31 h 108"/>
                      <a:gd name="T8" fmla="*/ 70 w 93"/>
                      <a:gd name="T9" fmla="*/ 49 h 108"/>
                      <a:gd name="T10" fmla="*/ 58 w 93"/>
                      <a:gd name="T11" fmla="*/ 73 h 108"/>
                      <a:gd name="T12" fmla="*/ 37 w 93"/>
                      <a:gd name="T13" fmla="*/ 79 h 108"/>
                      <a:gd name="T14" fmla="*/ 6 w 93"/>
                      <a:gd name="T15" fmla="*/ 84 h 108"/>
                      <a:gd name="T16" fmla="*/ 8 w 93"/>
                      <a:gd name="T17" fmla="*/ 98 h 108"/>
                      <a:gd name="T18" fmla="*/ 27 w 93"/>
                      <a:gd name="T19" fmla="*/ 108 h 108"/>
                      <a:gd name="T20" fmla="*/ 62 w 93"/>
                      <a:gd name="T21" fmla="*/ 96 h 108"/>
                      <a:gd name="T22" fmla="*/ 83 w 93"/>
                      <a:gd name="T23" fmla="*/ 77 h 108"/>
                      <a:gd name="T24" fmla="*/ 93 w 93"/>
                      <a:gd name="T25" fmla="*/ 59 h 108"/>
                      <a:gd name="T26" fmla="*/ 89 w 93"/>
                      <a:gd name="T27" fmla="*/ 29 h 108"/>
                      <a:gd name="T28" fmla="*/ 70 w 93"/>
                      <a:gd name="T29" fmla="*/ 16 h 108"/>
                      <a:gd name="T30" fmla="*/ 37 w 93"/>
                      <a:gd name="T31" fmla="*/ 0 h 108"/>
                      <a:gd name="T32" fmla="*/ 12 w 93"/>
                      <a:gd name="T33" fmla="*/ 6 h 108"/>
                      <a:gd name="T34" fmla="*/ 0 w 93"/>
                      <a:gd name="T35" fmla="*/ 35 h 108"/>
                      <a:gd name="T36" fmla="*/ 2 w 93"/>
                      <a:gd name="T37" fmla="*/ 53 h 10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3" h="108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3"/>
                        </a:lnTo>
                        <a:lnTo>
                          <a:pt x="37" y="79"/>
                        </a:lnTo>
                        <a:lnTo>
                          <a:pt x="6" y="84"/>
                        </a:lnTo>
                        <a:lnTo>
                          <a:pt x="8" y="98"/>
                        </a:lnTo>
                        <a:lnTo>
                          <a:pt x="27" y="108"/>
                        </a:lnTo>
                        <a:lnTo>
                          <a:pt x="62" y="96"/>
                        </a:lnTo>
                        <a:lnTo>
                          <a:pt x="83" y="77"/>
                        </a:lnTo>
                        <a:lnTo>
                          <a:pt x="93" y="59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36" name="Freeform 39"/>
                  <p:cNvSpPr>
                    <a:spLocks/>
                  </p:cNvSpPr>
                  <p:nvPr/>
                </p:nvSpPr>
                <p:spPr bwMode="auto">
                  <a:xfrm>
                    <a:off x="888" y="1220"/>
                    <a:ext cx="53" cy="73"/>
                  </a:xfrm>
                  <a:custGeom>
                    <a:avLst/>
                    <a:gdLst>
                      <a:gd name="T0" fmla="*/ 40 w 53"/>
                      <a:gd name="T1" fmla="*/ 0 h 73"/>
                      <a:gd name="T2" fmla="*/ 15 w 53"/>
                      <a:gd name="T3" fmla="*/ 15 h 73"/>
                      <a:gd name="T4" fmla="*/ 20 w 53"/>
                      <a:gd name="T5" fmla="*/ 39 h 73"/>
                      <a:gd name="T6" fmla="*/ 27 w 53"/>
                      <a:gd name="T7" fmla="*/ 58 h 73"/>
                      <a:gd name="T8" fmla="*/ 53 w 53"/>
                      <a:gd name="T9" fmla="*/ 67 h 73"/>
                      <a:gd name="T10" fmla="*/ 27 w 53"/>
                      <a:gd name="T11" fmla="*/ 73 h 73"/>
                      <a:gd name="T12" fmla="*/ 2 w 53"/>
                      <a:gd name="T13" fmla="*/ 58 h 73"/>
                      <a:gd name="T14" fmla="*/ 0 w 53"/>
                      <a:gd name="T15" fmla="*/ 34 h 73"/>
                      <a:gd name="T16" fmla="*/ 2 w 53"/>
                      <a:gd name="T17" fmla="*/ 6 h 73"/>
                      <a:gd name="T18" fmla="*/ 40 w 53"/>
                      <a:gd name="T19" fmla="*/ 0 h 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3" h="73">
                        <a:moveTo>
                          <a:pt x="40" y="0"/>
                        </a:moveTo>
                        <a:lnTo>
                          <a:pt x="15" y="15"/>
                        </a:lnTo>
                        <a:lnTo>
                          <a:pt x="20" y="39"/>
                        </a:lnTo>
                        <a:lnTo>
                          <a:pt x="27" y="58"/>
                        </a:lnTo>
                        <a:lnTo>
                          <a:pt x="53" y="67"/>
                        </a:lnTo>
                        <a:lnTo>
                          <a:pt x="27" y="73"/>
                        </a:lnTo>
                        <a:lnTo>
                          <a:pt x="2" y="58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630" name="Group 40"/>
                <p:cNvGrpSpPr>
                  <a:grpSpLocks/>
                </p:cNvGrpSpPr>
                <p:nvPr/>
              </p:nvGrpSpPr>
              <p:grpSpPr bwMode="auto">
                <a:xfrm>
                  <a:off x="690" y="1243"/>
                  <a:ext cx="105" cy="109"/>
                  <a:chOff x="690" y="1243"/>
                  <a:chExt cx="105" cy="109"/>
                </a:xfrm>
              </p:grpSpPr>
              <p:sp>
                <p:nvSpPr>
                  <p:cNvPr id="19633" name="Freeform 41"/>
                  <p:cNvSpPr>
                    <a:spLocks/>
                  </p:cNvSpPr>
                  <p:nvPr/>
                </p:nvSpPr>
                <p:spPr bwMode="auto">
                  <a:xfrm>
                    <a:off x="702" y="1243"/>
                    <a:ext cx="93" cy="109"/>
                  </a:xfrm>
                  <a:custGeom>
                    <a:avLst/>
                    <a:gdLst>
                      <a:gd name="T0" fmla="*/ 2 w 93"/>
                      <a:gd name="T1" fmla="*/ 53 h 109"/>
                      <a:gd name="T2" fmla="*/ 14 w 93"/>
                      <a:gd name="T3" fmla="*/ 31 h 109"/>
                      <a:gd name="T4" fmla="*/ 37 w 93"/>
                      <a:gd name="T5" fmla="*/ 29 h 109"/>
                      <a:gd name="T6" fmla="*/ 64 w 93"/>
                      <a:gd name="T7" fmla="*/ 31 h 109"/>
                      <a:gd name="T8" fmla="*/ 70 w 93"/>
                      <a:gd name="T9" fmla="*/ 49 h 109"/>
                      <a:gd name="T10" fmla="*/ 58 w 93"/>
                      <a:gd name="T11" fmla="*/ 74 h 109"/>
                      <a:gd name="T12" fmla="*/ 37 w 93"/>
                      <a:gd name="T13" fmla="*/ 80 h 109"/>
                      <a:gd name="T14" fmla="*/ 6 w 93"/>
                      <a:gd name="T15" fmla="*/ 84 h 109"/>
                      <a:gd name="T16" fmla="*/ 8 w 93"/>
                      <a:gd name="T17" fmla="*/ 99 h 109"/>
                      <a:gd name="T18" fmla="*/ 27 w 93"/>
                      <a:gd name="T19" fmla="*/ 109 h 109"/>
                      <a:gd name="T20" fmla="*/ 62 w 93"/>
                      <a:gd name="T21" fmla="*/ 97 h 109"/>
                      <a:gd name="T22" fmla="*/ 83 w 93"/>
                      <a:gd name="T23" fmla="*/ 78 h 109"/>
                      <a:gd name="T24" fmla="*/ 93 w 93"/>
                      <a:gd name="T25" fmla="*/ 60 h 109"/>
                      <a:gd name="T26" fmla="*/ 89 w 93"/>
                      <a:gd name="T27" fmla="*/ 29 h 109"/>
                      <a:gd name="T28" fmla="*/ 70 w 93"/>
                      <a:gd name="T29" fmla="*/ 16 h 109"/>
                      <a:gd name="T30" fmla="*/ 37 w 93"/>
                      <a:gd name="T31" fmla="*/ 0 h 109"/>
                      <a:gd name="T32" fmla="*/ 12 w 93"/>
                      <a:gd name="T33" fmla="*/ 6 h 109"/>
                      <a:gd name="T34" fmla="*/ 0 w 93"/>
                      <a:gd name="T35" fmla="*/ 35 h 109"/>
                      <a:gd name="T36" fmla="*/ 2 w 93"/>
                      <a:gd name="T37" fmla="*/ 53 h 109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3" h="109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4"/>
                        </a:lnTo>
                        <a:lnTo>
                          <a:pt x="37" y="80"/>
                        </a:lnTo>
                        <a:lnTo>
                          <a:pt x="6" y="84"/>
                        </a:lnTo>
                        <a:lnTo>
                          <a:pt x="8" y="99"/>
                        </a:lnTo>
                        <a:lnTo>
                          <a:pt x="27" y="109"/>
                        </a:lnTo>
                        <a:lnTo>
                          <a:pt x="62" y="97"/>
                        </a:lnTo>
                        <a:lnTo>
                          <a:pt x="83" y="78"/>
                        </a:lnTo>
                        <a:lnTo>
                          <a:pt x="93" y="60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34" name="Freeform 42"/>
                  <p:cNvSpPr>
                    <a:spLocks/>
                  </p:cNvSpPr>
                  <p:nvPr/>
                </p:nvSpPr>
                <p:spPr bwMode="auto">
                  <a:xfrm>
                    <a:off x="690" y="1270"/>
                    <a:ext cx="54" cy="72"/>
                  </a:xfrm>
                  <a:custGeom>
                    <a:avLst/>
                    <a:gdLst>
                      <a:gd name="T0" fmla="*/ 41 w 54"/>
                      <a:gd name="T1" fmla="*/ 0 h 72"/>
                      <a:gd name="T2" fmla="*/ 16 w 54"/>
                      <a:gd name="T3" fmla="*/ 15 h 72"/>
                      <a:gd name="T4" fmla="*/ 20 w 54"/>
                      <a:gd name="T5" fmla="*/ 38 h 72"/>
                      <a:gd name="T6" fmla="*/ 27 w 54"/>
                      <a:gd name="T7" fmla="*/ 57 h 72"/>
                      <a:gd name="T8" fmla="*/ 54 w 54"/>
                      <a:gd name="T9" fmla="*/ 66 h 72"/>
                      <a:gd name="T10" fmla="*/ 27 w 54"/>
                      <a:gd name="T11" fmla="*/ 72 h 72"/>
                      <a:gd name="T12" fmla="*/ 2 w 54"/>
                      <a:gd name="T13" fmla="*/ 57 h 72"/>
                      <a:gd name="T14" fmla="*/ 0 w 54"/>
                      <a:gd name="T15" fmla="*/ 34 h 72"/>
                      <a:gd name="T16" fmla="*/ 2 w 54"/>
                      <a:gd name="T17" fmla="*/ 6 h 72"/>
                      <a:gd name="T18" fmla="*/ 41 w 54"/>
                      <a:gd name="T19" fmla="*/ 0 h 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4" h="72">
                        <a:moveTo>
                          <a:pt x="41" y="0"/>
                        </a:moveTo>
                        <a:lnTo>
                          <a:pt x="16" y="15"/>
                        </a:lnTo>
                        <a:lnTo>
                          <a:pt x="20" y="38"/>
                        </a:lnTo>
                        <a:lnTo>
                          <a:pt x="27" y="57"/>
                        </a:lnTo>
                        <a:lnTo>
                          <a:pt x="54" y="66"/>
                        </a:lnTo>
                        <a:lnTo>
                          <a:pt x="27" y="72"/>
                        </a:lnTo>
                        <a:lnTo>
                          <a:pt x="2" y="57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631" name="Freeform 43"/>
                <p:cNvSpPr>
                  <a:spLocks/>
                </p:cNvSpPr>
                <p:nvPr/>
              </p:nvSpPr>
              <p:spPr bwMode="auto">
                <a:xfrm>
                  <a:off x="3" y="780"/>
                  <a:ext cx="1316" cy="1196"/>
                </a:xfrm>
                <a:custGeom>
                  <a:avLst/>
                  <a:gdLst>
                    <a:gd name="T0" fmla="*/ 29 w 1316"/>
                    <a:gd name="T1" fmla="*/ 42 h 1196"/>
                    <a:gd name="T2" fmla="*/ 52 w 1316"/>
                    <a:gd name="T3" fmla="*/ 130 h 1196"/>
                    <a:gd name="T4" fmla="*/ 40 w 1316"/>
                    <a:gd name="T5" fmla="*/ 340 h 1196"/>
                    <a:gd name="T6" fmla="*/ 38 w 1316"/>
                    <a:gd name="T7" fmla="*/ 569 h 1196"/>
                    <a:gd name="T8" fmla="*/ 55 w 1316"/>
                    <a:gd name="T9" fmla="*/ 730 h 1196"/>
                    <a:gd name="T10" fmla="*/ 120 w 1316"/>
                    <a:gd name="T11" fmla="*/ 806 h 1196"/>
                    <a:gd name="T12" fmla="*/ 222 w 1316"/>
                    <a:gd name="T13" fmla="*/ 908 h 1196"/>
                    <a:gd name="T14" fmla="*/ 304 w 1316"/>
                    <a:gd name="T15" fmla="*/ 1005 h 1196"/>
                    <a:gd name="T16" fmla="*/ 378 w 1316"/>
                    <a:gd name="T17" fmla="*/ 1108 h 1196"/>
                    <a:gd name="T18" fmla="*/ 447 w 1316"/>
                    <a:gd name="T19" fmla="*/ 1167 h 1196"/>
                    <a:gd name="T20" fmla="*/ 453 w 1316"/>
                    <a:gd name="T21" fmla="*/ 1057 h 1196"/>
                    <a:gd name="T22" fmla="*/ 453 w 1316"/>
                    <a:gd name="T23" fmla="*/ 730 h 1196"/>
                    <a:gd name="T24" fmla="*/ 453 w 1316"/>
                    <a:gd name="T25" fmla="*/ 462 h 1196"/>
                    <a:gd name="T26" fmla="*/ 458 w 1316"/>
                    <a:gd name="T27" fmla="*/ 266 h 1196"/>
                    <a:gd name="T28" fmla="*/ 481 w 1316"/>
                    <a:gd name="T29" fmla="*/ 0 h 1196"/>
                    <a:gd name="T30" fmla="*/ 485 w 1316"/>
                    <a:gd name="T31" fmla="*/ 174 h 1196"/>
                    <a:gd name="T32" fmla="*/ 485 w 1316"/>
                    <a:gd name="T33" fmla="*/ 334 h 1196"/>
                    <a:gd name="T34" fmla="*/ 479 w 1316"/>
                    <a:gd name="T35" fmla="*/ 531 h 1196"/>
                    <a:gd name="T36" fmla="*/ 479 w 1316"/>
                    <a:gd name="T37" fmla="*/ 736 h 1196"/>
                    <a:gd name="T38" fmla="*/ 476 w 1316"/>
                    <a:gd name="T39" fmla="*/ 925 h 1196"/>
                    <a:gd name="T40" fmla="*/ 476 w 1316"/>
                    <a:gd name="T41" fmla="*/ 1143 h 1196"/>
                    <a:gd name="T42" fmla="*/ 567 w 1316"/>
                    <a:gd name="T43" fmla="*/ 1131 h 1196"/>
                    <a:gd name="T44" fmla="*/ 762 w 1316"/>
                    <a:gd name="T45" fmla="*/ 1064 h 1196"/>
                    <a:gd name="T46" fmla="*/ 881 w 1316"/>
                    <a:gd name="T47" fmla="*/ 1018 h 1196"/>
                    <a:gd name="T48" fmla="*/ 1010 w 1316"/>
                    <a:gd name="T49" fmla="*/ 971 h 1196"/>
                    <a:gd name="T50" fmla="*/ 1148 w 1316"/>
                    <a:gd name="T51" fmla="*/ 909 h 1196"/>
                    <a:gd name="T52" fmla="*/ 1253 w 1316"/>
                    <a:gd name="T53" fmla="*/ 875 h 1196"/>
                    <a:gd name="T54" fmla="*/ 1270 w 1316"/>
                    <a:gd name="T55" fmla="*/ 844 h 1196"/>
                    <a:gd name="T56" fmla="*/ 1285 w 1316"/>
                    <a:gd name="T57" fmla="*/ 818 h 1196"/>
                    <a:gd name="T58" fmla="*/ 1293 w 1316"/>
                    <a:gd name="T59" fmla="*/ 646 h 1196"/>
                    <a:gd name="T60" fmla="*/ 1291 w 1316"/>
                    <a:gd name="T61" fmla="*/ 443 h 1196"/>
                    <a:gd name="T62" fmla="*/ 1291 w 1316"/>
                    <a:gd name="T63" fmla="*/ 311 h 1196"/>
                    <a:gd name="T64" fmla="*/ 1293 w 1316"/>
                    <a:gd name="T65" fmla="*/ 197 h 1196"/>
                    <a:gd name="T66" fmla="*/ 1316 w 1316"/>
                    <a:gd name="T67" fmla="*/ 4 h 1196"/>
                    <a:gd name="T68" fmla="*/ 1316 w 1316"/>
                    <a:gd name="T69" fmla="*/ 220 h 1196"/>
                    <a:gd name="T70" fmla="*/ 1316 w 1316"/>
                    <a:gd name="T71" fmla="*/ 376 h 1196"/>
                    <a:gd name="T72" fmla="*/ 1316 w 1316"/>
                    <a:gd name="T73" fmla="*/ 598 h 1196"/>
                    <a:gd name="T74" fmla="*/ 1316 w 1316"/>
                    <a:gd name="T75" fmla="*/ 829 h 1196"/>
                    <a:gd name="T76" fmla="*/ 1303 w 1316"/>
                    <a:gd name="T77" fmla="*/ 885 h 1196"/>
                    <a:gd name="T78" fmla="*/ 1274 w 1316"/>
                    <a:gd name="T79" fmla="*/ 904 h 1196"/>
                    <a:gd name="T80" fmla="*/ 1190 w 1316"/>
                    <a:gd name="T81" fmla="*/ 925 h 1196"/>
                    <a:gd name="T82" fmla="*/ 1064 w 1316"/>
                    <a:gd name="T83" fmla="*/ 976 h 1196"/>
                    <a:gd name="T84" fmla="*/ 921 w 1316"/>
                    <a:gd name="T85" fmla="*/ 1036 h 1196"/>
                    <a:gd name="T86" fmla="*/ 777 w 1316"/>
                    <a:gd name="T87" fmla="*/ 1091 h 1196"/>
                    <a:gd name="T88" fmla="*/ 600 w 1316"/>
                    <a:gd name="T89" fmla="*/ 1150 h 1196"/>
                    <a:gd name="T90" fmla="*/ 479 w 1316"/>
                    <a:gd name="T91" fmla="*/ 1194 h 1196"/>
                    <a:gd name="T92" fmla="*/ 434 w 1316"/>
                    <a:gd name="T93" fmla="*/ 1196 h 1196"/>
                    <a:gd name="T94" fmla="*/ 390 w 1316"/>
                    <a:gd name="T95" fmla="*/ 1154 h 1196"/>
                    <a:gd name="T96" fmla="*/ 321 w 1316"/>
                    <a:gd name="T97" fmla="*/ 1081 h 1196"/>
                    <a:gd name="T98" fmla="*/ 256 w 1316"/>
                    <a:gd name="T99" fmla="*/ 984 h 1196"/>
                    <a:gd name="T100" fmla="*/ 187 w 1316"/>
                    <a:gd name="T101" fmla="*/ 908 h 1196"/>
                    <a:gd name="T102" fmla="*/ 97 w 1316"/>
                    <a:gd name="T103" fmla="*/ 823 h 1196"/>
                    <a:gd name="T104" fmla="*/ 44 w 1316"/>
                    <a:gd name="T105" fmla="*/ 770 h 1196"/>
                    <a:gd name="T106" fmla="*/ 6 w 1316"/>
                    <a:gd name="T107" fmla="*/ 730 h 1196"/>
                    <a:gd name="T108" fmla="*/ 0 w 1316"/>
                    <a:gd name="T109" fmla="*/ 674 h 1196"/>
                    <a:gd name="T110" fmla="*/ 17 w 1316"/>
                    <a:gd name="T111" fmla="*/ 520 h 1196"/>
                    <a:gd name="T112" fmla="*/ 29 w 1316"/>
                    <a:gd name="T113" fmla="*/ 216 h 1196"/>
                    <a:gd name="T114" fmla="*/ 29 w 1316"/>
                    <a:gd name="T115" fmla="*/ 42 h 119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1316" h="1196">
                      <a:moveTo>
                        <a:pt x="29" y="42"/>
                      </a:moveTo>
                      <a:lnTo>
                        <a:pt x="52" y="130"/>
                      </a:lnTo>
                      <a:lnTo>
                        <a:pt x="40" y="340"/>
                      </a:lnTo>
                      <a:lnTo>
                        <a:pt x="38" y="569"/>
                      </a:lnTo>
                      <a:lnTo>
                        <a:pt x="55" y="730"/>
                      </a:lnTo>
                      <a:lnTo>
                        <a:pt x="120" y="806"/>
                      </a:lnTo>
                      <a:lnTo>
                        <a:pt x="222" y="908"/>
                      </a:lnTo>
                      <a:lnTo>
                        <a:pt x="304" y="1005"/>
                      </a:lnTo>
                      <a:lnTo>
                        <a:pt x="378" y="1108"/>
                      </a:lnTo>
                      <a:lnTo>
                        <a:pt x="447" y="1167"/>
                      </a:lnTo>
                      <a:lnTo>
                        <a:pt x="453" y="1057"/>
                      </a:lnTo>
                      <a:lnTo>
                        <a:pt x="453" y="730"/>
                      </a:lnTo>
                      <a:lnTo>
                        <a:pt x="453" y="462"/>
                      </a:lnTo>
                      <a:lnTo>
                        <a:pt x="458" y="266"/>
                      </a:lnTo>
                      <a:lnTo>
                        <a:pt x="481" y="0"/>
                      </a:lnTo>
                      <a:lnTo>
                        <a:pt x="485" y="174"/>
                      </a:lnTo>
                      <a:lnTo>
                        <a:pt x="485" y="334"/>
                      </a:lnTo>
                      <a:lnTo>
                        <a:pt x="479" y="531"/>
                      </a:lnTo>
                      <a:lnTo>
                        <a:pt x="479" y="736"/>
                      </a:lnTo>
                      <a:lnTo>
                        <a:pt x="476" y="925"/>
                      </a:lnTo>
                      <a:lnTo>
                        <a:pt x="476" y="1143"/>
                      </a:lnTo>
                      <a:lnTo>
                        <a:pt x="567" y="1131"/>
                      </a:lnTo>
                      <a:lnTo>
                        <a:pt x="762" y="1064"/>
                      </a:lnTo>
                      <a:lnTo>
                        <a:pt x="881" y="1018"/>
                      </a:lnTo>
                      <a:lnTo>
                        <a:pt x="1010" y="971"/>
                      </a:lnTo>
                      <a:lnTo>
                        <a:pt x="1148" y="909"/>
                      </a:lnTo>
                      <a:lnTo>
                        <a:pt x="1253" y="875"/>
                      </a:lnTo>
                      <a:lnTo>
                        <a:pt x="1270" y="844"/>
                      </a:lnTo>
                      <a:lnTo>
                        <a:pt x="1285" y="818"/>
                      </a:lnTo>
                      <a:lnTo>
                        <a:pt x="1293" y="646"/>
                      </a:lnTo>
                      <a:lnTo>
                        <a:pt x="1291" y="443"/>
                      </a:lnTo>
                      <a:lnTo>
                        <a:pt x="1291" y="311"/>
                      </a:lnTo>
                      <a:lnTo>
                        <a:pt x="1293" y="197"/>
                      </a:lnTo>
                      <a:lnTo>
                        <a:pt x="1316" y="4"/>
                      </a:lnTo>
                      <a:lnTo>
                        <a:pt x="1316" y="220"/>
                      </a:lnTo>
                      <a:lnTo>
                        <a:pt x="1316" y="376"/>
                      </a:lnTo>
                      <a:lnTo>
                        <a:pt x="1316" y="598"/>
                      </a:lnTo>
                      <a:lnTo>
                        <a:pt x="1316" y="829"/>
                      </a:lnTo>
                      <a:lnTo>
                        <a:pt x="1303" y="885"/>
                      </a:lnTo>
                      <a:lnTo>
                        <a:pt x="1274" y="904"/>
                      </a:lnTo>
                      <a:lnTo>
                        <a:pt x="1190" y="925"/>
                      </a:lnTo>
                      <a:lnTo>
                        <a:pt x="1064" y="976"/>
                      </a:lnTo>
                      <a:lnTo>
                        <a:pt x="921" y="1036"/>
                      </a:lnTo>
                      <a:lnTo>
                        <a:pt x="777" y="1091"/>
                      </a:lnTo>
                      <a:lnTo>
                        <a:pt x="600" y="1150"/>
                      </a:lnTo>
                      <a:lnTo>
                        <a:pt x="479" y="1194"/>
                      </a:lnTo>
                      <a:lnTo>
                        <a:pt x="434" y="1196"/>
                      </a:lnTo>
                      <a:lnTo>
                        <a:pt x="390" y="1154"/>
                      </a:lnTo>
                      <a:lnTo>
                        <a:pt x="321" y="1081"/>
                      </a:lnTo>
                      <a:lnTo>
                        <a:pt x="256" y="984"/>
                      </a:lnTo>
                      <a:lnTo>
                        <a:pt x="187" y="908"/>
                      </a:lnTo>
                      <a:lnTo>
                        <a:pt x="97" y="823"/>
                      </a:lnTo>
                      <a:lnTo>
                        <a:pt x="44" y="770"/>
                      </a:lnTo>
                      <a:lnTo>
                        <a:pt x="6" y="730"/>
                      </a:lnTo>
                      <a:lnTo>
                        <a:pt x="0" y="674"/>
                      </a:lnTo>
                      <a:lnTo>
                        <a:pt x="17" y="520"/>
                      </a:lnTo>
                      <a:lnTo>
                        <a:pt x="29" y="216"/>
                      </a:lnTo>
                      <a:lnTo>
                        <a:pt x="29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32" name="Freeform 44"/>
                <p:cNvSpPr>
                  <a:spLocks/>
                </p:cNvSpPr>
                <p:nvPr/>
              </p:nvSpPr>
              <p:spPr bwMode="auto">
                <a:xfrm>
                  <a:off x="31" y="0"/>
                  <a:ext cx="1320" cy="1122"/>
                </a:xfrm>
                <a:custGeom>
                  <a:avLst/>
                  <a:gdLst>
                    <a:gd name="T0" fmla="*/ 0 w 1320"/>
                    <a:gd name="T1" fmla="*/ 891 h 1122"/>
                    <a:gd name="T2" fmla="*/ 0 w 1320"/>
                    <a:gd name="T3" fmla="*/ 648 h 1122"/>
                    <a:gd name="T4" fmla="*/ 11 w 1320"/>
                    <a:gd name="T5" fmla="*/ 442 h 1122"/>
                    <a:gd name="T6" fmla="*/ 21 w 1320"/>
                    <a:gd name="T7" fmla="*/ 172 h 1122"/>
                    <a:gd name="T8" fmla="*/ 34 w 1320"/>
                    <a:gd name="T9" fmla="*/ 86 h 1122"/>
                    <a:gd name="T10" fmla="*/ 413 w 1320"/>
                    <a:gd name="T11" fmla="*/ 32 h 1122"/>
                    <a:gd name="T12" fmla="*/ 663 w 1320"/>
                    <a:gd name="T13" fmla="*/ 0 h 1122"/>
                    <a:gd name="T14" fmla="*/ 686 w 1320"/>
                    <a:gd name="T15" fmla="*/ 0 h 1122"/>
                    <a:gd name="T16" fmla="*/ 858 w 1320"/>
                    <a:gd name="T17" fmla="*/ 38 h 1122"/>
                    <a:gd name="T18" fmla="*/ 1074 w 1320"/>
                    <a:gd name="T19" fmla="*/ 96 h 1122"/>
                    <a:gd name="T20" fmla="*/ 1291 w 1320"/>
                    <a:gd name="T21" fmla="*/ 178 h 1122"/>
                    <a:gd name="T22" fmla="*/ 1310 w 1320"/>
                    <a:gd name="T23" fmla="*/ 199 h 1122"/>
                    <a:gd name="T24" fmla="*/ 1320 w 1320"/>
                    <a:gd name="T25" fmla="*/ 394 h 1122"/>
                    <a:gd name="T26" fmla="*/ 1310 w 1320"/>
                    <a:gd name="T27" fmla="*/ 637 h 1122"/>
                    <a:gd name="T28" fmla="*/ 1280 w 1320"/>
                    <a:gd name="T29" fmla="*/ 1122 h 1122"/>
                    <a:gd name="T30" fmla="*/ 1268 w 1320"/>
                    <a:gd name="T31" fmla="*/ 961 h 1122"/>
                    <a:gd name="T32" fmla="*/ 1276 w 1320"/>
                    <a:gd name="T33" fmla="*/ 700 h 1122"/>
                    <a:gd name="T34" fmla="*/ 1293 w 1320"/>
                    <a:gd name="T35" fmla="*/ 514 h 1122"/>
                    <a:gd name="T36" fmla="*/ 1293 w 1320"/>
                    <a:gd name="T37" fmla="*/ 262 h 1122"/>
                    <a:gd name="T38" fmla="*/ 1282 w 1320"/>
                    <a:gd name="T39" fmla="*/ 212 h 1122"/>
                    <a:gd name="T40" fmla="*/ 1104 w 1320"/>
                    <a:gd name="T41" fmla="*/ 256 h 1122"/>
                    <a:gd name="T42" fmla="*/ 886 w 1320"/>
                    <a:gd name="T43" fmla="*/ 331 h 1122"/>
                    <a:gd name="T44" fmla="*/ 665 w 1320"/>
                    <a:gd name="T45" fmla="*/ 401 h 1122"/>
                    <a:gd name="T46" fmla="*/ 502 w 1320"/>
                    <a:gd name="T47" fmla="*/ 451 h 1122"/>
                    <a:gd name="T48" fmla="*/ 491 w 1320"/>
                    <a:gd name="T49" fmla="*/ 497 h 1122"/>
                    <a:gd name="T50" fmla="*/ 468 w 1320"/>
                    <a:gd name="T51" fmla="*/ 694 h 1122"/>
                    <a:gd name="T52" fmla="*/ 457 w 1320"/>
                    <a:gd name="T53" fmla="*/ 870 h 1122"/>
                    <a:gd name="T54" fmla="*/ 447 w 1320"/>
                    <a:gd name="T55" fmla="*/ 1091 h 1122"/>
                    <a:gd name="T56" fmla="*/ 436 w 1320"/>
                    <a:gd name="T57" fmla="*/ 967 h 1122"/>
                    <a:gd name="T58" fmla="*/ 441 w 1320"/>
                    <a:gd name="T59" fmla="*/ 700 h 1122"/>
                    <a:gd name="T60" fmla="*/ 447 w 1320"/>
                    <a:gd name="T61" fmla="*/ 499 h 1122"/>
                    <a:gd name="T62" fmla="*/ 439 w 1320"/>
                    <a:gd name="T63" fmla="*/ 442 h 1122"/>
                    <a:gd name="T64" fmla="*/ 399 w 1320"/>
                    <a:gd name="T65" fmla="*/ 401 h 1122"/>
                    <a:gd name="T66" fmla="*/ 250 w 1320"/>
                    <a:gd name="T67" fmla="*/ 287 h 1122"/>
                    <a:gd name="T68" fmla="*/ 136 w 1320"/>
                    <a:gd name="T69" fmla="*/ 210 h 1122"/>
                    <a:gd name="T70" fmla="*/ 55 w 1320"/>
                    <a:gd name="T71" fmla="*/ 143 h 1122"/>
                    <a:gd name="T72" fmla="*/ 75 w 1320"/>
                    <a:gd name="T73" fmla="*/ 138 h 1122"/>
                    <a:gd name="T74" fmla="*/ 107 w 1320"/>
                    <a:gd name="T75" fmla="*/ 149 h 1122"/>
                    <a:gd name="T76" fmla="*/ 218 w 1320"/>
                    <a:gd name="T77" fmla="*/ 233 h 1122"/>
                    <a:gd name="T78" fmla="*/ 313 w 1320"/>
                    <a:gd name="T79" fmla="*/ 302 h 1122"/>
                    <a:gd name="T80" fmla="*/ 428 w 1320"/>
                    <a:gd name="T81" fmla="*/ 390 h 1122"/>
                    <a:gd name="T82" fmla="*/ 491 w 1320"/>
                    <a:gd name="T83" fmla="*/ 419 h 1122"/>
                    <a:gd name="T84" fmla="*/ 527 w 1320"/>
                    <a:gd name="T85" fmla="*/ 417 h 1122"/>
                    <a:gd name="T86" fmla="*/ 779 w 1320"/>
                    <a:gd name="T87" fmla="*/ 333 h 1122"/>
                    <a:gd name="T88" fmla="*/ 970 w 1320"/>
                    <a:gd name="T89" fmla="*/ 279 h 1122"/>
                    <a:gd name="T90" fmla="*/ 1171 w 1320"/>
                    <a:gd name="T91" fmla="*/ 212 h 1122"/>
                    <a:gd name="T92" fmla="*/ 1251 w 1320"/>
                    <a:gd name="T93" fmla="*/ 189 h 1122"/>
                    <a:gd name="T94" fmla="*/ 1068 w 1320"/>
                    <a:gd name="T95" fmla="*/ 113 h 1122"/>
                    <a:gd name="T96" fmla="*/ 869 w 1320"/>
                    <a:gd name="T97" fmla="*/ 63 h 1122"/>
                    <a:gd name="T98" fmla="*/ 674 w 1320"/>
                    <a:gd name="T99" fmla="*/ 23 h 1122"/>
                    <a:gd name="T100" fmla="*/ 441 w 1320"/>
                    <a:gd name="T101" fmla="*/ 44 h 1122"/>
                    <a:gd name="T102" fmla="*/ 222 w 1320"/>
                    <a:gd name="T103" fmla="*/ 78 h 1122"/>
                    <a:gd name="T104" fmla="*/ 52 w 1320"/>
                    <a:gd name="T105" fmla="*/ 115 h 1122"/>
                    <a:gd name="T106" fmla="*/ 46 w 1320"/>
                    <a:gd name="T107" fmla="*/ 229 h 1122"/>
                    <a:gd name="T108" fmla="*/ 34 w 1320"/>
                    <a:gd name="T109" fmla="*/ 407 h 1122"/>
                    <a:gd name="T110" fmla="*/ 29 w 1320"/>
                    <a:gd name="T111" fmla="*/ 617 h 1122"/>
                    <a:gd name="T112" fmla="*/ 15 w 1320"/>
                    <a:gd name="T113" fmla="*/ 763 h 1122"/>
                    <a:gd name="T114" fmla="*/ 17 w 1320"/>
                    <a:gd name="T115" fmla="*/ 933 h 1122"/>
                    <a:gd name="T116" fmla="*/ 0 w 1320"/>
                    <a:gd name="T117" fmla="*/ 891 h 112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320" h="1122">
                      <a:moveTo>
                        <a:pt x="0" y="891"/>
                      </a:moveTo>
                      <a:lnTo>
                        <a:pt x="0" y="648"/>
                      </a:lnTo>
                      <a:lnTo>
                        <a:pt x="11" y="442"/>
                      </a:lnTo>
                      <a:lnTo>
                        <a:pt x="21" y="172"/>
                      </a:lnTo>
                      <a:lnTo>
                        <a:pt x="34" y="86"/>
                      </a:lnTo>
                      <a:lnTo>
                        <a:pt x="413" y="32"/>
                      </a:lnTo>
                      <a:lnTo>
                        <a:pt x="663" y="0"/>
                      </a:lnTo>
                      <a:lnTo>
                        <a:pt x="686" y="0"/>
                      </a:lnTo>
                      <a:lnTo>
                        <a:pt x="858" y="38"/>
                      </a:lnTo>
                      <a:lnTo>
                        <a:pt x="1074" y="96"/>
                      </a:lnTo>
                      <a:lnTo>
                        <a:pt x="1291" y="178"/>
                      </a:lnTo>
                      <a:lnTo>
                        <a:pt x="1310" y="199"/>
                      </a:lnTo>
                      <a:lnTo>
                        <a:pt x="1320" y="394"/>
                      </a:lnTo>
                      <a:lnTo>
                        <a:pt x="1310" y="637"/>
                      </a:lnTo>
                      <a:lnTo>
                        <a:pt x="1280" y="1122"/>
                      </a:lnTo>
                      <a:lnTo>
                        <a:pt x="1268" y="961"/>
                      </a:lnTo>
                      <a:lnTo>
                        <a:pt x="1276" y="700"/>
                      </a:lnTo>
                      <a:lnTo>
                        <a:pt x="1293" y="514"/>
                      </a:lnTo>
                      <a:lnTo>
                        <a:pt x="1293" y="262"/>
                      </a:lnTo>
                      <a:lnTo>
                        <a:pt x="1282" y="212"/>
                      </a:lnTo>
                      <a:lnTo>
                        <a:pt x="1104" y="256"/>
                      </a:lnTo>
                      <a:lnTo>
                        <a:pt x="886" y="331"/>
                      </a:lnTo>
                      <a:lnTo>
                        <a:pt x="665" y="401"/>
                      </a:lnTo>
                      <a:lnTo>
                        <a:pt x="502" y="451"/>
                      </a:lnTo>
                      <a:lnTo>
                        <a:pt x="491" y="497"/>
                      </a:lnTo>
                      <a:lnTo>
                        <a:pt x="468" y="694"/>
                      </a:lnTo>
                      <a:lnTo>
                        <a:pt x="457" y="870"/>
                      </a:lnTo>
                      <a:lnTo>
                        <a:pt x="447" y="1091"/>
                      </a:lnTo>
                      <a:lnTo>
                        <a:pt x="436" y="967"/>
                      </a:lnTo>
                      <a:lnTo>
                        <a:pt x="441" y="700"/>
                      </a:lnTo>
                      <a:lnTo>
                        <a:pt x="447" y="499"/>
                      </a:lnTo>
                      <a:lnTo>
                        <a:pt x="439" y="442"/>
                      </a:lnTo>
                      <a:lnTo>
                        <a:pt x="399" y="401"/>
                      </a:lnTo>
                      <a:lnTo>
                        <a:pt x="250" y="287"/>
                      </a:lnTo>
                      <a:lnTo>
                        <a:pt x="136" y="210"/>
                      </a:lnTo>
                      <a:lnTo>
                        <a:pt x="55" y="143"/>
                      </a:lnTo>
                      <a:lnTo>
                        <a:pt x="75" y="138"/>
                      </a:lnTo>
                      <a:lnTo>
                        <a:pt x="107" y="149"/>
                      </a:lnTo>
                      <a:lnTo>
                        <a:pt x="218" y="233"/>
                      </a:lnTo>
                      <a:lnTo>
                        <a:pt x="313" y="302"/>
                      </a:lnTo>
                      <a:lnTo>
                        <a:pt x="428" y="390"/>
                      </a:lnTo>
                      <a:lnTo>
                        <a:pt x="491" y="419"/>
                      </a:lnTo>
                      <a:lnTo>
                        <a:pt x="527" y="417"/>
                      </a:lnTo>
                      <a:lnTo>
                        <a:pt x="779" y="333"/>
                      </a:lnTo>
                      <a:lnTo>
                        <a:pt x="970" y="279"/>
                      </a:lnTo>
                      <a:lnTo>
                        <a:pt x="1171" y="212"/>
                      </a:lnTo>
                      <a:lnTo>
                        <a:pt x="1251" y="189"/>
                      </a:lnTo>
                      <a:lnTo>
                        <a:pt x="1068" y="113"/>
                      </a:lnTo>
                      <a:lnTo>
                        <a:pt x="869" y="63"/>
                      </a:lnTo>
                      <a:lnTo>
                        <a:pt x="674" y="23"/>
                      </a:lnTo>
                      <a:lnTo>
                        <a:pt x="441" y="44"/>
                      </a:lnTo>
                      <a:lnTo>
                        <a:pt x="222" y="78"/>
                      </a:lnTo>
                      <a:lnTo>
                        <a:pt x="52" y="115"/>
                      </a:lnTo>
                      <a:lnTo>
                        <a:pt x="46" y="229"/>
                      </a:lnTo>
                      <a:lnTo>
                        <a:pt x="34" y="407"/>
                      </a:lnTo>
                      <a:lnTo>
                        <a:pt x="29" y="617"/>
                      </a:lnTo>
                      <a:lnTo>
                        <a:pt x="15" y="763"/>
                      </a:lnTo>
                      <a:lnTo>
                        <a:pt x="17" y="933"/>
                      </a:lnTo>
                      <a:lnTo>
                        <a:pt x="0" y="8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564" name="Group 45"/>
            <p:cNvGrpSpPr>
              <a:grpSpLocks/>
            </p:cNvGrpSpPr>
            <p:nvPr/>
          </p:nvGrpSpPr>
          <p:grpSpPr bwMode="auto">
            <a:xfrm>
              <a:off x="-48" y="384"/>
              <a:ext cx="1005" cy="1402"/>
              <a:chOff x="3" y="0"/>
              <a:chExt cx="1348" cy="1978"/>
            </a:xfrm>
          </p:grpSpPr>
          <p:sp>
            <p:nvSpPr>
              <p:cNvPr id="19565" name="Freeform 46"/>
              <p:cNvSpPr>
                <a:spLocks/>
              </p:cNvSpPr>
              <p:nvPr/>
            </p:nvSpPr>
            <p:spPr bwMode="auto">
              <a:xfrm>
                <a:off x="20" y="8"/>
                <a:ext cx="1295" cy="1970"/>
              </a:xfrm>
              <a:custGeom>
                <a:avLst/>
                <a:gdLst>
                  <a:gd name="T0" fmla="*/ 65 w 1295"/>
                  <a:gd name="T1" fmla="*/ 88 h 1970"/>
                  <a:gd name="T2" fmla="*/ 351 w 1295"/>
                  <a:gd name="T3" fmla="*/ 42 h 1970"/>
                  <a:gd name="T4" fmla="*/ 691 w 1295"/>
                  <a:gd name="T5" fmla="*/ 0 h 1970"/>
                  <a:gd name="T6" fmla="*/ 1054 w 1295"/>
                  <a:gd name="T7" fmla="*/ 88 h 1970"/>
                  <a:gd name="T8" fmla="*/ 1268 w 1295"/>
                  <a:gd name="T9" fmla="*/ 164 h 1970"/>
                  <a:gd name="T10" fmla="*/ 1295 w 1295"/>
                  <a:gd name="T11" fmla="*/ 194 h 1970"/>
                  <a:gd name="T12" fmla="*/ 1131 w 1295"/>
                  <a:gd name="T13" fmla="*/ 232 h 1970"/>
                  <a:gd name="T14" fmla="*/ 810 w 1295"/>
                  <a:gd name="T15" fmla="*/ 332 h 1970"/>
                  <a:gd name="T16" fmla="*/ 493 w 1295"/>
                  <a:gd name="T17" fmla="*/ 438 h 1970"/>
                  <a:gd name="T18" fmla="*/ 462 w 1295"/>
                  <a:gd name="T19" fmla="*/ 709 h 1970"/>
                  <a:gd name="T20" fmla="*/ 458 w 1295"/>
                  <a:gd name="T21" fmla="*/ 1071 h 1970"/>
                  <a:gd name="T22" fmla="*/ 443 w 1295"/>
                  <a:gd name="T23" fmla="*/ 1638 h 1970"/>
                  <a:gd name="T24" fmla="*/ 439 w 1295"/>
                  <a:gd name="T25" fmla="*/ 1970 h 1970"/>
                  <a:gd name="T26" fmla="*/ 340 w 1295"/>
                  <a:gd name="T27" fmla="*/ 1894 h 1970"/>
                  <a:gd name="T28" fmla="*/ 241 w 1295"/>
                  <a:gd name="T29" fmla="*/ 1753 h 1970"/>
                  <a:gd name="T30" fmla="*/ 153 w 1295"/>
                  <a:gd name="T31" fmla="*/ 1661 h 1970"/>
                  <a:gd name="T32" fmla="*/ 0 w 1295"/>
                  <a:gd name="T33" fmla="*/ 1494 h 1970"/>
                  <a:gd name="T34" fmla="*/ 8 w 1295"/>
                  <a:gd name="T35" fmla="*/ 1174 h 1970"/>
                  <a:gd name="T36" fmla="*/ 23 w 1295"/>
                  <a:gd name="T37" fmla="*/ 918 h 1970"/>
                  <a:gd name="T38" fmla="*/ 19 w 1295"/>
                  <a:gd name="T39" fmla="*/ 690 h 1970"/>
                  <a:gd name="T40" fmla="*/ 27 w 1295"/>
                  <a:gd name="T41" fmla="*/ 465 h 1970"/>
                  <a:gd name="T42" fmla="*/ 34 w 1295"/>
                  <a:gd name="T43" fmla="*/ 225 h 1970"/>
                  <a:gd name="T44" fmla="*/ 65 w 1295"/>
                  <a:gd name="T45" fmla="*/ 88 h 197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295" h="1970">
                    <a:moveTo>
                      <a:pt x="65" y="88"/>
                    </a:moveTo>
                    <a:lnTo>
                      <a:pt x="351" y="42"/>
                    </a:lnTo>
                    <a:lnTo>
                      <a:pt x="691" y="0"/>
                    </a:lnTo>
                    <a:lnTo>
                      <a:pt x="1054" y="88"/>
                    </a:lnTo>
                    <a:lnTo>
                      <a:pt x="1268" y="164"/>
                    </a:lnTo>
                    <a:lnTo>
                      <a:pt x="1295" y="194"/>
                    </a:lnTo>
                    <a:lnTo>
                      <a:pt x="1131" y="232"/>
                    </a:lnTo>
                    <a:lnTo>
                      <a:pt x="810" y="332"/>
                    </a:lnTo>
                    <a:lnTo>
                      <a:pt x="493" y="438"/>
                    </a:lnTo>
                    <a:lnTo>
                      <a:pt x="462" y="709"/>
                    </a:lnTo>
                    <a:lnTo>
                      <a:pt x="458" y="1071"/>
                    </a:lnTo>
                    <a:lnTo>
                      <a:pt x="443" y="1638"/>
                    </a:lnTo>
                    <a:lnTo>
                      <a:pt x="439" y="1970"/>
                    </a:lnTo>
                    <a:lnTo>
                      <a:pt x="340" y="1894"/>
                    </a:lnTo>
                    <a:lnTo>
                      <a:pt x="241" y="1753"/>
                    </a:lnTo>
                    <a:lnTo>
                      <a:pt x="153" y="1661"/>
                    </a:lnTo>
                    <a:lnTo>
                      <a:pt x="0" y="1494"/>
                    </a:lnTo>
                    <a:lnTo>
                      <a:pt x="8" y="1174"/>
                    </a:lnTo>
                    <a:lnTo>
                      <a:pt x="23" y="918"/>
                    </a:lnTo>
                    <a:lnTo>
                      <a:pt x="19" y="690"/>
                    </a:lnTo>
                    <a:lnTo>
                      <a:pt x="27" y="465"/>
                    </a:lnTo>
                    <a:lnTo>
                      <a:pt x="34" y="225"/>
                    </a:lnTo>
                    <a:lnTo>
                      <a:pt x="65" y="88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66" name="Freeform 47"/>
              <p:cNvSpPr>
                <a:spLocks/>
              </p:cNvSpPr>
              <p:nvPr/>
            </p:nvSpPr>
            <p:spPr bwMode="auto">
              <a:xfrm>
                <a:off x="453" y="197"/>
                <a:ext cx="885" cy="1777"/>
              </a:xfrm>
              <a:custGeom>
                <a:avLst/>
                <a:gdLst>
                  <a:gd name="T0" fmla="*/ 61 w 885"/>
                  <a:gd name="T1" fmla="*/ 233 h 1777"/>
                  <a:gd name="T2" fmla="*/ 314 w 885"/>
                  <a:gd name="T3" fmla="*/ 172 h 1777"/>
                  <a:gd name="T4" fmla="*/ 636 w 885"/>
                  <a:gd name="T5" fmla="*/ 65 h 1777"/>
                  <a:gd name="T6" fmla="*/ 885 w 885"/>
                  <a:gd name="T7" fmla="*/ 0 h 1777"/>
                  <a:gd name="T8" fmla="*/ 881 w 885"/>
                  <a:gd name="T9" fmla="*/ 141 h 1777"/>
                  <a:gd name="T10" fmla="*/ 881 w 885"/>
                  <a:gd name="T11" fmla="*/ 309 h 1777"/>
                  <a:gd name="T12" fmla="*/ 874 w 885"/>
                  <a:gd name="T13" fmla="*/ 496 h 1777"/>
                  <a:gd name="T14" fmla="*/ 854 w 885"/>
                  <a:gd name="T15" fmla="*/ 778 h 1777"/>
                  <a:gd name="T16" fmla="*/ 858 w 885"/>
                  <a:gd name="T17" fmla="*/ 991 h 1777"/>
                  <a:gd name="T18" fmla="*/ 858 w 885"/>
                  <a:gd name="T19" fmla="*/ 1258 h 1777"/>
                  <a:gd name="T20" fmla="*/ 851 w 885"/>
                  <a:gd name="T21" fmla="*/ 1422 h 1777"/>
                  <a:gd name="T22" fmla="*/ 820 w 885"/>
                  <a:gd name="T23" fmla="*/ 1476 h 1777"/>
                  <a:gd name="T24" fmla="*/ 605 w 885"/>
                  <a:gd name="T25" fmla="*/ 1556 h 1777"/>
                  <a:gd name="T26" fmla="*/ 234 w 885"/>
                  <a:gd name="T27" fmla="*/ 1697 h 1777"/>
                  <a:gd name="T28" fmla="*/ 0 w 885"/>
                  <a:gd name="T29" fmla="*/ 1777 h 1777"/>
                  <a:gd name="T30" fmla="*/ 8 w 885"/>
                  <a:gd name="T31" fmla="*/ 1663 h 1777"/>
                  <a:gd name="T32" fmla="*/ 15 w 885"/>
                  <a:gd name="T33" fmla="*/ 1236 h 1777"/>
                  <a:gd name="T34" fmla="*/ 19 w 885"/>
                  <a:gd name="T35" fmla="*/ 847 h 1777"/>
                  <a:gd name="T36" fmla="*/ 27 w 885"/>
                  <a:gd name="T37" fmla="*/ 591 h 1777"/>
                  <a:gd name="T38" fmla="*/ 38 w 885"/>
                  <a:gd name="T39" fmla="*/ 351 h 1777"/>
                  <a:gd name="T40" fmla="*/ 61 w 885"/>
                  <a:gd name="T41" fmla="*/ 233 h 177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85" h="1777">
                    <a:moveTo>
                      <a:pt x="61" y="233"/>
                    </a:moveTo>
                    <a:lnTo>
                      <a:pt x="314" y="172"/>
                    </a:lnTo>
                    <a:lnTo>
                      <a:pt x="636" y="65"/>
                    </a:lnTo>
                    <a:lnTo>
                      <a:pt x="885" y="0"/>
                    </a:lnTo>
                    <a:lnTo>
                      <a:pt x="881" y="141"/>
                    </a:lnTo>
                    <a:lnTo>
                      <a:pt x="881" y="309"/>
                    </a:lnTo>
                    <a:lnTo>
                      <a:pt x="874" y="496"/>
                    </a:lnTo>
                    <a:lnTo>
                      <a:pt x="854" y="778"/>
                    </a:lnTo>
                    <a:lnTo>
                      <a:pt x="858" y="991"/>
                    </a:lnTo>
                    <a:lnTo>
                      <a:pt x="858" y="1258"/>
                    </a:lnTo>
                    <a:lnTo>
                      <a:pt x="851" y="1422"/>
                    </a:lnTo>
                    <a:lnTo>
                      <a:pt x="820" y="1476"/>
                    </a:lnTo>
                    <a:lnTo>
                      <a:pt x="605" y="1556"/>
                    </a:lnTo>
                    <a:lnTo>
                      <a:pt x="234" y="1697"/>
                    </a:lnTo>
                    <a:lnTo>
                      <a:pt x="0" y="1777"/>
                    </a:lnTo>
                    <a:lnTo>
                      <a:pt x="8" y="1663"/>
                    </a:lnTo>
                    <a:lnTo>
                      <a:pt x="15" y="1236"/>
                    </a:lnTo>
                    <a:lnTo>
                      <a:pt x="19" y="847"/>
                    </a:lnTo>
                    <a:lnTo>
                      <a:pt x="27" y="591"/>
                    </a:lnTo>
                    <a:lnTo>
                      <a:pt x="38" y="351"/>
                    </a:lnTo>
                    <a:lnTo>
                      <a:pt x="61" y="233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567" name="Group 48"/>
              <p:cNvGrpSpPr>
                <a:grpSpLocks/>
              </p:cNvGrpSpPr>
              <p:nvPr/>
            </p:nvGrpSpPr>
            <p:grpSpPr bwMode="auto">
              <a:xfrm>
                <a:off x="3" y="0"/>
                <a:ext cx="1348" cy="1976"/>
                <a:chOff x="3" y="0"/>
                <a:chExt cx="1348" cy="1976"/>
              </a:xfrm>
            </p:grpSpPr>
            <p:sp>
              <p:nvSpPr>
                <p:cNvPr id="19568" name="Oval 49"/>
                <p:cNvSpPr>
                  <a:spLocks noChangeArrowheads="1"/>
                </p:cNvSpPr>
                <p:nvPr/>
              </p:nvSpPr>
              <p:spPr bwMode="auto">
                <a:xfrm>
                  <a:off x="1163" y="311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19569" name="Oval 50"/>
                <p:cNvSpPr>
                  <a:spLocks noChangeArrowheads="1"/>
                </p:cNvSpPr>
                <p:nvPr/>
              </p:nvSpPr>
              <p:spPr bwMode="auto">
                <a:xfrm>
                  <a:off x="1163" y="410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19570" name="Oval 51"/>
                <p:cNvSpPr>
                  <a:spLocks noChangeArrowheads="1"/>
                </p:cNvSpPr>
                <p:nvPr/>
              </p:nvSpPr>
              <p:spPr bwMode="auto">
                <a:xfrm>
                  <a:off x="1163" y="512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19571" name="Oval 52"/>
                <p:cNvSpPr>
                  <a:spLocks noChangeArrowheads="1"/>
                </p:cNvSpPr>
                <p:nvPr/>
              </p:nvSpPr>
              <p:spPr bwMode="auto">
                <a:xfrm>
                  <a:off x="1163" y="607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19572" name="Oval 53"/>
                <p:cNvSpPr>
                  <a:spLocks noChangeArrowheads="1"/>
                </p:cNvSpPr>
                <p:nvPr/>
              </p:nvSpPr>
              <p:spPr bwMode="auto">
                <a:xfrm>
                  <a:off x="1163" y="698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19573" name="Freeform 54"/>
                <p:cNvSpPr>
                  <a:spLocks/>
                </p:cNvSpPr>
                <p:nvPr/>
              </p:nvSpPr>
              <p:spPr bwMode="auto">
                <a:xfrm>
                  <a:off x="635" y="376"/>
                  <a:ext cx="468" cy="353"/>
                </a:xfrm>
                <a:custGeom>
                  <a:avLst/>
                  <a:gdLst>
                    <a:gd name="T0" fmla="*/ 116 w 468"/>
                    <a:gd name="T1" fmla="*/ 122 h 353"/>
                    <a:gd name="T2" fmla="*/ 282 w 468"/>
                    <a:gd name="T3" fmla="*/ 70 h 353"/>
                    <a:gd name="T4" fmla="*/ 387 w 468"/>
                    <a:gd name="T5" fmla="*/ 29 h 353"/>
                    <a:gd name="T6" fmla="*/ 439 w 468"/>
                    <a:gd name="T7" fmla="*/ 0 h 353"/>
                    <a:gd name="T8" fmla="*/ 462 w 468"/>
                    <a:gd name="T9" fmla="*/ 0 h 353"/>
                    <a:gd name="T10" fmla="*/ 468 w 468"/>
                    <a:gd name="T11" fmla="*/ 33 h 353"/>
                    <a:gd name="T12" fmla="*/ 460 w 468"/>
                    <a:gd name="T13" fmla="*/ 120 h 353"/>
                    <a:gd name="T14" fmla="*/ 454 w 468"/>
                    <a:gd name="T15" fmla="*/ 209 h 353"/>
                    <a:gd name="T16" fmla="*/ 445 w 468"/>
                    <a:gd name="T17" fmla="*/ 239 h 353"/>
                    <a:gd name="T18" fmla="*/ 387 w 468"/>
                    <a:gd name="T19" fmla="*/ 254 h 353"/>
                    <a:gd name="T20" fmla="*/ 261 w 468"/>
                    <a:gd name="T21" fmla="*/ 273 h 353"/>
                    <a:gd name="T22" fmla="*/ 149 w 468"/>
                    <a:gd name="T23" fmla="*/ 306 h 353"/>
                    <a:gd name="T24" fmla="*/ 75 w 468"/>
                    <a:gd name="T25" fmla="*/ 330 h 353"/>
                    <a:gd name="T26" fmla="*/ 12 w 468"/>
                    <a:gd name="T27" fmla="*/ 353 h 353"/>
                    <a:gd name="T28" fmla="*/ 0 w 468"/>
                    <a:gd name="T29" fmla="*/ 337 h 353"/>
                    <a:gd name="T30" fmla="*/ 10 w 468"/>
                    <a:gd name="T31" fmla="*/ 277 h 353"/>
                    <a:gd name="T32" fmla="*/ 15 w 468"/>
                    <a:gd name="T33" fmla="*/ 149 h 353"/>
                    <a:gd name="T34" fmla="*/ 15 w 468"/>
                    <a:gd name="T35" fmla="*/ 111 h 353"/>
                    <a:gd name="T36" fmla="*/ 44 w 468"/>
                    <a:gd name="T37" fmla="*/ 114 h 353"/>
                    <a:gd name="T38" fmla="*/ 70 w 468"/>
                    <a:gd name="T39" fmla="*/ 128 h 353"/>
                    <a:gd name="T40" fmla="*/ 56 w 468"/>
                    <a:gd name="T41" fmla="*/ 175 h 353"/>
                    <a:gd name="T42" fmla="*/ 50 w 468"/>
                    <a:gd name="T43" fmla="*/ 244 h 353"/>
                    <a:gd name="T44" fmla="*/ 44 w 468"/>
                    <a:gd name="T45" fmla="*/ 303 h 353"/>
                    <a:gd name="T46" fmla="*/ 68 w 468"/>
                    <a:gd name="T47" fmla="*/ 308 h 353"/>
                    <a:gd name="T48" fmla="*/ 162 w 468"/>
                    <a:gd name="T49" fmla="*/ 277 h 353"/>
                    <a:gd name="T50" fmla="*/ 259 w 468"/>
                    <a:gd name="T51" fmla="*/ 248 h 353"/>
                    <a:gd name="T52" fmla="*/ 340 w 468"/>
                    <a:gd name="T53" fmla="*/ 227 h 353"/>
                    <a:gd name="T54" fmla="*/ 396 w 468"/>
                    <a:gd name="T55" fmla="*/ 213 h 353"/>
                    <a:gd name="T56" fmla="*/ 416 w 468"/>
                    <a:gd name="T57" fmla="*/ 204 h 353"/>
                    <a:gd name="T58" fmla="*/ 437 w 468"/>
                    <a:gd name="T59" fmla="*/ 145 h 353"/>
                    <a:gd name="T60" fmla="*/ 439 w 468"/>
                    <a:gd name="T61" fmla="*/ 80 h 353"/>
                    <a:gd name="T62" fmla="*/ 427 w 468"/>
                    <a:gd name="T63" fmla="*/ 41 h 353"/>
                    <a:gd name="T64" fmla="*/ 381 w 468"/>
                    <a:gd name="T65" fmla="*/ 52 h 353"/>
                    <a:gd name="T66" fmla="*/ 277 w 468"/>
                    <a:gd name="T67" fmla="*/ 97 h 353"/>
                    <a:gd name="T68" fmla="*/ 178 w 468"/>
                    <a:gd name="T69" fmla="*/ 120 h 353"/>
                    <a:gd name="T70" fmla="*/ 116 w 468"/>
                    <a:gd name="T71" fmla="*/ 122 h 35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68" h="353">
                      <a:moveTo>
                        <a:pt x="116" y="122"/>
                      </a:moveTo>
                      <a:lnTo>
                        <a:pt x="282" y="70"/>
                      </a:lnTo>
                      <a:lnTo>
                        <a:pt x="387" y="29"/>
                      </a:lnTo>
                      <a:lnTo>
                        <a:pt x="439" y="0"/>
                      </a:lnTo>
                      <a:lnTo>
                        <a:pt x="462" y="0"/>
                      </a:lnTo>
                      <a:lnTo>
                        <a:pt x="468" y="33"/>
                      </a:lnTo>
                      <a:lnTo>
                        <a:pt x="460" y="120"/>
                      </a:lnTo>
                      <a:lnTo>
                        <a:pt x="454" y="209"/>
                      </a:lnTo>
                      <a:lnTo>
                        <a:pt x="445" y="239"/>
                      </a:lnTo>
                      <a:lnTo>
                        <a:pt x="387" y="254"/>
                      </a:lnTo>
                      <a:lnTo>
                        <a:pt x="261" y="273"/>
                      </a:lnTo>
                      <a:lnTo>
                        <a:pt x="149" y="306"/>
                      </a:lnTo>
                      <a:lnTo>
                        <a:pt x="75" y="330"/>
                      </a:lnTo>
                      <a:lnTo>
                        <a:pt x="12" y="353"/>
                      </a:lnTo>
                      <a:lnTo>
                        <a:pt x="0" y="337"/>
                      </a:lnTo>
                      <a:lnTo>
                        <a:pt x="10" y="277"/>
                      </a:lnTo>
                      <a:lnTo>
                        <a:pt x="15" y="149"/>
                      </a:lnTo>
                      <a:lnTo>
                        <a:pt x="15" y="111"/>
                      </a:lnTo>
                      <a:lnTo>
                        <a:pt x="44" y="114"/>
                      </a:lnTo>
                      <a:lnTo>
                        <a:pt x="70" y="128"/>
                      </a:lnTo>
                      <a:lnTo>
                        <a:pt x="56" y="175"/>
                      </a:lnTo>
                      <a:lnTo>
                        <a:pt x="50" y="244"/>
                      </a:lnTo>
                      <a:lnTo>
                        <a:pt x="44" y="303"/>
                      </a:lnTo>
                      <a:lnTo>
                        <a:pt x="68" y="308"/>
                      </a:lnTo>
                      <a:lnTo>
                        <a:pt x="162" y="277"/>
                      </a:lnTo>
                      <a:lnTo>
                        <a:pt x="259" y="248"/>
                      </a:lnTo>
                      <a:lnTo>
                        <a:pt x="340" y="227"/>
                      </a:lnTo>
                      <a:lnTo>
                        <a:pt x="396" y="213"/>
                      </a:lnTo>
                      <a:lnTo>
                        <a:pt x="416" y="204"/>
                      </a:lnTo>
                      <a:lnTo>
                        <a:pt x="437" y="145"/>
                      </a:lnTo>
                      <a:lnTo>
                        <a:pt x="439" y="80"/>
                      </a:lnTo>
                      <a:lnTo>
                        <a:pt x="427" y="41"/>
                      </a:lnTo>
                      <a:lnTo>
                        <a:pt x="381" y="52"/>
                      </a:lnTo>
                      <a:lnTo>
                        <a:pt x="277" y="97"/>
                      </a:lnTo>
                      <a:lnTo>
                        <a:pt x="178" y="120"/>
                      </a:lnTo>
                      <a:lnTo>
                        <a:pt x="116" y="1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574" name="Group 55"/>
                <p:cNvGrpSpPr>
                  <a:grpSpLocks/>
                </p:cNvGrpSpPr>
                <p:nvPr/>
              </p:nvGrpSpPr>
              <p:grpSpPr bwMode="auto">
                <a:xfrm>
                  <a:off x="658" y="757"/>
                  <a:ext cx="72" cy="40"/>
                  <a:chOff x="658" y="757"/>
                  <a:chExt cx="72" cy="40"/>
                </a:xfrm>
              </p:grpSpPr>
              <p:sp>
                <p:nvSpPr>
                  <p:cNvPr id="19601" name="Freeform 56"/>
                  <p:cNvSpPr>
                    <a:spLocks/>
                  </p:cNvSpPr>
                  <p:nvPr/>
                </p:nvSpPr>
                <p:spPr bwMode="auto">
                  <a:xfrm>
                    <a:off x="658" y="757"/>
                    <a:ext cx="72" cy="40"/>
                  </a:xfrm>
                  <a:custGeom>
                    <a:avLst/>
                    <a:gdLst>
                      <a:gd name="T0" fmla="*/ 0 w 72"/>
                      <a:gd name="T1" fmla="*/ 4 h 40"/>
                      <a:gd name="T2" fmla="*/ 44 w 72"/>
                      <a:gd name="T3" fmla="*/ 0 h 40"/>
                      <a:gd name="T4" fmla="*/ 55 w 72"/>
                      <a:gd name="T5" fmla="*/ 6 h 40"/>
                      <a:gd name="T6" fmla="*/ 66 w 72"/>
                      <a:gd name="T7" fmla="*/ 11 h 40"/>
                      <a:gd name="T8" fmla="*/ 72 w 72"/>
                      <a:gd name="T9" fmla="*/ 23 h 40"/>
                      <a:gd name="T10" fmla="*/ 63 w 72"/>
                      <a:gd name="T11" fmla="*/ 27 h 40"/>
                      <a:gd name="T12" fmla="*/ 49 w 72"/>
                      <a:gd name="T13" fmla="*/ 34 h 40"/>
                      <a:gd name="T14" fmla="*/ 40 w 72"/>
                      <a:gd name="T15" fmla="*/ 40 h 40"/>
                      <a:gd name="T16" fmla="*/ 28 w 72"/>
                      <a:gd name="T17" fmla="*/ 40 h 40"/>
                      <a:gd name="T18" fmla="*/ 0 w 72"/>
                      <a:gd name="T19" fmla="*/ 4 h 4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72" h="40">
                        <a:moveTo>
                          <a:pt x="0" y="4"/>
                        </a:moveTo>
                        <a:lnTo>
                          <a:pt x="44" y="0"/>
                        </a:lnTo>
                        <a:lnTo>
                          <a:pt x="55" y="6"/>
                        </a:lnTo>
                        <a:lnTo>
                          <a:pt x="66" y="11"/>
                        </a:lnTo>
                        <a:lnTo>
                          <a:pt x="72" y="23"/>
                        </a:lnTo>
                        <a:lnTo>
                          <a:pt x="63" y="27"/>
                        </a:lnTo>
                        <a:lnTo>
                          <a:pt x="49" y="34"/>
                        </a:lnTo>
                        <a:lnTo>
                          <a:pt x="40" y="40"/>
                        </a:lnTo>
                        <a:lnTo>
                          <a:pt x="28" y="40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02" name="Freeform 57"/>
                  <p:cNvSpPr>
                    <a:spLocks/>
                  </p:cNvSpPr>
                  <p:nvPr/>
                </p:nvSpPr>
                <p:spPr bwMode="auto">
                  <a:xfrm>
                    <a:off x="658" y="757"/>
                    <a:ext cx="72" cy="40"/>
                  </a:xfrm>
                  <a:custGeom>
                    <a:avLst/>
                    <a:gdLst>
                      <a:gd name="T0" fmla="*/ 0 w 72"/>
                      <a:gd name="T1" fmla="*/ 4 h 40"/>
                      <a:gd name="T2" fmla="*/ 44 w 72"/>
                      <a:gd name="T3" fmla="*/ 0 h 40"/>
                      <a:gd name="T4" fmla="*/ 55 w 72"/>
                      <a:gd name="T5" fmla="*/ 6 h 40"/>
                      <a:gd name="T6" fmla="*/ 66 w 72"/>
                      <a:gd name="T7" fmla="*/ 11 h 40"/>
                      <a:gd name="T8" fmla="*/ 72 w 72"/>
                      <a:gd name="T9" fmla="*/ 23 h 40"/>
                      <a:gd name="T10" fmla="*/ 63 w 72"/>
                      <a:gd name="T11" fmla="*/ 27 h 40"/>
                      <a:gd name="T12" fmla="*/ 49 w 72"/>
                      <a:gd name="T13" fmla="*/ 34 h 40"/>
                      <a:gd name="T14" fmla="*/ 40 w 72"/>
                      <a:gd name="T15" fmla="*/ 40 h 40"/>
                      <a:gd name="T16" fmla="*/ 28 w 72"/>
                      <a:gd name="T17" fmla="*/ 40 h 4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2" h="40">
                        <a:moveTo>
                          <a:pt x="0" y="4"/>
                        </a:moveTo>
                        <a:lnTo>
                          <a:pt x="44" y="0"/>
                        </a:lnTo>
                        <a:lnTo>
                          <a:pt x="55" y="6"/>
                        </a:lnTo>
                        <a:lnTo>
                          <a:pt x="66" y="11"/>
                        </a:lnTo>
                        <a:lnTo>
                          <a:pt x="72" y="23"/>
                        </a:lnTo>
                        <a:lnTo>
                          <a:pt x="63" y="27"/>
                        </a:lnTo>
                        <a:lnTo>
                          <a:pt x="49" y="34"/>
                        </a:lnTo>
                        <a:lnTo>
                          <a:pt x="40" y="40"/>
                        </a:lnTo>
                        <a:lnTo>
                          <a:pt x="28" y="4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575" name="Freeform 58"/>
                <p:cNvSpPr>
                  <a:spLocks/>
                </p:cNvSpPr>
                <p:nvPr/>
              </p:nvSpPr>
              <p:spPr bwMode="auto">
                <a:xfrm>
                  <a:off x="659" y="750"/>
                  <a:ext cx="90" cy="60"/>
                </a:xfrm>
                <a:custGeom>
                  <a:avLst/>
                  <a:gdLst>
                    <a:gd name="T0" fmla="*/ 90 w 90"/>
                    <a:gd name="T1" fmla="*/ 17 h 60"/>
                    <a:gd name="T2" fmla="*/ 88 w 90"/>
                    <a:gd name="T3" fmla="*/ 13 h 60"/>
                    <a:gd name="T4" fmla="*/ 85 w 90"/>
                    <a:gd name="T5" fmla="*/ 9 h 60"/>
                    <a:gd name="T6" fmla="*/ 80 w 90"/>
                    <a:gd name="T7" fmla="*/ 6 h 60"/>
                    <a:gd name="T8" fmla="*/ 75 w 90"/>
                    <a:gd name="T9" fmla="*/ 5 h 60"/>
                    <a:gd name="T10" fmla="*/ 68 w 90"/>
                    <a:gd name="T11" fmla="*/ 2 h 60"/>
                    <a:gd name="T12" fmla="*/ 61 w 90"/>
                    <a:gd name="T13" fmla="*/ 1 h 60"/>
                    <a:gd name="T14" fmla="*/ 54 w 90"/>
                    <a:gd name="T15" fmla="*/ 0 h 60"/>
                    <a:gd name="T16" fmla="*/ 46 w 90"/>
                    <a:gd name="T17" fmla="*/ 1 h 60"/>
                    <a:gd name="T18" fmla="*/ 38 w 90"/>
                    <a:gd name="T19" fmla="*/ 3 h 60"/>
                    <a:gd name="T20" fmla="*/ 31 w 90"/>
                    <a:gd name="T21" fmla="*/ 6 h 60"/>
                    <a:gd name="T22" fmla="*/ 23 w 90"/>
                    <a:gd name="T23" fmla="*/ 9 h 60"/>
                    <a:gd name="T24" fmla="*/ 18 w 90"/>
                    <a:gd name="T25" fmla="*/ 13 h 60"/>
                    <a:gd name="T26" fmla="*/ 11 w 90"/>
                    <a:gd name="T27" fmla="*/ 18 h 60"/>
                    <a:gd name="T28" fmla="*/ 7 w 90"/>
                    <a:gd name="T29" fmla="*/ 23 h 60"/>
                    <a:gd name="T30" fmla="*/ 3 w 90"/>
                    <a:gd name="T31" fmla="*/ 27 h 60"/>
                    <a:gd name="T32" fmla="*/ 1 w 90"/>
                    <a:gd name="T33" fmla="*/ 32 h 60"/>
                    <a:gd name="T34" fmla="*/ 0 w 90"/>
                    <a:gd name="T35" fmla="*/ 38 h 60"/>
                    <a:gd name="T36" fmla="*/ 0 w 90"/>
                    <a:gd name="T37" fmla="*/ 43 h 60"/>
                    <a:gd name="T38" fmla="*/ 2 w 90"/>
                    <a:gd name="T39" fmla="*/ 47 h 60"/>
                    <a:gd name="T40" fmla="*/ 5 w 90"/>
                    <a:gd name="T41" fmla="*/ 51 h 60"/>
                    <a:gd name="T42" fmla="*/ 10 w 90"/>
                    <a:gd name="T43" fmla="*/ 54 h 60"/>
                    <a:gd name="T44" fmla="*/ 15 w 90"/>
                    <a:gd name="T45" fmla="*/ 55 h 60"/>
                    <a:gd name="T46" fmla="*/ 22 w 90"/>
                    <a:gd name="T47" fmla="*/ 58 h 60"/>
                    <a:gd name="T48" fmla="*/ 29 w 90"/>
                    <a:gd name="T49" fmla="*/ 59 h 60"/>
                    <a:gd name="T50" fmla="*/ 36 w 90"/>
                    <a:gd name="T51" fmla="*/ 60 h 60"/>
                    <a:gd name="T52" fmla="*/ 44 w 90"/>
                    <a:gd name="T53" fmla="*/ 59 h 60"/>
                    <a:gd name="T54" fmla="*/ 52 w 90"/>
                    <a:gd name="T55" fmla="*/ 57 h 60"/>
                    <a:gd name="T56" fmla="*/ 59 w 90"/>
                    <a:gd name="T57" fmla="*/ 54 h 60"/>
                    <a:gd name="T58" fmla="*/ 67 w 90"/>
                    <a:gd name="T59" fmla="*/ 51 h 60"/>
                    <a:gd name="T60" fmla="*/ 72 w 90"/>
                    <a:gd name="T61" fmla="*/ 47 h 60"/>
                    <a:gd name="T62" fmla="*/ 79 w 90"/>
                    <a:gd name="T63" fmla="*/ 42 h 60"/>
                    <a:gd name="T64" fmla="*/ 83 w 90"/>
                    <a:gd name="T65" fmla="*/ 37 h 60"/>
                    <a:gd name="T66" fmla="*/ 87 w 90"/>
                    <a:gd name="T67" fmla="*/ 33 h 60"/>
                    <a:gd name="T68" fmla="*/ 89 w 90"/>
                    <a:gd name="T69" fmla="*/ 28 h 60"/>
                    <a:gd name="T70" fmla="*/ 90 w 90"/>
                    <a:gd name="T71" fmla="*/ 22 h 60"/>
                    <a:gd name="T72" fmla="*/ 90 w 90"/>
                    <a:gd name="T73" fmla="*/ 17 h 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0" h="60">
                      <a:moveTo>
                        <a:pt x="90" y="17"/>
                      </a:moveTo>
                      <a:lnTo>
                        <a:pt x="88" y="13"/>
                      </a:lnTo>
                      <a:lnTo>
                        <a:pt x="85" y="9"/>
                      </a:lnTo>
                      <a:lnTo>
                        <a:pt x="80" y="6"/>
                      </a:lnTo>
                      <a:lnTo>
                        <a:pt x="75" y="5"/>
                      </a:lnTo>
                      <a:lnTo>
                        <a:pt x="68" y="2"/>
                      </a:lnTo>
                      <a:lnTo>
                        <a:pt x="61" y="1"/>
                      </a:lnTo>
                      <a:lnTo>
                        <a:pt x="54" y="0"/>
                      </a:lnTo>
                      <a:lnTo>
                        <a:pt x="46" y="1"/>
                      </a:lnTo>
                      <a:lnTo>
                        <a:pt x="38" y="3"/>
                      </a:lnTo>
                      <a:lnTo>
                        <a:pt x="31" y="6"/>
                      </a:lnTo>
                      <a:lnTo>
                        <a:pt x="23" y="9"/>
                      </a:lnTo>
                      <a:lnTo>
                        <a:pt x="18" y="13"/>
                      </a:lnTo>
                      <a:lnTo>
                        <a:pt x="11" y="18"/>
                      </a:lnTo>
                      <a:lnTo>
                        <a:pt x="7" y="23"/>
                      </a:lnTo>
                      <a:lnTo>
                        <a:pt x="3" y="27"/>
                      </a:lnTo>
                      <a:lnTo>
                        <a:pt x="1" y="32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1"/>
                      </a:lnTo>
                      <a:lnTo>
                        <a:pt x="10" y="54"/>
                      </a:lnTo>
                      <a:lnTo>
                        <a:pt x="15" y="55"/>
                      </a:lnTo>
                      <a:lnTo>
                        <a:pt x="22" y="58"/>
                      </a:lnTo>
                      <a:lnTo>
                        <a:pt x="29" y="59"/>
                      </a:lnTo>
                      <a:lnTo>
                        <a:pt x="36" y="60"/>
                      </a:lnTo>
                      <a:lnTo>
                        <a:pt x="44" y="59"/>
                      </a:lnTo>
                      <a:lnTo>
                        <a:pt x="52" y="57"/>
                      </a:lnTo>
                      <a:lnTo>
                        <a:pt x="59" y="54"/>
                      </a:lnTo>
                      <a:lnTo>
                        <a:pt x="67" y="51"/>
                      </a:lnTo>
                      <a:lnTo>
                        <a:pt x="72" y="47"/>
                      </a:lnTo>
                      <a:lnTo>
                        <a:pt x="79" y="42"/>
                      </a:lnTo>
                      <a:lnTo>
                        <a:pt x="83" y="37"/>
                      </a:lnTo>
                      <a:lnTo>
                        <a:pt x="87" y="33"/>
                      </a:lnTo>
                      <a:lnTo>
                        <a:pt x="89" y="28"/>
                      </a:lnTo>
                      <a:lnTo>
                        <a:pt x="90" y="22"/>
                      </a:lnTo>
                      <a:lnTo>
                        <a:pt x="9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6" name="Freeform 59"/>
                <p:cNvSpPr>
                  <a:spLocks/>
                </p:cNvSpPr>
                <p:nvPr/>
              </p:nvSpPr>
              <p:spPr bwMode="auto">
                <a:xfrm>
                  <a:off x="824" y="701"/>
                  <a:ext cx="92" cy="60"/>
                </a:xfrm>
                <a:custGeom>
                  <a:avLst/>
                  <a:gdLst>
                    <a:gd name="T0" fmla="*/ 92 w 92"/>
                    <a:gd name="T1" fmla="*/ 17 h 60"/>
                    <a:gd name="T2" fmla="*/ 90 w 92"/>
                    <a:gd name="T3" fmla="*/ 13 h 60"/>
                    <a:gd name="T4" fmla="*/ 87 w 92"/>
                    <a:gd name="T5" fmla="*/ 8 h 60"/>
                    <a:gd name="T6" fmla="*/ 82 w 92"/>
                    <a:gd name="T7" fmla="*/ 5 h 60"/>
                    <a:gd name="T8" fmla="*/ 77 w 92"/>
                    <a:gd name="T9" fmla="*/ 2 h 60"/>
                    <a:gd name="T10" fmla="*/ 70 w 92"/>
                    <a:gd name="T11" fmla="*/ 1 h 60"/>
                    <a:gd name="T12" fmla="*/ 61 w 92"/>
                    <a:gd name="T13" fmla="*/ 0 h 60"/>
                    <a:gd name="T14" fmla="*/ 55 w 92"/>
                    <a:gd name="T15" fmla="*/ 0 h 60"/>
                    <a:gd name="T16" fmla="*/ 47 w 92"/>
                    <a:gd name="T17" fmla="*/ 0 h 60"/>
                    <a:gd name="T18" fmla="*/ 39 w 92"/>
                    <a:gd name="T19" fmla="*/ 2 h 60"/>
                    <a:gd name="T20" fmla="*/ 32 w 92"/>
                    <a:gd name="T21" fmla="*/ 5 h 60"/>
                    <a:gd name="T22" fmla="*/ 24 w 92"/>
                    <a:gd name="T23" fmla="*/ 9 h 60"/>
                    <a:gd name="T24" fmla="*/ 18 w 92"/>
                    <a:gd name="T25" fmla="*/ 12 h 60"/>
                    <a:gd name="T26" fmla="*/ 11 w 92"/>
                    <a:gd name="T27" fmla="*/ 17 h 60"/>
                    <a:gd name="T28" fmla="*/ 7 w 92"/>
                    <a:gd name="T29" fmla="*/ 23 h 60"/>
                    <a:gd name="T30" fmla="*/ 3 w 92"/>
                    <a:gd name="T31" fmla="*/ 28 h 60"/>
                    <a:gd name="T32" fmla="*/ 1 w 92"/>
                    <a:gd name="T33" fmla="*/ 31 h 60"/>
                    <a:gd name="T34" fmla="*/ 0 w 92"/>
                    <a:gd name="T35" fmla="*/ 38 h 60"/>
                    <a:gd name="T36" fmla="*/ 0 w 92"/>
                    <a:gd name="T37" fmla="*/ 43 h 60"/>
                    <a:gd name="T38" fmla="*/ 2 w 92"/>
                    <a:gd name="T39" fmla="*/ 47 h 60"/>
                    <a:gd name="T40" fmla="*/ 5 w 92"/>
                    <a:gd name="T41" fmla="*/ 52 h 60"/>
                    <a:gd name="T42" fmla="*/ 10 w 92"/>
                    <a:gd name="T43" fmla="*/ 55 h 60"/>
                    <a:gd name="T44" fmla="*/ 15 w 92"/>
                    <a:gd name="T45" fmla="*/ 58 h 60"/>
                    <a:gd name="T46" fmla="*/ 22 w 92"/>
                    <a:gd name="T47" fmla="*/ 59 h 60"/>
                    <a:gd name="T48" fmla="*/ 31 w 92"/>
                    <a:gd name="T49" fmla="*/ 60 h 60"/>
                    <a:gd name="T50" fmla="*/ 37 w 92"/>
                    <a:gd name="T51" fmla="*/ 60 h 60"/>
                    <a:gd name="T52" fmla="*/ 45 w 92"/>
                    <a:gd name="T53" fmla="*/ 60 h 60"/>
                    <a:gd name="T54" fmla="*/ 53 w 92"/>
                    <a:gd name="T55" fmla="*/ 58 h 60"/>
                    <a:gd name="T56" fmla="*/ 60 w 92"/>
                    <a:gd name="T57" fmla="*/ 55 h 60"/>
                    <a:gd name="T58" fmla="*/ 68 w 92"/>
                    <a:gd name="T59" fmla="*/ 51 h 60"/>
                    <a:gd name="T60" fmla="*/ 74 w 92"/>
                    <a:gd name="T61" fmla="*/ 48 h 60"/>
                    <a:gd name="T62" fmla="*/ 81 w 92"/>
                    <a:gd name="T63" fmla="*/ 43 h 60"/>
                    <a:gd name="T64" fmla="*/ 85 w 92"/>
                    <a:gd name="T65" fmla="*/ 37 h 60"/>
                    <a:gd name="T66" fmla="*/ 89 w 92"/>
                    <a:gd name="T67" fmla="*/ 32 h 60"/>
                    <a:gd name="T68" fmla="*/ 91 w 92"/>
                    <a:gd name="T69" fmla="*/ 29 h 60"/>
                    <a:gd name="T70" fmla="*/ 92 w 92"/>
                    <a:gd name="T71" fmla="*/ 22 h 60"/>
                    <a:gd name="T72" fmla="*/ 92 w 92"/>
                    <a:gd name="T73" fmla="*/ 17 h 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60">
                      <a:moveTo>
                        <a:pt x="92" y="17"/>
                      </a:moveTo>
                      <a:lnTo>
                        <a:pt x="90" y="13"/>
                      </a:lnTo>
                      <a:lnTo>
                        <a:pt x="87" y="8"/>
                      </a:lnTo>
                      <a:lnTo>
                        <a:pt x="82" y="5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32" y="5"/>
                      </a:lnTo>
                      <a:lnTo>
                        <a:pt x="24" y="9"/>
                      </a:lnTo>
                      <a:lnTo>
                        <a:pt x="18" y="12"/>
                      </a:lnTo>
                      <a:lnTo>
                        <a:pt x="11" y="17"/>
                      </a:lnTo>
                      <a:lnTo>
                        <a:pt x="7" y="23"/>
                      </a:lnTo>
                      <a:lnTo>
                        <a:pt x="3" y="28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2"/>
                      </a:lnTo>
                      <a:lnTo>
                        <a:pt x="10" y="55"/>
                      </a:lnTo>
                      <a:lnTo>
                        <a:pt x="15" y="58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7" y="60"/>
                      </a:lnTo>
                      <a:lnTo>
                        <a:pt x="45" y="60"/>
                      </a:lnTo>
                      <a:lnTo>
                        <a:pt x="53" y="58"/>
                      </a:lnTo>
                      <a:lnTo>
                        <a:pt x="60" y="55"/>
                      </a:lnTo>
                      <a:lnTo>
                        <a:pt x="68" y="51"/>
                      </a:lnTo>
                      <a:lnTo>
                        <a:pt x="74" y="48"/>
                      </a:lnTo>
                      <a:lnTo>
                        <a:pt x="81" y="43"/>
                      </a:lnTo>
                      <a:lnTo>
                        <a:pt x="85" y="37"/>
                      </a:lnTo>
                      <a:lnTo>
                        <a:pt x="89" y="32"/>
                      </a:lnTo>
                      <a:lnTo>
                        <a:pt x="91" y="29"/>
                      </a:lnTo>
                      <a:lnTo>
                        <a:pt x="92" y="22"/>
                      </a:lnTo>
                      <a:lnTo>
                        <a:pt x="92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7" name="Freeform 60"/>
                <p:cNvSpPr>
                  <a:spLocks/>
                </p:cNvSpPr>
                <p:nvPr/>
              </p:nvSpPr>
              <p:spPr bwMode="auto">
                <a:xfrm>
                  <a:off x="970" y="661"/>
                  <a:ext cx="92" cy="60"/>
                </a:xfrm>
                <a:custGeom>
                  <a:avLst/>
                  <a:gdLst>
                    <a:gd name="T0" fmla="*/ 92 w 92"/>
                    <a:gd name="T1" fmla="*/ 17 h 60"/>
                    <a:gd name="T2" fmla="*/ 90 w 92"/>
                    <a:gd name="T3" fmla="*/ 13 h 60"/>
                    <a:gd name="T4" fmla="*/ 87 w 92"/>
                    <a:gd name="T5" fmla="*/ 8 h 60"/>
                    <a:gd name="T6" fmla="*/ 82 w 92"/>
                    <a:gd name="T7" fmla="*/ 5 h 60"/>
                    <a:gd name="T8" fmla="*/ 77 w 92"/>
                    <a:gd name="T9" fmla="*/ 2 h 60"/>
                    <a:gd name="T10" fmla="*/ 70 w 92"/>
                    <a:gd name="T11" fmla="*/ 1 h 60"/>
                    <a:gd name="T12" fmla="*/ 61 w 92"/>
                    <a:gd name="T13" fmla="*/ 0 h 60"/>
                    <a:gd name="T14" fmla="*/ 55 w 92"/>
                    <a:gd name="T15" fmla="*/ 0 h 60"/>
                    <a:gd name="T16" fmla="*/ 47 w 92"/>
                    <a:gd name="T17" fmla="*/ 0 h 60"/>
                    <a:gd name="T18" fmla="*/ 39 w 92"/>
                    <a:gd name="T19" fmla="*/ 2 h 60"/>
                    <a:gd name="T20" fmla="*/ 32 w 92"/>
                    <a:gd name="T21" fmla="*/ 5 h 60"/>
                    <a:gd name="T22" fmla="*/ 24 w 92"/>
                    <a:gd name="T23" fmla="*/ 9 h 60"/>
                    <a:gd name="T24" fmla="*/ 18 w 92"/>
                    <a:gd name="T25" fmla="*/ 12 h 60"/>
                    <a:gd name="T26" fmla="*/ 11 w 92"/>
                    <a:gd name="T27" fmla="*/ 17 h 60"/>
                    <a:gd name="T28" fmla="*/ 7 w 92"/>
                    <a:gd name="T29" fmla="*/ 23 h 60"/>
                    <a:gd name="T30" fmla="*/ 3 w 92"/>
                    <a:gd name="T31" fmla="*/ 28 h 60"/>
                    <a:gd name="T32" fmla="*/ 1 w 92"/>
                    <a:gd name="T33" fmla="*/ 31 h 60"/>
                    <a:gd name="T34" fmla="*/ 0 w 92"/>
                    <a:gd name="T35" fmla="*/ 38 h 60"/>
                    <a:gd name="T36" fmla="*/ 0 w 92"/>
                    <a:gd name="T37" fmla="*/ 43 h 60"/>
                    <a:gd name="T38" fmla="*/ 2 w 92"/>
                    <a:gd name="T39" fmla="*/ 47 h 60"/>
                    <a:gd name="T40" fmla="*/ 5 w 92"/>
                    <a:gd name="T41" fmla="*/ 52 h 60"/>
                    <a:gd name="T42" fmla="*/ 10 w 92"/>
                    <a:gd name="T43" fmla="*/ 55 h 60"/>
                    <a:gd name="T44" fmla="*/ 15 w 92"/>
                    <a:gd name="T45" fmla="*/ 58 h 60"/>
                    <a:gd name="T46" fmla="*/ 22 w 92"/>
                    <a:gd name="T47" fmla="*/ 59 h 60"/>
                    <a:gd name="T48" fmla="*/ 31 w 92"/>
                    <a:gd name="T49" fmla="*/ 60 h 60"/>
                    <a:gd name="T50" fmla="*/ 37 w 92"/>
                    <a:gd name="T51" fmla="*/ 60 h 60"/>
                    <a:gd name="T52" fmla="*/ 45 w 92"/>
                    <a:gd name="T53" fmla="*/ 60 h 60"/>
                    <a:gd name="T54" fmla="*/ 53 w 92"/>
                    <a:gd name="T55" fmla="*/ 58 h 60"/>
                    <a:gd name="T56" fmla="*/ 60 w 92"/>
                    <a:gd name="T57" fmla="*/ 55 h 60"/>
                    <a:gd name="T58" fmla="*/ 68 w 92"/>
                    <a:gd name="T59" fmla="*/ 51 h 60"/>
                    <a:gd name="T60" fmla="*/ 74 w 92"/>
                    <a:gd name="T61" fmla="*/ 48 h 60"/>
                    <a:gd name="T62" fmla="*/ 81 w 92"/>
                    <a:gd name="T63" fmla="*/ 43 h 60"/>
                    <a:gd name="T64" fmla="*/ 85 w 92"/>
                    <a:gd name="T65" fmla="*/ 37 h 60"/>
                    <a:gd name="T66" fmla="*/ 89 w 92"/>
                    <a:gd name="T67" fmla="*/ 32 h 60"/>
                    <a:gd name="T68" fmla="*/ 91 w 92"/>
                    <a:gd name="T69" fmla="*/ 29 h 60"/>
                    <a:gd name="T70" fmla="*/ 92 w 92"/>
                    <a:gd name="T71" fmla="*/ 22 h 60"/>
                    <a:gd name="T72" fmla="*/ 92 w 92"/>
                    <a:gd name="T73" fmla="*/ 17 h 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60">
                      <a:moveTo>
                        <a:pt x="92" y="17"/>
                      </a:moveTo>
                      <a:lnTo>
                        <a:pt x="90" y="13"/>
                      </a:lnTo>
                      <a:lnTo>
                        <a:pt x="87" y="8"/>
                      </a:lnTo>
                      <a:lnTo>
                        <a:pt x="82" y="5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32" y="5"/>
                      </a:lnTo>
                      <a:lnTo>
                        <a:pt x="24" y="9"/>
                      </a:lnTo>
                      <a:lnTo>
                        <a:pt x="18" y="12"/>
                      </a:lnTo>
                      <a:lnTo>
                        <a:pt x="11" y="17"/>
                      </a:lnTo>
                      <a:lnTo>
                        <a:pt x="7" y="23"/>
                      </a:lnTo>
                      <a:lnTo>
                        <a:pt x="3" y="28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2"/>
                      </a:lnTo>
                      <a:lnTo>
                        <a:pt x="10" y="55"/>
                      </a:lnTo>
                      <a:lnTo>
                        <a:pt x="15" y="58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7" y="60"/>
                      </a:lnTo>
                      <a:lnTo>
                        <a:pt x="45" y="60"/>
                      </a:lnTo>
                      <a:lnTo>
                        <a:pt x="53" y="58"/>
                      </a:lnTo>
                      <a:lnTo>
                        <a:pt x="60" y="55"/>
                      </a:lnTo>
                      <a:lnTo>
                        <a:pt x="68" y="51"/>
                      </a:lnTo>
                      <a:lnTo>
                        <a:pt x="74" y="48"/>
                      </a:lnTo>
                      <a:lnTo>
                        <a:pt x="81" y="43"/>
                      </a:lnTo>
                      <a:lnTo>
                        <a:pt x="85" y="37"/>
                      </a:lnTo>
                      <a:lnTo>
                        <a:pt x="89" y="32"/>
                      </a:lnTo>
                      <a:lnTo>
                        <a:pt x="91" y="29"/>
                      </a:lnTo>
                      <a:lnTo>
                        <a:pt x="92" y="22"/>
                      </a:lnTo>
                      <a:lnTo>
                        <a:pt x="92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8" name="Freeform 61"/>
                <p:cNvSpPr>
                  <a:spLocks/>
                </p:cNvSpPr>
                <p:nvPr/>
              </p:nvSpPr>
              <p:spPr bwMode="auto">
                <a:xfrm>
                  <a:off x="635" y="769"/>
                  <a:ext cx="477" cy="158"/>
                </a:xfrm>
                <a:custGeom>
                  <a:avLst/>
                  <a:gdLst>
                    <a:gd name="T0" fmla="*/ 17 w 477"/>
                    <a:gd name="T1" fmla="*/ 116 h 158"/>
                    <a:gd name="T2" fmla="*/ 174 w 477"/>
                    <a:gd name="T3" fmla="*/ 86 h 158"/>
                    <a:gd name="T4" fmla="*/ 319 w 477"/>
                    <a:gd name="T5" fmla="*/ 50 h 158"/>
                    <a:gd name="T6" fmla="*/ 462 w 477"/>
                    <a:gd name="T7" fmla="*/ 0 h 158"/>
                    <a:gd name="T8" fmla="*/ 477 w 477"/>
                    <a:gd name="T9" fmla="*/ 16 h 158"/>
                    <a:gd name="T10" fmla="*/ 467 w 477"/>
                    <a:gd name="T11" fmla="*/ 46 h 158"/>
                    <a:gd name="T12" fmla="*/ 421 w 477"/>
                    <a:gd name="T13" fmla="*/ 58 h 158"/>
                    <a:gd name="T14" fmla="*/ 295 w 477"/>
                    <a:gd name="T15" fmla="*/ 76 h 158"/>
                    <a:gd name="T16" fmla="*/ 162 w 477"/>
                    <a:gd name="T17" fmla="*/ 116 h 158"/>
                    <a:gd name="T18" fmla="*/ 75 w 477"/>
                    <a:gd name="T19" fmla="*/ 130 h 158"/>
                    <a:gd name="T20" fmla="*/ 23 w 477"/>
                    <a:gd name="T21" fmla="*/ 158 h 158"/>
                    <a:gd name="T22" fmla="*/ 0 w 477"/>
                    <a:gd name="T23" fmla="*/ 140 h 158"/>
                    <a:gd name="T24" fmla="*/ 17 w 477"/>
                    <a:gd name="T25" fmla="*/ 116 h 15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477" h="158">
                      <a:moveTo>
                        <a:pt x="17" y="116"/>
                      </a:moveTo>
                      <a:lnTo>
                        <a:pt x="174" y="86"/>
                      </a:lnTo>
                      <a:lnTo>
                        <a:pt x="319" y="50"/>
                      </a:lnTo>
                      <a:lnTo>
                        <a:pt x="462" y="0"/>
                      </a:lnTo>
                      <a:lnTo>
                        <a:pt x="477" y="16"/>
                      </a:lnTo>
                      <a:lnTo>
                        <a:pt x="467" y="46"/>
                      </a:lnTo>
                      <a:lnTo>
                        <a:pt x="421" y="58"/>
                      </a:lnTo>
                      <a:lnTo>
                        <a:pt x="295" y="76"/>
                      </a:lnTo>
                      <a:lnTo>
                        <a:pt x="162" y="116"/>
                      </a:lnTo>
                      <a:lnTo>
                        <a:pt x="75" y="130"/>
                      </a:lnTo>
                      <a:lnTo>
                        <a:pt x="23" y="158"/>
                      </a:lnTo>
                      <a:lnTo>
                        <a:pt x="0" y="140"/>
                      </a:lnTo>
                      <a:lnTo>
                        <a:pt x="17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9" name="Freeform 62"/>
                <p:cNvSpPr>
                  <a:spLocks/>
                </p:cNvSpPr>
                <p:nvPr/>
              </p:nvSpPr>
              <p:spPr bwMode="auto">
                <a:xfrm>
                  <a:off x="647" y="987"/>
                  <a:ext cx="270" cy="78"/>
                </a:xfrm>
                <a:custGeom>
                  <a:avLst/>
                  <a:gdLst>
                    <a:gd name="T0" fmla="*/ 4 w 270"/>
                    <a:gd name="T1" fmla="*/ 40 h 78"/>
                    <a:gd name="T2" fmla="*/ 117 w 270"/>
                    <a:gd name="T3" fmla="*/ 21 h 78"/>
                    <a:gd name="T4" fmla="*/ 241 w 270"/>
                    <a:gd name="T5" fmla="*/ 0 h 78"/>
                    <a:gd name="T6" fmla="*/ 270 w 270"/>
                    <a:gd name="T7" fmla="*/ 13 h 78"/>
                    <a:gd name="T8" fmla="*/ 252 w 270"/>
                    <a:gd name="T9" fmla="*/ 38 h 78"/>
                    <a:gd name="T10" fmla="*/ 158 w 270"/>
                    <a:gd name="T11" fmla="*/ 44 h 78"/>
                    <a:gd name="T12" fmla="*/ 47 w 270"/>
                    <a:gd name="T13" fmla="*/ 65 h 78"/>
                    <a:gd name="T14" fmla="*/ 0 w 270"/>
                    <a:gd name="T15" fmla="*/ 78 h 78"/>
                    <a:gd name="T16" fmla="*/ 4 w 270"/>
                    <a:gd name="T17" fmla="*/ 40 h 7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70" h="78">
                      <a:moveTo>
                        <a:pt x="4" y="40"/>
                      </a:moveTo>
                      <a:lnTo>
                        <a:pt x="117" y="21"/>
                      </a:lnTo>
                      <a:lnTo>
                        <a:pt x="241" y="0"/>
                      </a:lnTo>
                      <a:lnTo>
                        <a:pt x="270" y="13"/>
                      </a:lnTo>
                      <a:lnTo>
                        <a:pt x="252" y="38"/>
                      </a:lnTo>
                      <a:lnTo>
                        <a:pt x="158" y="44"/>
                      </a:lnTo>
                      <a:lnTo>
                        <a:pt x="47" y="65"/>
                      </a:lnTo>
                      <a:lnTo>
                        <a:pt x="0" y="78"/>
                      </a:lnTo>
                      <a:lnTo>
                        <a:pt x="4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0" name="Freeform 63"/>
                <p:cNvSpPr>
                  <a:spLocks/>
                </p:cNvSpPr>
                <p:nvPr/>
              </p:nvSpPr>
              <p:spPr bwMode="auto">
                <a:xfrm>
                  <a:off x="986" y="913"/>
                  <a:ext cx="259" cy="76"/>
                </a:xfrm>
                <a:custGeom>
                  <a:avLst/>
                  <a:gdLst>
                    <a:gd name="T0" fmla="*/ 245 w 259"/>
                    <a:gd name="T1" fmla="*/ 0 h 76"/>
                    <a:gd name="T2" fmla="*/ 133 w 259"/>
                    <a:gd name="T3" fmla="*/ 15 h 76"/>
                    <a:gd name="T4" fmla="*/ 18 w 259"/>
                    <a:gd name="T5" fmla="*/ 38 h 76"/>
                    <a:gd name="T6" fmla="*/ 0 w 259"/>
                    <a:gd name="T7" fmla="*/ 57 h 76"/>
                    <a:gd name="T8" fmla="*/ 10 w 259"/>
                    <a:gd name="T9" fmla="*/ 76 h 76"/>
                    <a:gd name="T10" fmla="*/ 39 w 259"/>
                    <a:gd name="T11" fmla="*/ 72 h 76"/>
                    <a:gd name="T12" fmla="*/ 153 w 259"/>
                    <a:gd name="T13" fmla="*/ 38 h 76"/>
                    <a:gd name="T14" fmla="*/ 259 w 259"/>
                    <a:gd name="T15" fmla="*/ 27 h 76"/>
                    <a:gd name="T16" fmla="*/ 245 w 259"/>
                    <a:gd name="T17" fmla="*/ 0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59" h="76">
                      <a:moveTo>
                        <a:pt x="245" y="0"/>
                      </a:moveTo>
                      <a:lnTo>
                        <a:pt x="133" y="15"/>
                      </a:lnTo>
                      <a:lnTo>
                        <a:pt x="18" y="38"/>
                      </a:lnTo>
                      <a:lnTo>
                        <a:pt x="0" y="57"/>
                      </a:lnTo>
                      <a:lnTo>
                        <a:pt x="10" y="76"/>
                      </a:lnTo>
                      <a:lnTo>
                        <a:pt x="39" y="72"/>
                      </a:lnTo>
                      <a:lnTo>
                        <a:pt x="153" y="38"/>
                      </a:lnTo>
                      <a:lnTo>
                        <a:pt x="259" y="27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1" name="Freeform 64"/>
                <p:cNvSpPr>
                  <a:spLocks/>
                </p:cNvSpPr>
                <p:nvPr/>
              </p:nvSpPr>
              <p:spPr bwMode="auto">
                <a:xfrm>
                  <a:off x="1013" y="1063"/>
                  <a:ext cx="122" cy="51"/>
                </a:xfrm>
                <a:custGeom>
                  <a:avLst/>
                  <a:gdLst>
                    <a:gd name="T0" fmla="*/ 14 w 122"/>
                    <a:gd name="T1" fmla="*/ 13 h 51"/>
                    <a:gd name="T2" fmla="*/ 112 w 122"/>
                    <a:gd name="T3" fmla="*/ 0 h 51"/>
                    <a:gd name="T4" fmla="*/ 122 w 122"/>
                    <a:gd name="T5" fmla="*/ 20 h 51"/>
                    <a:gd name="T6" fmla="*/ 98 w 122"/>
                    <a:gd name="T7" fmla="*/ 47 h 51"/>
                    <a:gd name="T8" fmla="*/ 31 w 122"/>
                    <a:gd name="T9" fmla="*/ 51 h 51"/>
                    <a:gd name="T10" fmla="*/ 0 w 122"/>
                    <a:gd name="T11" fmla="*/ 40 h 51"/>
                    <a:gd name="T12" fmla="*/ 14 w 122"/>
                    <a:gd name="T13" fmla="*/ 13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22" h="51">
                      <a:moveTo>
                        <a:pt x="14" y="13"/>
                      </a:moveTo>
                      <a:lnTo>
                        <a:pt x="112" y="0"/>
                      </a:lnTo>
                      <a:lnTo>
                        <a:pt x="122" y="20"/>
                      </a:lnTo>
                      <a:lnTo>
                        <a:pt x="98" y="47"/>
                      </a:lnTo>
                      <a:lnTo>
                        <a:pt x="31" y="51"/>
                      </a:lnTo>
                      <a:lnTo>
                        <a:pt x="0" y="40"/>
                      </a:lnTo>
                      <a:lnTo>
                        <a:pt x="14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2" name="Freeform 65"/>
                <p:cNvSpPr>
                  <a:spLocks/>
                </p:cNvSpPr>
                <p:nvPr/>
              </p:nvSpPr>
              <p:spPr bwMode="auto">
                <a:xfrm>
                  <a:off x="770" y="1106"/>
                  <a:ext cx="105" cy="60"/>
                </a:xfrm>
                <a:custGeom>
                  <a:avLst/>
                  <a:gdLst>
                    <a:gd name="T0" fmla="*/ 0 w 105"/>
                    <a:gd name="T1" fmla="*/ 16 h 60"/>
                    <a:gd name="T2" fmla="*/ 105 w 105"/>
                    <a:gd name="T3" fmla="*/ 0 h 60"/>
                    <a:gd name="T4" fmla="*/ 105 w 105"/>
                    <a:gd name="T5" fmla="*/ 33 h 60"/>
                    <a:gd name="T6" fmla="*/ 74 w 105"/>
                    <a:gd name="T7" fmla="*/ 49 h 60"/>
                    <a:gd name="T8" fmla="*/ 6 w 105"/>
                    <a:gd name="T9" fmla="*/ 60 h 60"/>
                    <a:gd name="T10" fmla="*/ 0 w 105"/>
                    <a:gd name="T11" fmla="*/ 16 h 6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5" h="60">
                      <a:moveTo>
                        <a:pt x="0" y="16"/>
                      </a:moveTo>
                      <a:lnTo>
                        <a:pt x="105" y="0"/>
                      </a:lnTo>
                      <a:lnTo>
                        <a:pt x="105" y="33"/>
                      </a:lnTo>
                      <a:lnTo>
                        <a:pt x="74" y="49"/>
                      </a:lnTo>
                      <a:lnTo>
                        <a:pt x="6" y="6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3" name="Freeform 66"/>
                <p:cNvSpPr>
                  <a:spLocks/>
                </p:cNvSpPr>
                <p:nvPr/>
              </p:nvSpPr>
              <p:spPr bwMode="auto">
                <a:xfrm>
                  <a:off x="647" y="1125"/>
                  <a:ext cx="87" cy="58"/>
                </a:xfrm>
                <a:custGeom>
                  <a:avLst/>
                  <a:gdLst>
                    <a:gd name="T0" fmla="*/ 10 w 87"/>
                    <a:gd name="T1" fmla="*/ 11 h 58"/>
                    <a:gd name="T2" fmla="*/ 87 w 87"/>
                    <a:gd name="T3" fmla="*/ 0 h 58"/>
                    <a:gd name="T4" fmla="*/ 87 w 87"/>
                    <a:gd name="T5" fmla="*/ 47 h 58"/>
                    <a:gd name="T6" fmla="*/ 0 w 87"/>
                    <a:gd name="T7" fmla="*/ 58 h 58"/>
                    <a:gd name="T8" fmla="*/ 10 w 87"/>
                    <a:gd name="T9" fmla="*/ 11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58">
                      <a:moveTo>
                        <a:pt x="10" y="11"/>
                      </a:moveTo>
                      <a:lnTo>
                        <a:pt x="87" y="0"/>
                      </a:lnTo>
                      <a:lnTo>
                        <a:pt x="87" y="47"/>
                      </a:lnTo>
                      <a:lnTo>
                        <a:pt x="0" y="58"/>
                      </a:lnTo>
                      <a:lnTo>
                        <a:pt x="1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4" name="Freeform 67"/>
                <p:cNvSpPr>
                  <a:spLocks/>
                </p:cNvSpPr>
                <p:nvPr/>
              </p:nvSpPr>
              <p:spPr bwMode="auto">
                <a:xfrm>
                  <a:off x="658" y="1444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5" name="Freeform 68"/>
                <p:cNvSpPr>
                  <a:spLocks/>
                </p:cNvSpPr>
                <p:nvPr/>
              </p:nvSpPr>
              <p:spPr bwMode="auto">
                <a:xfrm>
                  <a:off x="804" y="1404"/>
                  <a:ext cx="56" cy="44"/>
                </a:xfrm>
                <a:custGeom>
                  <a:avLst/>
                  <a:gdLst>
                    <a:gd name="T0" fmla="*/ 55 w 56"/>
                    <a:gd name="T1" fmla="*/ 15 h 44"/>
                    <a:gd name="T2" fmla="*/ 54 w 56"/>
                    <a:gd name="T3" fmla="*/ 11 h 44"/>
                    <a:gd name="T4" fmla="*/ 51 w 56"/>
                    <a:gd name="T5" fmla="*/ 7 h 44"/>
                    <a:gd name="T6" fmla="*/ 49 w 56"/>
                    <a:gd name="T7" fmla="*/ 5 h 44"/>
                    <a:gd name="T8" fmla="*/ 44 w 56"/>
                    <a:gd name="T9" fmla="*/ 1 h 44"/>
                    <a:gd name="T10" fmla="*/ 40 w 56"/>
                    <a:gd name="T11" fmla="*/ 0 h 44"/>
                    <a:gd name="T12" fmla="*/ 37 w 56"/>
                    <a:gd name="T13" fmla="*/ 0 h 44"/>
                    <a:gd name="T14" fmla="*/ 33 w 56"/>
                    <a:gd name="T15" fmla="*/ 0 h 44"/>
                    <a:gd name="T16" fmla="*/ 27 w 56"/>
                    <a:gd name="T17" fmla="*/ 0 h 44"/>
                    <a:gd name="T18" fmla="*/ 22 w 56"/>
                    <a:gd name="T19" fmla="*/ 1 h 44"/>
                    <a:gd name="T20" fmla="*/ 18 w 56"/>
                    <a:gd name="T21" fmla="*/ 2 h 44"/>
                    <a:gd name="T22" fmla="*/ 14 w 56"/>
                    <a:gd name="T23" fmla="*/ 5 h 44"/>
                    <a:gd name="T24" fmla="*/ 9 w 56"/>
                    <a:gd name="T25" fmla="*/ 7 h 44"/>
                    <a:gd name="T26" fmla="*/ 7 w 56"/>
                    <a:gd name="T27" fmla="*/ 10 h 44"/>
                    <a:gd name="T28" fmla="*/ 5 w 56"/>
                    <a:gd name="T29" fmla="*/ 13 h 44"/>
                    <a:gd name="T30" fmla="*/ 2 w 56"/>
                    <a:gd name="T31" fmla="*/ 17 h 44"/>
                    <a:gd name="T32" fmla="*/ 0 w 56"/>
                    <a:gd name="T33" fmla="*/ 22 h 44"/>
                    <a:gd name="T34" fmla="*/ 0 w 56"/>
                    <a:gd name="T35" fmla="*/ 26 h 44"/>
                    <a:gd name="T36" fmla="*/ 1 w 56"/>
                    <a:gd name="T37" fmla="*/ 29 h 44"/>
                    <a:gd name="T38" fmla="*/ 2 w 56"/>
                    <a:gd name="T39" fmla="*/ 33 h 44"/>
                    <a:gd name="T40" fmla="*/ 5 w 56"/>
                    <a:gd name="T41" fmla="*/ 37 h 44"/>
                    <a:gd name="T42" fmla="*/ 7 w 56"/>
                    <a:gd name="T43" fmla="*/ 39 h 44"/>
                    <a:gd name="T44" fmla="*/ 12 w 56"/>
                    <a:gd name="T45" fmla="*/ 43 h 44"/>
                    <a:gd name="T46" fmla="*/ 16 w 56"/>
                    <a:gd name="T47" fmla="*/ 44 h 44"/>
                    <a:gd name="T48" fmla="*/ 19 w 56"/>
                    <a:gd name="T49" fmla="*/ 44 h 44"/>
                    <a:gd name="T50" fmla="*/ 23 w 56"/>
                    <a:gd name="T51" fmla="*/ 44 h 44"/>
                    <a:gd name="T52" fmla="*/ 29 w 56"/>
                    <a:gd name="T53" fmla="*/ 44 h 44"/>
                    <a:gd name="T54" fmla="*/ 34 w 56"/>
                    <a:gd name="T55" fmla="*/ 43 h 44"/>
                    <a:gd name="T56" fmla="*/ 39 w 56"/>
                    <a:gd name="T57" fmla="*/ 42 h 44"/>
                    <a:gd name="T58" fmla="*/ 42 w 56"/>
                    <a:gd name="T59" fmla="*/ 39 h 44"/>
                    <a:gd name="T60" fmla="*/ 47 w 56"/>
                    <a:gd name="T61" fmla="*/ 37 h 44"/>
                    <a:gd name="T62" fmla="*/ 49 w 56"/>
                    <a:gd name="T63" fmla="*/ 34 h 44"/>
                    <a:gd name="T64" fmla="*/ 51 w 56"/>
                    <a:gd name="T65" fmla="*/ 31 h 44"/>
                    <a:gd name="T66" fmla="*/ 54 w 56"/>
                    <a:gd name="T67" fmla="*/ 27 h 44"/>
                    <a:gd name="T68" fmla="*/ 56 w 56"/>
                    <a:gd name="T69" fmla="*/ 22 h 44"/>
                    <a:gd name="T70" fmla="*/ 56 w 56"/>
                    <a:gd name="T71" fmla="*/ 18 h 44"/>
                    <a:gd name="T72" fmla="*/ 55 w 56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6" h="44">
                      <a:moveTo>
                        <a:pt x="55" y="15"/>
                      </a:moveTo>
                      <a:lnTo>
                        <a:pt x="54" y="11"/>
                      </a:lnTo>
                      <a:lnTo>
                        <a:pt x="51" y="7"/>
                      </a:lnTo>
                      <a:lnTo>
                        <a:pt x="49" y="5"/>
                      </a:lnTo>
                      <a:lnTo>
                        <a:pt x="44" y="1"/>
                      </a:lnTo>
                      <a:lnTo>
                        <a:pt x="40" y="0"/>
                      </a:lnTo>
                      <a:lnTo>
                        <a:pt x="37" y="0"/>
                      </a:lnTo>
                      <a:lnTo>
                        <a:pt x="33" y="0"/>
                      </a:lnTo>
                      <a:lnTo>
                        <a:pt x="27" y="0"/>
                      </a:lnTo>
                      <a:lnTo>
                        <a:pt x="22" y="1"/>
                      </a:lnTo>
                      <a:lnTo>
                        <a:pt x="18" y="2"/>
                      </a:lnTo>
                      <a:lnTo>
                        <a:pt x="14" y="5"/>
                      </a:lnTo>
                      <a:lnTo>
                        <a:pt x="9" y="7"/>
                      </a:lnTo>
                      <a:lnTo>
                        <a:pt x="7" y="10"/>
                      </a:lnTo>
                      <a:lnTo>
                        <a:pt x="5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2" y="43"/>
                      </a:lnTo>
                      <a:lnTo>
                        <a:pt x="16" y="44"/>
                      </a:lnTo>
                      <a:lnTo>
                        <a:pt x="19" y="44"/>
                      </a:lnTo>
                      <a:lnTo>
                        <a:pt x="23" y="44"/>
                      </a:lnTo>
                      <a:lnTo>
                        <a:pt x="29" y="44"/>
                      </a:lnTo>
                      <a:lnTo>
                        <a:pt x="34" y="43"/>
                      </a:lnTo>
                      <a:lnTo>
                        <a:pt x="39" y="42"/>
                      </a:lnTo>
                      <a:lnTo>
                        <a:pt x="42" y="39"/>
                      </a:lnTo>
                      <a:lnTo>
                        <a:pt x="47" y="37"/>
                      </a:lnTo>
                      <a:lnTo>
                        <a:pt x="49" y="34"/>
                      </a:lnTo>
                      <a:lnTo>
                        <a:pt x="51" y="31"/>
                      </a:lnTo>
                      <a:lnTo>
                        <a:pt x="54" y="27"/>
                      </a:lnTo>
                      <a:lnTo>
                        <a:pt x="56" y="22"/>
                      </a:lnTo>
                      <a:lnTo>
                        <a:pt x="56" y="18"/>
                      </a:lnTo>
                      <a:lnTo>
                        <a:pt x="55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6" name="Freeform 69"/>
                <p:cNvSpPr>
                  <a:spLocks/>
                </p:cNvSpPr>
                <p:nvPr/>
              </p:nvSpPr>
              <p:spPr bwMode="auto">
                <a:xfrm>
                  <a:off x="945" y="1359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7" name="Freeform 70"/>
                <p:cNvSpPr>
                  <a:spLocks/>
                </p:cNvSpPr>
                <p:nvPr/>
              </p:nvSpPr>
              <p:spPr bwMode="auto">
                <a:xfrm>
                  <a:off x="1091" y="1319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8" name="Freeform 71"/>
                <p:cNvSpPr>
                  <a:spLocks/>
                </p:cNvSpPr>
                <p:nvPr/>
              </p:nvSpPr>
              <p:spPr bwMode="auto">
                <a:xfrm>
                  <a:off x="650" y="1442"/>
                  <a:ext cx="565" cy="162"/>
                </a:xfrm>
                <a:custGeom>
                  <a:avLst/>
                  <a:gdLst>
                    <a:gd name="T0" fmla="*/ 17 w 565"/>
                    <a:gd name="T1" fmla="*/ 120 h 162"/>
                    <a:gd name="T2" fmla="*/ 145 w 565"/>
                    <a:gd name="T3" fmla="*/ 102 h 162"/>
                    <a:gd name="T4" fmla="*/ 283 w 565"/>
                    <a:gd name="T5" fmla="*/ 68 h 162"/>
                    <a:gd name="T6" fmla="*/ 405 w 565"/>
                    <a:gd name="T7" fmla="*/ 36 h 162"/>
                    <a:gd name="T8" fmla="*/ 542 w 565"/>
                    <a:gd name="T9" fmla="*/ 0 h 162"/>
                    <a:gd name="T10" fmla="*/ 565 w 565"/>
                    <a:gd name="T11" fmla="*/ 8 h 162"/>
                    <a:gd name="T12" fmla="*/ 555 w 565"/>
                    <a:gd name="T13" fmla="*/ 26 h 162"/>
                    <a:gd name="T14" fmla="*/ 498 w 565"/>
                    <a:gd name="T15" fmla="*/ 38 h 162"/>
                    <a:gd name="T16" fmla="*/ 380 w 565"/>
                    <a:gd name="T17" fmla="*/ 66 h 162"/>
                    <a:gd name="T18" fmla="*/ 233 w 565"/>
                    <a:gd name="T19" fmla="*/ 104 h 162"/>
                    <a:gd name="T20" fmla="*/ 118 w 565"/>
                    <a:gd name="T21" fmla="*/ 134 h 162"/>
                    <a:gd name="T22" fmla="*/ 35 w 565"/>
                    <a:gd name="T23" fmla="*/ 162 h 162"/>
                    <a:gd name="T24" fmla="*/ 0 w 565"/>
                    <a:gd name="T25" fmla="*/ 152 h 162"/>
                    <a:gd name="T26" fmla="*/ 17 w 565"/>
                    <a:gd name="T27" fmla="*/ 120 h 1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565" h="162">
                      <a:moveTo>
                        <a:pt x="17" y="120"/>
                      </a:moveTo>
                      <a:lnTo>
                        <a:pt x="145" y="102"/>
                      </a:lnTo>
                      <a:lnTo>
                        <a:pt x="283" y="68"/>
                      </a:lnTo>
                      <a:lnTo>
                        <a:pt x="405" y="36"/>
                      </a:lnTo>
                      <a:lnTo>
                        <a:pt x="542" y="0"/>
                      </a:lnTo>
                      <a:lnTo>
                        <a:pt x="565" y="8"/>
                      </a:lnTo>
                      <a:lnTo>
                        <a:pt x="555" y="26"/>
                      </a:lnTo>
                      <a:lnTo>
                        <a:pt x="498" y="38"/>
                      </a:lnTo>
                      <a:lnTo>
                        <a:pt x="380" y="66"/>
                      </a:lnTo>
                      <a:lnTo>
                        <a:pt x="233" y="104"/>
                      </a:lnTo>
                      <a:lnTo>
                        <a:pt x="118" y="134"/>
                      </a:lnTo>
                      <a:lnTo>
                        <a:pt x="35" y="162"/>
                      </a:lnTo>
                      <a:lnTo>
                        <a:pt x="0" y="152"/>
                      </a:lnTo>
                      <a:lnTo>
                        <a:pt x="17" y="1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9" name="Freeform 72"/>
                <p:cNvSpPr>
                  <a:spLocks/>
                </p:cNvSpPr>
                <p:nvPr/>
              </p:nvSpPr>
              <p:spPr bwMode="auto">
                <a:xfrm>
                  <a:off x="605" y="1539"/>
                  <a:ext cx="606" cy="259"/>
                </a:xfrm>
                <a:custGeom>
                  <a:avLst/>
                  <a:gdLst>
                    <a:gd name="T0" fmla="*/ 117 w 606"/>
                    <a:gd name="T1" fmla="*/ 131 h 259"/>
                    <a:gd name="T2" fmla="*/ 271 w 606"/>
                    <a:gd name="T3" fmla="*/ 88 h 259"/>
                    <a:gd name="T4" fmla="*/ 408 w 606"/>
                    <a:gd name="T5" fmla="*/ 49 h 259"/>
                    <a:gd name="T6" fmla="*/ 525 w 606"/>
                    <a:gd name="T7" fmla="*/ 20 h 259"/>
                    <a:gd name="T8" fmla="*/ 598 w 606"/>
                    <a:gd name="T9" fmla="*/ 0 h 259"/>
                    <a:gd name="T10" fmla="*/ 606 w 606"/>
                    <a:gd name="T11" fmla="*/ 26 h 259"/>
                    <a:gd name="T12" fmla="*/ 594 w 606"/>
                    <a:gd name="T13" fmla="*/ 77 h 259"/>
                    <a:gd name="T14" fmla="*/ 473 w 606"/>
                    <a:gd name="T15" fmla="*/ 112 h 259"/>
                    <a:gd name="T16" fmla="*/ 273 w 606"/>
                    <a:gd name="T17" fmla="*/ 161 h 259"/>
                    <a:gd name="T18" fmla="*/ 117 w 606"/>
                    <a:gd name="T19" fmla="*/ 218 h 259"/>
                    <a:gd name="T20" fmla="*/ 23 w 606"/>
                    <a:gd name="T21" fmla="*/ 259 h 259"/>
                    <a:gd name="T22" fmla="*/ 0 w 606"/>
                    <a:gd name="T23" fmla="*/ 249 h 259"/>
                    <a:gd name="T24" fmla="*/ 0 w 606"/>
                    <a:gd name="T25" fmla="*/ 208 h 259"/>
                    <a:gd name="T26" fmla="*/ 23 w 606"/>
                    <a:gd name="T27" fmla="*/ 137 h 259"/>
                    <a:gd name="T28" fmla="*/ 60 w 606"/>
                    <a:gd name="T29" fmla="*/ 141 h 259"/>
                    <a:gd name="T30" fmla="*/ 35 w 606"/>
                    <a:gd name="T31" fmla="*/ 173 h 259"/>
                    <a:gd name="T32" fmla="*/ 29 w 606"/>
                    <a:gd name="T33" fmla="*/ 220 h 259"/>
                    <a:gd name="T34" fmla="*/ 52 w 606"/>
                    <a:gd name="T35" fmla="*/ 218 h 259"/>
                    <a:gd name="T36" fmla="*/ 158 w 606"/>
                    <a:gd name="T37" fmla="*/ 182 h 259"/>
                    <a:gd name="T38" fmla="*/ 319 w 606"/>
                    <a:gd name="T39" fmla="*/ 130 h 259"/>
                    <a:gd name="T40" fmla="*/ 456 w 606"/>
                    <a:gd name="T41" fmla="*/ 94 h 259"/>
                    <a:gd name="T42" fmla="*/ 543 w 606"/>
                    <a:gd name="T43" fmla="*/ 65 h 259"/>
                    <a:gd name="T44" fmla="*/ 575 w 606"/>
                    <a:gd name="T45" fmla="*/ 59 h 259"/>
                    <a:gd name="T46" fmla="*/ 581 w 606"/>
                    <a:gd name="T47" fmla="*/ 24 h 259"/>
                    <a:gd name="T48" fmla="*/ 473 w 606"/>
                    <a:gd name="T49" fmla="*/ 55 h 259"/>
                    <a:gd name="T50" fmla="*/ 317 w 606"/>
                    <a:gd name="T51" fmla="*/ 90 h 259"/>
                    <a:gd name="T52" fmla="*/ 185 w 606"/>
                    <a:gd name="T53" fmla="*/ 131 h 259"/>
                    <a:gd name="T54" fmla="*/ 71 w 606"/>
                    <a:gd name="T55" fmla="*/ 165 h 259"/>
                    <a:gd name="T56" fmla="*/ 83 w 606"/>
                    <a:gd name="T57" fmla="*/ 137 h 259"/>
                    <a:gd name="T58" fmla="*/ 117 w 606"/>
                    <a:gd name="T59" fmla="*/ 131 h 259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606" h="259">
                      <a:moveTo>
                        <a:pt x="117" y="131"/>
                      </a:moveTo>
                      <a:lnTo>
                        <a:pt x="271" y="88"/>
                      </a:lnTo>
                      <a:lnTo>
                        <a:pt x="408" y="49"/>
                      </a:lnTo>
                      <a:lnTo>
                        <a:pt x="525" y="20"/>
                      </a:lnTo>
                      <a:lnTo>
                        <a:pt x="598" y="0"/>
                      </a:lnTo>
                      <a:lnTo>
                        <a:pt x="606" y="26"/>
                      </a:lnTo>
                      <a:lnTo>
                        <a:pt x="594" y="77"/>
                      </a:lnTo>
                      <a:lnTo>
                        <a:pt x="473" y="112"/>
                      </a:lnTo>
                      <a:lnTo>
                        <a:pt x="273" y="161"/>
                      </a:lnTo>
                      <a:lnTo>
                        <a:pt x="117" y="218"/>
                      </a:lnTo>
                      <a:lnTo>
                        <a:pt x="23" y="259"/>
                      </a:lnTo>
                      <a:lnTo>
                        <a:pt x="0" y="249"/>
                      </a:lnTo>
                      <a:lnTo>
                        <a:pt x="0" y="208"/>
                      </a:lnTo>
                      <a:lnTo>
                        <a:pt x="23" y="137"/>
                      </a:lnTo>
                      <a:lnTo>
                        <a:pt x="60" y="141"/>
                      </a:lnTo>
                      <a:lnTo>
                        <a:pt x="35" y="173"/>
                      </a:lnTo>
                      <a:lnTo>
                        <a:pt x="29" y="220"/>
                      </a:lnTo>
                      <a:lnTo>
                        <a:pt x="52" y="218"/>
                      </a:lnTo>
                      <a:lnTo>
                        <a:pt x="158" y="182"/>
                      </a:lnTo>
                      <a:lnTo>
                        <a:pt x="319" y="130"/>
                      </a:lnTo>
                      <a:lnTo>
                        <a:pt x="456" y="94"/>
                      </a:lnTo>
                      <a:lnTo>
                        <a:pt x="543" y="65"/>
                      </a:lnTo>
                      <a:lnTo>
                        <a:pt x="575" y="59"/>
                      </a:lnTo>
                      <a:lnTo>
                        <a:pt x="581" y="24"/>
                      </a:lnTo>
                      <a:lnTo>
                        <a:pt x="473" y="55"/>
                      </a:lnTo>
                      <a:lnTo>
                        <a:pt x="317" y="90"/>
                      </a:lnTo>
                      <a:lnTo>
                        <a:pt x="185" y="131"/>
                      </a:lnTo>
                      <a:lnTo>
                        <a:pt x="71" y="165"/>
                      </a:lnTo>
                      <a:lnTo>
                        <a:pt x="83" y="137"/>
                      </a:lnTo>
                      <a:lnTo>
                        <a:pt x="117" y="1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590" name="Group 73"/>
                <p:cNvGrpSpPr>
                  <a:grpSpLocks/>
                </p:cNvGrpSpPr>
                <p:nvPr/>
              </p:nvGrpSpPr>
              <p:grpSpPr bwMode="auto">
                <a:xfrm>
                  <a:off x="1081" y="1154"/>
                  <a:ext cx="105" cy="108"/>
                  <a:chOff x="1081" y="1154"/>
                  <a:chExt cx="105" cy="108"/>
                </a:xfrm>
              </p:grpSpPr>
              <p:sp>
                <p:nvSpPr>
                  <p:cNvPr id="19599" name="Freeform 74"/>
                  <p:cNvSpPr>
                    <a:spLocks/>
                  </p:cNvSpPr>
                  <p:nvPr/>
                </p:nvSpPr>
                <p:spPr bwMode="auto">
                  <a:xfrm>
                    <a:off x="1093" y="1154"/>
                    <a:ext cx="93" cy="108"/>
                  </a:xfrm>
                  <a:custGeom>
                    <a:avLst/>
                    <a:gdLst>
                      <a:gd name="T0" fmla="*/ 2 w 93"/>
                      <a:gd name="T1" fmla="*/ 53 h 108"/>
                      <a:gd name="T2" fmla="*/ 14 w 93"/>
                      <a:gd name="T3" fmla="*/ 31 h 108"/>
                      <a:gd name="T4" fmla="*/ 37 w 93"/>
                      <a:gd name="T5" fmla="*/ 29 h 108"/>
                      <a:gd name="T6" fmla="*/ 64 w 93"/>
                      <a:gd name="T7" fmla="*/ 31 h 108"/>
                      <a:gd name="T8" fmla="*/ 70 w 93"/>
                      <a:gd name="T9" fmla="*/ 49 h 108"/>
                      <a:gd name="T10" fmla="*/ 58 w 93"/>
                      <a:gd name="T11" fmla="*/ 73 h 108"/>
                      <a:gd name="T12" fmla="*/ 37 w 93"/>
                      <a:gd name="T13" fmla="*/ 79 h 108"/>
                      <a:gd name="T14" fmla="*/ 6 w 93"/>
                      <a:gd name="T15" fmla="*/ 84 h 108"/>
                      <a:gd name="T16" fmla="*/ 8 w 93"/>
                      <a:gd name="T17" fmla="*/ 98 h 108"/>
                      <a:gd name="T18" fmla="*/ 27 w 93"/>
                      <a:gd name="T19" fmla="*/ 108 h 108"/>
                      <a:gd name="T20" fmla="*/ 62 w 93"/>
                      <a:gd name="T21" fmla="*/ 96 h 108"/>
                      <a:gd name="T22" fmla="*/ 83 w 93"/>
                      <a:gd name="T23" fmla="*/ 77 h 108"/>
                      <a:gd name="T24" fmla="*/ 93 w 93"/>
                      <a:gd name="T25" fmla="*/ 59 h 108"/>
                      <a:gd name="T26" fmla="*/ 89 w 93"/>
                      <a:gd name="T27" fmla="*/ 29 h 108"/>
                      <a:gd name="T28" fmla="*/ 70 w 93"/>
                      <a:gd name="T29" fmla="*/ 16 h 108"/>
                      <a:gd name="T30" fmla="*/ 37 w 93"/>
                      <a:gd name="T31" fmla="*/ 0 h 108"/>
                      <a:gd name="T32" fmla="*/ 12 w 93"/>
                      <a:gd name="T33" fmla="*/ 6 h 108"/>
                      <a:gd name="T34" fmla="*/ 0 w 93"/>
                      <a:gd name="T35" fmla="*/ 35 h 108"/>
                      <a:gd name="T36" fmla="*/ 2 w 93"/>
                      <a:gd name="T37" fmla="*/ 53 h 10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3" h="108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3"/>
                        </a:lnTo>
                        <a:lnTo>
                          <a:pt x="37" y="79"/>
                        </a:lnTo>
                        <a:lnTo>
                          <a:pt x="6" y="84"/>
                        </a:lnTo>
                        <a:lnTo>
                          <a:pt x="8" y="98"/>
                        </a:lnTo>
                        <a:lnTo>
                          <a:pt x="27" y="108"/>
                        </a:lnTo>
                        <a:lnTo>
                          <a:pt x="62" y="96"/>
                        </a:lnTo>
                        <a:lnTo>
                          <a:pt x="83" y="77"/>
                        </a:lnTo>
                        <a:lnTo>
                          <a:pt x="93" y="59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00" name="Freeform 75"/>
                  <p:cNvSpPr>
                    <a:spLocks/>
                  </p:cNvSpPr>
                  <p:nvPr/>
                </p:nvSpPr>
                <p:spPr bwMode="auto">
                  <a:xfrm>
                    <a:off x="1081" y="1180"/>
                    <a:ext cx="54" cy="73"/>
                  </a:xfrm>
                  <a:custGeom>
                    <a:avLst/>
                    <a:gdLst>
                      <a:gd name="T0" fmla="*/ 41 w 54"/>
                      <a:gd name="T1" fmla="*/ 0 h 73"/>
                      <a:gd name="T2" fmla="*/ 16 w 54"/>
                      <a:gd name="T3" fmla="*/ 15 h 73"/>
                      <a:gd name="T4" fmla="*/ 20 w 54"/>
                      <a:gd name="T5" fmla="*/ 39 h 73"/>
                      <a:gd name="T6" fmla="*/ 27 w 54"/>
                      <a:gd name="T7" fmla="*/ 58 h 73"/>
                      <a:gd name="T8" fmla="*/ 54 w 54"/>
                      <a:gd name="T9" fmla="*/ 67 h 73"/>
                      <a:gd name="T10" fmla="*/ 27 w 54"/>
                      <a:gd name="T11" fmla="*/ 73 h 73"/>
                      <a:gd name="T12" fmla="*/ 2 w 54"/>
                      <a:gd name="T13" fmla="*/ 58 h 73"/>
                      <a:gd name="T14" fmla="*/ 0 w 54"/>
                      <a:gd name="T15" fmla="*/ 34 h 73"/>
                      <a:gd name="T16" fmla="*/ 2 w 54"/>
                      <a:gd name="T17" fmla="*/ 6 h 73"/>
                      <a:gd name="T18" fmla="*/ 41 w 54"/>
                      <a:gd name="T19" fmla="*/ 0 h 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4" h="73">
                        <a:moveTo>
                          <a:pt x="41" y="0"/>
                        </a:moveTo>
                        <a:lnTo>
                          <a:pt x="16" y="15"/>
                        </a:lnTo>
                        <a:lnTo>
                          <a:pt x="20" y="39"/>
                        </a:lnTo>
                        <a:lnTo>
                          <a:pt x="27" y="58"/>
                        </a:lnTo>
                        <a:lnTo>
                          <a:pt x="54" y="67"/>
                        </a:lnTo>
                        <a:lnTo>
                          <a:pt x="27" y="73"/>
                        </a:lnTo>
                        <a:lnTo>
                          <a:pt x="2" y="58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91" name="Group 76"/>
                <p:cNvGrpSpPr>
                  <a:grpSpLocks/>
                </p:cNvGrpSpPr>
                <p:nvPr/>
              </p:nvGrpSpPr>
              <p:grpSpPr bwMode="auto">
                <a:xfrm>
                  <a:off x="888" y="1194"/>
                  <a:ext cx="104" cy="108"/>
                  <a:chOff x="888" y="1194"/>
                  <a:chExt cx="104" cy="108"/>
                </a:xfrm>
              </p:grpSpPr>
              <p:sp>
                <p:nvSpPr>
                  <p:cNvPr id="19597" name="Freeform 77"/>
                  <p:cNvSpPr>
                    <a:spLocks/>
                  </p:cNvSpPr>
                  <p:nvPr/>
                </p:nvSpPr>
                <p:spPr bwMode="auto">
                  <a:xfrm>
                    <a:off x="899" y="1194"/>
                    <a:ext cx="93" cy="108"/>
                  </a:xfrm>
                  <a:custGeom>
                    <a:avLst/>
                    <a:gdLst>
                      <a:gd name="T0" fmla="*/ 2 w 93"/>
                      <a:gd name="T1" fmla="*/ 53 h 108"/>
                      <a:gd name="T2" fmla="*/ 14 w 93"/>
                      <a:gd name="T3" fmla="*/ 31 h 108"/>
                      <a:gd name="T4" fmla="*/ 37 w 93"/>
                      <a:gd name="T5" fmla="*/ 29 h 108"/>
                      <a:gd name="T6" fmla="*/ 64 w 93"/>
                      <a:gd name="T7" fmla="*/ 31 h 108"/>
                      <a:gd name="T8" fmla="*/ 70 w 93"/>
                      <a:gd name="T9" fmla="*/ 49 h 108"/>
                      <a:gd name="T10" fmla="*/ 58 w 93"/>
                      <a:gd name="T11" fmla="*/ 73 h 108"/>
                      <a:gd name="T12" fmla="*/ 37 w 93"/>
                      <a:gd name="T13" fmla="*/ 79 h 108"/>
                      <a:gd name="T14" fmla="*/ 6 w 93"/>
                      <a:gd name="T15" fmla="*/ 84 h 108"/>
                      <a:gd name="T16" fmla="*/ 8 w 93"/>
                      <a:gd name="T17" fmla="*/ 98 h 108"/>
                      <a:gd name="T18" fmla="*/ 27 w 93"/>
                      <a:gd name="T19" fmla="*/ 108 h 108"/>
                      <a:gd name="T20" fmla="*/ 62 w 93"/>
                      <a:gd name="T21" fmla="*/ 96 h 108"/>
                      <a:gd name="T22" fmla="*/ 83 w 93"/>
                      <a:gd name="T23" fmla="*/ 77 h 108"/>
                      <a:gd name="T24" fmla="*/ 93 w 93"/>
                      <a:gd name="T25" fmla="*/ 59 h 108"/>
                      <a:gd name="T26" fmla="*/ 89 w 93"/>
                      <a:gd name="T27" fmla="*/ 29 h 108"/>
                      <a:gd name="T28" fmla="*/ 70 w 93"/>
                      <a:gd name="T29" fmla="*/ 16 h 108"/>
                      <a:gd name="T30" fmla="*/ 37 w 93"/>
                      <a:gd name="T31" fmla="*/ 0 h 108"/>
                      <a:gd name="T32" fmla="*/ 12 w 93"/>
                      <a:gd name="T33" fmla="*/ 6 h 108"/>
                      <a:gd name="T34" fmla="*/ 0 w 93"/>
                      <a:gd name="T35" fmla="*/ 35 h 108"/>
                      <a:gd name="T36" fmla="*/ 2 w 93"/>
                      <a:gd name="T37" fmla="*/ 53 h 10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3" h="108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3"/>
                        </a:lnTo>
                        <a:lnTo>
                          <a:pt x="37" y="79"/>
                        </a:lnTo>
                        <a:lnTo>
                          <a:pt x="6" y="84"/>
                        </a:lnTo>
                        <a:lnTo>
                          <a:pt x="8" y="98"/>
                        </a:lnTo>
                        <a:lnTo>
                          <a:pt x="27" y="108"/>
                        </a:lnTo>
                        <a:lnTo>
                          <a:pt x="62" y="96"/>
                        </a:lnTo>
                        <a:lnTo>
                          <a:pt x="83" y="77"/>
                        </a:lnTo>
                        <a:lnTo>
                          <a:pt x="93" y="59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98" name="Freeform 78"/>
                  <p:cNvSpPr>
                    <a:spLocks/>
                  </p:cNvSpPr>
                  <p:nvPr/>
                </p:nvSpPr>
                <p:spPr bwMode="auto">
                  <a:xfrm>
                    <a:off x="888" y="1220"/>
                    <a:ext cx="53" cy="73"/>
                  </a:xfrm>
                  <a:custGeom>
                    <a:avLst/>
                    <a:gdLst>
                      <a:gd name="T0" fmla="*/ 40 w 53"/>
                      <a:gd name="T1" fmla="*/ 0 h 73"/>
                      <a:gd name="T2" fmla="*/ 15 w 53"/>
                      <a:gd name="T3" fmla="*/ 15 h 73"/>
                      <a:gd name="T4" fmla="*/ 20 w 53"/>
                      <a:gd name="T5" fmla="*/ 39 h 73"/>
                      <a:gd name="T6" fmla="*/ 27 w 53"/>
                      <a:gd name="T7" fmla="*/ 58 h 73"/>
                      <a:gd name="T8" fmla="*/ 53 w 53"/>
                      <a:gd name="T9" fmla="*/ 67 h 73"/>
                      <a:gd name="T10" fmla="*/ 27 w 53"/>
                      <a:gd name="T11" fmla="*/ 73 h 73"/>
                      <a:gd name="T12" fmla="*/ 2 w 53"/>
                      <a:gd name="T13" fmla="*/ 58 h 73"/>
                      <a:gd name="T14" fmla="*/ 0 w 53"/>
                      <a:gd name="T15" fmla="*/ 34 h 73"/>
                      <a:gd name="T16" fmla="*/ 2 w 53"/>
                      <a:gd name="T17" fmla="*/ 6 h 73"/>
                      <a:gd name="T18" fmla="*/ 40 w 53"/>
                      <a:gd name="T19" fmla="*/ 0 h 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3" h="73">
                        <a:moveTo>
                          <a:pt x="40" y="0"/>
                        </a:moveTo>
                        <a:lnTo>
                          <a:pt x="15" y="15"/>
                        </a:lnTo>
                        <a:lnTo>
                          <a:pt x="20" y="39"/>
                        </a:lnTo>
                        <a:lnTo>
                          <a:pt x="27" y="58"/>
                        </a:lnTo>
                        <a:lnTo>
                          <a:pt x="53" y="67"/>
                        </a:lnTo>
                        <a:lnTo>
                          <a:pt x="27" y="73"/>
                        </a:lnTo>
                        <a:lnTo>
                          <a:pt x="2" y="58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92" name="Group 79"/>
                <p:cNvGrpSpPr>
                  <a:grpSpLocks/>
                </p:cNvGrpSpPr>
                <p:nvPr/>
              </p:nvGrpSpPr>
              <p:grpSpPr bwMode="auto">
                <a:xfrm>
                  <a:off x="690" y="1243"/>
                  <a:ext cx="105" cy="109"/>
                  <a:chOff x="690" y="1243"/>
                  <a:chExt cx="105" cy="109"/>
                </a:xfrm>
              </p:grpSpPr>
              <p:sp>
                <p:nvSpPr>
                  <p:cNvPr id="19595" name="Freeform 80"/>
                  <p:cNvSpPr>
                    <a:spLocks/>
                  </p:cNvSpPr>
                  <p:nvPr/>
                </p:nvSpPr>
                <p:spPr bwMode="auto">
                  <a:xfrm>
                    <a:off x="702" y="1243"/>
                    <a:ext cx="93" cy="109"/>
                  </a:xfrm>
                  <a:custGeom>
                    <a:avLst/>
                    <a:gdLst>
                      <a:gd name="T0" fmla="*/ 2 w 93"/>
                      <a:gd name="T1" fmla="*/ 53 h 109"/>
                      <a:gd name="T2" fmla="*/ 14 w 93"/>
                      <a:gd name="T3" fmla="*/ 31 h 109"/>
                      <a:gd name="T4" fmla="*/ 37 w 93"/>
                      <a:gd name="T5" fmla="*/ 29 h 109"/>
                      <a:gd name="T6" fmla="*/ 64 w 93"/>
                      <a:gd name="T7" fmla="*/ 31 h 109"/>
                      <a:gd name="T8" fmla="*/ 70 w 93"/>
                      <a:gd name="T9" fmla="*/ 49 h 109"/>
                      <a:gd name="T10" fmla="*/ 58 w 93"/>
                      <a:gd name="T11" fmla="*/ 74 h 109"/>
                      <a:gd name="T12" fmla="*/ 37 w 93"/>
                      <a:gd name="T13" fmla="*/ 80 h 109"/>
                      <a:gd name="T14" fmla="*/ 6 w 93"/>
                      <a:gd name="T15" fmla="*/ 84 h 109"/>
                      <a:gd name="T16" fmla="*/ 8 w 93"/>
                      <a:gd name="T17" fmla="*/ 99 h 109"/>
                      <a:gd name="T18" fmla="*/ 27 w 93"/>
                      <a:gd name="T19" fmla="*/ 109 h 109"/>
                      <a:gd name="T20" fmla="*/ 62 w 93"/>
                      <a:gd name="T21" fmla="*/ 97 h 109"/>
                      <a:gd name="T22" fmla="*/ 83 w 93"/>
                      <a:gd name="T23" fmla="*/ 78 h 109"/>
                      <a:gd name="T24" fmla="*/ 93 w 93"/>
                      <a:gd name="T25" fmla="*/ 60 h 109"/>
                      <a:gd name="T26" fmla="*/ 89 w 93"/>
                      <a:gd name="T27" fmla="*/ 29 h 109"/>
                      <a:gd name="T28" fmla="*/ 70 w 93"/>
                      <a:gd name="T29" fmla="*/ 16 h 109"/>
                      <a:gd name="T30" fmla="*/ 37 w 93"/>
                      <a:gd name="T31" fmla="*/ 0 h 109"/>
                      <a:gd name="T32" fmla="*/ 12 w 93"/>
                      <a:gd name="T33" fmla="*/ 6 h 109"/>
                      <a:gd name="T34" fmla="*/ 0 w 93"/>
                      <a:gd name="T35" fmla="*/ 35 h 109"/>
                      <a:gd name="T36" fmla="*/ 2 w 93"/>
                      <a:gd name="T37" fmla="*/ 53 h 109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3" h="109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4"/>
                        </a:lnTo>
                        <a:lnTo>
                          <a:pt x="37" y="80"/>
                        </a:lnTo>
                        <a:lnTo>
                          <a:pt x="6" y="84"/>
                        </a:lnTo>
                        <a:lnTo>
                          <a:pt x="8" y="99"/>
                        </a:lnTo>
                        <a:lnTo>
                          <a:pt x="27" y="109"/>
                        </a:lnTo>
                        <a:lnTo>
                          <a:pt x="62" y="97"/>
                        </a:lnTo>
                        <a:lnTo>
                          <a:pt x="83" y="78"/>
                        </a:lnTo>
                        <a:lnTo>
                          <a:pt x="93" y="60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96" name="Freeform 81"/>
                  <p:cNvSpPr>
                    <a:spLocks/>
                  </p:cNvSpPr>
                  <p:nvPr/>
                </p:nvSpPr>
                <p:spPr bwMode="auto">
                  <a:xfrm>
                    <a:off x="690" y="1270"/>
                    <a:ext cx="54" cy="72"/>
                  </a:xfrm>
                  <a:custGeom>
                    <a:avLst/>
                    <a:gdLst>
                      <a:gd name="T0" fmla="*/ 41 w 54"/>
                      <a:gd name="T1" fmla="*/ 0 h 72"/>
                      <a:gd name="T2" fmla="*/ 16 w 54"/>
                      <a:gd name="T3" fmla="*/ 15 h 72"/>
                      <a:gd name="T4" fmla="*/ 20 w 54"/>
                      <a:gd name="T5" fmla="*/ 38 h 72"/>
                      <a:gd name="T6" fmla="*/ 27 w 54"/>
                      <a:gd name="T7" fmla="*/ 57 h 72"/>
                      <a:gd name="T8" fmla="*/ 54 w 54"/>
                      <a:gd name="T9" fmla="*/ 66 h 72"/>
                      <a:gd name="T10" fmla="*/ 27 w 54"/>
                      <a:gd name="T11" fmla="*/ 72 h 72"/>
                      <a:gd name="T12" fmla="*/ 2 w 54"/>
                      <a:gd name="T13" fmla="*/ 57 h 72"/>
                      <a:gd name="T14" fmla="*/ 0 w 54"/>
                      <a:gd name="T15" fmla="*/ 34 h 72"/>
                      <a:gd name="T16" fmla="*/ 2 w 54"/>
                      <a:gd name="T17" fmla="*/ 6 h 72"/>
                      <a:gd name="T18" fmla="*/ 41 w 54"/>
                      <a:gd name="T19" fmla="*/ 0 h 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4" h="72">
                        <a:moveTo>
                          <a:pt x="41" y="0"/>
                        </a:moveTo>
                        <a:lnTo>
                          <a:pt x="16" y="15"/>
                        </a:lnTo>
                        <a:lnTo>
                          <a:pt x="20" y="38"/>
                        </a:lnTo>
                        <a:lnTo>
                          <a:pt x="27" y="57"/>
                        </a:lnTo>
                        <a:lnTo>
                          <a:pt x="54" y="66"/>
                        </a:lnTo>
                        <a:lnTo>
                          <a:pt x="27" y="72"/>
                        </a:lnTo>
                        <a:lnTo>
                          <a:pt x="2" y="57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593" name="Freeform 82"/>
                <p:cNvSpPr>
                  <a:spLocks/>
                </p:cNvSpPr>
                <p:nvPr/>
              </p:nvSpPr>
              <p:spPr bwMode="auto">
                <a:xfrm>
                  <a:off x="3" y="780"/>
                  <a:ext cx="1316" cy="1196"/>
                </a:xfrm>
                <a:custGeom>
                  <a:avLst/>
                  <a:gdLst>
                    <a:gd name="T0" fmla="*/ 29 w 1316"/>
                    <a:gd name="T1" fmla="*/ 42 h 1196"/>
                    <a:gd name="T2" fmla="*/ 52 w 1316"/>
                    <a:gd name="T3" fmla="*/ 130 h 1196"/>
                    <a:gd name="T4" fmla="*/ 40 w 1316"/>
                    <a:gd name="T5" fmla="*/ 340 h 1196"/>
                    <a:gd name="T6" fmla="*/ 38 w 1316"/>
                    <a:gd name="T7" fmla="*/ 569 h 1196"/>
                    <a:gd name="T8" fmla="*/ 55 w 1316"/>
                    <a:gd name="T9" fmla="*/ 730 h 1196"/>
                    <a:gd name="T10" fmla="*/ 120 w 1316"/>
                    <a:gd name="T11" fmla="*/ 806 h 1196"/>
                    <a:gd name="T12" fmla="*/ 222 w 1316"/>
                    <a:gd name="T13" fmla="*/ 908 h 1196"/>
                    <a:gd name="T14" fmla="*/ 304 w 1316"/>
                    <a:gd name="T15" fmla="*/ 1005 h 1196"/>
                    <a:gd name="T16" fmla="*/ 378 w 1316"/>
                    <a:gd name="T17" fmla="*/ 1108 h 1196"/>
                    <a:gd name="T18" fmla="*/ 447 w 1316"/>
                    <a:gd name="T19" fmla="*/ 1167 h 1196"/>
                    <a:gd name="T20" fmla="*/ 453 w 1316"/>
                    <a:gd name="T21" fmla="*/ 1057 h 1196"/>
                    <a:gd name="T22" fmla="*/ 453 w 1316"/>
                    <a:gd name="T23" fmla="*/ 730 h 1196"/>
                    <a:gd name="T24" fmla="*/ 453 w 1316"/>
                    <a:gd name="T25" fmla="*/ 462 h 1196"/>
                    <a:gd name="T26" fmla="*/ 458 w 1316"/>
                    <a:gd name="T27" fmla="*/ 266 h 1196"/>
                    <a:gd name="T28" fmla="*/ 481 w 1316"/>
                    <a:gd name="T29" fmla="*/ 0 h 1196"/>
                    <a:gd name="T30" fmla="*/ 485 w 1316"/>
                    <a:gd name="T31" fmla="*/ 174 h 1196"/>
                    <a:gd name="T32" fmla="*/ 485 w 1316"/>
                    <a:gd name="T33" fmla="*/ 334 h 1196"/>
                    <a:gd name="T34" fmla="*/ 479 w 1316"/>
                    <a:gd name="T35" fmla="*/ 531 h 1196"/>
                    <a:gd name="T36" fmla="*/ 479 w 1316"/>
                    <a:gd name="T37" fmla="*/ 736 h 1196"/>
                    <a:gd name="T38" fmla="*/ 476 w 1316"/>
                    <a:gd name="T39" fmla="*/ 925 h 1196"/>
                    <a:gd name="T40" fmla="*/ 476 w 1316"/>
                    <a:gd name="T41" fmla="*/ 1143 h 1196"/>
                    <a:gd name="T42" fmla="*/ 567 w 1316"/>
                    <a:gd name="T43" fmla="*/ 1131 h 1196"/>
                    <a:gd name="T44" fmla="*/ 762 w 1316"/>
                    <a:gd name="T45" fmla="*/ 1064 h 1196"/>
                    <a:gd name="T46" fmla="*/ 881 w 1316"/>
                    <a:gd name="T47" fmla="*/ 1018 h 1196"/>
                    <a:gd name="T48" fmla="*/ 1010 w 1316"/>
                    <a:gd name="T49" fmla="*/ 971 h 1196"/>
                    <a:gd name="T50" fmla="*/ 1148 w 1316"/>
                    <a:gd name="T51" fmla="*/ 909 h 1196"/>
                    <a:gd name="T52" fmla="*/ 1253 w 1316"/>
                    <a:gd name="T53" fmla="*/ 875 h 1196"/>
                    <a:gd name="T54" fmla="*/ 1270 w 1316"/>
                    <a:gd name="T55" fmla="*/ 844 h 1196"/>
                    <a:gd name="T56" fmla="*/ 1285 w 1316"/>
                    <a:gd name="T57" fmla="*/ 818 h 1196"/>
                    <a:gd name="T58" fmla="*/ 1293 w 1316"/>
                    <a:gd name="T59" fmla="*/ 646 h 1196"/>
                    <a:gd name="T60" fmla="*/ 1291 w 1316"/>
                    <a:gd name="T61" fmla="*/ 443 h 1196"/>
                    <a:gd name="T62" fmla="*/ 1291 w 1316"/>
                    <a:gd name="T63" fmla="*/ 311 h 1196"/>
                    <a:gd name="T64" fmla="*/ 1293 w 1316"/>
                    <a:gd name="T65" fmla="*/ 197 h 1196"/>
                    <a:gd name="T66" fmla="*/ 1316 w 1316"/>
                    <a:gd name="T67" fmla="*/ 4 h 1196"/>
                    <a:gd name="T68" fmla="*/ 1316 w 1316"/>
                    <a:gd name="T69" fmla="*/ 220 h 1196"/>
                    <a:gd name="T70" fmla="*/ 1316 w 1316"/>
                    <a:gd name="T71" fmla="*/ 376 h 1196"/>
                    <a:gd name="T72" fmla="*/ 1316 w 1316"/>
                    <a:gd name="T73" fmla="*/ 598 h 1196"/>
                    <a:gd name="T74" fmla="*/ 1316 w 1316"/>
                    <a:gd name="T75" fmla="*/ 829 h 1196"/>
                    <a:gd name="T76" fmla="*/ 1303 w 1316"/>
                    <a:gd name="T77" fmla="*/ 885 h 1196"/>
                    <a:gd name="T78" fmla="*/ 1274 w 1316"/>
                    <a:gd name="T79" fmla="*/ 904 h 1196"/>
                    <a:gd name="T80" fmla="*/ 1190 w 1316"/>
                    <a:gd name="T81" fmla="*/ 925 h 1196"/>
                    <a:gd name="T82" fmla="*/ 1064 w 1316"/>
                    <a:gd name="T83" fmla="*/ 976 h 1196"/>
                    <a:gd name="T84" fmla="*/ 921 w 1316"/>
                    <a:gd name="T85" fmla="*/ 1036 h 1196"/>
                    <a:gd name="T86" fmla="*/ 777 w 1316"/>
                    <a:gd name="T87" fmla="*/ 1091 h 1196"/>
                    <a:gd name="T88" fmla="*/ 600 w 1316"/>
                    <a:gd name="T89" fmla="*/ 1150 h 1196"/>
                    <a:gd name="T90" fmla="*/ 479 w 1316"/>
                    <a:gd name="T91" fmla="*/ 1194 h 1196"/>
                    <a:gd name="T92" fmla="*/ 434 w 1316"/>
                    <a:gd name="T93" fmla="*/ 1196 h 1196"/>
                    <a:gd name="T94" fmla="*/ 390 w 1316"/>
                    <a:gd name="T95" fmla="*/ 1154 h 1196"/>
                    <a:gd name="T96" fmla="*/ 321 w 1316"/>
                    <a:gd name="T97" fmla="*/ 1081 h 1196"/>
                    <a:gd name="T98" fmla="*/ 256 w 1316"/>
                    <a:gd name="T99" fmla="*/ 984 h 1196"/>
                    <a:gd name="T100" fmla="*/ 187 w 1316"/>
                    <a:gd name="T101" fmla="*/ 908 h 1196"/>
                    <a:gd name="T102" fmla="*/ 97 w 1316"/>
                    <a:gd name="T103" fmla="*/ 823 h 1196"/>
                    <a:gd name="T104" fmla="*/ 44 w 1316"/>
                    <a:gd name="T105" fmla="*/ 770 h 1196"/>
                    <a:gd name="T106" fmla="*/ 6 w 1316"/>
                    <a:gd name="T107" fmla="*/ 730 h 1196"/>
                    <a:gd name="T108" fmla="*/ 0 w 1316"/>
                    <a:gd name="T109" fmla="*/ 674 h 1196"/>
                    <a:gd name="T110" fmla="*/ 17 w 1316"/>
                    <a:gd name="T111" fmla="*/ 520 h 1196"/>
                    <a:gd name="T112" fmla="*/ 29 w 1316"/>
                    <a:gd name="T113" fmla="*/ 216 h 1196"/>
                    <a:gd name="T114" fmla="*/ 29 w 1316"/>
                    <a:gd name="T115" fmla="*/ 42 h 119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1316" h="1196">
                      <a:moveTo>
                        <a:pt x="29" y="42"/>
                      </a:moveTo>
                      <a:lnTo>
                        <a:pt x="52" y="130"/>
                      </a:lnTo>
                      <a:lnTo>
                        <a:pt x="40" y="340"/>
                      </a:lnTo>
                      <a:lnTo>
                        <a:pt x="38" y="569"/>
                      </a:lnTo>
                      <a:lnTo>
                        <a:pt x="55" y="730"/>
                      </a:lnTo>
                      <a:lnTo>
                        <a:pt x="120" y="806"/>
                      </a:lnTo>
                      <a:lnTo>
                        <a:pt x="222" y="908"/>
                      </a:lnTo>
                      <a:lnTo>
                        <a:pt x="304" y="1005"/>
                      </a:lnTo>
                      <a:lnTo>
                        <a:pt x="378" y="1108"/>
                      </a:lnTo>
                      <a:lnTo>
                        <a:pt x="447" y="1167"/>
                      </a:lnTo>
                      <a:lnTo>
                        <a:pt x="453" y="1057"/>
                      </a:lnTo>
                      <a:lnTo>
                        <a:pt x="453" y="730"/>
                      </a:lnTo>
                      <a:lnTo>
                        <a:pt x="453" y="462"/>
                      </a:lnTo>
                      <a:lnTo>
                        <a:pt x="458" y="266"/>
                      </a:lnTo>
                      <a:lnTo>
                        <a:pt x="481" y="0"/>
                      </a:lnTo>
                      <a:lnTo>
                        <a:pt x="485" y="174"/>
                      </a:lnTo>
                      <a:lnTo>
                        <a:pt x="485" y="334"/>
                      </a:lnTo>
                      <a:lnTo>
                        <a:pt x="479" y="531"/>
                      </a:lnTo>
                      <a:lnTo>
                        <a:pt x="479" y="736"/>
                      </a:lnTo>
                      <a:lnTo>
                        <a:pt x="476" y="925"/>
                      </a:lnTo>
                      <a:lnTo>
                        <a:pt x="476" y="1143"/>
                      </a:lnTo>
                      <a:lnTo>
                        <a:pt x="567" y="1131"/>
                      </a:lnTo>
                      <a:lnTo>
                        <a:pt x="762" y="1064"/>
                      </a:lnTo>
                      <a:lnTo>
                        <a:pt x="881" y="1018"/>
                      </a:lnTo>
                      <a:lnTo>
                        <a:pt x="1010" y="971"/>
                      </a:lnTo>
                      <a:lnTo>
                        <a:pt x="1148" y="909"/>
                      </a:lnTo>
                      <a:lnTo>
                        <a:pt x="1253" y="875"/>
                      </a:lnTo>
                      <a:lnTo>
                        <a:pt x="1270" y="844"/>
                      </a:lnTo>
                      <a:lnTo>
                        <a:pt x="1285" y="818"/>
                      </a:lnTo>
                      <a:lnTo>
                        <a:pt x="1293" y="646"/>
                      </a:lnTo>
                      <a:lnTo>
                        <a:pt x="1291" y="443"/>
                      </a:lnTo>
                      <a:lnTo>
                        <a:pt x="1291" y="311"/>
                      </a:lnTo>
                      <a:lnTo>
                        <a:pt x="1293" y="197"/>
                      </a:lnTo>
                      <a:lnTo>
                        <a:pt x="1316" y="4"/>
                      </a:lnTo>
                      <a:lnTo>
                        <a:pt x="1316" y="220"/>
                      </a:lnTo>
                      <a:lnTo>
                        <a:pt x="1316" y="376"/>
                      </a:lnTo>
                      <a:lnTo>
                        <a:pt x="1316" y="598"/>
                      </a:lnTo>
                      <a:lnTo>
                        <a:pt x="1316" y="829"/>
                      </a:lnTo>
                      <a:lnTo>
                        <a:pt x="1303" y="885"/>
                      </a:lnTo>
                      <a:lnTo>
                        <a:pt x="1274" y="904"/>
                      </a:lnTo>
                      <a:lnTo>
                        <a:pt x="1190" y="925"/>
                      </a:lnTo>
                      <a:lnTo>
                        <a:pt x="1064" y="976"/>
                      </a:lnTo>
                      <a:lnTo>
                        <a:pt x="921" y="1036"/>
                      </a:lnTo>
                      <a:lnTo>
                        <a:pt x="777" y="1091"/>
                      </a:lnTo>
                      <a:lnTo>
                        <a:pt x="600" y="1150"/>
                      </a:lnTo>
                      <a:lnTo>
                        <a:pt x="479" y="1194"/>
                      </a:lnTo>
                      <a:lnTo>
                        <a:pt x="434" y="1196"/>
                      </a:lnTo>
                      <a:lnTo>
                        <a:pt x="390" y="1154"/>
                      </a:lnTo>
                      <a:lnTo>
                        <a:pt x="321" y="1081"/>
                      </a:lnTo>
                      <a:lnTo>
                        <a:pt x="256" y="984"/>
                      </a:lnTo>
                      <a:lnTo>
                        <a:pt x="187" y="908"/>
                      </a:lnTo>
                      <a:lnTo>
                        <a:pt x="97" y="823"/>
                      </a:lnTo>
                      <a:lnTo>
                        <a:pt x="44" y="770"/>
                      </a:lnTo>
                      <a:lnTo>
                        <a:pt x="6" y="730"/>
                      </a:lnTo>
                      <a:lnTo>
                        <a:pt x="0" y="674"/>
                      </a:lnTo>
                      <a:lnTo>
                        <a:pt x="17" y="520"/>
                      </a:lnTo>
                      <a:lnTo>
                        <a:pt x="29" y="216"/>
                      </a:lnTo>
                      <a:lnTo>
                        <a:pt x="29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4" name="Freeform 83"/>
                <p:cNvSpPr>
                  <a:spLocks/>
                </p:cNvSpPr>
                <p:nvPr/>
              </p:nvSpPr>
              <p:spPr bwMode="auto">
                <a:xfrm>
                  <a:off x="31" y="0"/>
                  <a:ext cx="1320" cy="1122"/>
                </a:xfrm>
                <a:custGeom>
                  <a:avLst/>
                  <a:gdLst>
                    <a:gd name="T0" fmla="*/ 0 w 1320"/>
                    <a:gd name="T1" fmla="*/ 891 h 1122"/>
                    <a:gd name="T2" fmla="*/ 0 w 1320"/>
                    <a:gd name="T3" fmla="*/ 648 h 1122"/>
                    <a:gd name="T4" fmla="*/ 11 w 1320"/>
                    <a:gd name="T5" fmla="*/ 442 h 1122"/>
                    <a:gd name="T6" fmla="*/ 21 w 1320"/>
                    <a:gd name="T7" fmla="*/ 172 h 1122"/>
                    <a:gd name="T8" fmla="*/ 34 w 1320"/>
                    <a:gd name="T9" fmla="*/ 86 h 1122"/>
                    <a:gd name="T10" fmla="*/ 413 w 1320"/>
                    <a:gd name="T11" fmla="*/ 32 h 1122"/>
                    <a:gd name="T12" fmla="*/ 663 w 1320"/>
                    <a:gd name="T13" fmla="*/ 0 h 1122"/>
                    <a:gd name="T14" fmla="*/ 686 w 1320"/>
                    <a:gd name="T15" fmla="*/ 0 h 1122"/>
                    <a:gd name="T16" fmla="*/ 858 w 1320"/>
                    <a:gd name="T17" fmla="*/ 38 h 1122"/>
                    <a:gd name="T18" fmla="*/ 1074 w 1320"/>
                    <a:gd name="T19" fmla="*/ 96 h 1122"/>
                    <a:gd name="T20" fmla="*/ 1291 w 1320"/>
                    <a:gd name="T21" fmla="*/ 178 h 1122"/>
                    <a:gd name="T22" fmla="*/ 1310 w 1320"/>
                    <a:gd name="T23" fmla="*/ 199 h 1122"/>
                    <a:gd name="T24" fmla="*/ 1320 w 1320"/>
                    <a:gd name="T25" fmla="*/ 394 h 1122"/>
                    <a:gd name="T26" fmla="*/ 1310 w 1320"/>
                    <a:gd name="T27" fmla="*/ 637 h 1122"/>
                    <a:gd name="T28" fmla="*/ 1280 w 1320"/>
                    <a:gd name="T29" fmla="*/ 1122 h 1122"/>
                    <a:gd name="T30" fmla="*/ 1268 w 1320"/>
                    <a:gd name="T31" fmla="*/ 961 h 1122"/>
                    <a:gd name="T32" fmla="*/ 1276 w 1320"/>
                    <a:gd name="T33" fmla="*/ 700 h 1122"/>
                    <a:gd name="T34" fmla="*/ 1293 w 1320"/>
                    <a:gd name="T35" fmla="*/ 514 h 1122"/>
                    <a:gd name="T36" fmla="*/ 1293 w 1320"/>
                    <a:gd name="T37" fmla="*/ 262 h 1122"/>
                    <a:gd name="T38" fmla="*/ 1282 w 1320"/>
                    <a:gd name="T39" fmla="*/ 212 h 1122"/>
                    <a:gd name="T40" fmla="*/ 1104 w 1320"/>
                    <a:gd name="T41" fmla="*/ 256 h 1122"/>
                    <a:gd name="T42" fmla="*/ 886 w 1320"/>
                    <a:gd name="T43" fmla="*/ 331 h 1122"/>
                    <a:gd name="T44" fmla="*/ 665 w 1320"/>
                    <a:gd name="T45" fmla="*/ 401 h 1122"/>
                    <a:gd name="T46" fmla="*/ 502 w 1320"/>
                    <a:gd name="T47" fmla="*/ 451 h 1122"/>
                    <a:gd name="T48" fmla="*/ 491 w 1320"/>
                    <a:gd name="T49" fmla="*/ 497 h 1122"/>
                    <a:gd name="T50" fmla="*/ 468 w 1320"/>
                    <a:gd name="T51" fmla="*/ 694 h 1122"/>
                    <a:gd name="T52" fmla="*/ 457 w 1320"/>
                    <a:gd name="T53" fmla="*/ 870 h 1122"/>
                    <a:gd name="T54" fmla="*/ 447 w 1320"/>
                    <a:gd name="T55" fmla="*/ 1091 h 1122"/>
                    <a:gd name="T56" fmla="*/ 436 w 1320"/>
                    <a:gd name="T57" fmla="*/ 967 h 1122"/>
                    <a:gd name="T58" fmla="*/ 441 w 1320"/>
                    <a:gd name="T59" fmla="*/ 700 h 1122"/>
                    <a:gd name="T60" fmla="*/ 447 w 1320"/>
                    <a:gd name="T61" fmla="*/ 499 h 1122"/>
                    <a:gd name="T62" fmla="*/ 439 w 1320"/>
                    <a:gd name="T63" fmla="*/ 442 h 1122"/>
                    <a:gd name="T64" fmla="*/ 399 w 1320"/>
                    <a:gd name="T65" fmla="*/ 401 h 1122"/>
                    <a:gd name="T66" fmla="*/ 250 w 1320"/>
                    <a:gd name="T67" fmla="*/ 287 h 1122"/>
                    <a:gd name="T68" fmla="*/ 136 w 1320"/>
                    <a:gd name="T69" fmla="*/ 210 h 1122"/>
                    <a:gd name="T70" fmla="*/ 55 w 1320"/>
                    <a:gd name="T71" fmla="*/ 143 h 1122"/>
                    <a:gd name="T72" fmla="*/ 75 w 1320"/>
                    <a:gd name="T73" fmla="*/ 138 h 1122"/>
                    <a:gd name="T74" fmla="*/ 107 w 1320"/>
                    <a:gd name="T75" fmla="*/ 149 h 1122"/>
                    <a:gd name="T76" fmla="*/ 218 w 1320"/>
                    <a:gd name="T77" fmla="*/ 233 h 1122"/>
                    <a:gd name="T78" fmla="*/ 313 w 1320"/>
                    <a:gd name="T79" fmla="*/ 302 h 1122"/>
                    <a:gd name="T80" fmla="*/ 428 w 1320"/>
                    <a:gd name="T81" fmla="*/ 390 h 1122"/>
                    <a:gd name="T82" fmla="*/ 491 w 1320"/>
                    <a:gd name="T83" fmla="*/ 419 h 1122"/>
                    <a:gd name="T84" fmla="*/ 527 w 1320"/>
                    <a:gd name="T85" fmla="*/ 417 h 1122"/>
                    <a:gd name="T86" fmla="*/ 779 w 1320"/>
                    <a:gd name="T87" fmla="*/ 333 h 1122"/>
                    <a:gd name="T88" fmla="*/ 970 w 1320"/>
                    <a:gd name="T89" fmla="*/ 279 h 1122"/>
                    <a:gd name="T90" fmla="*/ 1171 w 1320"/>
                    <a:gd name="T91" fmla="*/ 212 h 1122"/>
                    <a:gd name="T92" fmla="*/ 1251 w 1320"/>
                    <a:gd name="T93" fmla="*/ 189 h 1122"/>
                    <a:gd name="T94" fmla="*/ 1068 w 1320"/>
                    <a:gd name="T95" fmla="*/ 113 h 1122"/>
                    <a:gd name="T96" fmla="*/ 869 w 1320"/>
                    <a:gd name="T97" fmla="*/ 63 h 1122"/>
                    <a:gd name="T98" fmla="*/ 674 w 1320"/>
                    <a:gd name="T99" fmla="*/ 23 h 1122"/>
                    <a:gd name="T100" fmla="*/ 441 w 1320"/>
                    <a:gd name="T101" fmla="*/ 44 h 1122"/>
                    <a:gd name="T102" fmla="*/ 222 w 1320"/>
                    <a:gd name="T103" fmla="*/ 78 h 1122"/>
                    <a:gd name="T104" fmla="*/ 52 w 1320"/>
                    <a:gd name="T105" fmla="*/ 115 h 1122"/>
                    <a:gd name="T106" fmla="*/ 46 w 1320"/>
                    <a:gd name="T107" fmla="*/ 229 h 1122"/>
                    <a:gd name="T108" fmla="*/ 34 w 1320"/>
                    <a:gd name="T109" fmla="*/ 407 h 1122"/>
                    <a:gd name="T110" fmla="*/ 29 w 1320"/>
                    <a:gd name="T111" fmla="*/ 617 h 1122"/>
                    <a:gd name="T112" fmla="*/ 15 w 1320"/>
                    <a:gd name="T113" fmla="*/ 763 h 1122"/>
                    <a:gd name="T114" fmla="*/ 17 w 1320"/>
                    <a:gd name="T115" fmla="*/ 933 h 1122"/>
                    <a:gd name="T116" fmla="*/ 0 w 1320"/>
                    <a:gd name="T117" fmla="*/ 891 h 112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320" h="1122">
                      <a:moveTo>
                        <a:pt x="0" y="891"/>
                      </a:moveTo>
                      <a:lnTo>
                        <a:pt x="0" y="648"/>
                      </a:lnTo>
                      <a:lnTo>
                        <a:pt x="11" y="442"/>
                      </a:lnTo>
                      <a:lnTo>
                        <a:pt x="21" y="172"/>
                      </a:lnTo>
                      <a:lnTo>
                        <a:pt x="34" y="86"/>
                      </a:lnTo>
                      <a:lnTo>
                        <a:pt x="413" y="32"/>
                      </a:lnTo>
                      <a:lnTo>
                        <a:pt x="663" y="0"/>
                      </a:lnTo>
                      <a:lnTo>
                        <a:pt x="686" y="0"/>
                      </a:lnTo>
                      <a:lnTo>
                        <a:pt x="858" y="38"/>
                      </a:lnTo>
                      <a:lnTo>
                        <a:pt x="1074" y="96"/>
                      </a:lnTo>
                      <a:lnTo>
                        <a:pt x="1291" y="178"/>
                      </a:lnTo>
                      <a:lnTo>
                        <a:pt x="1310" y="199"/>
                      </a:lnTo>
                      <a:lnTo>
                        <a:pt x="1320" y="394"/>
                      </a:lnTo>
                      <a:lnTo>
                        <a:pt x="1310" y="637"/>
                      </a:lnTo>
                      <a:lnTo>
                        <a:pt x="1280" y="1122"/>
                      </a:lnTo>
                      <a:lnTo>
                        <a:pt x="1268" y="961"/>
                      </a:lnTo>
                      <a:lnTo>
                        <a:pt x="1276" y="700"/>
                      </a:lnTo>
                      <a:lnTo>
                        <a:pt x="1293" y="514"/>
                      </a:lnTo>
                      <a:lnTo>
                        <a:pt x="1293" y="262"/>
                      </a:lnTo>
                      <a:lnTo>
                        <a:pt x="1282" y="212"/>
                      </a:lnTo>
                      <a:lnTo>
                        <a:pt x="1104" y="256"/>
                      </a:lnTo>
                      <a:lnTo>
                        <a:pt x="886" y="331"/>
                      </a:lnTo>
                      <a:lnTo>
                        <a:pt x="665" y="401"/>
                      </a:lnTo>
                      <a:lnTo>
                        <a:pt x="502" y="451"/>
                      </a:lnTo>
                      <a:lnTo>
                        <a:pt x="491" y="497"/>
                      </a:lnTo>
                      <a:lnTo>
                        <a:pt x="468" y="694"/>
                      </a:lnTo>
                      <a:lnTo>
                        <a:pt x="457" y="870"/>
                      </a:lnTo>
                      <a:lnTo>
                        <a:pt x="447" y="1091"/>
                      </a:lnTo>
                      <a:lnTo>
                        <a:pt x="436" y="967"/>
                      </a:lnTo>
                      <a:lnTo>
                        <a:pt x="441" y="700"/>
                      </a:lnTo>
                      <a:lnTo>
                        <a:pt x="447" y="499"/>
                      </a:lnTo>
                      <a:lnTo>
                        <a:pt x="439" y="442"/>
                      </a:lnTo>
                      <a:lnTo>
                        <a:pt x="399" y="401"/>
                      </a:lnTo>
                      <a:lnTo>
                        <a:pt x="250" y="287"/>
                      </a:lnTo>
                      <a:lnTo>
                        <a:pt x="136" y="210"/>
                      </a:lnTo>
                      <a:lnTo>
                        <a:pt x="55" y="143"/>
                      </a:lnTo>
                      <a:lnTo>
                        <a:pt x="75" y="138"/>
                      </a:lnTo>
                      <a:lnTo>
                        <a:pt x="107" y="149"/>
                      </a:lnTo>
                      <a:lnTo>
                        <a:pt x="218" y="233"/>
                      </a:lnTo>
                      <a:lnTo>
                        <a:pt x="313" y="302"/>
                      </a:lnTo>
                      <a:lnTo>
                        <a:pt x="428" y="390"/>
                      </a:lnTo>
                      <a:lnTo>
                        <a:pt x="491" y="419"/>
                      </a:lnTo>
                      <a:lnTo>
                        <a:pt x="527" y="417"/>
                      </a:lnTo>
                      <a:lnTo>
                        <a:pt x="779" y="333"/>
                      </a:lnTo>
                      <a:lnTo>
                        <a:pt x="970" y="279"/>
                      </a:lnTo>
                      <a:lnTo>
                        <a:pt x="1171" y="212"/>
                      </a:lnTo>
                      <a:lnTo>
                        <a:pt x="1251" y="189"/>
                      </a:lnTo>
                      <a:lnTo>
                        <a:pt x="1068" y="113"/>
                      </a:lnTo>
                      <a:lnTo>
                        <a:pt x="869" y="63"/>
                      </a:lnTo>
                      <a:lnTo>
                        <a:pt x="674" y="23"/>
                      </a:lnTo>
                      <a:lnTo>
                        <a:pt x="441" y="44"/>
                      </a:lnTo>
                      <a:lnTo>
                        <a:pt x="222" y="78"/>
                      </a:lnTo>
                      <a:lnTo>
                        <a:pt x="52" y="115"/>
                      </a:lnTo>
                      <a:lnTo>
                        <a:pt x="46" y="229"/>
                      </a:lnTo>
                      <a:lnTo>
                        <a:pt x="34" y="407"/>
                      </a:lnTo>
                      <a:lnTo>
                        <a:pt x="29" y="617"/>
                      </a:lnTo>
                      <a:lnTo>
                        <a:pt x="15" y="763"/>
                      </a:lnTo>
                      <a:lnTo>
                        <a:pt x="17" y="933"/>
                      </a:lnTo>
                      <a:lnTo>
                        <a:pt x="0" y="8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188" name="Group 84"/>
          <p:cNvGrpSpPr>
            <a:grpSpLocks/>
          </p:cNvGrpSpPr>
          <p:nvPr/>
        </p:nvGrpSpPr>
        <p:grpSpPr bwMode="auto">
          <a:xfrm>
            <a:off x="5829300" y="3367088"/>
            <a:ext cx="649288" cy="1136650"/>
            <a:chOff x="3672" y="2050"/>
            <a:chExt cx="409" cy="692"/>
          </a:xfrm>
        </p:grpSpPr>
        <p:sp>
          <p:nvSpPr>
            <p:cNvPr id="19539" name="Freeform 85"/>
            <p:cNvSpPr>
              <a:spLocks/>
            </p:cNvSpPr>
            <p:nvPr/>
          </p:nvSpPr>
          <p:spPr bwMode="auto">
            <a:xfrm>
              <a:off x="3903" y="2050"/>
              <a:ext cx="178" cy="140"/>
            </a:xfrm>
            <a:custGeom>
              <a:avLst/>
              <a:gdLst>
                <a:gd name="T0" fmla="*/ 16 w 342"/>
                <a:gd name="T1" fmla="*/ 9 h 270"/>
                <a:gd name="T2" fmla="*/ 16 w 342"/>
                <a:gd name="T3" fmla="*/ 7 h 270"/>
                <a:gd name="T4" fmla="*/ 16 w 342"/>
                <a:gd name="T5" fmla="*/ 5 h 270"/>
                <a:gd name="T6" fmla="*/ 15 w 342"/>
                <a:gd name="T7" fmla="*/ 2 h 270"/>
                <a:gd name="T8" fmla="*/ 13 w 342"/>
                <a:gd name="T9" fmla="*/ 1 h 270"/>
                <a:gd name="T10" fmla="*/ 11 w 342"/>
                <a:gd name="T11" fmla="*/ 1 h 270"/>
                <a:gd name="T12" fmla="*/ 9 w 342"/>
                <a:gd name="T13" fmla="*/ 0 h 270"/>
                <a:gd name="T14" fmla="*/ 7 w 342"/>
                <a:gd name="T15" fmla="*/ 1 h 270"/>
                <a:gd name="T16" fmla="*/ 5 w 342"/>
                <a:gd name="T17" fmla="*/ 2 h 270"/>
                <a:gd name="T18" fmla="*/ 3 w 342"/>
                <a:gd name="T19" fmla="*/ 3 h 270"/>
                <a:gd name="T20" fmla="*/ 2 w 342"/>
                <a:gd name="T21" fmla="*/ 6 h 270"/>
                <a:gd name="T22" fmla="*/ 1 w 342"/>
                <a:gd name="T23" fmla="*/ 8 h 270"/>
                <a:gd name="T24" fmla="*/ 1 w 342"/>
                <a:gd name="T25" fmla="*/ 12 h 270"/>
                <a:gd name="T26" fmla="*/ 0 w 342"/>
                <a:gd name="T27" fmla="*/ 15 h 270"/>
                <a:gd name="T28" fmla="*/ 1 w 342"/>
                <a:gd name="T29" fmla="*/ 17 h 270"/>
                <a:gd name="T30" fmla="*/ 2 w 342"/>
                <a:gd name="T31" fmla="*/ 19 h 270"/>
                <a:gd name="T32" fmla="*/ 4 w 342"/>
                <a:gd name="T33" fmla="*/ 20 h 270"/>
                <a:gd name="T34" fmla="*/ 7 w 342"/>
                <a:gd name="T35" fmla="*/ 19 h 270"/>
                <a:gd name="T36" fmla="*/ 10 w 342"/>
                <a:gd name="T37" fmla="*/ 19 h 270"/>
                <a:gd name="T38" fmla="*/ 12 w 342"/>
                <a:gd name="T39" fmla="*/ 17 h 270"/>
                <a:gd name="T40" fmla="*/ 14 w 342"/>
                <a:gd name="T41" fmla="*/ 15 h 270"/>
                <a:gd name="T42" fmla="*/ 15 w 342"/>
                <a:gd name="T43" fmla="*/ 12 h 270"/>
                <a:gd name="T44" fmla="*/ 17 w 342"/>
                <a:gd name="T45" fmla="*/ 12 h 270"/>
                <a:gd name="T46" fmla="*/ 19 w 342"/>
                <a:gd name="T47" fmla="*/ 12 h 270"/>
                <a:gd name="T48" fmla="*/ 23 w 342"/>
                <a:gd name="T49" fmla="*/ 12 h 270"/>
                <a:gd name="T50" fmla="*/ 24 w 342"/>
                <a:gd name="T51" fmla="*/ 12 h 270"/>
                <a:gd name="T52" fmla="*/ 25 w 342"/>
                <a:gd name="T53" fmla="*/ 10 h 270"/>
                <a:gd name="T54" fmla="*/ 24 w 342"/>
                <a:gd name="T55" fmla="*/ 9 h 270"/>
                <a:gd name="T56" fmla="*/ 22 w 342"/>
                <a:gd name="T57" fmla="*/ 9 h 270"/>
                <a:gd name="T58" fmla="*/ 20 w 342"/>
                <a:gd name="T59" fmla="*/ 10 h 270"/>
                <a:gd name="T60" fmla="*/ 18 w 342"/>
                <a:gd name="T61" fmla="*/ 10 h 270"/>
                <a:gd name="T62" fmla="*/ 16 w 342"/>
                <a:gd name="T63" fmla="*/ 9 h 27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42" h="270">
                  <a:moveTo>
                    <a:pt x="215" y="127"/>
                  </a:moveTo>
                  <a:lnTo>
                    <a:pt x="215" y="99"/>
                  </a:lnTo>
                  <a:lnTo>
                    <a:pt x="212" y="63"/>
                  </a:lnTo>
                  <a:lnTo>
                    <a:pt x="195" y="30"/>
                  </a:lnTo>
                  <a:lnTo>
                    <a:pt x="177" y="13"/>
                  </a:lnTo>
                  <a:lnTo>
                    <a:pt x="160" y="3"/>
                  </a:lnTo>
                  <a:lnTo>
                    <a:pt x="127" y="0"/>
                  </a:lnTo>
                  <a:lnTo>
                    <a:pt x="95" y="5"/>
                  </a:lnTo>
                  <a:lnTo>
                    <a:pt x="63" y="23"/>
                  </a:lnTo>
                  <a:lnTo>
                    <a:pt x="40" y="45"/>
                  </a:lnTo>
                  <a:lnTo>
                    <a:pt x="24" y="78"/>
                  </a:lnTo>
                  <a:lnTo>
                    <a:pt x="10" y="116"/>
                  </a:lnTo>
                  <a:lnTo>
                    <a:pt x="3" y="170"/>
                  </a:lnTo>
                  <a:lnTo>
                    <a:pt x="0" y="204"/>
                  </a:lnTo>
                  <a:lnTo>
                    <a:pt x="13" y="239"/>
                  </a:lnTo>
                  <a:lnTo>
                    <a:pt x="30" y="256"/>
                  </a:lnTo>
                  <a:lnTo>
                    <a:pt x="53" y="270"/>
                  </a:lnTo>
                  <a:lnTo>
                    <a:pt x="93" y="269"/>
                  </a:lnTo>
                  <a:lnTo>
                    <a:pt x="132" y="261"/>
                  </a:lnTo>
                  <a:lnTo>
                    <a:pt x="168" y="237"/>
                  </a:lnTo>
                  <a:lnTo>
                    <a:pt x="191" y="207"/>
                  </a:lnTo>
                  <a:lnTo>
                    <a:pt x="206" y="175"/>
                  </a:lnTo>
                  <a:lnTo>
                    <a:pt x="230" y="164"/>
                  </a:lnTo>
                  <a:lnTo>
                    <a:pt x="264" y="166"/>
                  </a:lnTo>
                  <a:lnTo>
                    <a:pt x="311" y="168"/>
                  </a:lnTo>
                  <a:lnTo>
                    <a:pt x="331" y="165"/>
                  </a:lnTo>
                  <a:lnTo>
                    <a:pt x="342" y="145"/>
                  </a:lnTo>
                  <a:lnTo>
                    <a:pt x="333" y="124"/>
                  </a:lnTo>
                  <a:lnTo>
                    <a:pt x="304" y="124"/>
                  </a:lnTo>
                  <a:lnTo>
                    <a:pt x="273" y="134"/>
                  </a:lnTo>
                  <a:lnTo>
                    <a:pt x="239" y="139"/>
                  </a:lnTo>
                  <a:lnTo>
                    <a:pt x="215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0" name="Freeform 86"/>
            <p:cNvSpPr>
              <a:spLocks/>
            </p:cNvSpPr>
            <p:nvPr/>
          </p:nvSpPr>
          <p:spPr bwMode="auto">
            <a:xfrm>
              <a:off x="3672" y="2204"/>
              <a:ext cx="270" cy="155"/>
            </a:xfrm>
            <a:custGeom>
              <a:avLst/>
              <a:gdLst>
                <a:gd name="T0" fmla="*/ 33 w 520"/>
                <a:gd name="T1" fmla="*/ 2 h 299"/>
                <a:gd name="T2" fmla="*/ 35 w 520"/>
                <a:gd name="T3" fmla="*/ 1 h 299"/>
                <a:gd name="T4" fmla="*/ 37 w 520"/>
                <a:gd name="T5" fmla="*/ 0 h 299"/>
                <a:gd name="T6" fmla="*/ 38 w 520"/>
                <a:gd name="T7" fmla="*/ 1 h 299"/>
                <a:gd name="T8" fmla="*/ 38 w 520"/>
                <a:gd name="T9" fmla="*/ 3 h 299"/>
                <a:gd name="T10" fmla="*/ 36 w 520"/>
                <a:gd name="T11" fmla="*/ 6 h 299"/>
                <a:gd name="T12" fmla="*/ 33 w 520"/>
                <a:gd name="T13" fmla="*/ 8 h 299"/>
                <a:gd name="T14" fmla="*/ 30 w 520"/>
                <a:gd name="T15" fmla="*/ 9 h 299"/>
                <a:gd name="T16" fmla="*/ 25 w 520"/>
                <a:gd name="T17" fmla="*/ 9 h 299"/>
                <a:gd name="T18" fmla="*/ 19 w 520"/>
                <a:gd name="T19" fmla="*/ 9 h 299"/>
                <a:gd name="T20" fmla="*/ 14 w 520"/>
                <a:gd name="T21" fmla="*/ 10 h 299"/>
                <a:gd name="T22" fmla="*/ 10 w 520"/>
                <a:gd name="T23" fmla="*/ 13 h 299"/>
                <a:gd name="T24" fmla="*/ 9 w 520"/>
                <a:gd name="T25" fmla="*/ 16 h 299"/>
                <a:gd name="T26" fmla="*/ 8 w 520"/>
                <a:gd name="T27" fmla="*/ 18 h 299"/>
                <a:gd name="T28" fmla="*/ 9 w 520"/>
                <a:gd name="T29" fmla="*/ 19 h 299"/>
                <a:gd name="T30" fmla="*/ 11 w 520"/>
                <a:gd name="T31" fmla="*/ 19 h 299"/>
                <a:gd name="T32" fmla="*/ 13 w 520"/>
                <a:gd name="T33" fmla="*/ 19 h 299"/>
                <a:gd name="T34" fmla="*/ 13 w 520"/>
                <a:gd name="T35" fmla="*/ 20 h 299"/>
                <a:gd name="T36" fmla="*/ 11 w 520"/>
                <a:gd name="T37" fmla="*/ 21 h 299"/>
                <a:gd name="T38" fmla="*/ 9 w 520"/>
                <a:gd name="T39" fmla="*/ 21 h 299"/>
                <a:gd name="T40" fmla="*/ 8 w 520"/>
                <a:gd name="T41" fmla="*/ 20 h 299"/>
                <a:gd name="T42" fmla="*/ 6 w 520"/>
                <a:gd name="T43" fmla="*/ 20 h 299"/>
                <a:gd name="T44" fmla="*/ 4 w 520"/>
                <a:gd name="T45" fmla="*/ 21 h 299"/>
                <a:gd name="T46" fmla="*/ 2 w 520"/>
                <a:gd name="T47" fmla="*/ 21 h 299"/>
                <a:gd name="T48" fmla="*/ 1 w 520"/>
                <a:gd name="T49" fmla="*/ 21 h 299"/>
                <a:gd name="T50" fmla="*/ 0 w 520"/>
                <a:gd name="T51" fmla="*/ 20 h 299"/>
                <a:gd name="T52" fmla="*/ 2 w 520"/>
                <a:gd name="T53" fmla="*/ 19 h 299"/>
                <a:gd name="T54" fmla="*/ 3 w 520"/>
                <a:gd name="T55" fmla="*/ 18 h 299"/>
                <a:gd name="T56" fmla="*/ 6 w 520"/>
                <a:gd name="T57" fmla="*/ 16 h 299"/>
                <a:gd name="T58" fmla="*/ 8 w 520"/>
                <a:gd name="T59" fmla="*/ 13 h 299"/>
                <a:gd name="T60" fmla="*/ 9 w 520"/>
                <a:gd name="T61" fmla="*/ 11 h 299"/>
                <a:gd name="T62" fmla="*/ 12 w 520"/>
                <a:gd name="T63" fmla="*/ 9 h 299"/>
                <a:gd name="T64" fmla="*/ 18 w 520"/>
                <a:gd name="T65" fmla="*/ 8 h 299"/>
                <a:gd name="T66" fmla="*/ 22 w 520"/>
                <a:gd name="T67" fmla="*/ 7 h 299"/>
                <a:gd name="T68" fmla="*/ 27 w 520"/>
                <a:gd name="T69" fmla="*/ 5 h 299"/>
                <a:gd name="T70" fmla="*/ 31 w 520"/>
                <a:gd name="T71" fmla="*/ 3 h 299"/>
                <a:gd name="T72" fmla="*/ 33 w 520"/>
                <a:gd name="T73" fmla="*/ 2 h 29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0" h="299">
                  <a:moveTo>
                    <a:pt x="448" y="29"/>
                  </a:moveTo>
                  <a:lnTo>
                    <a:pt x="480" y="9"/>
                  </a:lnTo>
                  <a:lnTo>
                    <a:pt x="506" y="0"/>
                  </a:lnTo>
                  <a:lnTo>
                    <a:pt x="520" y="9"/>
                  </a:lnTo>
                  <a:lnTo>
                    <a:pt x="520" y="40"/>
                  </a:lnTo>
                  <a:lnTo>
                    <a:pt x="496" y="81"/>
                  </a:lnTo>
                  <a:lnTo>
                    <a:pt x="451" y="106"/>
                  </a:lnTo>
                  <a:lnTo>
                    <a:pt x="416" y="121"/>
                  </a:lnTo>
                  <a:lnTo>
                    <a:pt x="346" y="126"/>
                  </a:lnTo>
                  <a:lnTo>
                    <a:pt x="267" y="130"/>
                  </a:lnTo>
                  <a:lnTo>
                    <a:pt x="186" y="146"/>
                  </a:lnTo>
                  <a:lnTo>
                    <a:pt x="140" y="181"/>
                  </a:lnTo>
                  <a:lnTo>
                    <a:pt x="118" y="213"/>
                  </a:lnTo>
                  <a:lnTo>
                    <a:pt x="116" y="244"/>
                  </a:lnTo>
                  <a:lnTo>
                    <a:pt x="128" y="261"/>
                  </a:lnTo>
                  <a:lnTo>
                    <a:pt x="152" y="265"/>
                  </a:lnTo>
                  <a:lnTo>
                    <a:pt x="180" y="267"/>
                  </a:lnTo>
                  <a:lnTo>
                    <a:pt x="180" y="279"/>
                  </a:lnTo>
                  <a:lnTo>
                    <a:pt x="152" y="289"/>
                  </a:lnTo>
                  <a:lnTo>
                    <a:pt x="121" y="289"/>
                  </a:lnTo>
                  <a:lnTo>
                    <a:pt x="107" y="271"/>
                  </a:lnTo>
                  <a:lnTo>
                    <a:pt x="82" y="281"/>
                  </a:lnTo>
                  <a:lnTo>
                    <a:pt x="58" y="293"/>
                  </a:lnTo>
                  <a:lnTo>
                    <a:pt x="24" y="299"/>
                  </a:lnTo>
                  <a:lnTo>
                    <a:pt x="9" y="295"/>
                  </a:lnTo>
                  <a:lnTo>
                    <a:pt x="0" y="276"/>
                  </a:lnTo>
                  <a:lnTo>
                    <a:pt x="17" y="259"/>
                  </a:lnTo>
                  <a:lnTo>
                    <a:pt x="37" y="246"/>
                  </a:lnTo>
                  <a:lnTo>
                    <a:pt x="81" y="222"/>
                  </a:lnTo>
                  <a:lnTo>
                    <a:pt x="104" y="188"/>
                  </a:lnTo>
                  <a:lnTo>
                    <a:pt x="124" y="160"/>
                  </a:lnTo>
                  <a:lnTo>
                    <a:pt x="168" y="130"/>
                  </a:lnTo>
                  <a:lnTo>
                    <a:pt x="240" y="108"/>
                  </a:lnTo>
                  <a:lnTo>
                    <a:pt x="305" y="94"/>
                  </a:lnTo>
                  <a:lnTo>
                    <a:pt x="369" y="71"/>
                  </a:lnTo>
                  <a:lnTo>
                    <a:pt x="426" y="47"/>
                  </a:lnTo>
                  <a:lnTo>
                    <a:pt x="448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1" name="Freeform 87"/>
            <p:cNvSpPr>
              <a:spLocks/>
            </p:cNvSpPr>
            <p:nvPr/>
          </p:nvSpPr>
          <p:spPr bwMode="auto">
            <a:xfrm>
              <a:off x="3856" y="2197"/>
              <a:ext cx="134" cy="244"/>
            </a:xfrm>
            <a:custGeom>
              <a:avLst/>
              <a:gdLst>
                <a:gd name="T0" fmla="*/ 3 w 257"/>
                <a:gd name="T1" fmla="*/ 12 h 469"/>
                <a:gd name="T2" fmla="*/ 5 w 257"/>
                <a:gd name="T3" fmla="*/ 8 h 469"/>
                <a:gd name="T4" fmla="*/ 7 w 257"/>
                <a:gd name="T5" fmla="*/ 6 h 469"/>
                <a:gd name="T6" fmla="*/ 8 w 257"/>
                <a:gd name="T7" fmla="*/ 3 h 469"/>
                <a:gd name="T8" fmla="*/ 10 w 257"/>
                <a:gd name="T9" fmla="*/ 2 h 469"/>
                <a:gd name="T10" fmla="*/ 13 w 257"/>
                <a:gd name="T11" fmla="*/ 1 h 469"/>
                <a:gd name="T12" fmla="*/ 15 w 257"/>
                <a:gd name="T13" fmla="*/ 0 h 469"/>
                <a:gd name="T14" fmla="*/ 16 w 257"/>
                <a:gd name="T15" fmla="*/ 1 h 469"/>
                <a:gd name="T16" fmla="*/ 18 w 257"/>
                <a:gd name="T17" fmla="*/ 2 h 469"/>
                <a:gd name="T18" fmla="*/ 19 w 257"/>
                <a:gd name="T19" fmla="*/ 3 h 469"/>
                <a:gd name="T20" fmla="*/ 19 w 257"/>
                <a:gd name="T21" fmla="*/ 5 h 469"/>
                <a:gd name="T22" fmla="*/ 19 w 257"/>
                <a:gd name="T23" fmla="*/ 7 h 469"/>
                <a:gd name="T24" fmla="*/ 17 w 257"/>
                <a:gd name="T25" fmla="*/ 10 h 469"/>
                <a:gd name="T26" fmla="*/ 16 w 257"/>
                <a:gd name="T27" fmla="*/ 13 h 469"/>
                <a:gd name="T28" fmla="*/ 16 w 257"/>
                <a:gd name="T29" fmla="*/ 16 h 469"/>
                <a:gd name="T30" fmla="*/ 15 w 257"/>
                <a:gd name="T31" fmla="*/ 18 h 469"/>
                <a:gd name="T32" fmla="*/ 15 w 257"/>
                <a:gd name="T33" fmla="*/ 20 h 469"/>
                <a:gd name="T34" fmla="*/ 16 w 257"/>
                <a:gd name="T35" fmla="*/ 23 h 469"/>
                <a:gd name="T36" fmla="*/ 16 w 257"/>
                <a:gd name="T37" fmla="*/ 25 h 469"/>
                <a:gd name="T38" fmla="*/ 16 w 257"/>
                <a:gd name="T39" fmla="*/ 29 h 469"/>
                <a:gd name="T40" fmla="*/ 15 w 257"/>
                <a:gd name="T41" fmla="*/ 31 h 469"/>
                <a:gd name="T42" fmla="*/ 14 w 257"/>
                <a:gd name="T43" fmla="*/ 32 h 469"/>
                <a:gd name="T44" fmla="*/ 11 w 257"/>
                <a:gd name="T45" fmla="*/ 34 h 469"/>
                <a:gd name="T46" fmla="*/ 8 w 257"/>
                <a:gd name="T47" fmla="*/ 34 h 469"/>
                <a:gd name="T48" fmla="*/ 6 w 257"/>
                <a:gd name="T49" fmla="*/ 34 h 469"/>
                <a:gd name="T50" fmla="*/ 5 w 257"/>
                <a:gd name="T51" fmla="*/ 33 h 469"/>
                <a:gd name="T52" fmla="*/ 2 w 257"/>
                <a:gd name="T53" fmla="*/ 31 h 469"/>
                <a:gd name="T54" fmla="*/ 1 w 257"/>
                <a:gd name="T55" fmla="*/ 30 h 469"/>
                <a:gd name="T56" fmla="*/ 0 w 257"/>
                <a:gd name="T57" fmla="*/ 27 h 469"/>
                <a:gd name="T58" fmla="*/ 1 w 257"/>
                <a:gd name="T59" fmla="*/ 25 h 469"/>
                <a:gd name="T60" fmla="*/ 1 w 257"/>
                <a:gd name="T61" fmla="*/ 22 h 469"/>
                <a:gd name="T62" fmla="*/ 3 w 257"/>
                <a:gd name="T63" fmla="*/ 18 h 469"/>
                <a:gd name="T64" fmla="*/ 3 w 257"/>
                <a:gd name="T65" fmla="*/ 15 h 469"/>
                <a:gd name="T66" fmla="*/ 3 w 257"/>
                <a:gd name="T67" fmla="*/ 12 h 46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57" h="469">
                  <a:moveTo>
                    <a:pt x="45" y="164"/>
                  </a:moveTo>
                  <a:lnTo>
                    <a:pt x="64" y="116"/>
                  </a:lnTo>
                  <a:lnTo>
                    <a:pt x="89" y="79"/>
                  </a:lnTo>
                  <a:lnTo>
                    <a:pt x="116" y="41"/>
                  </a:lnTo>
                  <a:lnTo>
                    <a:pt x="141" y="18"/>
                  </a:lnTo>
                  <a:lnTo>
                    <a:pt x="173" y="3"/>
                  </a:lnTo>
                  <a:lnTo>
                    <a:pt x="193" y="0"/>
                  </a:lnTo>
                  <a:lnTo>
                    <a:pt x="219" y="4"/>
                  </a:lnTo>
                  <a:lnTo>
                    <a:pt x="239" y="17"/>
                  </a:lnTo>
                  <a:lnTo>
                    <a:pt x="255" y="38"/>
                  </a:lnTo>
                  <a:lnTo>
                    <a:pt x="257" y="62"/>
                  </a:lnTo>
                  <a:lnTo>
                    <a:pt x="253" y="99"/>
                  </a:lnTo>
                  <a:lnTo>
                    <a:pt x="236" y="135"/>
                  </a:lnTo>
                  <a:lnTo>
                    <a:pt x="213" y="176"/>
                  </a:lnTo>
                  <a:lnTo>
                    <a:pt x="210" y="209"/>
                  </a:lnTo>
                  <a:lnTo>
                    <a:pt x="203" y="239"/>
                  </a:lnTo>
                  <a:lnTo>
                    <a:pt x="206" y="279"/>
                  </a:lnTo>
                  <a:lnTo>
                    <a:pt x="219" y="318"/>
                  </a:lnTo>
                  <a:lnTo>
                    <a:pt x="219" y="351"/>
                  </a:lnTo>
                  <a:lnTo>
                    <a:pt x="212" y="387"/>
                  </a:lnTo>
                  <a:lnTo>
                    <a:pt x="197" y="419"/>
                  </a:lnTo>
                  <a:lnTo>
                    <a:pt x="180" y="444"/>
                  </a:lnTo>
                  <a:lnTo>
                    <a:pt x="151" y="465"/>
                  </a:lnTo>
                  <a:lnTo>
                    <a:pt x="116" y="469"/>
                  </a:lnTo>
                  <a:lnTo>
                    <a:pt x="87" y="465"/>
                  </a:lnTo>
                  <a:lnTo>
                    <a:pt x="63" y="453"/>
                  </a:lnTo>
                  <a:lnTo>
                    <a:pt x="30" y="428"/>
                  </a:lnTo>
                  <a:lnTo>
                    <a:pt x="8" y="402"/>
                  </a:lnTo>
                  <a:lnTo>
                    <a:pt x="0" y="369"/>
                  </a:lnTo>
                  <a:lnTo>
                    <a:pt x="4" y="342"/>
                  </a:lnTo>
                  <a:lnTo>
                    <a:pt x="15" y="302"/>
                  </a:lnTo>
                  <a:lnTo>
                    <a:pt x="38" y="249"/>
                  </a:lnTo>
                  <a:lnTo>
                    <a:pt x="43" y="207"/>
                  </a:lnTo>
                  <a:lnTo>
                    <a:pt x="45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2" name="Freeform 88"/>
            <p:cNvSpPr>
              <a:spLocks/>
            </p:cNvSpPr>
            <p:nvPr/>
          </p:nvSpPr>
          <p:spPr bwMode="auto">
            <a:xfrm>
              <a:off x="3895" y="2399"/>
              <a:ext cx="133" cy="307"/>
            </a:xfrm>
            <a:custGeom>
              <a:avLst/>
              <a:gdLst>
                <a:gd name="T0" fmla="*/ 2 w 255"/>
                <a:gd name="T1" fmla="*/ 0 h 592"/>
                <a:gd name="T2" fmla="*/ 4 w 255"/>
                <a:gd name="T3" fmla="*/ 0 h 592"/>
                <a:gd name="T4" fmla="*/ 6 w 255"/>
                <a:gd name="T5" fmla="*/ 2 h 592"/>
                <a:gd name="T6" fmla="*/ 9 w 255"/>
                <a:gd name="T7" fmla="*/ 8 h 592"/>
                <a:gd name="T8" fmla="*/ 11 w 255"/>
                <a:gd name="T9" fmla="*/ 12 h 592"/>
                <a:gd name="T10" fmla="*/ 12 w 255"/>
                <a:gd name="T11" fmla="*/ 17 h 592"/>
                <a:gd name="T12" fmla="*/ 12 w 255"/>
                <a:gd name="T13" fmla="*/ 19 h 592"/>
                <a:gd name="T14" fmla="*/ 11 w 255"/>
                <a:gd name="T15" fmla="*/ 22 h 592"/>
                <a:gd name="T16" fmla="*/ 8 w 255"/>
                <a:gd name="T17" fmla="*/ 27 h 592"/>
                <a:gd name="T18" fmla="*/ 5 w 255"/>
                <a:gd name="T19" fmla="*/ 32 h 592"/>
                <a:gd name="T20" fmla="*/ 5 w 255"/>
                <a:gd name="T21" fmla="*/ 35 h 592"/>
                <a:gd name="T22" fmla="*/ 5 w 255"/>
                <a:gd name="T23" fmla="*/ 37 h 592"/>
                <a:gd name="T24" fmla="*/ 6 w 255"/>
                <a:gd name="T25" fmla="*/ 37 h 592"/>
                <a:gd name="T26" fmla="*/ 9 w 255"/>
                <a:gd name="T27" fmla="*/ 37 h 592"/>
                <a:gd name="T28" fmla="*/ 15 w 255"/>
                <a:gd name="T29" fmla="*/ 38 h 592"/>
                <a:gd name="T30" fmla="*/ 18 w 255"/>
                <a:gd name="T31" fmla="*/ 39 h 592"/>
                <a:gd name="T32" fmla="*/ 19 w 255"/>
                <a:gd name="T33" fmla="*/ 40 h 592"/>
                <a:gd name="T34" fmla="*/ 18 w 255"/>
                <a:gd name="T35" fmla="*/ 41 h 592"/>
                <a:gd name="T36" fmla="*/ 15 w 255"/>
                <a:gd name="T37" fmla="*/ 43 h 592"/>
                <a:gd name="T38" fmla="*/ 14 w 255"/>
                <a:gd name="T39" fmla="*/ 43 h 592"/>
                <a:gd name="T40" fmla="*/ 12 w 255"/>
                <a:gd name="T41" fmla="*/ 42 h 592"/>
                <a:gd name="T42" fmla="*/ 9 w 255"/>
                <a:gd name="T43" fmla="*/ 40 h 592"/>
                <a:gd name="T44" fmla="*/ 6 w 255"/>
                <a:gd name="T45" fmla="*/ 39 h 592"/>
                <a:gd name="T46" fmla="*/ 3 w 255"/>
                <a:gd name="T47" fmla="*/ 40 h 592"/>
                <a:gd name="T48" fmla="*/ 2 w 255"/>
                <a:gd name="T49" fmla="*/ 39 h 592"/>
                <a:gd name="T50" fmla="*/ 1 w 255"/>
                <a:gd name="T51" fmla="*/ 39 h 592"/>
                <a:gd name="T52" fmla="*/ 1 w 255"/>
                <a:gd name="T53" fmla="*/ 37 h 592"/>
                <a:gd name="T54" fmla="*/ 2 w 255"/>
                <a:gd name="T55" fmla="*/ 35 h 592"/>
                <a:gd name="T56" fmla="*/ 3 w 255"/>
                <a:gd name="T57" fmla="*/ 32 h 592"/>
                <a:gd name="T58" fmla="*/ 3 w 255"/>
                <a:gd name="T59" fmla="*/ 30 h 592"/>
                <a:gd name="T60" fmla="*/ 5 w 255"/>
                <a:gd name="T61" fmla="*/ 26 h 592"/>
                <a:gd name="T62" fmla="*/ 6 w 255"/>
                <a:gd name="T63" fmla="*/ 23 h 592"/>
                <a:gd name="T64" fmla="*/ 7 w 255"/>
                <a:gd name="T65" fmla="*/ 20 h 592"/>
                <a:gd name="T66" fmla="*/ 8 w 255"/>
                <a:gd name="T67" fmla="*/ 18 h 592"/>
                <a:gd name="T68" fmla="*/ 8 w 255"/>
                <a:gd name="T69" fmla="*/ 16 h 592"/>
                <a:gd name="T70" fmla="*/ 6 w 255"/>
                <a:gd name="T71" fmla="*/ 14 h 592"/>
                <a:gd name="T72" fmla="*/ 4 w 255"/>
                <a:gd name="T73" fmla="*/ 10 h 592"/>
                <a:gd name="T74" fmla="*/ 1 w 255"/>
                <a:gd name="T75" fmla="*/ 7 h 592"/>
                <a:gd name="T76" fmla="*/ 0 w 255"/>
                <a:gd name="T77" fmla="*/ 4 h 592"/>
                <a:gd name="T78" fmla="*/ 1 w 255"/>
                <a:gd name="T79" fmla="*/ 2 h 592"/>
                <a:gd name="T80" fmla="*/ 2 w 255"/>
                <a:gd name="T81" fmla="*/ 0 h 5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55" h="592">
                  <a:moveTo>
                    <a:pt x="25" y="0"/>
                  </a:moveTo>
                  <a:lnTo>
                    <a:pt x="57" y="0"/>
                  </a:lnTo>
                  <a:lnTo>
                    <a:pt x="87" y="30"/>
                  </a:lnTo>
                  <a:lnTo>
                    <a:pt x="117" y="104"/>
                  </a:lnTo>
                  <a:lnTo>
                    <a:pt x="145" y="172"/>
                  </a:lnTo>
                  <a:lnTo>
                    <a:pt x="162" y="232"/>
                  </a:lnTo>
                  <a:lnTo>
                    <a:pt x="162" y="267"/>
                  </a:lnTo>
                  <a:lnTo>
                    <a:pt x="145" y="303"/>
                  </a:lnTo>
                  <a:lnTo>
                    <a:pt x="110" y="371"/>
                  </a:lnTo>
                  <a:lnTo>
                    <a:pt x="75" y="443"/>
                  </a:lnTo>
                  <a:lnTo>
                    <a:pt x="67" y="481"/>
                  </a:lnTo>
                  <a:lnTo>
                    <a:pt x="75" y="507"/>
                  </a:lnTo>
                  <a:lnTo>
                    <a:pt x="85" y="512"/>
                  </a:lnTo>
                  <a:lnTo>
                    <a:pt x="122" y="517"/>
                  </a:lnTo>
                  <a:lnTo>
                    <a:pt x="197" y="531"/>
                  </a:lnTo>
                  <a:lnTo>
                    <a:pt x="240" y="546"/>
                  </a:lnTo>
                  <a:lnTo>
                    <a:pt x="255" y="557"/>
                  </a:lnTo>
                  <a:lnTo>
                    <a:pt x="245" y="570"/>
                  </a:lnTo>
                  <a:lnTo>
                    <a:pt x="207" y="590"/>
                  </a:lnTo>
                  <a:lnTo>
                    <a:pt x="185" y="592"/>
                  </a:lnTo>
                  <a:lnTo>
                    <a:pt x="162" y="585"/>
                  </a:lnTo>
                  <a:lnTo>
                    <a:pt x="127" y="557"/>
                  </a:lnTo>
                  <a:lnTo>
                    <a:pt x="80" y="546"/>
                  </a:lnTo>
                  <a:lnTo>
                    <a:pt x="42" y="552"/>
                  </a:lnTo>
                  <a:lnTo>
                    <a:pt x="17" y="547"/>
                  </a:lnTo>
                  <a:lnTo>
                    <a:pt x="5" y="537"/>
                  </a:lnTo>
                  <a:lnTo>
                    <a:pt x="10" y="511"/>
                  </a:lnTo>
                  <a:lnTo>
                    <a:pt x="17" y="478"/>
                  </a:lnTo>
                  <a:lnTo>
                    <a:pt x="35" y="441"/>
                  </a:lnTo>
                  <a:lnTo>
                    <a:pt x="45" y="413"/>
                  </a:lnTo>
                  <a:lnTo>
                    <a:pt x="62" y="358"/>
                  </a:lnTo>
                  <a:lnTo>
                    <a:pt x="82" y="312"/>
                  </a:lnTo>
                  <a:lnTo>
                    <a:pt x="97" y="277"/>
                  </a:lnTo>
                  <a:lnTo>
                    <a:pt x="110" y="247"/>
                  </a:lnTo>
                  <a:lnTo>
                    <a:pt x="105" y="224"/>
                  </a:lnTo>
                  <a:lnTo>
                    <a:pt x="85" y="199"/>
                  </a:lnTo>
                  <a:lnTo>
                    <a:pt x="52" y="144"/>
                  </a:lnTo>
                  <a:lnTo>
                    <a:pt x="15" y="98"/>
                  </a:lnTo>
                  <a:lnTo>
                    <a:pt x="0" y="53"/>
                  </a:lnTo>
                  <a:lnTo>
                    <a:pt x="10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3" name="Freeform 89"/>
            <p:cNvSpPr>
              <a:spLocks/>
            </p:cNvSpPr>
            <p:nvPr/>
          </p:nvSpPr>
          <p:spPr bwMode="auto">
            <a:xfrm>
              <a:off x="3806" y="2386"/>
              <a:ext cx="95" cy="356"/>
            </a:xfrm>
            <a:custGeom>
              <a:avLst/>
              <a:gdLst>
                <a:gd name="T0" fmla="*/ 6 w 182"/>
                <a:gd name="T1" fmla="*/ 6 h 687"/>
                <a:gd name="T2" fmla="*/ 7 w 182"/>
                <a:gd name="T3" fmla="*/ 3 h 687"/>
                <a:gd name="T4" fmla="*/ 9 w 182"/>
                <a:gd name="T5" fmla="*/ 0 h 687"/>
                <a:gd name="T6" fmla="*/ 10 w 182"/>
                <a:gd name="T7" fmla="*/ 0 h 687"/>
                <a:gd name="T8" fmla="*/ 12 w 182"/>
                <a:gd name="T9" fmla="*/ 1 h 687"/>
                <a:gd name="T10" fmla="*/ 14 w 182"/>
                <a:gd name="T11" fmla="*/ 3 h 687"/>
                <a:gd name="T12" fmla="*/ 12 w 182"/>
                <a:gd name="T13" fmla="*/ 6 h 687"/>
                <a:gd name="T14" fmla="*/ 11 w 182"/>
                <a:gd name="T15" fmla="*/ 10 h 687"/>
                <a:gd name="T16" fmla="*/ 9 w 182"/>
                <a:gd name="T17" fmla="*/ 15 h 687"/>
                <a:gd name="T18" fmla="*/ 9 w 182"/>
                <a:gd name="T19" fmla="*/ 20 h 687"/>
                <a:gd name="T20" fmla="*/ 8 w 182"/>
                <a:gd name="T21" fmla="*/ 24 h 687"/>
                <a:gd name="T22" fmla="*/ 9 w 182"/>
                <a:gd name="T23" fmla="*/ 30 h 687"/>
                <a:gd name="T24" fmla="*/ 9 w 182"/>
                <a:gd name="T25" fmla="*/ 33 h 687"/>
                <a:gd name="T26" fmla="*/ 8 w 182"/>
                <a:gd name="T27" fmla="*/ 35 h 687"/>
                <a:gd name="T28" fmla="*/ 8 w 182"/>
                <a:gd name="T29" fmla="*/ 38 h 687"/>
                <a:gd name="T30" fmla="*/ 9 w 182"/>
                <a:gd name="T31" fmla="*/ 40 h 687"/>
                <a:gd name="T32" fmla="*/ 9 w 182"/>
                <a:gd name="T33" fmla="*/ 42 h 687"/>
                <a:gd name="T34" fmla="*/ 9 w 182"/>
                <a:gd name="T35" fmla="*/ 43 h 687"/>
                <a:gd name="T36" fmla="*/ 7 w 182"/>
                <a:gd name="T37" fmla="*/ 45 h 687"/>
                <a:gd name="T38" fmla="*/ 6 w 182"/>
                <a:gd name="T39" fmla="*/ 47 h 687"/>
                <a:gd name="T40" fmla="*/ 5 w 182"/>
                <a:gd name="T41" fmla="*/ 49 h 687"/>
                <a:gd name="T42" fmla="*/ 4 w 182"/>
                <a:gd name="T43" fmla="*/ 49 h 687"/>
                <a:gd name="T44" fmla="*/ 1 w 182"/>
                <a:gd name="T45" fmla="*/ 48 h 687"/>
                <a:gd name="T46" fmla="*/ 0 w 182"/>
                <a:gd name="T47" fmla="*/ 47 h 687"/>
                <a:gd name="T48" fmla="*/ 1 w 182"/>
                <a:gd name="T49" fmla="*/ 46 h 687"/>
                <a:gd name="T50" fmla="*/ 2 w 182"/>
                <a:gd name="T51" fmla="*/ 45 h 687"/>
                <a:gd name="T52" fmla="*/ 4 w 182"/>
                <a:gd name="T53" fmla="*/ 43 h 687"/>
                <a:gd name="T54" fmla="*/ 5 w 182"/>
                <a:gd name="T55" fmla="*/ 40 h 687"/>
                <a:gd name="T56" fmla="*/ 6 w 182"/>
                <a:gd name="T57" fmla="*/ 38 h 687"/>
                <a:gd name="T58" fmla="*/ 5 w 182"/>
                <a:gd name="T59" fmla="*/ 35 h 687"/>
                <a:gd name="T60" fmla="*/ 5 w 182"/>
                <a:gd name="T61" fmla="*/ 31 h 687"/>
                <a:gd name="T62" fmla="*/ 5 w 182"/>
                <a:gd name="T63" fmla="*/ 25 h 687"/>
                <a:gd name="T64" fmla="*/ 5 w 182"/>
                <a:gd name="T65" fmla="*/ 20 h 687"/>
                <a:gd name="T66" fmla="*/ 5 w 182"/>
                <a:gd name="T67" fmla="*/ 16 h 687"/>
                <a:gd name="T68" fmla="*/ 5 w 182"/>
                <a:gd name="T69" fmla="*/ 11 h 687"/>
                <a:gd name="T70" fmla="*/ 5 w 182"/>
                <a:gd name="T71" fmla="*/ 9 h 687"/>
                <a:gd name="T72" fmla="*/ 6 w 182"/>
                <a:gd name="T73" fmla="*/ 6 h 68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82" h="687">
                  <a:moveTo>
                    <a:pt x="81" y="78"/>
                  </a:moveTo>
                  <a:lnTo>
                    <a:pt x="97" y="37"/>
                  </a:lnTo>
                  <a:lnTo>
                    <a:pt x="119" y="0"/>
                  </a:lnTo>
                  <a:lnTo>
                    <a:pt x="138" y="0"/>
                  </a:lnTo>
                  <a:lnTo>
                    <a:pt x="163" y="9"/>
                  </a:lnTo>
                  <a:lnTo>
                    <a:pt x="182" y="46"/>
                  </a:lnTo>
                  <a:lnTo>
                    <a:pt x="166" y="87"/>
                  </a:lnTo>
                  <a:lnTo>
                    <a:pt x="149" y="137"/>
                  </a:lnTo>
                  <a:lnTo>
                    <a:pt x="128" y="211"/>
                  </a:lnTo>
                  <a:lnTo>
                    <a:pt x="119" y="272"/>
                  </a:lnTo>
                  <a:lnTo>
                    <a:pt x="114" y="331"/>
                  </a:lnTo>
                  <a:lnTo>
                    <a:pt x="125" y="412"/>
                  </a:lnTo>
                  <a:lnTo>
                    <a:pt x="120" y="455"/>
                  </a:lnTo>
                  <a:lnTo>
                    <a:pt x="114" y="487"/>
                  </a:lnTo>
                  <a:lnTo>
                    <a:pt x="111" y="522"/>
                  </a:lnTo>
                  <a:lnTo>
                    <a:pt x="123" y="556"/>
                  </a:lnTo>
                  <a:lnTo>
                    <a:pt x="128" y="582"/>
                  </a:lnTo>
                  <a:lnTo>
                    <a:pt x="116" y="597"/>
                  </a:lnTo>
                  <a:lnTo>
                    <a:pt x="90" y="623"/>
                  </a:lnTo>
                  <a:lnTo>
                    <a:pt x="81" y="655"/>
                  </a:lnTo>
                  <a:lnTo>
                    <a:pt x="68" y="679"/>
                  </a:lnTo>
                  <a:lnTo>
                    <a:pt x="47" y="687"/>
                  </a:lnTo>
                  <a:lnTo>
                    <a:pt x="11" y="666"/>
                  </a:lnTo>
                  <a:lnTo>
                    <a:pt x="0" y="655"/>
                  </a:lnTo>
                  <a:lnTo>
                    <a:pt x="5" y="629"/>
                  </a:lnTo>
                  <a:lnTo>
                    <a:pt x="25" y="620"/>
                  </a:lnTo>
                  <a:lnTo>
                    <a:pt x="54" y="595"/>
                  </a:lnTo>
                  <a:lnTo>
                    <a:pt x="71" y="563"/>
                  </a:lnTo>
                  <a:lnTo>
                    <a:pt x="76" y="522"/>
                  </a:lnTo>
                  <a:lnTo>
                    <a:pt x="71" y="481"/>
                  </a:lnTo>
                  <a:lnTo>
                    <a:pt x="68" y="423"/>
                  </a:lnTo>
                  <a:lnTo>
                    <a:pt x="63" y="348"/>
                  </a:lnTo>
                  <a:lnTo>
                    <a:pt x="62" y="284"/>
                  </a:lnTo>
                  <a:lnTo>
                    <a:pt x="66" y="215"/>
                  </a:lnTo>
                  <a:lnTo>
                    <a:pt x="66" y="160"/>
                  </a:lnTo>
                  <a:lnTo>
                    <a:pt x="73" y="119"/>
                  </a:lnTo>
                  <a:lnTo>
                    <a:pt x="81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544" name="Group 90"/>
            <p:cNvGrpSpPr>
              <a:grpSpLocks/>
            </p:cNvGrpSpPr>
            <p:nvPr/>
          </p:nvGrpSpPr>
          <p:grpSpPr bwMode="auto">
            <a:xfrm>
              <a:off x="3704" y="2226"/>
              <a:ext cx="224" cy="197"/>
              <a:chOff x="4133" y="-96"/>
              <a:chExt cx="598" cy="1341"/>
            </a:xfrm>
          </p:grpSpPr>
          <p:sp>
            <p:nvSpPr>
              <p:cNvPr id="19546" name="Freeform 91"/>
              <p:cNvSpPr>
                <a:spLocks/>
              </p:cNvSpPr>
              <p:nvPr/>
            </p:nvSpPr>
            <p:spPr bwMode="auto">
              <a:xfrm>
                <a:off x="4144" y="-37"/>
                <a:ext cx="318" cy="1264"/>
              </a:xfrm>
              <a:custGeom>
                <a:avLst/>
                <a:gdLst>
                  <a:gd name="T0" fmla="*/ 312 w 318"/>
                  <a:gd name="T1" fmla="*/ 226 h 1264"/>
                  <a:gd name="T2" fmla="*/ 318 w 318"/>
                  <a:gd name="T3" fmla="*/ 274 h 1264"/>
                  <a:gd name="T4" fmla="*/ 318 w 318"/>
                  <a:gd name="T5" fmla="*/ 524 h 1264"/>
                  <a:gd name="T6" fmla="*/ 295 w 318"/>
                  <a:gd name="T7" fmla="*/ 859 h 1264"/>
                  <a:gd name="T8" fmla="*/ 297 w 318"/>
                  <a:gd name="T9" fmla="*/ 1074 h 1264"/>
                  <a:gd name="T10" fmla="*/ 309 w 318"/>
                  <a:gd name="T11" fmla="*/ 1222 h 1264"/>
                  <a:gd name="T12" fmla="*/ 297 w 318"/>
                  <a:gd name="T13" fmla="*/ 1264 h 1264"/>
                  <a:gd name="T14" fmla="*/ 279 w 318"/>
                  <a:gd name="T15" fmla="*/ 1255 h 1264"/>
                  <a:gd name="T16" fmla="*/ 170 w 318"/>
                  <a:gd name="T17" fmla="*/ 1173 h 1264"/>
                  <a:gd name="T18" fmla="*/ 143 w 318"/>
                  <a:gd name="T19" fmla="*/ 1157 h 1264"/>
                  <a:gd name="T20" fmla="*/ 126 w 318"/>
                  <a:gd name="T21" fmla="*/ 1133 h 1264"/>
                  <a:gd name="T22" fmla="*/ 98 w 318"/>
                  <a:gd name="T23" fmla="*/ 1103 h 1264"/>
                  <a:gd name="T24" fmla="*/ 62 w 318"/>
                  <a:gd name="T25" fmla="*/ 1071 h 1264"/>
                  <a:gd name="T26" fmla="*/ 44 w 318"/>
                  <a:gd name="T27" fmla="*/ 1028 h 1264"/>
                  <a:gd name="T28" fmla="*/ 0 w 318"/>
                  <a:gd name="T29" fmla="*/ 989 h 1264"/>
                  <a:gd name="T30" fmla="*/ 0 w 318"/>
                  <a:gd name="T31" fmla="*/ 968 h 1264"/>
                  <a:gd name="T32" fmla="*/ 24 w 318"/>
                  <a:gd name="T33" fmla="*/ 939 h 1264"/>
                  <a:gd name="T34" fmla="*/ 33 w 318"/>
                  <a:gd name="T35" fmla="*/ 901 h 1264"/>
                  <a:gd name="T36" fmla="*/ 27 w 318"/>
                  <a:gd name="T37" fmla="*/ 882 h 1264"/>
                  <a:gd name="T38" fmla="*/ 16 w 318"/>
                  <a:gd name="T39" fmla="*/ 848 h 1264"/>
                  <a:gd name="T40" fmla="*/ 12 w 318"/>
                  <a:gd name="T41" fmla="*/ 825 h 1264"/>
                  <a:gd name="T42" fmla="*/ 29 w 318"/>
                  <a:gd name="T43" fmla="*/ 789 h 1264"/>
                  <a:gd name="T44" fmla="*/ 29 w 318"/>
                  <a:gd name="T45" fmla="*/ 766 h 1264"/>
                  <a:gd name="T46" fmla="*/ 10 w 318"/>
                  <a:gd name="T47" fmla="*/ 718 h 1264"/>
                  <a:gd name="T48" fmla="*/ 10 w 318"/>
                  <a:gd name="T49" fmla="*/ 690 h 1264"/>
                  <a:gd name="T50" fmla="*/ 22 w 318"/>
                  <a:gd name="T51" fmla="*/ 668 h 1264"/>
                  <a:gd name="T52" fmla="*/ 40 w 318"/>
                  <a:gd name="T53" fmla="*/ 643 h 1264"/>
                  <a:gd name="T54" fmla="*/ 38 w 318"/>
                  <a:gd name="T55" fmla="*/ 600 h 1264"/>
                  <a:gd name="T56" fmla="*/ 27 w 318"/>
                  <a:gd name="T57" fmla="*/ 566 h 1264"/>
                  <a:gd name="T58" fmla="*/ 38 w 318"/>
                  <a:gd name="T59" fmla="*/ 524 h 1264"/>
                  <a:gd name="T60" fmla="*/ 49 w 318"/>
                  <a:gd name="T61" fmla="*/ 513 h 1264"/>
                  <a:gd name="T62" fmla="*/ 40 w 318"/>
                  <a:gd name="T63" fmla="*/ 476 h 1264"/>
                  <a:gd name="T64" fmla="*/ 16 w 318"/>
                  <a:gd name="T65" fmla="*/ 436 h 1264"/>
                  <a:gd name="T66" fmla="*/ 10 w 318"/>
                  <a:gd name="T67" fmla="*/ 409 h 1264"/>
                  <a:gd name="T68" fmla="*/ 16 w 318"/>
                  <a:gd name="T69" fmla="*/ 383 h 1264"/>
                  <a:gd name="T70" fmla="*/ 45 w 318"/>
                  <a:gd name="T71" fmla="*/ 362 h 1264"/>
                  <a:gd name="T72" fmla="*/ 44 w 318"/>
                  <a:gd name="T73" fmla="*/ 344 h 1264"/>
                  <a:gd name="T74" fmla="*/ 12 w 318"/>
                  <a:gd name="T75" fmla="*/ 286 h 1264"/>
                  <a:gd name="T76" fmla="*/ 1 w 318"/>
                  <a:gd name="T77" fmla="*/ 242 h 1264"/>
                  <a:gd name="T78" fmla="*/ 10 w 318"/>
                  <a:gd name="T79" fmla="*/ 216 h 1264"/>
                  <a:gd name="T80" fmla="*/ 40 w 318"/>
                  <a:gd name="T81" fmla="*/ 192 h 1264"/>
                  <a:gd name="T82" fmla="*/ 33 w 318"/>
                  <a:gd name="T83" fmla="*/ 173 h 1264"/>
                  <a:gd name="T84" fmla="*/ 12 w 318"/>
                  <a:gd name="T85" fmla="*/ 149 h 1264"/>
                  <a:gd name="T86" fmla="*/ 12 w 318"/>
                  <a:gd name="T87" fmla="*/ 124 h 1264"/>
                  <a:gd name="T88" fmla="*/ 45 w 318"/>
                  <a:gd name="T89" fmla="*/ 108 h 1264"/>
                  <a:gd name="T90" fmla="*/ 61 w 318"/>
                  <a:gd name="T91" fmla="*/ 90 h 1264"/>
                  <a:gd name="T92" fmla="*/ 33 w 318"/>
                  <a:gd name="T93" fmla="*/ 51 h 1264"/>
                  <a:gd name="T94" fmla="*/ 33 w 318"/>
                  <a:gd name="T95" fmla="*/ 32 h 1264"/>
                  <a:gd name="T96" fmla="*/ 66 w 318"/>
                  <a:gd name="T97" fmla="*/ 19 h 1264"/>
                  <a:gd name="T98" fmla="*/ 68 w 318"/>
                  <a:gd name="T99" fmla="*/ 0 h 1264"/>
                  <a:gd name="T100" fmla="*/ 105 w 318"/>
                  <a:gd name="T101" fmla="*/ 51 h 1264"/>
                  <a:gd name="T102" fmla="*/ 149 w 318"/>
                  <a:gd name="T103" fmla="*/ 106 h 1264"/>
                  <a:gd name="T104" fmla="*/ 203 w 318"/>
                  <a:gd name="T105" fmla="*/ 149 h 1264"/>
                  <a:gd name="T106" fmla="*/ 247 w 318"/>
                  <a:gd name="T107" fmla="*/ 183 h 1264"/>
                  <a:gd name="T108" fmla="*/ 295 w 318"/>
                  <a:gd name="T109" fmla="*/ 210 h 1264"/>
                  <a:gd name="T110" fmla="*/ 312 w 318"/>
                  <a:gd name="T111" fmla="*/ 226 h 126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18" h="1264">
                    <a:moveTo>
                      <a:pt x="312" y="226"/>
                    </a:moveTo>
                    <a:lnTo>
                      <a:pt x="318" y="274"/>
                    </a:lnTo>
                    <a:lnTo>
                      <a:pt x="318" y="524"/>
                    </a:lnTo>
                    <a:lnTo>
                      <a:pt x="295" y="859"/>
                    </a:lnTo>
                    <a:lnTo>
                      <a:pt x="297" y="1074"/>
                    </a:lnTo>
                    <a:lnTo>
                      <a:pt x="309" y="1222"/>
                    </a:lnTo>
                    <a:lnTo>
                      <a:pt x="297" y="1264"/>
                    </a:lnTo>
                    <a:lnTo>
                      <a:pt x="279" y="1255"/>
                    </a:lnTo>
                    <a:lnTo>
                      <a:pt x="170" y="1173"/>
                    </a:lnTo>
                    <a:lnTo>
                      <a:pt x="143" y="1157"/>
                    </a:lnTo>
                    <a:lnTo>
                      <a:pt x="126" y="1133"/>
                    </a:lnTo>
                    <a:lnTo>
                      <a:pt x="98" y="1103"/>
                    </a:lnTo>
                    <a:lnTo>
                      <a:pt x="62" y="1071"/>
                    </a:lnTo>
                    <a:lnTo>
                      <a:pt x="44" y="1028"/>
                    </a:lnTo>
                    <a:lnTo>
                      <a:pt x="0" y="989"/>
                    </a:lnTo>
                    <a:lnTo>
                      <a:pt x="0" y="968"/>
                    </a:lnTo>
                    <a:lnTo>
                      <a:pt x="24" y="939"/>
                    </a:lnTo>
                    <a:lnTo>
                      <a:pt x="33" y="901"/>
                    </a:lnTo>
                    <a:lnTo>
                      <a:pt x="27" y="882"/>
                    </a:lnTo>
                    <a:lnTo>
                      <a:pt x="16" y="848"/>
                    </a:lnTo>
                    <a:lnTo>
                      <a:pt x="12" y="825"/>
                    </a:lnTo>
                    <a:lnTo>
                      <a:pt x="29" y="789"/>
                    </a:lnTo>
                    <a:lnTo>
                      <a:pt x="29" y="766"/>
                    </a:lnTo>
                    <a:lnTo>
                      <a:pt x="10" y="718"/>
                    </a:lnTo>
                    <a:lnTo>
                      <a:pt x="10" y="690"/>
                    </a:lnTo>
                    <a:lnTo>
                      <a:pt x="22" y="668"/>
                    </a:lnTo>
                    <a:lnTo>
                      <a:pt x="40" y="643"/>
                    </a:lnTo>
                    <a:lnTo>
                      <a:pt x="38" y="600"/>
                    </a:lnTo>
                    <a:lnTo>
                      <a:pt x="27" y="566"/>
                    </a:lnTo>
                    <a:lnTo>
                      <a:pt x="38" y="524"/>
                    </a:lnTo>
                    <a:lnTo>
                      <a:pt x="49" y="513"/>
                    </a:lnTo>
                    <a:lnTo>
                      <a:pt x="40" y="476"/>
                    </a:lnTo>
                    <a:lnTo>
                      <a:pt x="16" y="436"/>
                    </a:lnTo>
                    <a:lnTo>
                      <a:pt x="10" y="409"/>
                    </a:lnTo>
                    <a:lnTo>
                      <a:pt x="16" y="383"/>
                    </a:lnTo>
                    <a:lnTo>
                      <a:pt x="45" y="362"/>
                    </a:lnTo>
                    <a:lnTo>
                      <a:pt x="44" y="344"/>
                    </a:lnTo>
                    <a:lnTo>
                      <a:pt x="12" y="286"/>
                    </a:lnTo>
                    <a:lnTo>
                      <a:pt x="1" y="242"/>
                    </a:lnTo>
                    <a:lnTo>
                      <a:pt x="10" y="216"/>
                    </a:lnTo>
                    <a:lnTo>
                      <a:pt x="40" y="192"/>
                    </a:lnTo>
                    <a:lnTo>
                      <a:pt x="33" y="173"/>
                    </a:lnTo>
                    <a:lnTo>
                      <a:pt x="12" y="149"/>
                    </a:lnTo>
                    <a:lnTo>
                      <a:pt x="12" y="124"/>
                    </a:lnTo>
                    <a:lnTo>
                      <a:pt x="45" y="108"/>
                    </a:lnTo>
                    <a:lnTo>
                      <a:pt x="61" y="90"/>
                    </a:lnTo>
                    <a:lnTo>
                      <a:pt x="33" y="51"/>
                    </a:lnTo>
                    <a:lnTo>
                      <a:pt x="33" y="32"/>
                    </a:lnTo>
                    <a:lnTo>
                      <a:pt x="66" y="19"/>
                    </a:lnTo>
                    <a:lnTo>
                      <a:pt x="68" y="0"/>
                    </a:lnTo>
                    <a:lnTo>
                      <a:pt x="105" y="51"/>
                    </a:lnTo>
                    <a:lnTo>
                      <a:pt x="149" y="106"/>
                    </a:lnTo>
                    <a:lnTo>
                      <a:pt x="203" y="149"/>
                    </a:lnTo>
                    <a:lnTo>
                      <a:pt x="247" y="183"/>
                    </a:lnTo>
                    <a:lnTo>
                      <a:pt x="295" y="210"/>
                    </a:lnTo>
                    <a:lnTo>
                      <a:pt x="312" y="22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7" name="Freeform 92"/>
              <p:cNvSpPr>
                <a:spLocks/>
              </p:cNvSpPr>
              <p:nvPr/>
            </p:nvSpPr>
            <p:spPr bwMode="auto">
              <a:xfrm>
                <a:off x="4133" y="-17"/>
                <a:ext cx="98" cy="965"/>
              </a:xfrm>
              <a:custGeom>
                <a:avLst/>
                <a:gdLst>
                  <a:gd name="T0" fmla="*/ 66 w 98"/>
                  <a:gd name="T1" fmla="*/ 32 h 965"/>
                  <a:gd name="T2" fmla="*/ 98 w 98"/>
                  <a:gd name="T3" fmla="*/ 67 h 965"/>
                  <a:gd name="T4" fmla="*/ 78 w 98"/>
                  <a:gd name="T5" fmla="*/ 94 h 965"/>
                  <a:gd name="T6" fmla="*/ 37 w 98"/>
                  <a:gd name="T7" fmla="*/ 113 h 965"/>
                  <a:gd name="T8" fmla="*/ 52 w 98"/>
                  <a:gd name="T9" fmla="*/ 140 h 965"/>
                  <a:gd name="T10" fmla="*/ 72 w 98"/>
                  <a:gd name="T11" fmla="*/ 174 h 965"/>
                  <a:gd name="T12" fmla="*/ 49 w 98"/>
                  <a:gd name="T13" fmla="*/ 197 h 965"/>
                  <a:gd name="T14" fmla="*/ 29 w 98"/>
                  <a:gd name="T15" fmla="*/ 224 h 965"/>
                  <a:gd name="T16" fmla="*/ 49 w 98"/>
                  <a:gd name="T17" fmla="*/ 272 h 965"/>
                  <a:gd name="T18" fmla="*/ 72 w 98"/>
                  <a:gd name="T19" fmla="*/ 316 h 965"/>
                  <a:gd name="T20" fmla="*/ 66 w 98"/>
                  <a:gd name="T21" fmla="*/ 354 h 965"/>
                  <a:gd name="T22" fmla="*/ 37 w 98"/>
                  <a:gd name="T23" fmla="*/ 386 h 965"/>
                  <a:gd name="T24" fmla="*/ 70 w 98"/>
                  <a:gd name="T25" fmla="*/ 455 h 965"/>
                  <a:gd name="T26" fmla="*/ 84 w 98"/>
                  <a:gd name="T27" fmla="*/ 498 h 965"/>
                  <a:gd name="T28" fmla="*/ 59 w 98"/>
                  <a:gd name="T29" fmla="*/ 530 h 965"/>
                  <a:gd name="T30" fmla="*/ 64 w 98"/>
                  <a:gd name="T31" fmla="*/ 580 h 965"/>
                  <a:gd name="T32" fmla="*/ 82 w 98"/>
                  <a:gd name="T33" fmla="*/ 628 h 965"/>
                  <a:gd name="T34" fmla="*/ 60 w 98"/>
                  <a:gd name="T35" fmla="*/ 655 h 965"/>
                  <a:gd name="T36" fmla="*/ 30 w 98"/>
                  <a:gd name="T37" fmla="*/ 688 h 965"/>
                  <a:gd name="T38" fmla="*/ 60 w 98"/>
                  <a:gd name="T39" fmla="*/ 747 h 965"/>
                  <a:gd name="T40" fmla="*/ 72 w 98"/>
                  <a:gd name="T41" fmla="*/ 788 h 965"/>
                  <a:gd name="T42" fmla="*/ 47 w 98"/>
                  <a:gd name="T43" fmla="*/ 797 h 965"/>
                  <a:gd name="T44" fmla="*/ 52 w 98"/>
                  <a:gd name="T45" fmla="*/ 861 h 965"/>
                  <a:gd name="T46" fmla="*/ 66 w 98"/>
                  <a:gd name="T47" fmla="*/ 895 h 965"/>
                  <a:gd name="T48" fmla="*/ 47 w 98"/>
                  <a:gd name="T49" fmla="*/ 934 h 965"/>
                  <a:gd name="T50" fmla="*/ 1 w 98"/>
                  <a:gd name="T51" fmla="*/ 954 h 965"/>
                  <a:gd name="T52" fmla="*/ 35 w 98"/>
                  <a:gd name="T53" fmla="*/ 888 h 965"/>
                  <a:gd name="T54" fmla="*/ 20 w 98"/>
                  <a:gd name="T55" fmla="*/ 834 h 965"/>
                  <a:gd name="T56" fmla="*/ 23 w 98"/>
                  <a:gd name="T57" fmla="*/ 788 h 965"/>
                  <a:gd name="T58" fmla="*/ 37 w 98"/>
                  <a:gd name="T59" fmla="*/ 764 h 965"/>
                  <a:gd name="T60" fmla="*/ 8 w 98"/>
                  <a:gd name="T61" fmla="*/ 706 h 965"/>
                  <a:gd name="T62" fmla="*/ 8 w 98"/>
                  <a:gd name="T63" fmla="*/ 646 h 965"/>
                  <a:gd name="T64" fmla="*/ 42 w 98"/>
                  <a:gd name="T65" fmla="*/ 619 h 965"/>
                  <a:gd name="T66" fmla="*/ 35 w 98"/>
                  <a:gd name="T67" fmla="*/ 576 h 965"/>
                  <a:gd name="T68" fmla="*/ 25 w 98"/>
                  <a:gd name="T69" fmla="*/ 525 h 965"/>
                  <a:gd name="T70" fmla="*/ 52 w 98"/>
                  <a:gd name="T71" fmla="*/ 493 h 965"/>
                  <a:gd name="T72" fmla="*/ 40 w 98"/>
                  <a:gd name="T73" fmla="*/ 457 h 965"/>
                  <a:gd name="T74" fmla="*/ 8 w 98"/>
                  <a:gd name="T75" fmla="*/ 400 h 965"/>
                  <a:gd name="T76" fmla="*/ 13 w 98"/>
                  <a:gd name="T77" fmla="*/ 363 h 965"/>
                  <a:gd name="T78" fmla="*/ 42 w 98"/>
                  <a:gd name="T79" fmla="*/ 332 h 965"/>
                  <a:gd name="T80" fmla="*/ 11 w 98"/>
                  <a:gd name="T81" fmla="*/ 260 h 965"/>
                  <a:gd name="T82" fmla="*/ 0 w 98"/>
                  <a:gd name="T83" fmla="*/ 218 h 965"/>
                  <a:gd name="T84" fmla="*/ 25 w 98"/>
                  <a:gd name="T85" fmla="*/ 186 h 965"/>
                  <a:gd name="T86" fmla="*/ 37 w 98"/>
                  <a:gd name="T87" fmla="*/ 164 h 965"/>
                  <a:gd name="T88" fmla="*/ 8 w 98"/>
                  <a:gd name="T89" fmla="*/ 130 h 965"/>
                  <a:gd name="T90" fmla="*/ 20 w 98"/>
                  <a:gd name="T91" fmla="*/ 97 h 965"/>
                  <a:gd name="T92" fmla="*/ 52 w 98"/>
                  <a:gd name="T93" fmla="*/ 76 h 965"/>
                  <a:gd name="T94" fmla="*/ 54 w 98"/>
                  <a:gd name="T95" fmla="*/ 50 h 965"/>
                  <a:gd name="T96" fmla="*/ 37 w 98"/>
                  <a:gd name="T97" fmla="*/ 17 h 96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98" h="965">
                    <a:moveTo>
                      <a:pt x="49" y="0"/>
                    </a:moveTo>
                    <a:lnTo>
                      <a:pt x="66" y="32"/>
                    </a:lnTo>
                    <a:lnTo>
                      <a:pt x="82" y="53"/>
                    </a:lnTo>
                    <a:lnTo>
                      <a:pt x="98" y="67"/>
                    </a:lnTo>
                    <a:lnTo>
                      <a:pt x="94" y="83"/>
                    </a:lnTo>
                    <a:lnTo>
                      <a:pt x="78" y="94"/>
                    </a:lnTo>
                    <a:lnTo>
                      <a:pt x="54" y="99"/>
                    </a:lnTo>
                    <a:lnTo>
                      <a:pt x="37" y="113"/>
                    </a:lnTo>
                    <a:lnTo>
                      <a:pt x="40" y="130"/>
                    </a:lnTo>
                    <a:lnTo>
                      <a:pt x="52" y="140"/>
                    </a:lnTo>
                    <a:lnTo>
                      <a:pt x="72" y="162"/>
                    </a:lnTo>
                    <a:lnTo>
                      <a:pt x="72" y="174"/>
                    </a:lnTo>
                    <a:lnTo>
                      <a:pt x="66" y="186"/>
                    </a:lnTo>
                    <a:lnTo>
                      <a:pt x="49" y="197"/>
                    </a:lnTo>
                    <a:lnTo>
                      <a:pt x="30" y="208"/>
                    </a:lnTo>
                    <a:lnTo>
                      <a:pt x="29" y="224"/>
                    </a:lnTo>
                    <a:lnTo>
                      <a:pt x="35" y="240"/>
                    </a:lnTo>
                    <a:lnTo>
                      <a:pt x="49" y="272"/>
                    </a:lnTo>
                    <a:lnTo>
                      <a:pt x="60" y="297"/>
                    </a:lnTo>
                    <a:lnTo>
                      <a:pt x="72" y="316"/>
                    </a:lnTo>
                    <a:lnTo>
                      <a:pt x="72" y="336"/>
                    </a:lnTo>
                    <a:lnTo>
                      <a:pt x="66" y="354"/>
                    </a:lnTo>
                    <a:lnTo>
                      <a:pt x="49" y="370"/>
                    </a:lnTo>
                    <a:lnTo>
                      <a:pt x="37" y="386"/>
                    </a:lnTo>
                    <a:lnTo>
                      <a:pt x="40" y="413"/>
                    </a:lnTo>
                    <a:lnTo>
                      <a:pt x="70" y="455"/>
                    </a:lnTo>
                    <a:lnTo>
                      <a:pt x="82" y="477"/>
                    </a:lnTo>
                    <a:lnTo>
                      <a:pt x="84" y="498"/>
                    </a:lnTo>
                    <a:lnTo>
                      <a:pt x="72" y="514"/>
                    </a:lnTo>
                    <a:lnTo>
                      <a:pt x="59" y="530"/>
                    </a:lnTo>
                    <a:lnTo>
                      <a:pt x="54" y="553"/>
                    </a:lnTo>
                    <a:lnTo>
                      <a:pt x="64" y="580"/>
                    </a:lnTo>
                    <a:lnTo>
                      <a:pt x="76" y="608"/>
                    </a:lnTo>
                    <a:lnTo>
                      <a:pt x="82" y="628"/>
                    </a:lnTo>
                    <a:lnTo>
                      <a:pt x="76" y="641"/>
                    </a:lnTo>
                    <a:lnTo>
                      <a:pt x="60" y="655"/>
                    </a:lnTo>
                    <a:lnTo>
                      <a:pt x="40" y="672"/>
                    </a:lnTo>
                    <a:lnTo>
                      <a:pt x="30" y="688"/>
                    </a:lnTo>
                    <a:lnTo>
                      <a:pt x="40" y="717"/>
                    </a:lnTo>
                    <a:lnTo>
                      <a:pt x="60" y="747"/>
                    </a:lnTo>
                    <a:lnTo>
                      <a:pt x="70" y="769"/>
                    </a:lnTo>
                    <a:lnTo>
                      <a:pt x="72" y="788"/>
                    </a:lnTo>
                    <a:lnTo>
                      <a:pt x="66" y="797"/>
                    </a:lnTo>
                    <a:lnTo>
                      <a:pt x="47" y="797"/>
                    </a:lnTo>
                    <a:lnTo>
                      <a:pt x="40" y="836"/>
                    </a:lnTo>
                    <a:lnTo>
                      <a:pt x="52" y="861"/>
                    </a:lnTo>
                    <a:lnTo>
                      <a:pt x="64" y="879"/>
                    </a:lnTo>
                    <a:lnTo>
                      <a:pt x="66" y="895"/>
                    </a:lnTo>
                    <a:lnTo>
                      <a:pt x="66" y="911"/>
                    </a:lnTo>
                    <a:lnTo>
                      <a:pt x="47" y="934"/>
                    </a:lnTo>
                    <a:lnTo>
                      <a:pt x="20" y="965"/>
                    </a:lnTo>
                    <a:lnTo>
                      <a:pt x="1" y="954"/>
                    </a:lnTo>
                    <a:lnTo>
                      <a:pt x="8" y="929"/>
                    </a:lnTo>
                    <a:lnTo>
                      <a:pt x="35" y="888"/>
                    </a:lnTo>
                    <a:lnTo>
                      <a:pt x="30" y="863"/>
                    </a:lnTo>
                    <a:lnTo>
                      <a:pt x="20" y="834"/>
                    </a:lnTo>
                    <a:lnTo>
                      <a:pt x="11" y="809"/>
                    </a:lnTo>
                    <a:lnTo>
                      <a:pt x="23" y="788"/>
                    </a:lnTo>
                    <a:lnTo>
                      <a:pt x="35" y="780"/>
                    </a:lnTo>
                    <a:lnTo>
                      <a:pt x="37" y="764"/>
                    </a:lnTo>
                    <a:lnTo>
                      <a:pt x="23" y="733"/>
                    </a:lnTo>
                    <a:lnTo>
                      <a:pt x="8" y="706"/>
                    </a:lnTo>
                    <a:lnTo>
                      <a:pt x="0" y="679"/>
                    </a:lnTo>
                    <a:lnTo>
                      <a:pt x="8" y="646"/>
                    </a:lnTo>
                    <a:lnTo>
                      <a:pt x="35" y="634"/>
                    </a:lnTo>
                    <a:lnTo>
                      <a:pt x="42" y="619"/>
                    </a:lnTo>
                    <a:lnTo>
                      <a:pt x="40" y="598"/>
                    </a:lnTo>
                    <a:lnTo>
                      <a:pt x="35" y="576"/>
                    </a:lnTo>
                    <a:lnTo>
                      <a:pt x="25" y="548"/>
                    </a:lnTo>
                    <a:lnTo>
                      <a:pt x="25" y="525"/>
                    </a:lnTo>
                    <a:lnTo>
                      <a:pt x="37" y="511"/>
                    </a:lnTo>
                    <a:lnTo>
                      <a:pt x="52" y="493"/>
                    </a:lnTo>
                    <a:lnTo>
                      <a:pt x="52" y="482"/>
                    </a:lnTo>
                    <a:lnTo>
                      <a:pt x="40" y="457"/>
                    </a:lnTo>
                    <a:lnTo>
                      <a:pt x="17" y="425"/>
                    </a:lnTo>
                    <a:lnTo>
                      <a:pt x="8" y="400"/>
                    </a:lnTo>
                    <a:lnTo>
                      <a:pt x="8" y="381"/>
                    </a:lnTo>
                    <a:lnTo>
                      <a:pt x="13" y="363"/>
                    </a:lnTo>
                    <a:lnTo>
                      <a:pt x="29" y="348"/>
                    </a:lnTo>
                    <a:lnTo>
                      <a:pt x="42" y="332"/>
                    </a:lnTo>
                    <a:lnTo>
                      <a:pt x="42" y="320"/>
                    </a:lnTo>
                    <a:lnTo>
                      <a:pt x="11" y="260"/>
                    </a:lnTo>
                    <a:lnTo>
                      <a:pt x="5" y="238"/>
                    </a:lnTo>
                    <a:lnTo>
                      <a:pt x="0" y="218"/>
                    </a:lnTo>
                    <a:lnTo>
                      <a:pt x="11" y="200"/>
                    </a:lnTo>
                    <a:lnTo>
                      <a:pt x="25" y="186"/>
                    </a:lnTo>
                    <a:lnTo>
                      <a:pt x="37" y="174"/>
                    </a:lnTo>
                    <a:lnTo>
                      <a:pt x="37" y="164"/>
                    </a:lnTo>
                    <a:lnTo>
                      <a:pt x="25" y="147"/>
                    </a:lnTo>
                    <a:lnTo>
                      <a:pt x="8" y="130"/>
                    </a:lnTo>
                    <a:lnTo>
                      <a:pt x="8" y="113"/>
                    </a:lnTo>
                    <a:lnTo>
                      <a:pt x="20" y="97"/>
                    </a:lnTo>
                    <a:lnTo>
                      <a:pt x="37" y="83"/>
                    </a:lnTo>
                    <a:lnTo>
                      <a:pt x="52" y="76"/>
                    </a:lnTo>
                    <a:lnTo>
                      <a:pt x="60" y="65"/>
                    </a:lnTo>
                    <a:lnTo>
                      <a:pt x="54" y="50"/>
                    </a:lnTo>
                    <a:lnTo>
                      <a:pt x="42" y="34"/>
                    </a:lnTo>
                    <a:lnTo>
                      <a:pt x="37" y="17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8" name="Freeform 93"/>
              <p:cNvSpPr>
                <a:spLocks/>
              </p:cNvSpPr>
              <p:nvPr/>
            </p:nvSpPr>
            <p:spPr bwMode="auto">
              <a:xfrm>
                <a:off x="4375" y="216"/>
                <a:ext cx="92" cy="782"/>
              </a:xfrm>
              <a:custGeom>
                <a:avLst/>
                <a:gdLst>
                  <a:gd name="T0" fmla="*/ 82 w 92"/>
                  <a:gd name="T1" fmla="*/ 21 h 782"/>
                  <a:gd name="T2" fmla="*/ 85 w 92"/>
                  <a:gd name="T3" fmla="*/ 76 h 782"/>
                  <a:gd name="T4" fmla="*/ 46 w 92"/>
                  <a:gd name="T5" fmla="*/ 97 h 782"/>
                  <a:gd name="T6" fmla="*/ 58 w 92"/>
                  <a:gd name="T7" fmla="*/ 157 h 782"/>
                  <a:gd name="T8" fmla="*/ 76 w 92"/>
                  <a:gd name="T9" fmla="*/ 215 h 782"/>
                  <a:gd name="T10" fmla="*/ 53 w 92"/>
                  <a:gd name="T11" fmla="*/ 243 h 782"/>
                  <a:gd name="T12" fmla="*/ 58 w 92"/>
                  <a:gd name="T13" fmla="*/ 293 h 782"/>
                  <a:gd name="T14" fmla="*/ 76 w 92"/>
                  <a:gd name="T15" fmla="*/ 346 h 782"/>
                  <a:gd name="T16" fmla="*/ 64 w 92"/>
                  <a:gd name="T17" fmla="*/ 383 h 782"/>
                  <a:gd name="T18" fmla="*/ 45 w 92"/>
                  <a:gd name="T19" fmla="*/ 417 h 782"/>
                  <a:gd name="T20" fmla="*/ 70 w 92"/>
                  <a:gd name="T21" fmla="*/ 486 h 782"/>
                  <a:gd name="T22" fmla="*/ 76 w 92"/>
                  <a:gd name="T23" fmla="*/ 531 h 782"/>
                  <a:gd name="T24" fmla="*/ 33 w 92"/>
                  <a:gd name="T25" fmla="*/ 565 h 782"/>
                  <a:gd name="T26" fmla="*/ 45 w 92"/>
                  <a:gd name="T27" fmla="*/ 633 h 782"/>
                  <a:gd name="T28" fmla="*/ 56 w 92"/>
                  <a:gd name="T29" fmla="*/ 693 h 782"/>
                  <a:gd name="T30" fmla="*/ 33 w 92"/>
                  <a:gd name="T31" fmla="*/ 727 h 782"/>
                  <a:gd name="T32" fmla="*/ 21 w 92"/>
                  <a:gd name="T33" fmla="*/ 774 h 782"/>
                  <a:gd name="T34" fmla="*/ 9 w 92"/>
                  <a:gd name="T35" fmla="*/ 755 h 782"/>
                  <a:gd name="T36" fmla="*/ 33 w 92"/>
                  <a:gd name="T37" fmla="*/ 700 h 782"/>
                  <a:gd name="T38" fmla="*/ 21 w 92"/>
                  <a:gd name="T39" fmla="*/ 618 h 782"/>
                  <a:gd name="T40" fmla="*/ 15 w 92"/>
                  <a:gd name="T41" fmla="*/ 559 h 782"/>
                  <a:gd name="T42" fmla="*/ 46 w 92"/>
                  <a:gd name="T43" fmla="*/ 519 h 782"/>
                  <a:gd name="T44" fmla="*/ 21 w 92"/>
                  <a:gd name="T45" fmla="*/ 461 h 782"/>
                  <a:gd name="T46" fmla="*/ 15 w 92"/>
                  <a:gd name="T47" fmla="*/ 407 h 782"/>
                  <a:gd name="T48" fmla="*/ 38 w 92"/>
                  <a:gd name="T49" fmla="*/ 364 h 782"/>
                  <a:gd name="T50" fmla="*/ 50 w 92"/>
                  <a:gd name="T51" fmla="*/ 330 h 782"/>
                  <a:gd name="T52" fmla="*/ 27 w 92"/>
                  <a:gd name="T53" fmla="*/ 277 h 782"/>
                  <a:gd name="T54" fmla="*/ 33 w 92"/>
                  <a:gd name="T55" fmla="*/ 231 h 782"/>
                  <a:gd name="T56" fmla="*/ 46 w 92"/>
                  <a:gd name="T57" fmla="*/ 199 h 782"/>
                  <a:gd name="T58" fmla="*/ 28 w 92"/>
                  <a:gd name="T59" fmla="*/ 150 h 782"/>
                  <a:gd name="T60" fmla="*/ 23 w 92"/>
                  <a:gd name="T61" fmla="*/ 95 h 782"/>
                  <a:gd name="T62" fmla="*/ 50 w 92"/>
                  <a:gd name="T63" fmla="*/ 60 h 782"/>
                  <a:gd name="T64" fmla="*/ 53 w 92"/>
                  <a:gd name="T65" fmla="*/ 25 h 782"/>
                  <a:gd name="T66" fmla="*/ 70 w 92"/>
                  <a:gd name="T67" fmla="*/ 0 h 78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92" h="782">
                    <a:moveTo>
                      <a:pt x="70" y="0"/>
                    </a:moveTo>
                    <a:lnTo>
                      <a:pt x="82" y="21"/>
                    </a:lnTo>
                    <a:lnTo>
                      <a:pt x="92" y="60"/>
                    </a:lnTo>
                    <a:lnTo>
                      <a:pt x="85" y="76"/>
                    </a:lnTo>
                    <a:lnTo>
                      <a:pt x="62" y="87"/>
                    </a:lnTo>
                    <a:lnTo>
                      <a:pt x="46" y="97"/>
                    </a:lnTo>
                    <a:lnTo>
                      <a:pt x="46" y="128"/>
                    </a:lnTo>
                    <a:lnTo>
                      <a:pt x="58" y="157"/>
                    </a:lnTo>
                    <a:lnTo>
                      <a:pt x="73" y="177"/>
                    </a:lnTo>
                    <a:lnTo>
                      <a:pt x="76" y="215"/>
                    </a:lnTo>
                    <a:lnTo>
                      <a:pt x="68" y="227"/>
                    </a:lnTo>
                    <a:lnTo>
                      <a:pt x="53" y="243"/>
                    </a:lnTo>
                    <a:lnTo>
                      <a:pt x="50" y="269"/>
                    </a:lnTo>
                    <a:lnTo>
                      <a:pt x="58" y="293"/>
                    </a:lnTo>
                    <a:lnTo>
                      <a:pt x="70" y="312"/>
                    </a:lnTo>
                    <a:lnTo>
                      <a:pt x="76" y="346"/>
                    </a:lnTo>
                    <a:lnTo>
                      <a:pt x="76" y="364"/>
                    </a:lnTo>
                    <a:lnTo>
                      <a:pt x="64" y="383"/>
                    </a:lnTo>
                    <a:lnTo>
                      <a:pt x="45" y="401"/>
                    </a:lnTo>
                    <a:lnTo>
                      <a:pt x="45" y="417"/>
                    </a:lnTo>
                    <a:lnTo>
                      <a:pt x="50" y="467"/>
                    </a:lnTo>
                    <a:lnTo>
                      <a:pt x="70" y="486"/>
                    </a:lnTo>
                    <a:lnTo>
                      <a:pt x="82" y="508"/>
                    </a:lnTo>
                    <a:lnTo>
                      <a:pt x="76" y="531"/>
                    </a:lnTo>
                    <a:lnTo>
                      <a:pt x="46" y="548"/>
                    </a:lnTo>
                    <a:lnTo>
                      <a:pt x="33" y="565"/>
                    </a:lnTo>
                    <a:lnTo>
                      <a:pt x="28" y="595"/>
                    </a:lnTo>
                    <a:lnTo>
                      <a:pt x="45" y="633"/>
                    </a:lnTo>
                    <a:lnTo>
                      <a:pt x="56" y="671"/>
                    </a:lnTo>
                    <a:lnTo>
                      <a:pt x="56" y="693"/>
                    </a:lnTo>
                    <a:lnTo>
                      <a:pt x="50" y="721"/>
                    </a:lnTo>
                    <a:lnTo>
                      <a:pt x="33" y="727"/>
                    </a:lnTo>
                    <a:lnTo>
                      <a:pt x="21" y="749"/>
                    </a:lnTo>
                    <a:lnTo>
                      <a:pt x="21" y="774"/>
                    </a:lnTo>
                    <a:lnTo>
                      <a:pt x="0" y="782"/>
                    </a:lnTo>
                    <a:lnTo>
                      <a:pt x="9" y="755"/>
                    </a:lnTo>
                    <a:lnTo>
                      <a:pt x="27" y="721"/>
                    </a:lnTo>
                    <a:lnTo>
                      <a:pt x="33" y="700"/>
                    </a:lnTo>
                    <a:lnTo>
                      <a:pt x="33" y="657"/>
                    </a:lnTo>
                    <a:lnTo>
                      <a:pt x="21" y="618"/>
                    </a:lnTo>
                    <a:lnTo>
                      <a:pt x="18" y="590"/>
                    </a:lnTo>
                    <a:lnTo>
                      <a:pt x="15" y="559"/>
                    </a:lnTo>
                    <a:lnTo>
                      <a:pt x="35" y="535"/>
                    </a:lnTo>
                    <a:lnTo>
                      <a:pt x="46" y="519"/>
                    </a:lnTo>
                    <a:lnTo>
                      <a:pt x="38" y="486"/>
                    </a:lnTo>
                    <a:lnTo>
                      <a:pt x="21" y="461"/>
                    </a:lnTo>
                    <a:lnTo>
                      <a:pt x="18" y="439"/>
                    </a:lnTo>
                    <a:lnTo>
                      <a:pt x="15" y="407"/>
                    </a:lnTo>
                    <a:lnTo>
                      <a:pt x="23" y="385"/>
                    </a:lnTo>
                    <a:lnTo>
                      <a:pt x="38" y="364"/>
                    </a:lnTo>
                    <a:lnTo>
                      <a:pt x="50" y="348"/>
                    </a:lnTo>
                    <a:lnTo>
                      <a:pt x="50" y="330"/>
                    </a:lnTo>
                    <a:lnTo>
                      <a:pt x="38" y="312"/>
                    </a:lnTo>
                    <a:lnTo>
                      <a:pt x="27" y="277"/>
                    </a:lnTo>
                    <a:lnTo>
                      <a:pt x="27" y="253"/>
                    </a:lnTo>
                    <a:lnTo>
                      <a:pt x="33" y="231"/>
                    </a:lnTo>
                    <a:lnTo>
                      <a:pt x="45" y="215"/>
                    </a:lnTo>
                    <a:lnTo>
                      <a:pt x="46" y="199"/>
                    </a:lnTo>
                    <a:lnTo>
                      <a:pt x="45" y="179"/>
                    </a:lnTo>
                    <a:lnTo>
                      <a:pt x="28" y="150"/>
                    </a:lnTo>
                    <a:lnTo>
                      <a:pt x="21" y="130"/>
                    </a:lnTo>
                    <a:lnTo>
                      <a:pt x="23" y="95"/>
                    </a:lnTo>
                    <a:lnTo>
                      <a:pt x="35" y="81"/>
                    </a:lnTo>
                    <a:lnTo>
                      <a:pt x="50" y="60"/>
                    </a:lnTo>
                    <a:lnTo>
                      <a:pt x="58" y="41"/>
                    </a:lnTo>
                    <a:lnTo>
                      <a:pt x="53" y="25"/>
                    </a:lnTo>
                    <a:lnTo>
                      <a:pt x="56" y="8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9" name="Freeform 94"/>
              <p:cNvSpPr>
                <a:spLocks/>
              </p:cNvSpPr>
              <p:nvPr/>
            </p:nvSpPr>
            <p:spPr bwMode="auto">
              <a:xfrm>
                <a:off x="4241" y="123"/>
                <a:ext cx="201" cy="174"/>
              </a:xfrm>
              <a:custGeom>
                <a:avLst/>
                <a:gdLst>
                  <a:gd name="T0" fmla="*/ 201 w 201"/>
                  <a:gd name="T1" fmla="*/ 139 h 174"/>
                  <a:gd name="T2" fmla="*/ 140 w 201"/>
                  <a:gd name="T3" fmla="*/ 89 h 174"/>
                  <a:gd name="T4" fmla="*/ 89 w 201"/>
                  <a:gd name="T5" fmla="*/ 44 h 174"/>
                  <a:gd name="T6" fmla="*/ 43 w 201"/>
                  <a:gd name="T7" fmla="*/ 0 h 174"/>
                  <a:gd name="T8" fmla="*/ 0 w 201"/>
                  <a:gd name="T9" fmla="*/ 0 h 174"/>
                  <a:gd name="T10" fmla="*/ 100 w 201"/>
                  <a:gd name="T11" fmla="*/ 72 h 174"/>
                  <a:gd name="T12" fmla="*/ 148 w 201"/>
                  <a:gd name="T13" fmla="*/ 117 h 174"/>
                  <a:gd name="T14" fmla="*/ 190 w 201"/>
                  <a:gd name="T15" fmla="*/ 174 h 174"/>
                  <a:gd name="T16" fmla="*/ 201 w 201"/>
                  <a:gd name="T17" fmla="*/ 139 h 17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1" h="174">
                    <a:moveTo>
                      <a:pt x="201" y="139"/>
                    </a:moveTo>
                    <a:lnTo>
                      <a:pt x="140" y="89"/>
                    </a:lnTo>
                    <a:lnTo>
                      <a:pt x="89" y="44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100" y="72"/>
                    </a:lnTo>
                    <a:lnTo>
                      <a:pt x="148" y="117"/>
                    </a:lnTo>
                    <a:lnTo>
                      <a:pt x="190" y="174"/>
                    </a:lnTo>
                    <a:lnTo>
                      <a:pt x="201" y="1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0" name="Freeform 95"/>
              <p:cNvSpPr>
                <a:spLocks/>
              </p:cNvSpPr>
              <p:nvPr/>
            </p:nvSpPr>
            <p:spPr bwMode="auto">
              <a:xfrm>
                <a:off x="4239" y="219"/>
                <a:ext cx="175" cy="145"/>
              </a:xfrm>
              <a:custGeom>
                <a:avLst/>
                <a:gdLst>
                  <a:gd name="T0" fmla="*/ 175 w 175"/>
                  <a:gd name="T1" fmla="*/ 91 h 145"/>
                  <a:gd name="T2" fmla="*/ 129 w 175"/>
                  <a:gd name="T3" fmla="*/ 74 h 145"/>
                  <a:gd name="T4" fmla="*/ 95 w 175"/>
                  <a:gd name="T5" fmla="*/ 46 h 145"/>
                  <a:gd name="T6" fmla="*/ 34 w 175"/>
                  <a:gd name="T7" fmla="*/ 0 h 145"/>
                  <a:gd name="T8" fmla="*/ 0 w 175"/>
                  <a:gd name="T9" fmla="*/ 0 h 145"/>
                  <a:gd name="T10" fmla="*/ 79 w 175"/>
                  <a:gd name="T11" fmla="*/ 46 h 145"/>
                  <a:gd name="T12" fmla="*/ 109 w 175"/>
                  <a:gd name="T13" fmla="*/ 76 h 145"/>
                  <a:gd name="T14" fmla="*/ 175 w 175"/>
                  <a:gd name="T15" fmla="*/ 145 h 145"/>
                  <a:gd name="T16" fmla="*/ 171 w 175"/>
                  <a:gd name="T17" fmla="*/ 103 h 145"/>
                  <a:gd name="T18" fmla="*/ 175 w 175"/>
                  <a:gd name="T19" fmla="*/ 91 h 1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5" h="145">
                    <a:moveTo>
                      <a:pt x="175" y="91"/>
                    </a:moveTo>
                    <a:lnTo>
                      <a:pt x="129" y="74"/>
                    </a:lnTo>
                    <a:lnTo>
                      <a:pt x="95" y="46"/>
                    </a:lnTo>
                    <a:lnTo>
                      <a:pt x="34" y="0"/>
                    </a:lnTo>
                    <a:lnTo>
                      <a:pt x="0" y="0"/>
                    </a:lnTo>
                    <a:lnTo>
                      <a:pt x="79" y="46"/>
                    </a:lnTo>
                    <a:lnTo>
                      <a:pt x="109" y="76"/>
                    </a:lnTo>
                    <a:lnTo>
                      <a:pt x="175" y="145"/>
                    </a:lnTo>
                    <a:lnTo>
                      <a:pt x="171" y="103"/>
                    </a:lnTo>
                    <a:lnTo>
                      <a:pt x="175" y="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1" name="Freeform 96"/>
              <p:cNvSpPr>
                <a:spLocks/>
              </p:cNvSpPr>
              <p:nvPr/>
            </p:nvSpPr>
            <p:spPr bwMode="auto">
              <a:xfrm>
                <a:off x="4214" y="300"/>
                <a:ext cx="205" cy="220"/>
              </a:xfrm>
              <a:custGeom>
                <a:avLst/>
                <a:gdLst>
                  <a:gd name="T0" fmla="*/ 201 w 205"/>
                  <a:gd name="T1" fmla="*/ 164 h 220"/>
                  <a:gd name="T2" fmla="*/ 145 w 205"/>
                  <a:gd name="T3" fmla="*/ 113 h 220"/>
                  <a:gd name="T4" fmla="*/ 123 w 205"/>
                  <a:gd name="T5" fmla="*/ 80 h 220"/>
                  <a:gd name="T6" fmla="*/ 78 w 205"/>
                  <a:gd name="T7" fmla="*/ 46 h 220"/>
                  <a:gd name="T8" fmla="*/ 39 w 205"/>
                  <a:gd name="T9" fmla="*/ 17 h 220"/>
                  <a:gd name="T10" fmla="*/ 10 w 205"/>
                  <a:gd name="T11" fmla="*/ 0 h 220"/>
                  <a:gd name="T12" fmla="*/ 0 w 205"/>
                  <a:gd name="T13" fmla="*/ 0 h 220"/>
                  <a:gd name="T14" fmla="*/ 0 w 205"/>
                  <a:gd name="T15" fmla="*/ 17 h 220"/>
                  <a:gd name="T16" fmla="*/ 33 w 205"/>
                  <a:gd name="T17" fmla="*/ 38 h 220"/>
                  <a:gd name="T18" fmla="*/ 95 w 205"/>
                  <a:gd name="T19" fmla="*/ 78 h 220"/>
                  <a:gd name="T20" fmla="*/ 139 w 205"/>
                  <a:gd name="T21" fmla="*/ 122 h 220"/>
                  <a:gd name="T22" fmla="*/ 171 w 205"/>
                  <a:gd name="T23" fmla="*/ 173 h 220"/>
                  <a:gd name="T24" fmla="*/ 205 w 205"/>
                  <a:gd name="T25" fmla="*/ 220 h 220"/>
                  <a:gd name="T26" fmla="*/ 201 w 205"/>
                  <a:gd name="T27" fmla="*/ 164 h 22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05" h="220">
                    <a:moveTo>
                      <a:pt x="201" y="164"/>
                    </a:moveTo>
                    <a:lnTo>
                      <a:pt x="145" y="113"/>
                    </a:lnTo>
                    <a:lnTo>
                      <a:pt x="123" y="80"/>
                    </a:lnTo>
                    <a:lnTo>
                      <a:pt x="78" y="46"/>
                    </a:lnTo>
                    <a:lnTo>
                      <a:pt x="39" y="17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33" y="38"/>
                    </a:lnTo>
                    <a:lnTo>
                      <a:pt x="95" y="78"/>
                    </a:lnTo>
                    <a:lnTo>
                      <a:pt x="139" y="122"/>
                    </a:lnTo>
                    <a:lnTo>
                      <a:pt x="171" y="173"/>
                    </a:lnTo>
                    <a:lnTo>
                      <a:pt x="205" y="220"/>
                    </a:lnTo>
                    <a:lnTo>
                      <a:pt x="201" y="1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2" name="Freeform 97"/>
              <p:cNvSpPr>
                <a:spLocks/>
              </p:cNvSpPr>
              <p:nvPr/>
            </p:nvSpPr>
            <p:spPr bwMode="auto">
              <a:xfrm>
                <a:off x="4233" y="472"/>
                <a:ext cx="161" cy="132"/>
              </a:xfrm>
              <a:custGeom>
                <a:avLst/>
                <a:gdLst>
                  <a:gd name="T0" fmla="*/ 161 w 161"/>
                  <a:gd name="T1" fmla="*/ 109 h 132"/>
                  <a:gd name="T2" fmla="*/ 115 w 161"/>
                  <a:gd name="T3" fmla="*/ 59 h 132"/>
                  <a:gd name="T4" fmla="*/ 67 w 161"/>
                  <a:gd name="T5" fmla="*/ 28 h 132"/>
                  <a:gd name="T6" fmla="*/ 28 w 161"/>
                  <a:gd name="T7" fmla="*/ 7 h 132"/>
                  <a:gd name="T8" fmla="*/ 0 w 161"/>
                  <a:gd name="T9" fmla="*/ 0 h 132"/>
                  <a:gd name="T10" fmla="*/ 17 w 161"/>
                  <a:gd name="T11" fmla="*/ 28 h 132"/>
                  <a:gd name="T12" fmla="*/ 67 w 161"/>
                  <a:gd name="T13" fmla="*/ 56 h 132"/>
                  <a:gd name="T14" fmla="*/ 107 w 161"/>
                  <a:gd name="T15" fmla="*/ 99 h 132"/>
                  <a:gd name="T16" fmla="*/ 126 w 161"/>
                  <a:gd name="T17" fmla="*/ 126 h 132"/>
                  <a:gd name="T18" fmla="*/ 143 w 161"/>
                  <a:gd name="T19" fmla="*/ 132 h 132"/>
                  <a:gd name="T20" fmla="*/ 159 w 161"/>
                  <a:gd name="T21" fmla="*/ 122 h 132"/>
                  <a:gd name="T22" fmla="*/ 161 w 161"/>
                  <a:gd name="T23" fmla="*/ 109 h 13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1" h="132">
                    <a:moveTo>
                      <a:pt x="161" y="109"/>
                    </a:moveTo>
                    <a:lnTo>
                      <a:pt x="115" y="59"/>
                    </a:lnTo>
                    <a:lnTo>
                      <a:pt x="67" y="28"/>
                    </a:lnTo>
                    <a:lnTo>
                      <a:pt x="28" y="7"/>
                    </a:lnTo>
                    <a:lnTo>
                      <a:pt x="0" y="0"/>
                    </a:lnTo>
                    <a:lnTo>
                      <a:pt x="17" y="28"/>
                    </a:lnTo>
                    <a:lnTo>
                      <a:pt x="67" y="56"/>
                    </a:lnTo>
                    <a:lnTo>
                      <a:pt x="107" y="99"/>
                    </a:lnTo>
                    <a:lnTo>
                      <a:pt x="126" y="126"/>
                    </a:lnTo>
                    <a:lnTo>
                      <a:pt x="143" y="132"/>
                    </a:lnTo>
                    <a:lnTo>
                      <a:pt x="159" y="122"/>
                    </a:lnTo>
                    <a:lnTo>
                      <a:pt x="161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3" name="Freeform 98"/>
              <p:cNvSpPr>
                <a:spLocks/>
              </p:cNvSpPr>
              <p:nvPr/>
            </p:nvSpPr>
            <p:spPr bwMode="auto">
              <a:xfrm>
                <a:off x="4215" y="560"/>
                <a:ext cx="177" cy="162"/>
              </a:xfrm>
              <a:custGeom>
                <a:avLst/>
                <a:gdLst>
                  <a:gd name="T0" fmla="*/ 177 w 177"/>
                  <a:gd name="T1" fmla="*/ 150 h 162"/>
                  <a:gd name="T2" fmla="*/ 131 w 177"/>
                  <a:gd name="T3" fmla="*/ 101 h 162"/>
                  <a:gd name="T4" fmla="*/ 74 w 177"/>
                  <a:gd name="T5" fmla="*/ 43 h 162"/>
                  <a:gd name="T6" fmla="*/ 41 w 177"/>
                  <a:gd name="T7" fmla="*/ 15 h 162"/>
                  <a:gd name="T8" fmla="*/ 15 w 177"/>
                  <a:gd name="T9" fmla="*/ 0 h 162"/>
                  <a:gd name="T10" fmla="*/ 0 w 177"/>
                  <a:gd name="T11" fmla="*/ 8 h 162"/>
                  <a:gd name="T12" fmla="*/ 29 w 177"/>
                  <a:gd name="T13" fmla="*/ 34 h 162"/>
                  <a:gd name="T14" fmla="*/ 81 w 177"/>
                  <a:gd name="T15" fmla="*/ 84 h 162"/>
                  <a:gd name="T16" fmla="*/ 128 w 177"/>
                  <a:gd name="T17" fmla="*/ 135 h 162"/>
                  <a:gd name="T18" fmla="*/ 159 w 177"/>
                  <a:gd name="T19" fmla="*/ 162 h 162"/>
                  <a:gd name="T20" fmla="*/ 168 w 177"/>
                  <a:gd name="T21" fmla="*/ 162 h 162"/>
                  <a:gd name="T22" fmla="*/ 177 w 177"/>
                  <a:gd name="T23" fmla="*/ 150 h 1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7" h="162">
                    <a:moveTo>
                      <a:pt x="177" y="150"/>
                    </a:moveTo>
                    <a:lnTo>
                      <a:pt x="131" y="101"/>
                    </a:lnTo>
                    <a:lnTo>
                      <a:pt x="74" y="43"/>
                    </a:lnTo>
                    <a:lnTo>
                      <a:pt x="41" y="15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29" y="34"/>
                    </a:lnTo>
                    <a:lnTo>
                      <a:pt x="81" y="84"/>
                    </a:lnTo>
                    <a:lnTo>
                      <a:pt x="128" y="135"/>
                    </a:lnTo>
                    <a:lnTo>
                      <a:pt x="159" y="162"/>
                    </a:lnTo>
                    <a:lnTo>
                      <a:pt x="168" y="162"/>
                    </a:lnTo>
                    <a:lnTo>
                      <a:pt x="177" y="1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4" name="Freeform 99"/>
              <p:cNvSpPr>
                <a:spLocks/>
              </p:cNvSpPr>
              <p:nvPr/>
            </p:nvSpPr>
            <p:spPr bwMode="auto">
              <a:xfrm>
                <a:off x="4235" y="689"/>
                <a:ext cx="127" cy="130"/>
              </a:xfrm>
              <a:custGeom>
                <a:avLst/>
                <a:gdLst>
                  <a:gd name="T0" fmla="*/ 125 w 127"/>
                  <a:gd name="T1" fmla="*/ 109 h 130"/>
                  <a:gd name="T2" fmla="*/ 73 w 127"/>
                  <a:gd name="T3" fmla="*/ 32 h 130"/>
                  <a:gd name="T4" fmla="*/ 22 w 127"/>
                  <a:gd name="T5" fmla="*/ 3 h 130"/>
                  <a:gd name="T6" fmla="*/ 0 w 127"/>
                  <a:gd name="T7" fmla="*/ 0 h 130"/>
                  <a:gd name="T8" fmla="*/ 5 w 127"/>
                  <a:gd name="T9" fmla="*/ 15 h 130"/>
                  <a:gd name="T10" fmla="*/ 63 w 127"/>
                  <a:gd name="T11" fmla="*/ 56 h 130"/>
                  <a:gd name="T12" fmla="*/ 118 w 127"/>
                  <a:gd name="T13" fmla="*/ 124 h 130"/>
                  <a:gd name="T14" fmla="*/ 127 w 127"/>
                  <a:gd name="T15" fmla="*/ 130 h 130"/>
                  <a:gd name="T16" fmla="*/ 125 w 127"/>
                  <a:gd name="T17" fmla="*/ 109 h 1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7" h="130">
                    <a:moveTo>
                      <a:pt x="125" y="109"/>
                    </a:moveTo>
                    <a:lnTo>
                      <a:pt x="73" y="32"/>
                    </a:lnTo>
                    <a:lnTo>
                      <a:pt x="22" y="3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63" y="56"/>
                    </a:lnTo>
                    <a:lnTo>
                      <a:pt x="118" y="124"/>
                    </a:lnTo>
                    <a:lnTo>
                      <a:pt x="127" y="130"/>
                    </a:lnTo>
                    <a:lnTo>
                      <a:pt x="125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5" name="Freeform 100"/>
              <p:cNvSpPr>
                <a:spLocks/>
              </p:cNvSpPr>
              <p:nvPr/>
            </p:nvSpPr>
            <p:spPr bwMode="auto">
              <a:xfrm>
                <a:off x="4239" y="807"/>
                <a:ext cx="88" cy="100"/>
              </a:xfrm>
              <a:custGeom>
                <a:avLst/>
                <a:gdLst>
                  <a:gd name="T0" fmla="*/ 84 w 88"/>
                  <a:gd name="T1" fmla="*/ 76 h 100"/>
                  <a:gd name="T2" fmla="*/ 41 w 88"/>
                  <a:gd name="T3" fmla="*/ 17 h 100"/>
                  <a:gd name="T4" fmla="*/ 1 w 88"/>
                  <a:gd name="T5" fmla="*/ 0 h 100"/>
                  <a:gd name="T6" fmla="*/ 0 w 88"/>
                  <a:gd name="T7" fmla="*/ 17 h 100"/>
                  <a:gd name="T8" fmla="*/ 18 w 88"/>
                  <a:gd name="T9" fmla="*/ 47 h 100"/>
                  <a:gd name="T10" fmla="*/ 64 w 88"/>
                  <a:gd name="T11" fmla="*/ 86 h 100"/>
                  <a:gd name="T12" fmla="*/ 78 w 88"/>
                  <a:gd name="T13" fmla="*/ 100 h 100"/>
                  <a:gd name="T14" fmla="*/ 88 w 88"/>
                  <a:gd name="T15" fmla="*/ 93 h 100"/>
                  <a:gd name="T16" fmla="*/ 84 w 88"/>
                  <a:gd name="T17" fmla="*/ 76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8" h="100">
                    <a:moveTo>
                      <a:pt x="84" y="76"/>
                    </a:moveTo>
                    <a:lnTo>
                      <a:pt x="41" y="1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18" y="47"/>
                    </a:lnTo>
                    <a:lnTo>
                      <a:pt x="64" y="86"/>
                    </a:lnTo>
                    <a:lnTo>
                      <a:pt x="78" y="100"/>
                    </a:lnTo>
                    <a:lnTo>
                      <a:pt x="88" y="93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6" name="Freeform 101"/>
              <p:cNvSpPr>
                <a:spLocks/>
              </p:cNvSpPr>
              <p:nvPr/>
            </p:nvSpPr>
            <p:spPr bwMode="auto">
              <a:xfrm>
                <a:off x="4244" y="929"/>
                <a:ext cx="110" cy="112"/>
              </a:xfrm>
              <a:custGeom>
                <a:avLst/>
                <a:gdLst>
                  <a:gd name="T0" fmla="*/ 110 w 110"/>
                  <a:gd name="T1" fmla="*/ 112 h 112"/>
                  <a:gd name="T2" fmla="*/ 94 w 110"/>
                  <a:gd name="T3" fmla="*/ 94 h 112"/>
                  <a:gd name="T4" fmla="*/ 64 w 110"/>
                  <a:gd name="T5" fmla="*/ 47 h 112"/>
                  <a:gd name="T6" fmla="*/ 18 w 110"/>
                  <a:gd name="T7" fmla="*/ 0 h 112"/>
                  <a:gd name="T8" fmla="*/ 0 w 110"/>
                  <a:gd name="T9" fmla="*/ 0 h 112"/>
                  <a:gd name="T10" fmla="*/ 8 w 110"/>
                  <a:gd name="T11" fmla="*/ 17 h 112"/>
                  <a:gd name="T12" fmla="*/ 42 w 110"/>
                  <a:gd name="T13" fmla="*/ 64 h 112"/>
                  <a:gd name="T14" fmla="*/ 77 w 110"/>
                  <a:gd name="T15" fmla="*/ 110 h 112"/>
                  <a:gd name="T16" fmla="*/ 110 w 110"/>
                  <a:gd name="T17" fmla="*/ 112 h 1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0" h="112">
                    <a:moveTo>
                      <a:pt x="110" y="112"/>
                    </a:moveTo>
                    <a:lnTo>
                      <a:pt x="94" y="94"/>
                    </a:lnTo>
                    <a:lnTo>
                      <a:pt x="64" y="47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8" y="17"/>
                    </a:lnTo>
                    <a:lnTo>
                      <a:pt x="42" y="64"/>
                    </a:lnTo>
                    <a:lnTo>
                      <a:pt x="77" y="110"/>
                    </a:lnTo>
                    <a:lnTo>
                      <a:pt x="110" y="1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7" name="Freeform 102"/>
              <p:cNvSpPr>
                <a:spLocks/>
              </p:cNvSpPr>
              <p:nvPr/>
            </p:nvSpPr>
            <p:spPr bwMode="auto">
              <a:xfrm>
                <a:off x="4384" y="64"/>
                <a:ext cx="320" cy="1165"/>
              </a:xfrm>
              <a:custGeom>
                <a:avLst/>
                <a:gdLst>
                  <a:gd name="T0" fmla="*/ 45 w 320"/>
                  <a:gd name="T1" fmla="*/ 142 h 1165"/>
                  <a:gd name="T2" fmla="*/ 56 w 320"/>
                  <a:gd name="T3" fmla="*/ 206 h 1165"/>
                  <a:gd name="T4" fmla="*/ 29 w 320"/>
                  <a:gd name="T5" fmla="*/ 250 h 1165"/>
                  <a:gd name="T6" fmla="*/ 33 w 320"/>
                  <a:gd name="T7" fmla="*/ 310 h 1165"/>
                  <a:gd name="T8" fmla="*/ 49 w 320"/>
                  <a:gd name="T9" fmla="*/ 358 h 1165"/>
                  <a:gd name="T10" fmla="*/ 24 w 320"/>
                  <a:gd name="T11" fmla="*/ 407 h 1165"/>
                  <a:gd name="T12" fmla="*/ 51 w 320"/>
                  <a:gd name="T13" fmla="*/ 491 h 1165"/>
                  <a:gd name="T14" fmla="*/ 17 w 320"/>
                  <a:gd name="T15" fmla="*/ 562 h 1165"/>
                  <a:gd name="T16" fmla="*/ 35 w 320"/>
                  <a:gd name="T17" fmla="*/ 632 h 1165"/>
                  <a:gd name="T18" fmla="*/ 44 w 320"/>
                  <a:gd name="T19" fmla="*/ 683 h 1165"/>
                  <a:gd name="T20" fmla="*/ 10 w 320"/>
                  <a:gd name="T21" fmla="*/ 726 h 1165"/>
                  <a:gd name="T22" fmla="*/ 29 w 320"/>
                  <a:gd name="T23" fmla="*/ 817 h 1165"/>
                  <a:gd name="T24" fmla="*/ 27 w 320"/>
                  <a:gd name="T25" fmla="*/ 865 h 1165"/>
                  <a:gd name="T26" fmla="*/ 0 w 320"/>
                  <a:gd name="T27" fmla="*/ 924 h 1165"/>
                  <a:gd name="T28" fmla="*/ 16 w 320"/>
                  <a:gd name="T29" fmla="*/ 975 h 1165"/>
                  <a:gd name="T30" fmla="*/ 17 w 320"/>
                  <a:gd name="T31" fmla="*/ 1022 h 1165"/>
                  <a:gd name="T32" fmla="*/ 24 w 320"/>
                  <a:gd name="T33" fmla="*/ 1070 h 1165"/>
                  <a:gd name="T34" fmla="*/ 45 w 320"/>
                  <a:gd name="T35" fmla="*/ 1114 h 1165"/>
                  <a:gd name="T36" fmla="*/ 49 w 320"/>
                  <a:gd name="T37" fmla="*/ 1165 h 1165"/>
                  <a:gd name="T38" fmla="*/ 121 w 320"/>
                  <a:gd name="T39" fmla="*/ 1122 h 1165"/>
                  <a:gd name="T40" fmla="*/ 205 w 320"/>
                  <a:gd name="T41" fmla="*/ 1111 h 1165"/>
                  <a:gd name="T42" fmla="*/ 265 w 320"/>
                  <a:gd name="T43" fmla="*/ 1086 h 1165"/>
                  <a:gd name="T44" fmla="*/ 283 w 320"/>
                  <a:gd name="T45" fmla="*/ 1054 h 1165"/>
                  <a:gd name="T46" fmla="*/ 288 w 320"/>
                  <a:gd name="T47" fmla="*/ 990 h 1165"/>
                  <a:gd name="T48" fmla="*/ 275 w 320"/>
                  <a:gd name="T49" fmla="*/ 905 h 1165"/>
                  <a:gd name="T50" fmla="*/ 261 w 320"/>
                  <a:gd name="T51" fmla="*/ 860 h 1165"/>
                  <a:gd name="T52" fmla="*/ 270 w 320"/>
                  <a:gd name="T53" fmla="*/ 806 h 1165"/>
                  <a:gd name="T54" fmla="*/ 244 w 320"/>
                  <a:gd name="T55" fmla="*/ 746 h 1165"/>
                  <a:gd name="T56" fmla="*/ 281 w 320"/>
                  <a:gd name="T57" fmla="*/ 699 h 1165"/>
                  <a:gd name="T58" fmla="*/ 253 w 320"/>
                  <a:gd name="T59" fmla="*/ 632 h 1165"/>
                  <a:gd name="T60" fmla="*/ 239 w 320"/>
                  <a:gd name="T61" fmla="*/ 569 h 1165"/>
                  <a:gd name="T62" fmla="*/ 293 w 320"/>
                  <a:gd name="T63" fmla="*/ 521 h 1165"/>
                  <a:gd name="T64" fmla="*/ 275 w 320"/>
                  <a:gd name="T65" fmla="*/ 486 h 1165"/>
                  <a:gd name="T66" fmla="*/ 275 w 320"/>
                  <a:gd name="T67" fmla="*/ 427 h 1165"/>
                  <a:gd name="T68" fmla="*/ 249 w 320"/>
                  <a:gd name="T69" fmla="*/ 389 h 1165"/>
                  <a:gd name="T70" fmla="*/ 270 w 320"/>
                  <a:gd name="T71" fmla="*/ 342 h 1165"/>
                  <a:gd name="T72" fmla="*/ 253 w 320"/>
                  <a:gd name="T73" fmla="*/ 304 h 1165"/>
                  <a:gd name="T74" fmla="*/ 253 w 320"/>
                  <a:gd name="T75" fmla="*/ 272 h 1165"/>
                  <a:gd name="T76" fmla="*/ 272 w 320"/>
                  <a:gd name="T77" fmla="*/ 243 h 1165"/>
                  <a:gd name="T78" fmla="*/ 248 w 320"/>
                  <a:gd name="T79" fmla="*/ 205 h 1165"/>
                  <a:gd name="T80" fmla="*/ 244 w 320"/>
                  <a:gd name="T81" fmla="*/ 151 h 1165"/>
                  <a:gd name="T82" fmla="*/ 305 w 320"/>
                  <a:gd name="T83" fmla="*/ 83 h 1165"/>
                  <a:gd name="T84" fmla="*/ 320 w 320"/>
                  <a:gd name="T85" fmla="*/ 10 h 1165"/>
                  <a:gd name="T86" fmla="*/ 283 w 320"/>
                  <a:gd name="T87" fmla="*/ 10 h 1165"/>
                  <a:gd name="T88" fmla="*/ 176 w 320"/>
                  <a:gd name="T89" fmla="*/ 66 h 1165"/>
                  <a:gd name="T90" fmla="*/ 88 w 320"/>
                  <a:gd name="T91" fmla="*/ 99 h 116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20" h="1165">
                    <a:moveTo>
                      <a:pt x="56" y="110"/>
                    </a:moveTo>
                    <a:lnTo>
                      <a:pt x="45" y="142"/>
                    </a:lnTo>
                    <a:lnTo>
                      <a:pt x="54" y="174"/>
                    </a:lnTo>
                    <a:lnTo>
                      <a:pt x="56" y="206"/>
                    </a:lnTo>
                    <a:lnTo>
                      <a:pt x="45" y="227"/>
                    </a:lnTo>
                    <a:lnTo>
                      <a:pt x="29" y="250"/>
                    </a:lnTo>
                    <a:lnTo>
                      <a:pt x="22" y="286"/>
                    </a:lnTo>
                    <a:lnTo>
                      <a:pt x="33" y="310"/>
                    </a:lnTo>
                    <a:lnTo>
                      <a:pt x="49" y="336"/>
                    </a:lnTo>
                    <a:lnTo>
                      <a:pt x="49" y="358"/>
                    </a:lnTo>
                    <a:lnTo>
                      <a:pt x="38" y="380"/>
                    </a:lnTo>
                    <a:lnTo>
                      <a:pt x="24" y="407"/>
                    </a:lnTo>
                    <a:lnTo>
                      <a:pt x="29" y="434"/>
                    </a:lnTo>
                    <a:lnTo>
                      <a:pt x="51" y="491"/>
                    </a:lnTo>
                    <a:lnTo>
                      <a:pt x="49" y="516"/>
                    </a:lnTo>
                    <a:lnTo>
                      <a:pt x="17" y="562"/>
                    </a:lnTo>
                    <a:lnTo>
                      <a:pt x="17" y="602"/>
                    </a:lnTo>
                    <a:lnTo>
                      <a:pt x="35" y="632"/>
                    </a:lnTo>
                    <a:lnTo>
                      <a:pt x="45" y="660"/>
                    </a:lnTo>
                    <a:lnTo>
                      <a:pt x="44" y="683"/>
                    </a:lnTo>
                    <a:lnTo>
                      <a:pt x="16" y="708"/>
                    </a:lnTo>
                    <a:lnTo>
                      <a:pt x="10" y="726"/>
                    </a:lnTo>
                    <a:lnTo>
                      <a:pt x="16" y="769"/>
                    </a:lnTo>
                    <a:lnTo>
                      <a:pt x="29" y="817"/>
                    </a:lnTo>
                    <a:lnTo>
                      <a:pt x="29" y="844"/>
                    </a:lnTo>
                    <a:lnTo>
                      <a:pt x="27" y="865"/>
                    </a:lnTo>
                    <a:lnTo>
                      <a:pt x="7" y="897"/>
                    </a:lnTo>
                    <a:lnTo>
                      <a:pt x="0" y="924"/>
                    </a:lnTo>
                    <a:lnTo>
                      <a:pt x="1" y="954"/>
                    </a:lnTo>
                    <a:lnTo>
                      <a:pt x="16" y="975"/>
                    </a:lnTo>
                    <a:lnTo>
                      <a:pt x="33" y="995"/>
                    </a:lnTo>
                    <a:lnTo>
                      <a:pt x="17" y="1022"/>
                    </a:lnTo>
                    <a:lnTo>
                      <a:pt x="10" y="1049"/>
                    </a:lnTo>
                    <a:lnTo>
                      <a:pt x="24" y="1070"/>
                    </a:lnTo>
                    <a:lnTo>
                      <a:pt x="44" y="1086"/>
                    </a:lnTo>
                    <a:lnTo>
                      <a:pt x="45" y="1114"/>
                    </a:lnTo>
                    <a:lnTo>
                      <a:pt x="45" y="1136"/>
                    </a:lnTo>
                    <a:lnTo>
                      <a:pt x="49" y="1165"/>
                    </a:lnTo>
                    <a:lnTo>
                      <a:pt x="84" y="1141"/>
                    </a:lnTo>
                    <a:lnTo>
                      <a:pt x="121" y="1122"/>
                    </a:lnTo>
                    <a:lnTo>
                      <a:pt x="154" y="1111"/>
                    </a:lnTo>
                    <a:lnTo>
                      <a:pt x="205" y="1111"/>
                    </a:lnTo>
                    <a:lnTo>
                      <a:pt x="242" y="1105"/>
                    </a:lnTo>
                    <a:lnTo>
                      <a:pt x="265" y="1086"/>
                    </a:lnTo>
                    <a:lnTo>
                      <a:pt x="303" y="1076"/>
                    </a:lnTo>
                    <a:lnTo>
                      <a:pt x="283" y="1054"/>
                    </a:lnTo>
                    <a:lnTo>
                      <a:pt x="275" y="1024"/>
                    </a:lnTo>
                    <a:lnTo>
                      <a:pt x="288" y="990"/>
                    </a:lnTo>
                    <a:lnTo>
                      <a:pt x="286" y="940"/>
                    </a:lnTo>
                    <a:lnTo>
                      <a:pt x="275" y="905"/>
                    </a:lnTo>
                    <a:lnTo>
                      <a:pt x="265" y="887"/>
                    </a:lnTo>
                    <a:lnTo>
                      <a:pt x="261" y="860"/>
                    </a:lnTo>
                    <a:lnTo>
                      <a:pt x="275" y="828"/>
                    </a:lnTo>
                    <a:lnTo>
                      <a:pt x="270" y="806"/>
                    </a:lnTo>
                    <a:lnTo>
                      <a:pt x="242" y="767"/>
                    </a:lnTo>
                    <a:lnTo>
                      <a:pt x="244" y="746"/>
                    </a:lnTo>
                    <a:lnTo>
                      <a:pt x="255" y="726"/>
                    </a:lnTo>
                    <a:lnTo>
                      <a:pt x="281" y="699"/>
                    </a:lnTo>
                    <a:lnTo>
                      <a:pt x="272" y="678"/>
                    </a:lnTo>
                    <a:lnTo>
                      <a:pt x="253" y="632"/>
                    </a:lnTo>
                    <a:lnTo>
                      <a:pt x="239" y="602"/>
                    </a:lnTo>
                    <a:lnTo>
                      <a:pt x="239" y="569"/>
                    </a:lnTo>
                    <a:lnTo>
                      <a:pt x="288" y="552"/>
                    </a:lnTo>
                    <a:lnTo>
                      <a:pt x="293" y="521"/>
                    </a:lnTo>
                    <a:lnTo>
                      <a:pt x="288" y="502"/>
                    </a:lnTo>
                    <a:lnTo>
                      <a:pt x="275" y="486"/>
                    </a:lnTo>
                    <a:lnTo>
                      <a:pt x="277" y="459"/>
                    </a:lnTo>
                    <a:lnTo>
                      <a:pt x="275" y="427"/>
                    </a:lnTo>
                    <a:lnTo>
                      <a:pt x="261" y="411"/>
                    </a:lnTo>
                    <a:lnTo>
                      <a:pt x="249" y="389"/>
                    </a:lnTo>
                    <a:lnTo>
                      <a:pt x="258" y="368"/>
                    </a:lnTo>
                    <a:lnTo>
                      <a:pt x="270" y="342"/>
                    </a:lnTo>
                    <a:lnTo>
                      <a:pt x="270" y="326"/>
                    </a:lnTo>
                    <a:lnTo>
                      <a:pt x="253" y="304"/>
                    </a:lnTo>
                    <a:lnTo>
                      <a:pt x="248" y="286"/>
                    </a:lnTo>
                    <a:lnTo>
                      <a:pt x="253" y="272"/>
                    </a:lnTo>
                    <a:lnTo>
                      <a:pt x="270" y="261"/>
                    </a:lnTo>
                    <a:lnTo>
                      <a:pt x="272" y="243"/>
                    </a:lnTo>
                    <a:lnTo>
                      <a:pt x="267" y="233"/>
                    </a:lnTo>
                    <a:lnTo>
                      <a:pt x="248" y="205"/>
                    </a:lnTo>
                    <a:lnTo>
                      <a:pt x="242" y="174"/>
                    </a:lnTo>
                    <a:lnTo>
                      <a:pt x="244" y="151"/>
                    </a:lnTo>
                    <a:lnTo>
                      <a:pt x="261" y="129"/>
                    </a:lnTo>
                    <a:lnTo>
                      <a:pt x="305" y="83"/>
                    </a:lnTo>
                    <a:lnTo>
                      <a:pt x="320" y="42"/>
                    </a:lnTo>
                    <a:lnTo>
                      <a:pt x="320" y="10"/>
                    </a:lnTo>
                    <a:lnTo>
                      <a:pt x="305" y="0"/>
                    </a:lnTo>
                    <a:lnTo>
                      <a:pt x="283" y="10"/>
                    </a:lnTo>
                    <a:lnTo>
                      <a:pt x="228" y="44"/>
                    </a:lnTo>
                    <a:lnTo>
                      <a:pt x="176" y="66"/>
                    </a:lnTo>
                    <a:lnTo>
                      <a:pt x="123" y="88"/>
                    </a:lnTo>
                    <a:lnTo>
                      <a:pt x="88" y="99"/>
                    </a:lnTo>
                    <a:lnTo>
                      <a:pt x="56" y="11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8" name="Freeform 103"/>
              <p:cNvSpPr>
                <a:spLocks/>
              </p:cNvSpPr>
              <p:nvPr/>
            </p:nvSpPr>
            <p:spPr bwMode="auto">
              <a:xfrm>
                <a:off x="4165" y="53"/>
                <a:ext cx="566" cy="1192"/>
              </a:xfrm>
              <a:custGeom>
                <a:avLst/>
                <a:gdLst>
                  <a:gd name="T0" fmla="*/ 369 w 566"/>
                  <a:gd name="T1" fmla="*/ 1120 h 1192"/>
                  <a:gd name="T2" fmla="*/ 260 w 566"/>
                  <a:gd name="T3" fmla="*/ 1157 h 1192"/>
                  <a:gd name="T4" fmla="*/ 45 w 566"/>
                  <a:gd name="T5" fmla="*/ 964 h 1192"/>
                  <a:gd name="T6" fmla="*/ 34 w 566"/>
                  <a:gd name="T7" fmla="*/ 997 h 1192"/>
                  <a:gd name="T8" fmla="*/ 267 w 566"/>
                  <a:gd name="T9" fmla="*/ 1192 h 1192"/>
                  <a:gd name="T10" fmla="*/ 379 w 566"/>
                  <a:gd name="T11" fmla="*/ 1132 h 1192"/>
                  <a:gd name="T12" fmla="*/ 535 w 566"/>
                  <a:gd name="T13" fmla="*/ 1081 h 1192"/>
                  <a:gd name="T14" fmla="*/ 527 w 566"/>
                  <a:gd name="T15" fmla="*/ 997 h 1192"/>
                  <a:gd name="T16" fmla="*/ 496 w 566"/>
                  <a:gd name="T17" fmla="*/ 903 h 1192"/>
                  <a:gd name="T18" fmla="*/ 511 w 566"/>
                  <a:gd name="T19" fmla="*/ 828 h 1192"/>
                  <a:gd name="T20" fmla="*/ 478 w 566"/>
                  <a:gd name="T21" fmla="*/ 753 h 1192"/>
                  <a:gd name="T22" fmla="*/ 495 w 566"/>
                  <a:gd name="T23" fmla="*/ 666 h 1192"/>
                  <a:gd name="T24" fmla="*/ 507 w 566"/>
                  <a:gd name="T25" fmla="*/ 580 h 1192"/>
                  <a:gd name="T26" fmla="*/ 511 w 566"/>
                  <a:gd name="T27" fmla="*/ 472 h 1192"/>
                  <a:gd name="T28" fmla="*/ 489 w 566"/>
                  <a:gd name="T29" fmla="*/ 380 h 1192"/>
                  <a:gd name="T30" fmla="*/ 478 w 566"/>
                  <a:gd name="T31" fmla="*/ 308 h 1192"/>
                  <a:gd name="T32" fmla="*/ 505 w 566"/>
                  <a:gd name="T33" fmla="*/ 245 h 1192"/>
                  <a:gd name="T34" fmla="*/ 491 w 566"/>
                  <a:gd name="T35" fmla="*/ 140 h 1192"/>
                  <a:gd name="T36" fmla="*/ 560 w 566"/>
                  <a:gd name="T37" fmla="*/ 12 h 1192"/>
                  <a:gd name="T38" fmla="*/ 529 w 566"/>
                  <a:gd name="T39" fmla="*/ 39 h 1192"/>
                  <a:gd name="T40" fmla="*/ 458 w 566"/>
                  <a:gd name="T41" fmla="*/ 156 h 1192"/>
                  <a:gd name="T42" fmla="*/ 354 w 566"/>
                  <a:gd name="T43" fmla="*/ 254 h 1192"/>
                  <a:gd name="T44" fmla="*/ 462 w 566"/>
                  <a:gd name="T45" fmla="*/ 217 h 1192"/>
                  <a:gd name="T46" fmla="*/ 452 w 566"/>
                  <a:gd name="T47" fmla="*/ 286 h 1192"/>
                  <a:gd name="T48" fmla="*/ 402 w 566"/>
                  <a:gd name="T49" fmla="*/ 358 h 1192"/>
                  <a:gd name="T50" fmla="*/ 475 w 566"/>
                  <a:gd name="T51" fmla="*/ 342 h 1192"/>
                  <a:gd name="T52" fmla="*/ 456 w 566"/>
                  <a:gd name="T53" fmla="*/ 397 h 1192"/>
                  <a:gd name="T54" fmla="*/ 450 w 566"/>
                  <a:gd name="T55" fmla="*/ 456 h 1192"/>
                  <a:gd name="T56" fmla="*/ 344 w 566"/>
                  <a:gd name="T57" fmla="*/ 535 h 1192"/>
                  <a:gd name="T58" fmla="*/ 464 w 566"/>
                  <a:gd name="T59" fmla="*/ 481 h 1192"/>
                  <a:gd name="T60" fmla="*/ 507 w 566"/>
                  <a:gd name="T61" fmla="*/ 535 h 1192"/>
                  <a:gd name="T62" fmla="*/ 434 w 566"/>
                  <a:gd name="T63" fmla="*/ 586 h 1192"/>
                  <a:gd name="T64" fmla="*/ 300 w 566"/>
                  <a:gd name="T65" fmla="*/ 650 h 1192"/>
                  <a:gd name="T66" fmla="*/ 452 w 566"/>
                  <a:gd name="T67" fmla="*/ 623 h 1192"/>
                  <a:gd name="T68" fmla="*/ 484 w 566"/>
                  <a:gd name="T69" fmla="*/ 725 h 1192"/>
                  <a:gd name="T70" fmla="*/ 303 w 566"/>
                  <a:gd name="T71" fmla="*/ 773 h 1192"/>
                  <a:gd name="T72" fmla="*/ 402 w 566"/>
                  <a:gd name="T73" fmla="*/ 769 h 1192"/>
                  <a:gd name="T74" fmla="*/ 464 w 566"/>
                  <a:gd name="T75" fmla="*/ 800 h 1192"/>
                  <a:gd name="T76" fmla="*/ 462 w 566"/>
                  <a:gd name="T77" fmla="*/ 860 h 1192"/>
                  <a:gd name="T78" fmla="*/ 289 w 566"/>
                  <a:gd name="T79" fmla="*/ 894 h 1192"/>
                  <a:gd name="T80" fmla="*/ 374 w 566"/>
                  <a:gd name="T81" fmla="*/ 894 h 1192"/>
                  <a:gd name="T82" fmla="*/ 473 w 566"/>
                  <a:gd name="T83" fmla="*/ 878 h 1192"/>
                  <a:gd name="T84" fmla="*/ 387 w 566"/>
                  <a:gd name="T85" fmla="*/ 958 h 1192"/>
                  <a:gd name="T86" fmla="*/ 289 w 566"/>
                  <a:gd name="T87" fmla="*/ 1006 h 1192"/>
                  <a:gd name="T88" fmla="*/ 413 w 566"/>
                  <a:gd name="T89" fmla="*/ 962 h 1192"/>
                  <a:gd name="T90" fmla="*/ 486 w 566"/>
                  <a:gd name="T91" fmla="*/ 946 h 1192"/>
                  <a:gd name="T92" fmla="*/ 484 w 566"/>
                  <a:gd name="T93" fmla="*/ 1017 h 1192"/>
                  <a:gd name="T94" fmla="*/ 495 w 566"/>
                  <a:gd name="T95" fmla="*/ 1076 h 119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566" h="1192">
                    <a:moveTo>
                      <a:pt x="480" y="1078"/>
                    </a:moveTo>
                    <a:lnTo>
                      <a:pt x="456" y="1105"/>
                    </a:lnTo>
                    <a:lnTo>
                      <a:pt x="418" y="1113"/>
                    </a:lnTo>
                    <a:lnTo>
                      <a:pt x="369" y="1120"/>
                    </a:lnTo>
                    <a:lnTo>
                      <a:pt x="316" y="1131"/>
                    </a:lnTo>
                    <a:lnTo>
                      <a:pt x="282" y="1152"/>
                    </a:lnTo>
                    <a:lnTo>
                      <a:pt x="271" y="1163"/>
                    </a:lnTo>
                    <a:lnTo>
                      <a:pt x="260" y="1157"/>
                    </a:lnTo>
                    <a:lnTo>
                      <a:pt x="196" y="1110"/>
                    </a:lnTo>
                    <a:lnTo>
                      <a:pt x="115" y="1045"/>
                    </a:lnTo>
                    <a:lnTo>
                      <a:pt x="87" y="1006"/>
                    </a:lnTo>
                    <a:lnTo>
                      <a:pt x="45" y="964"/>
                    </a:lnTo>
                    <a:lnTo>
                      <a:pt x="32" y="932"/>
                    </a:lnTo>
                    <a:lnTo>
                      <a:pt x="0" y="926"/>
                    </a:lnTo>
                    <a:lnTo>
                      <a:pt x="16" y="962"/>
                    </a:lnTo>
                    <a:lnTo>
                      <a:pt x="34" y="997"/>
                    </a:lnTo>
                    <a:lnTo>
                      <a:pt x="87" y="1035"/>
                    </a:lnTo>
                    <a:lnTo>
                      <a:pt x="124" y="1081"/>
                    </a:lnTo>
                    <a:lnTo>
                      <a:pt x="212" y="1138"/>
                    </a:lnTo>
                    <a:lnTo>
                      <a:pt x="267" y="1192"/>
                    </a:lnTo>
                    <a:lnTo>
                      <a:pt x="289" y="1186"/>
                    </a:lnTo>
                    <a:lnTo>
                      <a:pt x="310" y="1159"/>
                    </a:lnTo>
                    <a:lnTo>
                      <a:pt x="342" y="1143"/>
                    </a:lnTo>
                    <a:lnTo>
                      <a:pt x="379" y="1132"/>
                    </a:lnTo>
                    <a:lnTo>
                      <a:pt x="462" y="1125"/>
                    </a:lnTo>
                    <a:lnTo>
                      <a:pt x="486" y="1110"/>
                    </a:lnTo>
                    <a:lnTo>
                      <a:pt x="527" y="1099"/>
                    </a:lnTo>
                    <a:lnTo>
                      <a:pt x="535" y="1081"/>
                    </a:lnTo>
                    <a:lnTo>
                      <a:pt x="521" y="1060"/>
                    </a:lnTo>
                    <a:lnTo>
                      <a:pt x="507" y="1038"/>
                    </a:lnTo>
                    <a:lnTo>
                      <a:pt x="516" y="1011"/>
                    </a:lnTo>
                    <a:lnTo>
                      <a:pt x="527" y="997"/>
                    </a:lnTo>
                    <a:lnTo>
                      <a:pt x="527" y="974"/>
                    </a:lnTo>
                    <a:lnTo>
                      <a:pt x="516" y="937"/>
                    </a:lnTo>
                    <a:lnTo>
                      <a:pt x="511" y="919"/>
                    </a:lnTo>
                    <a:lnTo>
                      <a:pt x="496" y="903"/>
                    </a:lnTo>
                    <a:lnTo>
                      <a:pt x="489" y="883"/>
                    </a:lnTo>
                    <a:lnTo>
                      <a:pt x="496" y="865"/>
                    </a:lnTo>
                    <a:lnTo>
                      <a:pt x="512" y="851"/>
                    </a:lnTo>
                    <a:lnTo>
                      <a:pt x="511" y="828"/>
                    </a:lnTo>
                    <a:lnTo>
                      <a:pt x="502" y="811"/>
                    </a:lnTo>
                    <a:lnTo>
                      <a:pt x="484" y="785"/>
                    </a:lnTo>
                    <a:lnTo>
                      <a:pt x="473" y="773"/>
                    </a:lnTo>
                    <a:lnTo>
                      <a:pt x="478" y="753"/>
                    </a:lnTo>
                    <a:lnTo>
                      <a:pt x="505" y="737"/>
                    </a:lnTo>
                    <a:lnTo>
                      <a:pt x="516" y="716"/>
                    </a:lnTo>
                    <a:lnTo>
                      <a:pt x="512" y="698"/>
                    </a:lnTo>
                    <a:lnTo>
                      <a:pt x="495" y="666"/>
                    </a:lnTo>
                    <a:lnTo>
                      <a:pt x="475" y="629"/>
                    </a:lnTo>
                    <a:lnTo>
                      <a:pt x="468" y="602"/>
                    </a:lnTo>
                    <a:lnTo>
                      <a:pt x="478" y="591"/>
                    </a:lnTo>
                    <a:lnTo>
                      <a:pt x="507" y="580"/>
                    </a:lnTo>
                    <a:lnTo>
                      <a:pt x="523" y="570"/>
                    </a:lnTo>
                    <a:lnTo>
                      <a:pt x="527" y="535"/>
                    </a:lnTo>
                    <a:lnTo>
                      <a:pt x="507" y="497"/>
                    </a:lnTo>
                    <a:lnTo>
                      <a:pt x="511" y="472"/>
                    </a:lnTo>
                    <a:lnTo>
                      <a:pt x="518" y="449"/>
                    </a:lnTo>
                    <a:lnTo>
                      <a:pt x="500" y="422"/>
                    </a:lnTo>
                    <a:lnTo>
                      <a:pt x="484" y="397"/>
                    </a:lnTo>
                    <a:lnTo>
                      <a:pt x="489" y="380"/>
                    </a:lnTo>
                    <a:lnTo>
                      <a:pt x="500" y="363"/>
                    </a:lnTo>
                    <a:lnTo>
                      <a:pt x="500" y="336"/>
                    </a:lnTo>
                    <a:lnTo>
                      <a:pt x="489" y="320"/>
                    </a:lnTo>
                    <a:lnTo>
                      <a:pt x="478" y="308"/>
                    </a:lnTo>
                    <a:lnTo>
                      <a:pt x="480" y="288"/>
                    </a:lnTo>
                    <a:lnTo>
                      <a:pt x="500" y="277"/>
                    </a:lnTo>
                    <a:lnTo>
                      <a:pt x="511" y="267"/>
                    </a:lnTo>
                    <a:lnTo>
                      <a:pt x="505" y="245"/>
                    </a:lnTo>
                    <a:lnTo>
                      <a:pt x="484" y="217"/>
                    </a:lnTo>
                    <a:lnTo>
                      <a:pt x="475" y="194"/>
                    </a:lnTo>
                    <a:lnTo>
                      <a:pt x="473" y="167"/>
                    </a:lnTo>
                    <a:lnTo>
                      <a:pt x="491" y="140"/>
                    </a:lnTo>
                    <a:lnTo>
                      <a:pt x="529" y="99"/>
                    </a:lnTo>
                    <a:lnTo>
                      <a:pt x="549" y="66"/>
                    </a:lnTo>
                    <a:lnTo>
                      <a:pt x="566" y="39"/>
                    </a:lnTo>
                    <a:lnTo>
                      <a:pt x="560" y="12"/>
                    </a:lnTo>
                    <a:lnTo>
                      <a:pt x="546" y="0"/>
                    </a:lnTo>
                    <a:lnTo>
                      <a:pt x="535" y="1"/>
                    </a:lnTo>
                    <a:lnTo>
                      <a:pt x="516" y="23"/>
                    </a:lnTo>
                    <a:lnTo>
                      <a:pt x="529" y="39"/>
                    </a:lnTo>
                    <a:lnTo>
                      <a:pt x="527" y="66"/>
                    </a:lnTo>
                    <a:lnTo>
                      <a:pt x="502" y="113"/>
                    </a:lnTo>
                    <a:lnTo>
                      <a:pt x="469" y="140"/>
                    </a:lnTo>
                    <a:lnTo>
                      <a:pt x="458" y="156"/>
                    </a:lnTo>
                    <a:lnTo>
                      <a:pt x="450" y="178"/>
                    </a:lnTo>
                    <a:lnTo>
                      <a:pt x="447" y="190"/>
                    </a:lnTo>
                    <a:lnTo>
                      <a:pt x="398" y="229"/>
                    </a:lnTo>
                    <a:lnTo>
                      <a:pt x="354" y="254"/>
                    </a:lnTo>
                    <a:lnTo>
                      <a:pt x="349" y="272"/>
                    </a:lnTo>
                    <a:lnTo>
                      <a:pt x="363" y="276"/>
                    </a:lnTo>
                    <a:lnTo>
                      <a:pt x="429" y="229"/>
                    </a:lnTo>
                    <a:lnTo>
                      <a:pt x="462" y="217"/>
                    </a:lnTo>
                    <a:lnTo>
                      <a:pt x="478" y="249"/>
                    </a:lnTo>
                    <a:lnTo>
                      <a:pt x="484" y="261"/>
                    </a:lnTo>
                    <a:lnTo>
                      <a:pt x="468" y="276"/>
                    </a:lnTo>
                    <a:lnTo>
                      <a:pt x="452" y="286"/>
                    </a:lnTo>
                    <a:lnTo>
                      <a:pt x="450" y="304"/>
                    </a:lnTo>
                    <a:lnTo>
                      <a:pt x="456" y="324"/>
                    </a:lnTo>
                    <a:lnTo>
                      <a:pt x="441" y="340"/>
                    </a:lnTo>
                    <a:lnTo>
                      <a:pt x="402" y="358"/>
                    </a:lnTo>
                    <a:lnTo>
                      <a:pt x="342" y="384"/>
                    </a:lnTo>
                    <a:lnTo>
                      <a:pt x="363" y="391"/>
                    </a:lnTo>
                    <a:lnTo>
                      <a:pt x="425" y="367"/>
                    </a:lnTo>
                    <a:lnTo>
                      <a:pt x="475" y="342"/>
                    </a:lnTo>
                    <a:lnTo>
                      <a:pt x="484" y="347"/>
                    </a:lnTo>
                    <a:lnTo>
                      <a:pt x="478" y="363"/>
                    </a:lnTo>
                    <a:lnTo>
                      <a:pt x="462" y="380"/>
                    </a:lnTo>
                    <a:lnTo>
                      <a:pt x="456" y="397"/>
                    </a:lnTo>
                    <a:lnTo>
                      <a:pt x="464" y="418"/>
                    </a:lnTo>
                    <a:lnTo>
                      <a:pt x="484" y="434"/>
                    </a:lnTo>
                    <a:lnTo>
                      <a:pt x="484" y="449"/>
                    </a:lnTo>
                    <a:lnTo>
                      <a:pt x="450" y="456"/>
                    </a:lnTo>
                    <a:lnTo>
                      <a:pt x="424" y="492"/>
                    </a:lnTo>
                    <a:lnTo>
                      <a:pt x="391" y="513"/>
                    </a:lnTo>
                    <a:lnTo>
                      <a:pt x="347" y="525"/>
                    </a:lnTo>
                    <a:lnTo>
                      <a:pt x="344" y="535"/>
                    </a:lnTo>
                    <a:lnTo>
                      <a:pt x="371" y="532"/>
                    </a:lnTo>
                    <a:lnTo>
                      <a:pt x="429" y="513"/>
                    </a:lnTo>
                    <a:lnTo>
                      <a:pt x="450" y="497"/>
                    </a:lnTo>
                    <a:lnTo>
                      <a:pt x="464" y="481"/>
                    </a:lnTo>
                    <a:lnTo>
                      <a:pt x="484" y="477"/>
                    </a:lnTo>
                    <a:lnTo>
                      <a:pt x="484" y="497"/>
                    </a:lnTo>
                    <a:lnTo>
                      <a:pt x="496" y="515"/>
                    </a:lnTo>
                    <a:lnTo>
                      <a:pt x="507" y="535"/>
                    </a:lnTo>
                    <a:lnTo>
                      <a:pt x="500" y="552"/>
                    </a:lnTo>
                    <a:lnTo>
                      <a:pt x="475" y="562"/>
                    </a:lnTo>
                    <a:lnTo>
                      <a:pt x="450" y="570"/>
                    </a:lnTo>
                    <a:lnTo>
                      <a:pt x="434" y="586"/>
                    </a:lnTo>
                    <a:lnTo>
                      <a:pt x="360" y="607"/>
                    </a:lnTo>
                    <a:lnTo>
                      <a:pt x="305" y="627"/>
                    </a:lnTo>
                    <a:lnTo>
                      <a:pt x="283" y="638"/>
                    </a:lnTo>
                    <a:lnTo>
                      <a:pt x="300" y="650"/>
                    </a:lnTo>
                    <a:lnTo>
                      <a:pt x="333" y="643"/>
                    </a:lnTo>
                    <a:lnTo>
                      <a:pt x="398" y="618"/>
                    </a:lnTo>
                    <a:lnTo>
                      <a:pt x="441" y="605"/>
                    </a:lnTo>
                    <a:lnTo>
                      <a:pt x="452" y="623"/>
                    </a:lnTo>
                    <a:lnTo>
                      <a:pt x="464" y="656"/>
                    </a:lnTo>
                    <a:lnTo>
                      <a:pt x="484" y="683"/>
                    </a:lnTo>
                    <a:lnTo>
                      <a:pt x="486" y="705"/>
                    </a:lnTo>
                    <a:lnTo>
                      <a:pt x="484" y="725"/>
                    </a:lnTo>
                    <a:lnTo>
                      <a:pt x="462" y="732"/>
                    </a:lnTo>
                    <a:lnTo>
                      <a:pt x="424" y="741"/>
                    </a:lnTo>
                    <a:lnTo>
                      <a:pt x="374" y="762"/>
                    </a:lnTo>
                    <a:lnTo>
                      <a:pt x="303" y="773"/>
                    </a:lnTo>
                    <a:lnTo>
                      <a:pt x="276" y="785"/>
                    </a:lnTo>
                    <a:lnTo>
                      <a:pt x="294" y="794"/>
                    </a:lnTo>
                    <a:lnTo>
                      <a:pt x="358" y="785"/>
                    </a:lnTo>
                    <a:lnTo>
                      <a:pt x="402" y="769"/>
                    </a:lnTo>
                    <a:lnTo>
                      <a:pt x="431" y="759"/>
                    </a:lnTo>
                    <a:lnTo>
                      <a:pt x="456" y="753"/>
                    </a:lnTo>
                    <a:lnTo>
                      <a:pt x="452" y="773"/>
                    </a:lnTo>
                    <a:lnTo>
                      <a:pt x="464" y="800"/>
                    </a:lnTo>
                    <a:lnTo>
                      <a:pt x="480" y="816"/>
                    </a:lnTo>
                    <a:lnTo>
                      <a:pt x="484" y="835"/>
                    </a:lnTo>
                    <a:lnTo>
                      <a:pt x="484" y="851"/>
                    </a:lnTo>
                    <a:lnTo>
                      <a:pt x="462" y="860"/>
                    </a:lnTo>
                    <a:lnTo>
                      <a:pt x="420" y="862"/>
                    </a:lnTo>
                    <a:lnTo>
                      <a:pt x="391" y="871"/>
                    </a:lnTo>
                    <a:lnTo>
                      <a:pt x="326" y="892"/>
                    </a:lnTo>
                    <a:lnTo>
                      <a:pt x="289" y="894"/>
                    </a:lnTo>
                    <a:lnTo>
                      <a:pt x="276" y="910"/>
                    </a:lnTo>
                    <a:lnTo>
                      <a:pt x="292" y="915"/>
                    </a:lnTo>
                    <a:lnTo>
                      <a:pt x="326" y="908"/>
                    </a:lnTo>
                    <a:lnTo>
                      <a:pt x="374" y="894"/>
                    </a:lnTo>
                    <a:lnTo>
                      <a:pt x="402" y="883"/>
                    </a:lnTo>
                    <a:lnTo>
                      <a:pt x="436" y="876"/>
                    </a:lnTo>
                    <a:lnTo>
                      <a:pt x="464" y="878"/>
                    </a:lnTo>
                    <a:lnTo>
                      <a:pt x="473" y="878"/>
                    </a:lnTo>
                    <a:lnTo>
                      <a:pt x="473" y="903"/>
                    </a:lnTo>
                    <a:lnTo>
                      <a:pt x="480" y="915"/>
                    </a:lnTo>
                    <a:lnTo>
                      <a:pt x="431" y="926"/>
                    </a:lnTo>
                    <a:lnTo>
                      <a:pt x="387" y="958"/>
                    </a:lnTo>
                    <a:lnTo>
                      <a:pt x="338" y="976"/>
                    </a:lnTo>
                    <a:lnTo>
                      <a:pt x="305" y="981"/>
                    </a:lnTo>
                    <a:lnTo>
                      <a:pt x="278" y="995"/>
                    </a:lnTo>
                    <a:lnTo>
                      <a:pt x="289" y="1006"/>
                    </a:lnTo>
                    <a:lnTo>
                      <a:pt x="316" y="997"/>
                    </a:lnTo>
                    <a:lnTo>
                      <a:pt x="347" y="986"/>
                    </a:lnTo>
                    <a:lnTo>
                      <a:pt x="381" y="981"/>
                    </a:lnTo>
                    <a:lnTo>
                      <a:pt x="413" y="962"/>
                    </a:lnTo>
                    <a:lnTo>
                      <a:pt x="429" y="946"/>
                    </a:lnTo>
                    <a:lnTo>
                      <a:pt x="450" y="942"/>
                    </a:lnTo>
                    <a:lnTo>
                      <a:pt x="478" y="942"/>
                    </a:lnTo>
                    <a:lnTo>
                      <a:pt x="486" y="946"/>
                    </a:lnTo>
                    <a:lnTo>
                      <a:pt x="495" y="964"/>
                    </a:lnTo>
                    <a:lnTo>
                      <a:pt x="500" y="986"/>
                    </a:lnTo>
                    <a:lnTo>
                      <a:pt x="495" y="1006"/>
                    </a:lnTo>
                    <a:lnTo>
                      <a:pt x="484" y="1017"/>
                    </a:lnTo>
                    <a:lnTo>
                      <a:pt x="475" y="1044"/>
                    </a:lnTo>
                    <a:lnTo>
                      <a:pt x="484" y="1054"/>
                    </a:lnTo>
                    <a:lnTo>
                      <a:pt x="495" y="1065"/>
                    </a:lnTo>
                    <a:lnTo>
                      <a:pt x="495" y="1076"/>
                    </a:lnTo>
                    <a:lnTo>
                      <a:pt x="480" y="10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9" name="Freeform 104"/>
              <p:cNvSpPr>
                <a:spLocks/>
              </p:cNvSpPr>
              <p:nvPr/>
            </p:nvSpPr>
            <p:spPr bwMode="auto">
              <a:xfrm>
                <a:off x="4461" y="1071"/>
                <a:ext cx="169" cy="61"/>
              </a:xfrm>
              <a:custGeom>
                <a:avLst/>
                <a:gdLst>
                  <a:gd name="T0" fmla="*/ 0 w 169"/>
                  <a:gd name="T1" fmla="*/ 48 h 61"/>
                  <a:gd name="T2" fmla="*/ 67 w 169"/>
                  <a:gd name="T3" fmla="*/ 46 h 61"/>
                  <a:gd name="T4" fmla="*/ 93 w 169"/>
                  <a:gd name="T5" fmla="*/ 30 h 61"/>
                  <a:gd name="T6" fmla="*/ 115 w 169"/>
                  <a:gd name="T7" fmla="*/ 12 h 61"/>
                  <a:gd name="T8" fmla="*/ 157 w 169"/>
                  <a:gd name="T9" fmla="*/ 0 h 61"/>
                  <a:gd name="T10" fmla="*/ 169 w 169"/>
                  <a:gd name="T11" fmla="*/ 12 h 61"/>
                  <a:gd name="T12" fmla="*/ 151 w 169"/>
                  <a:gd name="T13" fmla="*/ 17 h 61"/>
                  <a:gd name="T14" fmla="*/ 122 w 169"/>
                  <a:gd name="T15" fmla="*/ 35 h 61"/>
                  <a:gd name="T16" fmla="*/ 106 w 169"/>
                  <a:gd name="T17" fmla="*/ 46 h 61"/>
                  <a:gd name="T18" fmla="*/ 79 w 169"/>
                  <a:gd name="T19" fmla="*/ 54 h 61"/>
                  <a:gd name="T20" fmla="*/ 37 w 169"/>
                  <a:gd name="T21" fmla="*/ 59 h 61"/>
                  <a:gd name="T22" fmla="*/ 3 w 169"/>
                  <a:gd name="T23" fmla="*/ 61 h 61"/>
                  <a:gd name="T24" fmla="*/ 0 w 169"/>
                  <a:gd name="T25" fmla="*/ 48 h 6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9" h="61">
                    <a:moveTo>
                      <a:pt x="0" y="48"/>
                    </a:moveTo>
                    <a:lnTo>
                      <a:pt x="67" y="46"/>
                    </a:lnTo>
                    <a:lnTo>
                      <a:pt x="93" y="30"/>
                    </a:lnTo>
                    <a:lnTo>
                      <a:pt x="115" y="12"/>
                    </a:lnTo>
                    <a:lnTo>
                      <a:pt x="157" y="0"/>
                    </a:lnTo>
                    <a:lnTo>
                      <a:pt x="169" y="12"/>
                    </a:lnTo>
                    <a:lnTo>
                      <a:pt x="151" y="17"/>
                    </a:lnTo>
                    <a:lnTo>
                      <a:pt x="122" y="35"/>
                    </a:lnTo>
                    <a:lnTo>
                      <a:pt x="106" y="46"/>
                    </a:lnTo>
                    <a:lnTo>
                      <a:pt x="79" y="54"/>
                    </a:lnTo>
                    <a:lnTo>
                      <a:pt x="37" y="59"/>
                    </a:lnTo>
                    <a:lnTo>
                      <a:pt x="3" y="61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60" name="Freeform 105"/>
              <p:cNvSpPr>
                <a:spLocks/>
              </p:cNvSpPr>
              <p:nvPr/>
            </p:nvSpPr>
            <p:spPr bwMode="auto">
              <a:xfrm>
                <a:off x="4214" y="-87"/>
                <a:ext cx="476" cy="262"/>
              </a:xfrm>
              <a:custGeom>
                <a:avLst/>
                <a:gdLst>
                  <a:gd name="T0" fmla="*/ 14 w 476"/>
                  <a:gd name="T1" fmla="*/ 29 h 262"/>
                  <a:gd name="T2" fmla="*/ 70 w 476"/>
                  <a:gd name="T3" fmla="*/ 33 h 262"/>
                  <a:gd name="T4" fmla="*/ 131 w 476"/>
                  <a:gd name="T5" fmla="*/ 34 h 262"/>
                  <a:gd name="T6" fmla="*/ 169 w 476"/>
                  <a:gd name="T7" fmla="*/ 34 h 262"/>
                  <a:gd name="T8" fmla="*/ 200 w 476"/>
                  <a:gd name="T9" fmla="*/ 27 h 262"/>
                  <a:gd name="T10" fmla="*/ 249 w 476"/>
                  <a:gd name="T11" fmla="*/ 12 h 262"/>
                  <a:gd name="T12" fmla="*/ 273 w 476"/>
                  <a:gd name="T13" fmla="*/ 0 h 262"/>
                  <a:gd name="T14" fmla="*/ 306 w 476"/>
                  <a:gd name="T15" fmla="*/ 18 h 262"/>
                  <a:gd name="T16" fmla="*/ 359 w 476"/>
                  <a:gd name="T17" fmla="*/ 55 h 262"/>
                  <a:gd name="T18" fmla="*/ 397 w 476"/>
                  <a:gd name="T19" fmla="*/ 83 h 262"/>
                  <a:gd name="T20" fmla="*/ 447 w 476"/>
                  <a:gd name="T21" fmla="*/ 118 h 262"/>
                  <a:gd name="T22" fmla="*/ 476 w 476"/>
                  <a:gd name="T23" fmla="*/ 143 h 262"/>
                  <a:gd name="T24" fmla="*/ 449 w 476"/>
                  <a:gd name="T25" fmla="*/ 167 h 262"/>
                  <a:gd name="T26" fmla="*/ 421 w 476"/>
                  <a:gd name="T27" fmla="*/ 193 h 262"/>
                  <a:gd name="T28" fmla="*/ 377 w 476"/>
                  <a:gd name="T29" fmla="*/ 211 h 262"/>
                  <a:gd name="T30" fmla="*/ 332 w 476"/>
                  <a:gd name="T31" fmla="*/ 232 h 262"/>
                  <a:gd name="T32" fmla="*/ 290 w 476"/>
                  <a:gd name="T33" fmla="*/ 249 h 262"/>
                  <a:gd name="T34" fmla="*/ 251 w 476"/>
                  <a:gd name="T35" fmla="*/ 254 h 262"/>
                  <a:gd name="T36" fmla="*/ 212 w 476"/>
                  <a:gd name="T37" fmla="*/ 262 h 262"/>
                  <a:gd name="T38" fmla="*/ 162 w 476"/>
                  <a:gd name="T39" fmla="*/ 227 h 262"/>
                  <a:gd name="T40" fmla="*/ 123 w 476"/>
                  <a:gd name="T41" fmla="*/ 195 h 262"/>
                  <a:gd name="T42" fmla="*/ 79 w 476"/>
                  <a:gd name="T43" fmla="*/ 157 h 262"/>
                  <a:gd name="T44" fmla="*/ 44 w 476"/>
                  <a:gd name="T45" fmla="*/ 118 h 262"/>
                  <a:gd name="T46" fmla="*/ 16 w 476"/>
                  <a:gd name="T47" fmla="*/ 90 h 262"/>
                  <a:gd name="T48" fmla="*/ 0 w 476"/>
                  <a:gd name="T49" fmla="*/ 52 h 262"/>
                  <a:gd name="T50" fmla="*/ 14 w 476"/>
                  <a:gd name="T51" fmla="*/ 29 h 26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76" h="262">
                    <a:moveTo>
                      <a:pt x="14" y="29"/>
                    </a:moveTo>
                    <a:lnTo>
                      <a:pt x="70" y="33"/>
                    </a:lnTo>
                    <a:lnTo>
                      <a:pt x="131" y="34"/>
                    </a:lnTo>
                    <a:lnTo>
                      <a:pt x="169" y="34"/>
                    </a:lnTo>
                    <a:lnTo>
                      <a:pt x="200" y="27"/>
                    </a:lnTo>
                    <a:lnTo>
                      <a:pt x="249" y="12"/>
                    </a:lnTo>
                    <a:lnTo>
                      <a:pt x="273" y="0"/>
                    </a:lnTo>
                    <a:lnTo>
                      <a:pt x="306" y="18"/>
                    </a:lnTo>
                    <a:lnTo>
                      <a:pt x="359" y="55"/>
                    </a:lnTo>
                    <a:lnTo>
                      <a:pt x="397" y="83"/>
                    </a:lnTo>
                    <a:lnTo>
                      <a:pt x="447" y="118"/>
                    </a:lnTo>
                    <a:lnTo>
                      <a:pt x="476" y="143"/>
                    </a:lnTo>
                    <a:lnTo>
                      <a:pt x="449" y="167"/>
                    </a:lnTo>
                    <a:lnTo>
                      <a:pt x="421" y="193"/>
                    </a:lnTo>
                    <a:lnTo>
                      <a:pt x="377" y="211"/>
                    </a:lnTo>
                    <a:lnTo>
                      <a:pt x="332" y="232"/>
                    </a:lnTo>
                    <a:lnTo>
                      <a:pt x="290" y="249"/>
                    </a:lnTo>
                    <a:lnTo>
                      <a:pt x="251" y="254"/>
                    </a:lnTo>
                    <a:lnTo>
                      <a:pt x="212" y="262"/>
                    </a:lnTo>
                    <a:lnTo>
                      <a:pt x="162" y="227"/>
                    </a:lnTo>
                    <a:lnTo>
                      <a:pt x="123" y="195"/>
                    </a:lnTo>
                    <a:lnTo>
                      <a:pt x="79" y="157"/>
                    </a:lnTo>
                    <a:lnTo>
                      <a:pt x="44" y="118"/>
                    </a:lnTo>
                    <a:lnTo>
                      <a:pt x="16" y="90"/>
                    </a:lnTo>
                    <a:lnTo>
                      <a:pt x="0" y="52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61" name="Freeform 106"/>
              <p:cNvSpPr>
                <a:spLocks/>
              </p:cNvSpPr>
              <p:nvPr/>
            </p:nvSpPr>
            <p:spPr bwMode="auto">
              <a:xfrm>
                <a:off x="4203" y="-96"/>
                <a:ext cx="513" cy="304"/>
              </a:xfrm>
              <a:custGeom>
                <a:avLst/>
                <a:gdLst>
                  <a:gd name="T0" fmla="*/ 251 w 513"/>
                  <a:gd name="T1" fmla="*/ 259 h 304"/>
                  <a:gd name="T2" fmla="*/ 332 w 513"/>
                  <a:gd name="T3" fmla="*/ 237 h 304"/>
                  <a:gd name="T4" fmla="*/ 398 w 513"/>
                  <a:gd name="T5" fmla="*/ 207 h 304"/>
                  <a:gd name="T6" fmla="*/ 445 w 513"/>
                  <a:gd name="T7" fmla="*/ 175 h 304"/>
                  <a:gd name="T8" fmla="*/ 463 w 513"/>
                  <a:gd name="T9" fmla="*/ 154 h 304"/>
                  <a:gd name="T10" fmla="*/ 396 w 513"/>
                  <a:gd name="T11" fmla="*/ 91 h 304"/>
                  <a:gd name="T12" fmla="*/ 341 w 513"/>
                  <a:gd name="T13" fmla="*/ 59 h 304"/>
                  <a:gd name="T14" fmla="*/ 288 w 513"/>
                  <a:gd name="T15" fmla="*/ 26 h 304"/>
                  <a:gd name="T16" fmla="*/ 277 w 513"/>
                  <a:gd name="T17" fmla="*/ 26 h 304"/>
                  <a:gd name="T18" fmla="*/ 245 w 513"/>
                  <a:gd name="T19" fmla="*/ 36 h 304"/>
                  <a:gd name="T20" fmla="*/ 201 w 513"/>
                  <a:gd name="T21" fmla="*/ 49 h 304"/>
                  <a:gd name="T22" fmla="*/ 123 w 513"/>
                  <a:gd name="T23" fmla="*/ 54 h 304"/>
                  <a:gd name="T24" fmla="*/ 47 w 513"/>
                  <a:gd name="T25" fmla="*/ 53 h 304"/>
                  <a:gd name="T26" fmla="*/ 26 w 513"/>
                  <a:gd name="T27" fmla="*/ 54 h 304"/>
                  <a:gd name="T28" fmla="*/ 26 w 513"/>
                  <a:gd name="T29" fmla="*/ 70 h 304"/>
                  <a:gd name="T30" fmla="*/ 43 w 513"/>
                  <a:gd name="T31" fmla="*/ 91 h 304"/>
                  <a:gd name="T32" fmla="*/ 74 w 513"/>
                  <a:gd name="T33" fmla="*/ 132 h 304"/>
                  <a:gd name="T34" fmla="*/ 114 w 513"/>
                  <a:gd name="T35" fmla="*/ 165 h 304"/>
                  <a:gd name="T36" fmla="*/ 164 w 513"/>
                  <a:gd name="T37" fmla="*/ 214 h 304"/>
                  <a:gd name="T38" fmla="*/ 210 w 513"/>
                  <a:gd name="T39" fmla="*/ 249 h 304"/>
                  <a:gd name="T40" fmla="*/ 240 w 513"/>
                  <a:gd name="T41" fmla="*/ 268 h 304"/>
                  <a:gd name="T42" fmla="*/ 249 w 513"/>
                  <a:gd name="T43" fmla="*/ 291 h 304"/>
                  <a:gd name="T44" fmla="*/ 238 w 513"/>
                  <a:gd name="T45" fmla="*/ 304 h 304"/>
                  <a:gd name="T46" fmla="*/ 221 w 513"/>
                  <a:gd name="T47" fmla="*/ 296 h 304"/>
                  <a:gd name="T48" fmla="*/ 174 w 513"/>
                  <a:gd name="T49" fmla="*/ 252 h 304"/>
                  <a:gd name="T50" fmla="*/ 114 w 513"/>
                  <a:gd name="T51" fmla="*/ 202 h 304"/>
                  <a:gd name="T52" fmla="*/ 70 w 513"/>
                  <a:gd name="T53" fmla="*/ 165 h 304"/>
                  <a:gd name="T54" fmla="*/ 42 w 513"/>
                  <a:gd name="T55" fmla="*/ 132 h 304"/>
                  <a:gd name="T56" fmla="*/ 16 w 513"/>
                  <a:gd name="T57" fmla="*/ 98 h 304"/>
                  <a:gd name="T58" fmla="*/ 5 w 513"/>
                  <a:gd name="T59" fmla="*/ 75 h 304"/>
                  <a:gd name="T60" fmla="*/ 0 w 513"/>
                  <a:gd name="T61" fmla="*/ 49 h 304"/>
                  <a:gd name="T62" fmla="*/ 7 w 513"/>
                  <a:gd name="T63" fmla="*/ 33 h 304"/>
                  <a:gd name="T64" fmla="*/ 25 w 513"/>
                  <a:gd name="T65" fmla="*/ 26 h 304"/>
                  <a:gd name="T66" fmla="*/ 58 w 513"/>
                  <a:gd name="T67" fmla="*/ 27 h 304"/>
                  <a:gd name="T68" fmla="*/ 120 w 513"/>
                  <a:gd name="T69" fmla="*/ 36 h 304"/>
                  <a:gd name="T70" fmla="*/ 173 w 513"/>
                  <a:gd name="T71" fmla="*/ 36 h 304"/>
                  <a:gd name="T72" fmla="*/ 210 w 513"/>
                  <a:gd name="T73" fmla="*/ 26 h 304"/>
                  <a:gd name="T74" fmla="*/ 254 w 513"/>
                  <a:gd name="T75" fmla="*/ 16 h 304"/>
                  <a:gd name="T76" fmla="*/ 272 w 513"/>
                  <a:gd name="T77" fmla="*/ 0 h 304"/>
                  <a:gd name="T78" fmla="*/ 293 w 513"/>
                  <a:gd name="T79" fmla="*/ 0 h 304"/>
                  <a:gd name="T80" fmla="*/ 338 w 513"/>
                  <a:gd name="T81" fmla="*/ 27 h 304"/>
                  <a:gd name="T82" fmla="*/ 387 w 513"/>
                  <a:gd name="T83" fmla="*/ 66 h 304"/>
                  <a:gd name="T84" fmla="*/ 440 w 513"/>
                  <a:gd name="T85" fmla="*/ 99 h 304"/>
                  <a:gd name="T86" fmla="*/ 469 w 513"/>
                  <a:gd name="T87" fmla="*/ 121 h 304"/>
                  <a:gd name="T88" fmla="*/ 500 w 513"/>
                  <a:gd name="T89" fmla="*/ 142 h 304"/>
                  <a:gd name="T90" fmla="*/ 513 w 513"/>
                  <a:gd name="T91" fmla="*/ 149 h 304"/>
                  <a:gd name="T92" fmla="*/ 505 w 513"/>
                  <a:gd name="T93" fmla="*/ 163 h 304"/>
                  <a:gd name="T94" fmla="*/ 484 w 513"/>
                  <a:gd name="T95" fmla="*/ 177 h 304"/>
                  <a:gd name="T96" fmla="*/ 458 w 513"/>
                  <a:gd name="T97" fmla="*/ 198 h 304"/>
                  <a:gd name="T98" fmla="*/ 434 w 513"/>
                  <a:gd name="T99" fmla="*/ 207 h 304"/>
                  <a:gd name="T100" fmla="*/ 391 w 513"/>
                  <a:gd name="T101" fmla="*/ 226 h 304"/>
                  <a:gd name="T102" fmla="*/ 360 w 513"/>
                  <a:gd name="T103" fmla="*/ 241 h 304"/>
                  <a:gd name="T104" fmla="*/ 325 w 513"/>
                  <a:gd name="T105" fmla="*/ 263 h 304"/>
                  <a:gd name="T106" fmla="*/ 288 w 513"/>
                  <a:gd name="T107" fmla="*/ 268 h 304"/>
                  <a:gd name="T108" fmla="*/ 260 w 513"/>
                  <a:gd name="T109" fmla="*/ 270 h 304"/>
                  <a:gd name="T110" fmla="*/ 251 w 513"/>
                  <a:gd name="T111" fmla="*/ 259 h 30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513" h="304">
                    <a:moveTo>
                      <a:pt x="251" y="259"/>
                    </a:moveTo>
                    <a:lnTo>
                      <a:pt x="332" y="237"/>
                    </a:lnTo>
                    <a:lnTo>
                      <a:pt x="398" y="207"/>
                    </a:lnTo>
                    <a:lnTo>
                      <a:pt x="445" y="175"/>
                    </a:lnTo>
                    <a:lnTo>
                      <a:pt x="463" y="154"/>
                    </a:lnTo>
                    <a:lnTo>
                      <a:pt x="396" y="91"/>
                    </a:lnTo>
                    <a:lnTo>
                      <a:pt x="341" y="59"/>
                    </a:lnTo>
                    <a:lnTo>
                      <a:pt x="288" y="26"/>
                    </a:lnTo>
                    <a:lnTo>
                      <a:pt x="277" y="26"/>
                    </a:lnTo>
                    <a:lnTo>
                      <a:pt x="245" y="36"/>
                    </a:lnTo>
                    <a:lnTo>
                      <a:pt x="201" y="49"/>
                    </a:lnTo>
                    <a:lnTo>
                      <a:pt x="123" y="54"/>
                    </a:lnTo>
                    <a:lnTo>
                      <a:pt x="47" y="53"/>
                    </a:lnTo>
                    <a:lnTo>
                      <a:pt x="26" y="54"/>
                    </a:lnTo>
                    <a:lnTo>
                      <a:pt x="26" y="70"/>
                    </a:lnTo>
                    <a:lnTo>
                      <a:pt x="43" y="91"/>
                    </a:lnTo>
                    <a:lnTo>
                      <a:pt x="74" y="132"/>
                    </a:lnTo>
                    <a:lnTo>
                      <a:pt x="114" y="165"/>
                    </a:lnTo>
                    <a:lnTo>
                      <a:pt x="164" y="214"/>
                    </a:lnTo>
                    <a:lnTo>
                      <a:pt x="210" y="249"/>
                    </a:lnTo>
                    <a:lnTo>
                      <a:pt x="240" y="268"/>
                    </a:lnTo>
                    <a:lnTo>
                      <a:pt x="249" y="291"/>
                    </a:lnTo>
                    <a:lnTo>
                      <a:pt x="238" y="304"/>
                    </a:lnTo>
                    <a:lnTo>
                      <a:pt x="221" y="296"/>
                    </a:lnTo>
                    <a:lnTo>
                      <a:pt x="174" y="252"/>
                    </a:lnTo>
                    <a:lnTo>
                      <a:pt x="114" y="202"/>
                    </a:lnTo>
                    <a:lnTo>
                      <a:pt x="70" y="165"/>
                    </a:lnTo>
                    <a:lnTo>
                      <a:pt x="42" y="132"/>
                    </a:lnTo>
                    <a:lnTo>
                      <a:pt x="16" y="98"/>
                    </a:lnTo>
                    <a:lnTo>
                      <a:pt x="5" y="75"/>
                    </a:lnTo>
                    <a:lnTo>
                      <a:pt x="0" y="49"/>
                    </a:lnTo>
                    <a:lnTo>
                      <a:pt x="7" y="33"/>
                    </a:lnTo>
                    <a:lnTo>
                      <a:pt x="25" y="26"/>
                    </a:lnTo>
                    <a:lnTo>
                      <a:pt x="58" y="27"/>
                    </a:lnTo>
                    <a:lnTo>
                      <a:pt x="120" y="36"/>
                    </a:lnTo>
                    <a:lnTo>
                      <a:pt x="173" y="36"/>
                    </a:lnTo>
                    <a:lnTo>
                      <a:pt x="210" y="26"/>
                    </a:lnTo>
                    <a:lnTo>
                      <a:pt x="254" y="16"/>
                    </a:lnTo>
                    <a:lnTo>
                      <a:pt x="272" y="0"/>
                    </a:lnTo>
                    <a:lnTo>
                      <a:pt x="293" y="0"/>
                    </a:lnTo>
                    <a:lnTo>
                      <a:pt x="338" y="27"/>
                    </a:lnTo>
                    <a:lnTo>
                      <a:pt x="387" y="66"/>
                    </a:lnTo>
                    <a:lnTo>
                      <a:pt x="440" y="99"/>
                    </a:lnTo>
                    <a:lnTo>
                      <a:pt x="469" y="121"/>
                    </a:lnTo>
                    <a:lnTo>
                      <a:pt x="500" y="142"/>
                    </a:lnTo>
                    <a:lnTo>
                      <a:pt x="513" y="149"/>
                    </a:lnTo>
                    <a:lnTo>
                      <a:pt x="505" y="163"/>
                    </a:lnTo>
                    <a:lnTo>
                      <a:pt x="484" y="177"/>
                    </a:lnTo>
                    <a:lnTo>
                      <a:pt x="458" y="198"/>
                    </a:lnTo>
                    <a:lnTo>
                      <a:pt x="434" y="207"/>
                    </a:lnTo>
                    <a:lnTo>
                      <a:pt x="391" y="226"/>
                    </a:lnTo>
                    <a:lnTo>
                      <a:pt x="360" y="241"/>
                    </a:lnTo>
                    <a:lnTo>
                      <a:pt x="325" y="263"/>
                    </a:lnTo>
                    <a:lnTo>
                      <a:pt x="288" y="268"/>
                    </a:lnTo>
                    <a:lnTo>
                      <a:pt x="260" y="270"/>
                    </a:lnTo>
                    <a:lnTo>
                      <a:pt x="251" y="2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62" name="Freeform 107"/>
              <p:cNvSpPr>
                <a:spLocks/>
              </p:cNvSpPr>
              <p:nvPr/>
            </p:nvSpPr>
            <p:spPr bwMode="auto">
              <a:xfrm>
                <a:off x="4488" y="128"/>
                <a:ext cx="168" cy="110"/>
              </a:xfrm>
              <a:custGeom>
                <a:avLst/>
                <a:gdLst>
                  <a:gd name="T0" fmla="*/ 141 w 168"/>
                  <a:gd name="T1" fmla="*/ 13 h 110"/>
                  <a:gd name="T2" fmla="*/ 105 w 168"/>
                  <a:gd name="T3" fmla="*/ 42 h 110"/>
                  <a:gd name="T4" fmla="*/ 74 w 168"/>
                  <a:gd name="T5" fmla="*/ 69 h 110"/>
                  <a:gd name="T6" fmla="*/ 26 w 168"/>
                  <a:gd name="T7" fmla="*/ 86 h 110"/>
                  <a:gd name="T8" fmla="*/ 0 w 168"/>
                  <a:gd name="T9" fmla="*/ 94 h 110"/>
                  <a:gd name="T10" fmla="*/ 20 w 168"/>
                  <a:gd name="T11" fmla="*/ 110 h 110"/>
                  <a:gd name="T12" fmla="*/ 55 w 168"/>
                  <a:gd name="T13" fmla="*/ 104 h 110"/>
                  <a:gd name="T14" fmla="*/ 107 w 168"/>
                  <a:gd name="T15" fmla="*/ 69 h 110"/>
                  <a:gd name="T16" fmla="*/ 168 w 168"/>
                  <a:gd name="T17" fmla="*/ 0 h 110"/>
                  <a:gd name="T18" fmla="*/ 141 w 168"/>
                  <a:gd name="T19" fmla="*/ 13 h 1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8" h="110">
                    <a:moveTo>
                      <a:pt x="141" y="13"/>
                    </a:moveTo>
                    <a:lnTo>
                      <a:pt x="105" y="42"/>
                    </a:lnTo>
                    <a:lnTo>
                      <a:pt x="74" y="69"/>
                    </a:lnTo>
                    <a:lnTo>
                      <a:pt x="26" y="86"/>
                    </a:lnTo>
                    <a:lnTo>
                      <a:pt x="0" y="94"/>
                    </a:lnTo>
                    <a:lnTo>
                      <a:pt x="20" y="110"/>
                    </a:lnTo>
                    <a:lnTo>
                      <a:pt x="55" y="104"/>
                    </a:lnTo>
                    <a:lnTo>
                      <a:pt x="107" y="69"/>
                    </a:lnTo>
                    <a:lnTo>
                      <a:pt x="168" y="0"/>
                    </a:lnTo>
                    <a:lnTo>
                      <a:pt x="141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45" name="Freeform 108"/>
            <p:cNvSpPr>
              <a:spLocks/>
            </p:cNvSpPr>
            <p:nvPr/>
          </p:nvSpPr>
          <p:spPr bwMode="auto">
            <a:xfrm>
              <a:off x="3696" y="2211"/>
              <a:ext cx="296" cy="256"/>
            </a:xfrm>
            <a:custGeom>
              <a:avLst/>
              <a:gdLst>
                <a:gd name="T0" fmla="*/ 37 w 571"/>
                <a:gd name="T1" fmla="*/ 1 h 494"/>
                <a:gd name="T2" fmla="*/ 39 w 571"/>
                <a:gd name="T3" fmla="*/ 0 h 494"/>
                <a:gd name="T4" fmla="*/ 40 w 571"/>
                <a:gd name="T5" fmla="*/ 2 h 494"/>
                <a:gd name="T6" fmla="*/ 41 w 571"/>
                <a:gd name="T7" fmla="*/ 5 h 494"/>
                <a:gd name="T8" fmla="*/ 40 w 571"/>
                <a:gd name="T9" fmla="*/ 7 h 494"/>
                <a:gd name="T10" fmla="*/ 37 w 571"/>
                <a:gd name="T11" fmla="*/ 13 h 494"/>
                <a:gd name="T12" fmla="*/ 32 w 571"/>
                <a:gd name="T13" fmla="*/ 19 h 494"/>
                <a:gd name="T14" fmla="*/ 26 w 571"/>
                <a:gd name="T15" fmla="*/ 23 h 494"/>
                <a:gd name="T16" fmla="*/ 24 w 571"/>
                <a:gd name="T17" fmla="*/ 25 h 494"/>
                <a:gd name="T18" fmla="*/ 22 w 571"/>
                <a:gd name="T19" fmla="*/ 25 h 494"/>
                <a:gd name="T20" fmla="*/ 18 w 571"/>
                <a:gd name="T21" fmla="*/ 26 h 494"/>
                <a:gd name="T22" fmla="*/ 13 w 571"/>
                <a:gd name="T23" fmla="*/ 27 h 494"/>
                <a:gd name="T24" fmla="*/ 9 w 571"/>
                <a:gd name="T25" fmla="*/ 29 h 494"/>
                <a:gd name="T26" fmla="*/ 6 w 571"/>
                <a:gd name="T27" fmla="*/ 31 h 494"/>
                <a:gd name="T28" fmla="*/ 5 w 571"/>
                <a:gd name="T29" fmla="*/ 32 h 494"/>
                <a:gd name="T30" fmla="*/ 5 w 571"/>
                <a:gd name="T31" fmla="*/ 34 h 494"/>
                <a:gd name="T32" fmla="*/ 3 w 571"/>
                <a:gd name="T33" fmla="*/ 35 h 494"/>
                <a:gd name="T34" fmla="*/ 2 w 571"/>
                <a:gd name="T35" fmla="*/ 36 h 494"/>
                <a:gd name="T36" fmla="*/ 1 w 571"/>
                <a:gd name="T37" fmla="*/ 34 h 494"/>
                <a:gd name="T38" fmla="*/ 1 w 571"/>
                <a:gd name="T39" fmla="*/ 33 h 494"/>
                <a:gd name="T40" fmla="*/ 0 w 571"/>
                <a:gd name="T41" fmla="*/ 32 h 494"/>
                <a:gd name="T42" fmla="*/ 1 w 571"/>
                <a:gd name="T43" fmla="*/ 30 h 494"/>
                <a:gd name="T44" fmla="*/ 2 w 571"/>
                <a:gd name="T45" fmla="*/ 28 h 494"/>
                <a:gd name="T46" fmla="*/ 3 w 571"/>
                <a:gd name="T47" fmla="*/ 28 h 494"/>
                <a:gd name="T48" fmla="*/ 5 w 571"/>
                <a:gd name="T49" fmla="*/ 27 h 494"/>
                <a:gd name="T50" fmla="*/ 5 w 571"/>
                <a:gd name="T51" fmla="*/ 25 h 494"/>
                <a:gd name="T52" fmla="*/ 5 w 571"/>
                <a:gd name="T53" fmla="*/ 23 h 494"/>
                <a:gd name="T54" fmla="*/ 4 w 571"/>
                <a:gd name="T55" fmla="*/ 21 h 494"/>
                <a:gd name="T56" fmla="*/ 5 w 571"/>
                <a:gd name="T57" fmla="*/ 20 h 494"/>
                <a:gd name="T58" fmla="*/ 7 w 571"/>
                <a:gd name="T59" fmla="*/ 20 h 494"/>
                <a:gd name="T60" fmla="*/ 7 w 571"/>
                <a:gd name="T61" fmla="*/ 22 h 494"/>
                <a:gd name="T62" fmla="*/ 7 w 571"/>
                <a:gd name="T63" fmla="*/ 24 h 494"/>
                <a:gd name="T64" fmla="*/ 7 w 571"/>
                <a:gd name="T65" fmla="*/ 26 h 494"/>
                <a:gd name="T66" fmla="*/ 8 w 571"/>
                <a:gd name="T67" fmla="*/ 26 h 494"/>
                <a:gd name="T68" fmla="*/ 10 w 571"/>
                <a:gd name="T69" fmla="*/ 26 h 494"/>
                <a:gd name="T70" fmla="*/ 12 w 571"/>
                <a:gd name="T71" fmla="*/ 25 h 494"/>
                <a:gd name="T72" fmla="*/ 17 w 571"/>
                <a:gd name="T73" fmla="*/ 23 h 494"/>
                <a:gd name="T74" fmla="*/ 20 w 571"/>
                <a:gd name="T75" fmla="*/ 22 h 494"/>
                <a:gd name="T76" fmla="*/ 23 w 571"/>
                <a:gd name="T77" fmla="*/ 21 h 494"/>
                <a:gd name="T78" fmla="*/ 26 w 571"/>
                <a:gd name="T79" fmla="*/ 18 h 494"/>
                <a:gd name="T80" fmla="*/ 30 w 571"/>
                <a:gd name="T81" fmla="*/ 13 h 494"/>
                <a:gd name="T82" fmla="*/ 33 w 571"/>
                <a:gd name="T83" fmla="*/ 10 h 494"/>
                <a:gd name="T84" fmla="*/ 35 w 571"/>
                <a:gd name="T85" fmla="*/ 5 h 494"/>
                <a:gd name="T86" fmla="*/ 37 w 571"/>
                <a:gd name="T87" fmla="*/ 1 h 49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571" h="494">
                  <a:moveTo>
                    <a:pt x="512" y="8"/>
                  </a:moveTo>
                  <a:lnTo>
                    <a:pt x="536" y="0"/>
                  </a:lnTo>
                  <a:lnTo>
                    <a:pt x="564" y="20"/>
                  </a:lnTo>
                  <a:lnTo>
                    <a:pt x="571" y="61"/>
                  </a:lnTo>
                  <a:lnTo>
                    <a:pt x="562" y="100"/>
                  </a:lnTo>
                  <a:lnTo>
                    <a:pt x="512" y="179"/>
                  </a:lnTo>
                  <a:lnTo>
                    <a:pt x="441" y="259"/>
                  </a:lnTo>
                  <a:lnTo>
                    <a:pt x="362" y="320"/>
                  </a:lnTo>
                  <a:lnTo>
                    <a:pt x="332" y="343"/>
                  </a:lnTo>
                  <a:lnTo>
                    <a:pt x="304" y="347"/>
                  </a:lnTo>
                  <a:lnTo>
                    <a:pt x="252" y="362"/>
                  </a:lnTo>
                  <a:lnTo>
                    <a:pt x="184" y="375"/>
                  </a:lnTo>
                  <a:lnTo>
                    <a:pt x="125" y="405"/>
                  </a:lnTo>
                  <a:lnTo>
                    <a:pt x="90" y="423"/>
                  </a:lnTo>
                  <a:lnTo>
                    <a:pt x="74" y="444"/>
                  </a:lnTo>
                  <a:lnTo>
                    <a:pt x="62" y="466"/>
                  </a:lnTo>
                  <a:lnTo>
                    <a:pt x="44" y="489"/>
                  </a:lnTo>
                  <a:lnTo>
                    <a:pt x="23" y="494"/>
                  </a:lnTo>
                  <a:lnTo>
                    <a:pt x="12" y="475"/>
                  </a:lnTo>
                  <a:lnTo>
                    <a:pt x="12" y="450"/>
                  </a:lnTo>
                  <a:lnTo>
                    <a:pt x="0" y="439"/>
                  </a:lnTo>
                  <a:lnTo>
                    <a:pt x="1" y="413"/>
                  </a:lnTo>
                  <a:lnTo>
                    <a:pt x="28" y="392"/>
                  </a:lnTo>
                  <a:lnTo>
                    <a:pt x="40" y="385"/>
                  </a:lnTo>
                  <a:lnTo>
                    <a:pt x="64" y="378"/>
                  </a:lnTo>
                  <a:lnTo>
                    <a:pt x="75" y="355"/>
                  </a:lnTo>
                  <a:lnTo>
                    <a:pt x="66" y="321"/>
                  </a:lnTo>
                  <a:lnTo>
                    <a:pt x="50" y="295"/>
                  </a:lnTo>
                  <a:lnTo>
                    <a:pt x="62" y="274"/>
                  </a:lnTo>
                  <a:lnTo>
                    <a:pt x="92" y="279"/>
                  </a:lnTo>
                  <a:lnTo>
                    <a:pt x="93" y="301"/>
                  </a:lnTo>
                  <a:lnTo>
                    <a:pt x="93" y="331"/>
                  </a:lnTo>
                  <a:lnTo>
                    <a:pt x="99" y="359"/>
                  </a:lnTo>
                  <a:lnTo>
                    <a:pt x="110" y="368"/>
                  </a:lnTo>
                  <a:lnTo>
                    <a:pt x="141" y="362"/>
                  </a:lnTo>
                  <a:lnTo>
                    <a:pt x="172" y="345"/>
                  </a:lnTo>
                  <a:lnTo>
                    <a:pt x="233" y="321"/>
                  </a:lnTo>
                  <a:lnTo>
                    <a:pt x="280" y="303"/>
                  </a:lnTo>
                  <a:lnTo>
                    <a:pt x="313" y="296"/>
                  </a:lnTo>
                  <a:lnTo>
                    <a:pt x="362" y="249"/>
                  </a:lnTo>
                  <a:lnTo>
                    <a:pt x="417" y="188"/>
                  </a:lnTo>
                  <a:lnTo>
                    <a:pt x="452" y="143"/>
                  </a:lnTo>
                  <a:lnTo>
                    <a:pt x="485" y="73"/>
                  </a:lnTo>
                  <a:lnTo>
                    <a:pt x="51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213" name="Group 109"/>
          <p:cNvGrpSpPr>
            <a:grpSpLocks/>
          </p:cNvGrpSpPr>
          <p:nvPr/>
        </p:nvGrpSpPr>
        <p:grpSpPr bwMode="auto">
          <a:xfrm>
            <a:off x="6677025" y="2916238"/>
            <a:ext cx="1087438" cy="2055812"/>
            <a:chOff x="4206" y="1776"/>
            <a:chExt cx="685" cy="1252"/>
          </a:xfrm>
        </p:grpSpPr>
        <p:grpSp>
          <p:nvGrpSpPr>
            <p:cNvPr id="19465" name="Group 110"/>
            <p:cNvGrpSpPr>
              <a:grpSpLocks/>
            </p:cNvGrpSpPr>
            <p:nvPr/>
          </p:nvGrpSpPr>
          <p:grpSpPr bwMode="auto">
            <a:xfrm>
              <a:off x="4206" y="1776"/>
              <a:ext cx="310" cy="696"/>
              <a:chOff x="2962" y="173"/>
              <a:chExt cx="597" cy="1341"/>
            </a:xfrm>
          </p:grpSpPr>
          <p:sp>
            <p:nvSpPr>
              <p:cNvPr id="19522" name="Freeform 111"/>
              <p:cNvSpPr>
                <a:spLocks/>
              </p:cNvSpPr>
              <p:nvPr/>
            </p:nvSpPr>
            <p:spPr bwMode="auto">
              <a:xfrm>
                <a:off x="2972" y="232"/>
                <a:ext cx="318" cy="1264"/>
              </a:xfrm>
              <a:custGeom>
                <a:avLst/>
                <a:gdLst>
                  <a:gd name="T0" fmla="*/ 312 w 318"/>
                  <a:gd name="T1" fmla="*/ 226 h 1264"/>
                  <a:gd name="T2" fmla="*/ 318 w 318"/>
                  <a:gd name="T3" fmla="*/ 274 h 1264"/>
                  <a:gd name="T4" fmla="*/ 318 w 318"/>
                  <a:gd name="T5" fmla="*/ 524 h 1264"/>
                  <a:gd name="T6" fmla="*/ 295 w 318"/>
                  <a:gd name="T7" fmla="*/ 859 h 1264"/>
                  <a:gd name="T8" fmla="*/ 297 w 318"/>
                  <a:gd name="T9" fmla="*/ 1074 h 1264"/>
                  <a:gd name="T10" fmla="*/ 309 w 318"/>
                  <a:gd name="T11" fmla="*/ 1222 h 1264"/>
                  <a:gd name="T12" fmla="*/ 297 w 318"/>
                  <a:gd name="T13" fmla="*/ 1264 h 1264"/>
                  <a:gd name="T14" fmla="*/ 279 w 318"/>
                  <a:gd name="T15" fmla="*/ 1255 h 1264"/>
                  <a:gd name="T16" fmla="*/ 170 w 318"/>
                  <a:gd name="T17" fmla="*/ 1173 h 1264"/>
                  <a:gd name="T18" fmla="*/ 143 w 318"/>
                  <a:gd name="T19" fmla="*/ 1157 h 1264"/>
                  <a:gd name="T20" fmla="*/ 126 w 318"/>
                  <a:gd name="T21" fmla="*/ 1133 h 1264"/>
                  <a:gd name="T22" fmla="*/ 98 w 318"/>
                  <a:gd name="T23" fmla="*/ 1103 h 1264"/>
                  <a:gd name="T24" fmla="*/ 62 w 318"/>
                  <a:gd name="T25" fmla="*/ 1071 h 1264"/>
                  <a:gd name="T26" fmla="*/ 44 w 318"/>
                  <a:gd name="T27" fmla="*/ 1028 h 1264"/>
                  <a:gd name="T28" fmla="*/ 0 w 318"/>
                  <a:gd name="T29" fmla="*/ 989 h 1264"/>
                  <a:gd name="T30" fmla="*/ 0 w 318"/>
                  <a:gd name="T31" fmla="*/ 968 h 1264"/>
                  <a:gd name="T32" fmla="*/ 24 w 318"/>
                  <a:gd name="T33" fmla="*/ 939 h 1264"/>
                  <a:gd name="T34" fmla="*/ 33 w 318"/>
                  <a:gd name="T35" fmla="*/ 901 h 1264"/>
                  <a:gd name="T36" fmla="*/ 27 w 318"/>
                  <a:gd name="T37" fmla="*/ 882 h 1264"/>
                  <a:gd name="T38" fmla="*/ 16 w 318"/>
                  <a:gd name="T39" fmla="*/ 848 h 1264"/>
                  <a:gd name="T40" fmla="*/ 12 w 318"/>
                  <a:gd name="T41" fmla="*/ 825 h 1264"/>
                  <a:gd name="T42" fmla="*/ 29 w 318"/>
                  <a:gd name="T43" fmla="*/ 789 h 1264"/>
                  <a:gd name="T44" fmla="*/ 29 w 318"/>
                  <a:gd name="T45" fmla="*/ 766 h 1264"/>
                  <a:gd name="T46" fmla="*/ 10 w 318"/>
                  <a:gd name="T47" fmla="*/ 718 h 1264"/>
                  <a:gd name="T48" fmla="*/ 10 w 318"/>
                  <a:gd name="T49" fmla="*/ 690 h 1264"/>
                  <a:gd name="T50" fmla="*/ 22 w 318"/>
                  <a:gd name="T51" fmla="*/ 668 h 1264"/>
                  <a:gd name="T52" fmla="*/ 40 w 318"/>
                  <a:gd name="T53" fmla="*/ 643 h 1264"/>
                  <a:gd name="T54" fmla="*/ 38 w 318"/>
                  <a:gd name="T55" fmla="*/ 600 h 1264"/>
                  <a:gd name="T56" fmla="*/ 27 w 318"/>
                  <a:gd name="T57" fmla="*/ 566 h 1264"/>
                  <a:gd name="T58" fmla="*/ 38 w 318"/>
                  <a:gd name="T59" fmla="*/ 524 h 1264"/>
                  <a:gd name="T60" fmla="*/ 49 w 318"/>
                  <a:gd name="T61" fmla="*/ 513 h 1264"/>
                  <a:gd name="T62" fmla="*/ 40 w 318"/>
                  <a:gd name="T63" fmla="*/ 476 h 1264"/>
                  <a:gd name="T64" fmla="*/ 16 w 318"/>
                  <a:gd name="T65" fmla="*/ 436 h 1264"/>
                  <a:gd name="T66" fmla="*/ 10 w 318"/>
                  <a:gd name="T67" fmla="*/ 409 h 1264"/>
                  <a:gd name="T68" fmla="*/ 16 w 318"/>
                  <a:gd name="T69" fmla="*/ 383 h 1264"/>
                  <a:gd name="T70" fmla="*/ 45 w 318"/>
                  <a:gd name="T71" fmla="*/ 362 h 1264"/>
                  <a:gd name="T72" fmla="*/ 44 w 318"/>
                  <a:gd name="T73" fmla="*/ 344 h 1264"/>
                  <a:gd name="T74" fmla="*/ 12 w 318"/>
                  <a:gd name="T75" fmla="*/ 286 h 1264"/>
                  <a:gd name="T76" fmla="*/ 1 w 318"/>
                  <a:gd name="T77" fmla="*/ 242 h 1264"/>
                  <a:gd name="T78" fmla="*/ 10 w 318"/>
                  <a:gd name="T79" fmla="*/ 216 h 1264"/>
                  <a:gd name="T80" fmla="*/ 40 w 318"/>
                  <a:gd name="T81" fmla="*/ 192 h 1264"/>
                  <a:gd name="T82" fmla="*/ 33 w 318"/>
                  <a:gd name="T83" fmla="*/ 173 h 1264"/>
                  <a:gd name="T84" fmla="*/ 12 w 318"/>
                  <a:gd name="T85" fmla="*/ 149 h 1264"/>
                  <a:gd name="T86" fmla="*/ 12 w 318"/>
                  <a:gd name="T87" fmla="*/ 124 h 1264"/>
                  <a:gd name="T88" fmla="*/ 45 w 318"/>
                  <a:gd name="T89" fmla="*/ 108 h 1264"/>
                  <a:gd name="T90" fmla="*/ 61 w 318"/>
                  <a:gd name="T91" fmla="*/ 90 h 1264"/>
                  <a:gd name="T92" fmla="*/ 33 w 318"/>
                  <a:gd name="T93" fmla="*/ 51 h 1264"/>
                  <a:gd name="T94" fmla="*/ 33 w 318"/>
                  <a:gd name="T95" fmla="*/ 32 h 1264"/>
                  <a:gd name="T96" fmla="*/ 66 w 318"/>
                  <a:gd name="T97" fmla="*/ 19 h 1264"/>
                  <a:gd name="T98" fmla="*/ 68 w 318"/>
                  <a:gd name="T99" fmla="*/ 0 h 1264"/>
                  <a:gd name="T100" fmla="*/ 105 w 318"/>
                  <a:gd name="T101" fmla="*/ 51 h 1264"/>
                  <a:gd name="T102" fmla="*/ 149 w 318"/>
                  <a:gd name="T103" fmla="*/ 106 h 1264"/>
                  <a:gd name="T104" fmla="*/ 203 w 318"/>
                  <a:gd name="T105" fmla="*/ 149 h 1264"/>
                  <a:gd name="T106" fmla="*/ 247 w 318"/>
                  <a:gd name="T107" fmla="*/ 183 h 1264"/>
                  <a:gd name="T108" fmla="*/ 295 w 318"/>
                  <a:gd name="T109" fmla="*/ 210 h 1264"/>
                  <a:gd name="T110" fmla="*/ 312 w 318"/>
                  <a:gd name="T111" fmla="*/ 226 h 126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18" h="1264">
                    <a:moveTo>
                      <a:pt x="312" y="226"/>
                    </a:moveTo>
                    <a:lnTo>
                      <a:pt x="318" y="274"/>
                    </a:lnTo>
                    <a:lnTo>
                      <a:pt x="318" y="524"/>
                    </a:lnTo>
                    <a:lnTo>
                      <a:pt x="295" y="859"/>
                    </a:lnTo>
                    <a:lnTo>
                      <a:pt x="297" y="1074"/>
                    </a:lnTo>
                    <a:lnTo>
                      <a:pt x="309" y="1222"/>
                    </a:lnTo>
                    <a:lnTo>
                      <a:pt x="297" y="1264"/>
                    </a:lnTo>
                    <a:lnTo>
                      <a:pt x="279" y="1255"/>
                    </a:lnTo>
                    <a:lnTo>
                      <a:pt x="170" y="1173"/>
                    </a:lnTo>
                    <a:lnTo>
                      <a:pt x="143" y="1157"/>
                    </a:lnTo>
                    <a:lnTo>
                      <a:pt x="126" y="1133"/>
                    </a:lnTo>
                    <a:lnTo>
                      <a:pt x="98" y="1103"/>
                    </a:lnTo>
                    <a:lnTo>
                      <a:pt x="62" y="1071"/>
                    </a:lnTo>
                    <a:lnTo>
                      <a:pt x="44" y="1028"/>
                    </a:lnTo>
                    <a:lnTo>
                      <a:pt x="0" y="989"/>
                    </a:lnTo>
                    <a:lnTo>
                      <a:pt x="0" y="968"/>
                    </a:lnTo>
                    <a:lnTo>
                      <a:pt x="24" y="939"/>
                    </a:lnTo>
                    <a:lnTo>
                      <a:pt x="33" y="901"/>
                    </a:lnTo>
                    <a:lnTo>
                      <a:pt x="27" y="882"/>
                    </a:lnTo>
                    <a:lnTo>
                      <a:pt x="16" y="848"/>
                    </a:lnTo>
                    <a:lnTo>
                      <a:pt x="12" y="825"/>
                    </a:lnTo>
                    <a:lnTo>
                      <a:pt x="29" y="789"/>
                    </a:lnTo>
                    <a:lnTo>
                      <a:pt x="29" y="766"/>
                    </a:lnTo>
                    <a:lnTo>
                      <a:pt x="10" y="718"/>
                    </a:lnTo>
                    <a:lnTo>
                      <a:pt x="10" y="690"/>
                    </a:lnTo>
                    <a:lnTo>
                      <a:pt x="22" y="668"/>
                    </a:lnTo>
                    <a:lnTo>
                      <a:pt x="40" y="643"/>
                    </a:lnTo>
                    <a:lnTo>
                      <a:pt x="38" y="600"/>
                    </a:lnTo>
                    <a:lnTo>
                      <a:pt x="27" y="566"/>
                    </a:lnTo>
                    <a:lnTo>
                      <a:pt x="38" y="524"/>
                    </a:lnTo>
                    <a:lnTo>
                      <a:pt x="49" y="513"/>
                    </a:lnTo>
                    <a:lnTo>
                      <a:pt x="40" y="476"/>
                    </a:lnTo>
                    <a:lnTo>
                      <a:pt x="16" y="436"/>
                    </a:lnTo>
                    <a:lnTo>
                      <a:pt x="10" y="409"/>
                    </a:lnTo>
                    <a:lnTo>
                      <a:pt x="16" y="383"/>
                    </a:lnTo>
                    <a:lnTo>
                      <a:pt x="45" y="362"/>
                    </a:lnTo>
                    <a:lnTo>
                      <a:pt x="44" y="344"/>
                    </a:lnTo>
                    <a:lnTo>
                      <a:pt x="12" y="286"/>
                    </a:lnTo>
                    <a:lnTo>
                      <a:pt x="1" y="242"/>
                    </a:lnTo>
                    <a:lnTo>
                      <a:pt x="10" y="216"/>
                    </a:lnTo>
                    <a:lnTo>
                      <a:pt x="40" y="192"/>
                    </a:lnTo>
                    <a:lnTo>
                      <a:pt x="33" y="173"/>
                    </a:lnTo>
                    <a:lnTo>
                      <a:pt x="12" y="149"/>
                    </a:lnTo>
                    <a:lnTo>
                      <a:pt x="12" y="124"/>
                    </a:lnTo>
                    <a:lnTo>
                      <a:pt x="45" y="108"/>
                    </a:lnTo>
                    <a:lnTo>
                      <a:pt x="61" y="90"/>
                    </a:lnTo>
                    <a:lnTo>
                      <a:pt x="33" y="51"/>
                    </a:lnTo>
                    <a:lnTo>
                      <a:pt x="33" y="32"/>
                    </a:lnTo>
                    <a:lnTo>
                      <a:pt x="66" y="19"/>
                    </a:lnTo>
                    <a:lnTo>
                      <a:pt x="68" y="0"/>
                    </a:lnTo>
                    <a:lnTo>
                      <a:pt x="105" y="51"/>
                    </a:lnTo>
                    <a:lnTo>
                      <a:pt x="149" y="106"/>
                    </a:lnTo>
                    <a:lnTo>
                      <a:pt x="203" y="149"/>
                    </a:lnTo>
                    <a:lnTo>
                      <a:pt x="247" y="183"/>
                    </a:lnTo>
                    <a:lnTo>
                      <a:pt x="295" y="210"/>
                    </a:lnTo>
                    <a:lnTo>
                      <a:pt x="312" y="22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3" name="Freeform 112"/>
              <p:cNvSpPr>
                <a:spLocks/>
              </p:cNvSpPr>
              <p:nvPr/>
            </p:nvSpPr>
            <p:spPr bwMode="auto">
              <a:xfrm>
                <a:off x="2962" y="252"/>
                <a:ext cx="97" cy="965"/>
              </a:xfrm>
              <a:custGeom>
                <a:avLst/>
                <a:gdLst>
                  <a:gd name="T0" fmla="*/ 65 w 97"/>
                  <a:gd name="T1" fmla="*/ 32 h 965"/>
                  <a:gd name="T2" fmla="*/ 97 w 97"/>
                  <a:gd name="T3" fmla="*/ 67 h 965"/>
                  <a:gd name="T4" fmla="*/ 77 w 97"/>
                  <a:gd name="T5" fmla="*/ 94 h 965"/>
                  <a:gd name="T6" fmla="*/ 36 w 97"/>
                  <a:gd name="T7" fmla="*/ 113 h 965"/>
                  <a:gd name="T8" fmla="*/ 52 w 97"/>
                  <a:gd name="T9" fmla="*/ 140 h 965"/>
                  <a:gd name="T10" fmla="*/ 71 w 97"/>
                  <a:gd name="T11" fmla="*/ 174 h 965"/>
                  <a:gd name="T12" fmla="*/ 48 w 97"/>
                  <a:gd name="T13" fmla="*/ 197 h 965"/>
                  <a:gd name="T14" fmla="*/ 28 w 97"/>
                  <a:gd name="T15" fmla="*/ 224 h 965"/>
                  <a:gd name="T16" fmla="*/ 48 w 97"/>
                  <a:gd name="T17" fmla="*/ 272 h 965"/>
                  <a:gd name="T18" fmla="*/ 71 w 97"/>
                  <a:gd name="T19" fmla="*/ 316 h 965"/>
                  <a:gd name="T20" fmla="*/ 65 w 97"/>
                  <a:gd name="T21" fmla="*/ 354 h 965"/>
                  <a:gd name="T22" fmla="*/ 36 w 97"/>
                  <a:gd name="T23" fmla="*/ 386 h 965"/>
                  <a:gd name="T24" fmla="*/ 70 w 97"/>
                  <a:gd name="T25" fmla="*/ 455 h 965"/>
                  <a:gd name="T26" fmla="*/ 83 w 97"/>
                  <a:gd name="T27" fmla="*/ 498 h 965"/>
                  <a:gd name="T28" fmla="*/ 58 w 97"/>
                  <a:gd name="T29" fmla="*/ 530 h 965"/>
                  <a:gd name="T30" fmla="*/ 63 w 97"/>
                  <a:gd name="T31" fmla="*/ 580 h 965"/>
                  <a:gd name="T32" fmla="*/ 81 w 97"/>
                  <a:gd name="T33" fmla="*/ 628 h 965"/>
                  <a:gd name="T34" fmla="*/ 60 w 97"/>
                  <a:gd name="T35" fmla="*/ 655 h 965"/>
                  <a:gd name="T36" fmla="*/ 31 w 97"/>
                  <a:gd name="T37" fmla="*/ 688 h 965"/>
                  <a:gd name="T38" fmla="*/ 60 w 97"/>
                  <a:gd name="T39" fmla="*/ 747 h 965"/>
                  <a:gd name="T40" fmla="*/ 71 w 97"/>
                  <a:gd name="T41" fmla="*/ 788 h 965"/>
                  <a:gd name="T42" fmla="*/ 46 w 97"/>
                  <a:gd name="T43" fmla="*/ 797 h 965"/>
                  <a:gd name="T44" fmla="*/ 52 w 97"/>
                  <a:gd name="T45" fmla="*/ 861 h 965"/>
                  <a:gd name="T46" fmla="*/ 65 w 97"/>
                  <a:gd name="T47" fmla="*/ 895 h 965"/>
                  <a:gd name="T48" fmla="*/ 46 w 97"/>
                  <a:gd name="T49" fmla="*/ 934 h 965"/>
                  <a:gd name="T50" fmla="*/ 1 w 97"/>
                  <a:gd name="T51" fmla="*/ 954 h 965"/>
                  <a:gd name="T52" fmla="*/ 35 w 97"/>
                  <a:gd name="T53" fmla="*/ 888 h 965"/>
                  <a:gd name="T54" fmla="*/ 19 w 97"/>
                  <a:gd name="T55" fmla="*/ 834 h 965"/>
                  <a:gd name="T56" fmla="*/ 23 w 97"/>
                  <a:gd name="T57" fmla="*/ 788 h 965"/>
                  <a:gd name="T58" fmla="*/ 36 w 97"/>
                  <a:gd name="T59" fmla="*/ 764 h 965"/>
                  <a:gd name="T60" fmla="*/ 8 w 97"/>
                  <a:gd name="T61" fmla="*/ 706 h 965"/>
                  <a:gd name="T62" fmla="*/ 8 w 97"/>
                  <a:gd name="T63" fmla="*/ 646 h 965"/>
                  <a:gd name="T64" fmla="*/ 43 w 97"/>
                  <a:gd name="T65" fmla="*/ 619 h 965"/>
                  <a:gd name="T66" fmla="*/ 35 w 97"/>
                  <a:gd name="T67" fmla="*/ 576 h 965"/>
                  <a:gd name="T68" fmla="*/ 25 w 97"/>
                  <a:gd name="T69" fmla="*/ 525 h 965"/>
                  <a:gd name="T70" fmla="*/ 52 w 97"/>
                  <a:gd name="T71" fmla="*/ 493 h 965"/>
                  <a:gd name="T72" fmla="*/ 40 w 97"/>
                  <a:gd name="T73" fmla="*/ 457 h 965"/>
                  <a:gd name="T74" fmla="*/ 8 w 97"/>
                  <a:gd name="T75" fmla="*/ 400 h 965"/>
                  <a:gd name="T76" fmla="*/ 13 w 97"/>
                  <a:gd name="T77" fmla="*/ 363 h 965"/>
                  <a:gd name="T78" fmla="*/ 43 w 97"/>
                  <a:gd name="T79" fmla="*/ 332 h 965"/>
                  <a:gd name="T80" fmla="*/ 11 w 97"/>
                  <a:gd name="T81" fmla="*/ 260 h 965"/>
                  <a:gd name="T82" fmla="*/ 0 w 97"/>
                  <a:gd name="T83" fmla="*/ 218 h 965"/>
                  <a:gd name="T84" fmla="*/ 25 w 97"/>
                  <a:gd name="T85" fmla="*/ 186 h 965"/>
                  <a:gd name="T86" fmla="*/ 36 w 97"/>
                  <a:gd name="T87" fmla="*/ 164 h 965"/>
                  <a:gd name="T88" fmla="*/ 8 w 97"/>
                  <a:gd name="T89" fmla="*/ 130 h 965"/>
                  <a:gd name="T90" fmla="*/ 19 w 97"/>
                  <a:gd name="T91" fmla="*/ 97 h 965"/>
                  <a:gd name="T92" fmla="*/ 52 w 97"/>
                  <a:gd name="T93" fmla="*/ 76 h 965"/>
                  <a:gd name="T94" fmla="*/ 53 w 97"/>
                  <a:gd name="T95" fmla="*/ 50 h 965"/>
                  <a:gd name="T96" fmla="*/ 36 w 97"/>
                  <a:gd name="T97" fmla="*/ 17 h 96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97" h="965">
                    <a:moveTo>
                      <a:pt x="48" y="0"/>
                    </a:moveTo>
                    <a:lnTo>
                      <a:pt x="65" y="32"/>
                    </a:lnTo>
                    <a:lnTo>
                      <a:pt x="81" y="53"/>
                    </a:lnTo>
                    <a:lnTo>
                      <a:pt x="97" y="67"/>
                    </a:lnTo>
                    <a:lnTo>
                      <a:pt x="93" y="83"/>
                    </a:lnTo>
                    <a:lnTo>
                      <a:pt x="77" y="94"/>
                    </a:lnTo>
                    <a:lnTo>
                      <a:pt x="53" y="99"/>
                    </a:lnTo>
                    <a:lnTo>
                      <a:pt x="36" y="113"/>
                    </a:lnTo>
                    <a:lnTo>
                      <a:pt x="40" y="130"/>
                    </a:lnTo>
                    <a:lnTo>
                      <a:pt x="52" y="140"/>
                    </a:lnTo>
                    <a:lnTo>
                      <a:pt x="71" y="162"/>
                    </a:lnTo>
                    <a:lnTo>
                      <a:pt x="71" y="174"/>
                    </a:lnTo>
                    <a:lnTo>
                      <a:pt x="65" y="186"/>
                    </a:lnTo>
                    <a:lnTo>
                      <a:pt x="48" y="197"/>
                    </a:lnTo>
                    <a:lnTo>
                      <a:pt x="31" y="208"/>
                    </a:lnTo>
                    <a:lnTo>
                      <a:pt x="28" y="224"/>
                    </a:lnTo>
                    <a:lnTo>
                      <a:pt x="35" y="240"/>
                    </a:lnTo>
                    <a:lnTo>
                      <a:pt x="48" y="272"/>
                    </a:lnTo>
                    <a:lnTo>
                      <a:pt x="60" y="297"/>
                    </a:lnTo>
                    <a:lnTo>
                      <a:pt x="71" y="316"/>
                    </a:lnTo>
                    <a:lnTo>
                      <a:pt x="71" y="336"/>
                    </a:lnTo>
                    <a:lnTo>
                      <a:pt x="65" y="354"/>
                    </a:lnTo>
                    <a:lnTo>
                      <a:pt x="48" y="370"/>
                    </a:lnTo>
                    <a:lnTo>
                      <a:pt x="36" y="386"/>
                    </a:lnTo>
                    <a:lnTo>
                      <a:pt x="40" y="413"/>
                    </a:lnTo>
                    <a:lnTo>
                      <a:pt x="70" y="455"/>
                    </a:lnTo>
                    <a:lnTo>
                      <a:pt x="81" y="477"/>
                    </a:lnTo>
                    <a:lnTo>
                      <a:pt x="83" y="498"/>
                    </a:lnTo>
                    <a:lnTo>
                      <a:pt x="71" y="514"/>
                    </a:lnTo>
                    <a:lnTo>
                      <a:pt x="58" y="530"/>
                    </a:lnTo>
                    <a:lnTo>
                      <a:pt x="53" y="553"/>
                    </a:lnTo>
                    <a:lnTo>
                      <a:pt x="63" y="580"/>
                    </a:lnTo>
                    <a:lnTo>
                      <a:pt x="75" y="608"/>
                    </a:lnTo>
                    <a:lnTo>
                      <a:pt x="81" y="628"/>
                    </a:lnTo>
                    <a:lnTo>
                      <a:pt x="75" y="641"/>
                    </a:lnTo>
                    <a:lnTo>
                      <a:pt x="60" y="655"/>
                    </a:lnTo>
                    <a:lnTo>
                      <a:pt x="40" y="672"/>
                    </a:lnTo>
                    <a:lnTo>
                      <a:pt x="31" y="688"/>
                    </a:lnTo>
                    <a:lnTo>
                      <a:pt x="40" y="717"/>
                    </a:lnTo>
                    <a:lnTo>
                      <a:pt x="60" y="747"/>
                    </a:lnTo>
                    <a:lnTo>
                      <a:pt x="70" y="769"/>
                    </a:lnTo>
                    <a:lnTo>
                      <a:pt x="71" y="788"/>
                    </a:lnTo>
                    <a:lnTo>
                      <a:pt x="65" y="797"/>
                    </a:lnTo>
                    <a:lnTo>
                      <a:pt x="46" y="797"/>
                    </a:lnTo>
                    <a:lnTo>
                      <a:pt x="40" y="836"/>
                    </a:lnTo>
                    <a:lnTo>
                      <a:pt x="52" y="861"/>
                    </a:lnTo>
                    <a:lnTo>
                      <a:pt x="63" y="879"/>
                    </a:lnTo>
                    <a:lnTo>
                      <a:pt x="65" y="895"/>
                    </a:lnTo>
                    <a:lnTo>
                      <a:pt x="65" y="911"/>
                    </a:lnTo>
                    <a:lnTo>
                      <a:pt x="46" y="934"/>
                    </a:lnTo>
                    <a:lnTo>
                      <a:pt x="19" y="965"/>
                    </a:lnTo>
                    <a:lnTo>
                      <a:pt x="1" y="954"/>
                    </a:lnTo>
                    <a:lnTo>
                      <a:pt x="8" y="929"/>
                    </a:lnTo>
                    <a:lnTo>
                      <a:pt x="35" y="888"/>
                    </a:lnTo>
                    <a:lnTo>
                      <a:pt x="31" y="863"/>
                    </a:lnTo>
                    <a:lnTo>
                      <a:pt x="19" y="834"/>
                    </a:lnTo>
                    <a:lnTo>
                      <a:pt x="11" y="809"/>
                    </a:lnTo>
                    <a:lnTo>
                      <a:pt x="23" y="788"/>
                    </a:lnTo>
                    <a:lnTo>
                      <a:pt x="35" y="780"/>
                    </a:lnTo>
                    <a:lnTo>
                      <a:pt x="36" y="764"/>
                    </a:lnTo>
                    <a:lnTo>
                      <a:pt x="23" y="733"/>
                    </a:lnTo>
                    <a:lnTo>
                      <a:pt x="8" y="706"/>
                    </a:lnTo>
                    <a:lnTo>
                      <a:pt x="0" y="679"/>
                    </a:lnTo>
                    <a:lnTo>
                      <a:pt x="8" y="646"/>
                    </a:lnTo>
                    <a:lnTo>
                      <a:pt x="35" y="634"/>
                    </a:lnTo>
                    <a:lnTo>
                      <a:pt x="43" y="619"/>
                    </a:lnTo>
                    <a:lnTo>
                      <a:pt x="40" y="598"/>
                    </a:lnTo>
                    <a:lnTo>
                      <a:pt x="35" y="576"/>
                    </a:lnTo>
                    <a:lnTo>
                      <a:pt x="25" y="548"/>
                    </a:lnTo>
                    <a:lnTo>
                      <a:pt x="25" y="525"/>
                    </a:lnTo>
                    <a:lnTo>
                      <a:pt x="36" y="511"/>
                    </a:lnTo>
                    <a:lnTo>
                      <a:pt x="52" y="493"/>
                    </a:lnTo>
                    <a:lnTo>
                      <a:pt x="52" y="482"/>
                    </a:lnTo>
                    <a:lnTo>
                      <a:pt x="40" y="457"/>
                    </a:lnTo>
                    <a:lnTo>
                      <a:pt x="17" y="425"/>
                    </a:lnTo>
                    <a:lnTo>
                      <a:pt x="8" y="400"/>
                    </a:lnTo>
                    <a:lnTo>
                      <a:pt x="8" y="381"/>
                    </a:lnTo>
                    <a:lnTo>
                      <a:pt x="13" y="363"/>
                    </a:lnTo>
                    <a:lnTo>
                      <a:pt x="28" y="348"/>
                    </a:lnTo>
                    <a:lnTo>
                      <a:pt x="43" y="332"/>
                    </a:lnTo>
                    <a:lnTo>
                      <a:pt x="43" y="320"/>
                    </a:lnTo>
                    <a:lnTo>
                      <a:pt x="11" y="260"/>
                    </a:lnTo>
                    <a:lnTo>
                      <a:pt x="5" y="238"/>
                    </a:lnTo>
                    <a:lnTo>
                      <a:pt x="0" y="218"/>
                    </a:lnTo>
                    <a:lnTo>
                      <a:pt x="11" y="200"/>
                    </a:lnTo>
                    <a:lnTo>
                      <a:pt x="25" y="186"/>
                    </a:lnTo>
                    <a:lnTo>
                      <a:pt x="36" y="174"/>
                    </a:lnTo>
                    <a:lnTo>
                      <a:pt x="36" y="164"/>
                    </a:lnTo>
                    <a:lnTo>
                      <a:pt x="25" y="147"/>
                    </a:lnTo>
                    <a:lnTo>
                      <a:pt x="8" y="130"/>
                    </a:lnTo>
                    <a:lnTo>
                      <a:pt x="8" y="113"/>
                    </a:lnTo>
                    <a:lnTo>
                      <a:pt x="19" y="97"/>
                    </a:lnTo>
                    <a:lnTo>
                      <a:pt x="36" y="83"/>
                    </a:lnTo>
                    <a:lnTo>
                      <a:pt x="52" y="76"/>
                    </a:lnTo>
                    <a:lnTo>
                      <a:pt x="60" y="65"/>
                    </a:lnTo>
                    <a:lnTo>
                      <a:pt x="53" y="50"/>
                    </a:lnTo>
                    <a:lnTo>
                      <a:pt x="43" y="34"/>
                    </a:lnTo>
                    <a:lnTo>
                      <a:pt x="36" y="17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4" name="Freeform 113"/>
              <p:cNvSpPr>
                <a:spLocks/>
              </p:cNvSpPr>
              <p:nvPr/>
            </p:nvSpPr>
            <p:spPr bwMode="auto">
              <a:xfrm>
                <a:off x="3203" y="485"/>
                <a:ext cx="93" cy="782"/>
              </a:xfrm>
              <a:custGeom>
                <a:avLst/>
                <a:gdLst>
                  <a:gd name="T0" fmla="*/ 82 w 93"/>
                  <a:gd name="T1" fmla="*/ 21 h 782"/>
                  <a:gd name="T2" fmla="*/ 86 w 93"/>
                  <a:gd name="T3" fmla="*/ 76 h 782"/>
                  <a:gd name="T4" fmla="*/ 47 w 93"/>
                  <a:gd name="T5" fmla="*/ 97 h 782"/>
                  <a:gd name="T6" fmla="*/ 59 w 93"/>
                  <a:gd name="T7" fmla="*/ 157 h 782"/>
                  <a:gd name="T8" fmla="*/ 77 w 93"/>
                  <a:gd name="T9" fmla="*/ 215 h 782"/>
                  <a:gd name="T10" fmla="*/ 53 w 93"/>
                  <a:gd name="T11" fmla="*/ 243 h 782"/>
                  <a:gd name="T12" fmla="*/ 59 w 93"/>
                  <a:gd name="T13" fmla="*/ 293 h 782"/>
                  <a:gd name="T14" fmla="*/ 77 w 93"/>
                  <a:gd name="T15" fmla="*/ 346 h 782"/>
                  <a:gd name="T16" fmla="*/ 65 w 93"/>
                  <a:gd name="T17" fmla="*/ 383 h 782"/>
                  <a:gd name="T18" fmla="*/ 45 w 93"/>
                  <a:gd name="T19" fmla="*/ 417 h 782"/>
                  <a:gd name="T20" fmla="*/ 71 w 93"/>
                  <a:gd name="T21" fmla="*/ 486 h 782"/>
                  <a:gd name="T22" fmla="*/ 77 w 93"/>
                  <a:gd name="T23" fmla="*/ 531 h 782"/>
                  <a:gd name="T24" fmla="*/ 33 w 93"/>
                  <a:gd name="T25" fmla="*/ 565 h 782"/>
                  <a:gd name="T26" fmla="*/ 45 w 93"/>
                  <a:gd name="T27" fmla="*/ 633 h 782"/>
                  <a:gd name="T28" fmla="*/ 57 w 93"/>
                  <a:gd name="T29" fmla="*/ 693 h 782"/>
                  <a:gd name="T30" fmla="*/ 33 w 93"/>
                  <a:gd name="T31" fmla="*/ 727 h 782"/>
                  <a:gd name="T32" fmla="*/ 21 w 93"/>
                  <a:gd name="T33" fmla="*/ 774 h 782"/>
                  <a:gd name="T34" fmla="*/ 10 w 93"/>
                  <a:gd name="T35" fmla="*/ 755 h 782"/>
                  <a:gd name="T36" fmla="*/ 33 w 93"/>
                  <a:gd name="T37" fmla="*/ 700 h 782"/>
                  <a:gd name="T38" fmla="*/ 21 w 93"/>
                  <a:gd name="T39" fmla="*/ 618 h 782"/>
                  <a:gd name="T40" fmla="*/ 15 w 93"/>
                  <a:gd name="T41" fmla="*/ 559 h 782"/>
                  <a:gd name="T42" fmla="*/ 47 w 93"/>
                  <a:gd name="T43" fmla="*/ 519 h 782"/>
                  <a:gd name="T44" fmla="*/ 21 w 93"/>
                  <a:gd name="T45" fmla="*/ 461 h 782"/>
                  <a:gd name="T46" fmla="*/ 15 w 93"/>
                  <a:gd name="T47" fmla="*/ 407 h 782"/>
                  <a:gd name="T48" fmla="*/ 39 w 93"/>
                  <a:gd name="T49" fmla="*/ 364 h 782"/>
                  <a:gd name="T50" fmla="*/ 51 w 93"/>
                  <a:gd name="T51" fmla="*/ 330 h 782"/>
                  <a:gd name="T52" fmla="*/ 27 w 93"/>
                  <a:gd name="T53" fmla="*/ 277 h 782"/>
                  <a:gd name="T54" fmla="*/ 33 w 93"/>
                  <a:gd name="T55" fmla="*/ 231 h 782"/>
                  <a:gd name="T56" fmla="*/ 47 w 93"/>
                  <a:gd name="T57" fmla="*/ 199 h 782"/>
                  <a:gd name="T58" fmla="*/ 30 w 93"/>
                  <a:gd name="T59" fmla="*/ 150 h 782"/>
                  <a:gd name="T60" fmla="*/ 23 w 93"/>
                  <a:gd name="T61" fmla="*/ 95 h 782"/>
                  <a:gd name="T62" fmla="*/ 51 w 93"/>
                  <a:gd name="T63" fmla="*/ 60 h 782"/>
                  <a:gd name="T64" fmla="*/ 53 w 93"/>
                  <a:gd name="T65" fmla="*/ 25 h 782"/>
                  <a:gd name="T66" fmla="*/ 71 w 93"/>
                  <a:gd name="T67" fmla="*/ 0 h 78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93" h="782">
                    <a:moveTo>
                      <a:pt x="71" y="0"/>
                    </a:moveTo>
                    <a:lnTo>
                      <a:pt x="82" y="21"/>
                    </a:lnTo>
                    <a:lnTo>
                      <a:pt x="93" y="60"/>
                    </a:lnTo>
                    <a:lnTo>
                      <a:pt x="86" y="76"/>
                    </a:lnTo>
                    <a:lnTo>
                      <a:pt x="62" y="87"/>
                    </a:lnTo>
                    <a:lnTo>
                      <a:pt x="47" y="97"/>
                    </a:lnTo>
                    <a:lnTo>
                      <a:pt x="47" y="128"/>
                    </a:lnTo>
                    <a:lnTo>
                      <a:pt x="59" y="157"/>
                    </a:lnTo>
                    <a:lnTo>
                      <a:pt x="74" y="177"/>
                    </a:lnTo>
                    <a:lnTo>
                      <a:pt x="77" y="215"/>
                    </a:lnTo>
                    <a:lnTo>
                      <a:pt x="69" y="227"/>
                    </a:lnTo>
                    <a:lnTo>
                      <a:pt x="53" y="243"/>
                    </a:lnTo>
                    <a:lnTo>
                      <a:pt x="51" y="269"/>
                    </a:lnTo>
                    <a:lnTo>
                      <a:pt x="59" y="293"/>
                    </a:lnTo>
                    <a:lnTo>
                      <a:pt x="71" y="312"/>
                    </a:lnTo>
                    <a:lnTo>
                      <a:pt x="77" y="346"/>
                    </a:lnTo>
                    <a:lnTo>
                      <a:pt x="77" y="364"/>
                    </a:lnTo>
                    <a:lnTo>
                      <a:pt x="65" y="383"/>
                    </a:lnTo>
                    <a:lnTo>
                      <a:pt x="45" y="401"/>
                    </a:lnTo>
                    <a:lnTo>
                      <a:pt x="45" y="417"/>
                    </a:lnTo>
                    <a:lnTo>
                      <a:pt x="51" y="467"/>
                    </a:lnTo>
                    <a:lnTo>
                      <a:pt x="71" y="486"/>
                    </a:lnTo>
                    <a:lnTo>
                      <a:pt x="82" y="508"/>
                    </a:lnTo>
                    <a:lnTo>
                      <a:pt x="77" y="531"/>
                    </a:lnTo>
                    <a:lnTo>
                      <a:pt x="47" y="548"/>
                    </a:lnTo>
                    <a:lnTo>
                      <a:pt x="33" y="565"/>
                    </a:lnTo>
                    <a:lnTo>
                      <a:pt x="30" y="595"/>
                    </a:lnTo>
                    <a:lnTo>
                      <a:pt x="45" y="633"/>
                    </a:lnTo>
                    <a:lnTo>
                      <a:pt x="57" y="671"/>
                    </a:lnTo>
                    <a:lnTo>
                      <a:pt x="57" y="693"/>
                    </a:lnTo>
                    <a:lnTo>
                      <a:pt x="51" y="721"/>
                    </a:lnTo>
                    <a:lnTo>
                      <a:pt x="33" y="727"/>
                    </a:lnTo>
                    <a:lnTo>
                      <a:pt x="21" y="749"/>
                    </a:lnTo>
                    <a:lnTo>
                      <a:pt x="21" y="774"/>
                    </a:lnTo>
                    <a:lnTo>
                      <a:pt x="0" y="782"/>
                    </a:lnTo>
                    <a:lnTo>
                      <a:pt x="10" y="755"/>
                    </a:lnTo>
                    <a:lnTo>
                      <a:pt x="27" y="721"/>
                    </a:lnTo>
                    <a:lnTo>
                      <a:pt x="33" y="700"/>
                    </a:lnTo>
                    <a:lnTo>
                      <a:pt x="33" y="657"/>
                    </a:lnTo>
                    <a:lnTo>
                      <a:pt x="21" y="618"/>
                    </a:lnTo>
                    <a:lnTo>
                      <a:pt x="18" y="590"/>
                    </a:lnTo>
                    <a:lnTo>
                      <a:pt x="15" y="559"/>
                    </a:lnTo>
                    <a:lnTo>
                      <a:pt x="35" y="535"/>
                    </a:lnTo>
                    <a:lnTo>
                      <a:pt x="47" y="519"/>
                    </a:lnTo>
                    <a:lnTo>
                      <a:pt x="39" y="486"/>
                    </a:lnTo>
                    <a:lnTo>
                      <a:pt x="21" y="461"/>
                    </a:lnTo>
                    <a:lnTo>
                      <a:pt x="18" y="439"/>
                    </a:lnTo>
                    <a:lnTo>
                      <a:pt x="15" y="407"/>
                    </a:lnTo>
                    <a:lnTo>
                      <a:pt x="23" y="385"/>
                    </a:lnTo>
                    <a:lnTo>
                      <a:pt x="39" y="364"/>
                    </a:lnTo>
                    <a:lnTo>
                      <a:pt x="51" y="348"/>
                    </a:lnTo>
                    <a:lnTo>
                      <a:pt x="51" y="330"/>
                    </a:lnTo>
                    <a:lnTo>
                      <a:pt x="39" y="312"/>
                    </a:lnTo>
                    <a:lnTo>
                      <a:pt x="27" y="277"/>
                    </a:lnTo>
                    <a:lnTo>
                      <a:pt x="27" y="253"/>
                    </a:lnTo>
                    <a:lnTo>
                      <a:pt x="33" y="231"/>
                    </a:lnTo>
                    <a:lnTo>
                      <a:pt x="45" y="215"/>
                    </a:lnTo>
                    <a:lnTo>
                      <a:pt x="47" y="199"/>
                    </a:lnTo>
                    <a:lnTo>
                      <a:pt x="45" y="179"/>
                    </a:lnTo>
                    <a:lnTo>
                      <a:pt x="30" y="150"/>
                    </a:lnTo>
                    <a:lnTo>
                      <a:pt x="21" y="130"/>
                    </a:lnTo>
                    <a:lnTo>
                      <a:pt x="23" y="95"/>
                    </a:lnTo>
                    <a:lnTo>
                      <a:pt x="35" y="81"/>
                    </a:lnTo>
                    <a:lnTo>
                      <a:pt x="51" y="60"/>
                    </a:lnTo>
                    <a:lnTo>
                      <a:pt x="59" y="41"/>
                    </a:lnTo>
                    <a:lnTo>
                      <a:pt x="53" y="25"/>
                    </a:lnTo>
                    <a:lnTo>
                      <a:pt x="57" y="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5" name="Freeform 114"/>
              <p:cNvSpPr>
                <a:spLocks/>
              </p:cNvSpPr>
              <p:nvPr/>
            </p:nvSpPr>
            <p:spPr bwMode="auto">
              <a:xfrm>
                <a:off x="3069" y="391"/>
                <a:ext cx="202" cy="175"/>
              </a:xfrm>
              <a:custGeom>
                <a:avLst/>
                <a:gdLst>
                  <a:gd name="T0" fmla="*/ 202 w 202"/>
                  <a:gd name="T1" fmla="*/ 140 h 175"/>
                  <a:gd name="T2" fmla="*/ 140 w 202"/>
                  <a:gd name="T3" fmla="*/ 90 h 175"/>
                  <a:gd name="T4" fmla="*/ 90 w 202"/>
                  <a:gd name="T5" fmla="*/ 45 h 175"/>
                  <a:gd name="T6" fmla="*/ 43 w 202"/>
                  <a:gd name="T7" fmla="*/ 0 h 175"/>
                  <a:gd name="T8" fmla="*/ 0 w 202"/>
                  <a:gd name="T9" fmla="*/ 0 h 175"/>
                  <a:gd name="T10" fmla="*/ 101 w 202"/>
                  <a:gd name="T11" fmla="*/ 73 h 175"/>
                  <a:gd name="T12" fmla="*/ 149 w 202"/>
                  <a:gd name="T13" fmla="*/ 118 h 175"/>
                  <a:gd name="T14" fmla="*/ 191 w 202"/>
                  <a:gd name="T15" fmla="*/ 175 h 175"/>
                  <a:gd name="T16" fmla="*/ 202 w 202"/>
                  <a:gd name="T17" fmla="*/ 140 h 1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2" h="175">
                    <a:moveTo>
                      <a:pt x="202" y="140"/>
                    </a:moveTo>
                    <a:lnTo>
                      <a:pt x="140" y="90"/>
                    </a:lnTo>
                    <a:lnTo>
                      <a:pt x="90" y="45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101" y="73"/>
                    </a:lnTo>
                    <a:lnTo>
                      <a:pt x="149" y="118"/>
                    </a:lnTo>
                    <a:lnTo>
                      <a:pt x="191" y="175"/>
                    </a:lnTo>
                    <a:lnTo>
                      <a:pt x="202" y="1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6" name="Freeform 115"/>
              <p:cNvSpPr>
                <a:spLocks/>
              </p:cNvSpPr>
              <p:nvPr/>
            </p:nvSpPr>
            <p:spPr bwMode="auto">
              <a:xfrm>
                <a:off x="3067" y="488"/>
                <a:ext cx="175" cy="144"/>
              </a:xfrm>
              <a:custGeom>
                <a:avLst/>
                <a:gdLst>
                  <a:gd name="T0" fmla="*/ 175 w 175"/>
                  <a:gd name="T1" fmla="*/ 90 h 144"/>
                  <a:gd name="T2" fmla="*/ 129 w 175"/>
                  <a:gd name="T3" fmla="*/ 73 h 144"/>
                  <a:gd name="T4" fmla="*/ 95 w 175"/>
                  <a:gd name="T5" fmla="*/ 44 h 144"/>
                  <a:gd name="T6" fmla="*/ 34 w 175"/>
                  <a:gd name="T7" fmla="*/ 0 h 144"/>
                  <a:gd name="T8" fmla="*/ 0 w 175"/>
                  <a:gd name="T9" fmla="*/ 0 h 144"/>
                  <a:gd name="T10" fmla="*/ 79 w 175"/>
                  <a:gd name="T11" fmla="*/ 44 h 144"/>
                  <a:gd name="T12" fmla="*/ 109 w 175"/>
                  <a:gd name="T13" fmla="*/ 75 h 144"/>
                  <a:gd name="T14" fmla="*/ 175 w 175"/>
                  <a:gd name="T15" fmla="*/ 144 h 144"/>
                  <a:gd name="T16" fmla="*/ 171 w 175"/>
                  <a:gd name="T17" fmla="*/ 102 h 144"/>
                  <a:gd name="T18" fmla="*/ 175 w 175"/>
                  <a:gd name="T19" fmla="*/ 90 h 1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5" h="144">
                    <a:moveTo>
                      <a:pt x="175" y="90"/>
                    </a:moveTo>
                    <a:lnTo>
                      <a:pt x="129" y="73"/>
                    </a:lnTo>
                    <a:lnTo>
                      <a:pt x="95" y="44"/>
                    </a:lnTo>
                    <a:lnTo>
                      <a:pt x="34" y="0"/>
                    </a:lnTo>
                    <a:lnTo>
                      <a:pt x="0" y="0"/>
                    </a:lnTo>
                    <a:lnTo>
                      <a:pt x="79" y="44"/>
                    </a:lnTo>
                    <a:lnTo>
                      <a:pt x="109" y="75"/>
                    </a:lnTo>
                    <a:lnTo>
                      <a:pt x="175" y="144"/>
                    </a:lnTo>
                    <a:lnTo>
                      <a:pt x="171" y="102"/>
                    </a:lnTo>
                    <a:lnTo>
                      <a:pt x="175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7" name="Freeform 116"/>
              <p:cNvSpPr>
                <a:spLocks/>
              </p:cNvSpPr>
              <p:nvPr/>
            </p:nvSpPr>
            <p:spPr bwMode="auto">
              <a:xfrm>
                <a:off x="3042" y="569"/>
                <a:ext cx="205" cy="219"/>
              </a:xfrm>
              <a:custGeom>
                <a:avLst/>
                <a:gdLst>
                  <a:gd name="T0" fmla="*/ 201 w 205"/>
                  <a:gd name="T1" fmla="*/ 163 h 219"/>
                  <a:gd name="T2" fmla="*/ 145 w 205"/>
                  <a:gd name="T3" fmla="*/ 113 h 219"/>
                  <a:gd name="T4" fmla="*/ 123 w 205"/>
                  <a:gd name="T5" fmla="*/ 79 h 219"/>
                  <a:gd name="T6" fmla="*/ 78 w 205"/>
                  <a:gd name="T7" fmla="*/ 46 h 219"/>
                  <a:gd name="T8" fmla="*/ 39 w 205"/>
                  <a:gd name="T9" fmla="*/ 17 h 219"/>
                  <a:gd name="T10" fmla="*/ 10 w 205"/>
                  <a:gd name="T11" fmla="*/ 0 h 219"/>
                  <a:gd name="T12" fmla="*/ 0 w 205"/>
                  <a:gd name="T13" fmla="*/ 0 h 219"/>
                  <a:gd name="T14" fmla="*/ 0 w 205"/>
                  <a:gd name="T15" fmla="*/ 17 h 219"/>
                  <a:gd name="T16" fmla="*/ 33 w 205"/>
                  <a:gd name="T17" fmla="*/ 38 h 219"/>
                  <a:gd name="T18" fmla="*/ 95 w 205"/>
                  <a:gd name="T19" fmla="*/ 78 h 219"/>
                  <a:gd name="T20" fmla="*/ 139 w 205"/>
                  <a:gd name="T21" fmla="*/ 122 h 219"/>
                  <a:gd name="T22" fmla="*/ 171 w 205"/>
                  <a:gd name="T23" fmla="*/ 172 h 219"/>
                  <a:gd name="T24" fmla="*/ 205 w 205"/>
                  <a:gd name="T25" fmla="*/ 219 h 219"/>
                  <a:gd name="T26" fmla="*/ 201 w 205"/>
                  <a:gd name="T27" fmla="*/ 163 h 21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05" h="219">
                    <a:moveTo>
                      <a:pt x="201" y="163"/>
                    </a:moveTo>
                    <a:lnTo>
                      <a:pt x="145" y="113"/>
                    </a:lnTo>
                    <a:lnTo>
                      <a:pt x="123" y="79"/>
                    </a:lnTo>
                    <a:lnTo>
                      <a:pt x="78" y="46"/>
                    </a:lnTo>
                    <a:lnTo>
                      <a:pt x="39" y="17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33" y="38"/>
                    </a:lnTo>
                    <a:lnTo>
                      <a:pt x="95" y="78"/>
                    </a:lnTo>
                    <a:lnTo>
                      <a:pt x="139" y="122"/>
                    </a:lnTo>
                    <a:lnTo>
                      <a:pt x="171" y="172"/>
                    </a:lnTo>
                    <a:lnTo>
                      <a:pt x="205" y="219"/>
                    </a:lnTo>
                    <a:lnTo>
                      <a:pt x="201" y="1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8" name="Freeform 117"/>
              <p:cNvSpPr>
                <a:spLocks/>
              </p:cNvSpPr>
              <p:nvPr/>
            </p:nvSpPr>
            <p:spPr bwMode="auto">
              <a:xfrm>
                <a:off x="3062" y="741"/>
                <a:ext cx="160" cy="132"/>
              </a:xfrm>
              <a:custGeom>
                <a:avLst/>
                <a:gdLst>
                  <a:gd name="T0" fmla="*/ 160 w 160"/>
                  <a:gd name="T1" fmla="*/ 109 h 132"/>
                  <a:gd name="T2" fmla="*/ 115 w 160"/>
                  <a:gd name="T3" fmla="*/ 59 h 132"/>
                  <a:gd name="T4" fmla="*/ 67 w 160"/>
                  <a:gd name="T5" fmla="*/ 28 h 132"/>
                  <a:gd name="T6" fmla="*/ 27 w 160"/>
                  <a:gd name="T7" fmla="*/ 7 h 132"/>
                  <a:gd name="T8" fmla="*/ 0 w 160"/>
                  <a:gd name="T9" fmla="*/ 0 h 132"/>
                  <a:gd name="T10" fmla="*/ 17 w 160"/>
                  <a:gd name="T11" fmla="*/ 28 h 132"/>
                  <a:gd name="T12" fmla="*/ 67 w 160"/>
                  <a:gd name="T13" fmla="*/ 56 h 132"/>
                  <a:gd name="T14" fmla="*/ 106 w 160"/>
                  <a:gd name="T15" fmla="*/ 99 h 132"/>
                  <a:gd name="T16" fmla="*/ 125 w 160"/>
                  <a:gd name="T17" fmla="*/ 126 h 132"/>
                  <a:gd name="T18" fmla="*/ 142 w 160"/>
                  <a:gd name="T19" fmla="*/ 132 h 132"/>
                  <a:gd name="T20" fmla="*/ 158 w 160"/>
                  <a:gd name="T21" fmla="*/ 122 h 132"/>
                  <a:gd name="T22" fmla="*/ 160 w 160"/>
                  <a:gd name="T23" fmla="*/ 109 h 13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0" h="132">
                    <a:moveTo>
                      <a:pt x="160" y="109"/>
                    </a:moveTo>
                    <a:lnTo>
                      <a:pt x="115" y="59"/>
                    </a:lnTo>
                    <a:lnTo>
                      <a:pt x="67" y="28"/>
                    </a:lnTo>
                    <a:lnTo>
                      <a:pt x="27" y="7"/>
                    </a:lnTo>
                    <a:lnTo>
                      <a:pt x="0" y="0"/>
                    </a:lnTo>
                    <a:lnTo>
                      <a:pt x="17" y="28"/>
                    </a:lnTo>
                    <a:lnTo>
                      <a:pt x="67" y="56"/>
                    </a:lnTo>
                    <a:lnTo>
                      <a:pt x="106" y="99"/>
                    </a:lnTo>
                    <a:lnTo>
                      <a:pt x="125" y="126"/>
                    </a:lnTo>
                    <a:lnTo>
                      <a:pt x="142" y="132"/>
                    </a:lnTo>
                    <a:lnTo>
                      <a:pt x="158" y="122"/>
                    </a:lnTo>
                    <a:lnTo>
                      <a:pt x="160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9" name="Freeform 118"/>
              <p:cNvSpPr>
                <a:spLocks/>
              </p:cNvSpPr>
              <p:nvPr/>
            </p:nvSpPr>
            <p:spPr bwMode="auto">
              <a:xfrm>
                <a:off x="3044" y="829"/>
                <a:ext cx="176" cy="162"/>
              </a:xfrm>
              <a:custGeom>
                <a:avLst/>
                <a:gdLst>
                  <a:gd name="T0" fmla="*/ 176 w 176"/>
                  <a:gd name="T1" fmla="*/ 150 h 162"/>
                  <a:gd name="T2" fmla="*/ 131 w 176"/>
                  <a:gd name="T3" fmla="*/ 101 h 162"/>
                  <a:gd name="T4" fmla="*/ 74 w 176"/>
                  <a:gd name="T5" fmla="*/ 43 h 162"/>
                  <a:gd name="T6" fmla="*/ 41 w 176"/>
                  <a:gd name="T7" fmla="*/ 15 h 162"/>
                  <a:gd name="T8" fmla="*/ 15 w 176"/>
                  <a:gd name="T9" fmla="*/ 0 h 162"/>
                  <a:gd name="T10" fmla="*/ 0 w 176"/>
                  <a:gd name="T11" fmla="*/ 8 h 162"/>
                  <a:gd name="T12" fmla="*/ 29 w 176"/>
                  <a:gd name="T13" fmla="*/ 34 h 162"/>
                  <a:gd name="T14" fmla="*/ 80 w 176"/>
                  <a:gd name="T15" fmla="*/ 84 h 162"/>
                  <a:gd name="T16" fmla="*/ 127 w 176"/>
                  <a:gd name="T17" fmla="*/ 135 h 162"/>
                  <a:gd name="T18" fmla="*/ 158 w 176"/>
                  <a:gd name="T19" fmla="*/ 162 h 162"/>
                  <a:gd name="T20" fmla="*/ 167 w 176"/>
                  <a:gd name="T21" fmla="*/ 162 h 162"/>
                  <a:gd name="T22" fmla="*/ 176 w 176"/>
                  <a:gd name="T23" fmla="*/ 150 h 1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6" h="162">
                    <a:moveTo>
                      <a:pt x="176" y="150"/>
                    </a:moveTo>
                    <a:lnTo>
                      <a:pt x="131" y="101"/>
                    </a:lnTo>
                    <a:lnTo>
                      <a:pt x="74" y="43"/>
                    </a:lnTo>
                    <a:lnTo>
                      <a:pt x="41" y="15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29" y="34"/>
                    </a:lnTo>
                    <a:lnTo>
                      <a:pt x="80" y="84"/>
                    </a:lnTo>
                    <a:lnTo>
                      <a:pt x="127" y="135"/>
                    </a:lnTo>
                    <a:lnTo>
                      <a:pt x="158" y="162"/>
                    </a:lnTo>
                    <a:lnTo>
                      <a:pt x="167" y="162"/>
                    </a:lnTo>
                    <a:lnTo>
                      <a:pt x="176" y="1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0" name="Freeform 119"/>
              <p:cNvSpPr>
                <a:spLocks/>
              </p:cNvSpPr>
              <p:nvPr/>
            </p:nvSpPr>
            <p:spPr bwMode="auto">
              <a:xfrm>
                <a:off x="3064" y="958"/>
                <a:ext cx="126" cy="130"/>
              </a:xfrm>
              <a:custGeom>
                <a:avLst/>
                <a:gdLst>
                  <a:gd name="T0" fmla="*/ 124 w 126"/>
                  <a:gd name="T1" fmla="*/ 109 h 130"/>
                  <a:gd name="T2" fmla="*/ 72 w 126"/>
                  <a:gd name="T3" fmla="*/ 32 h 130"/>
                  <a:gd name="T4" fmla="*/ 22 w 126"/>
                  <a:gd name="T5" fmla="*/ 3 h 130"/>
                  <a:gd name="T6" fmla="*/ 0 w 126"/>
                  <a:gd name="T7" fmla="*/ 0 h 130"/>
                  <a:gd name="T8" fmla="*/ 5 w 126"/>
                  <a:gd name="T9" fmla="*/ 15 h 130"/>
                  <a:gd name="T10" fmla="*/ 63 w 126"/>
                  <a:gd name="T11" fmla="*/ 56 h 130"/>
                  <a:gd name="T12" fmla="*/ 117 w 126"/>
                  <a:gd name="T13" fmla="*/ 124 h 130"/>
                  <a:gd name="T14" fmla="*/ 126 w 126"/>
                  <a:gd name="T15" fmla="*/ 130 h 130"/>
                  <a:gd name="T16" fmla="*/ 124 w 126"/>
                  <a:gd name="T17" fmla="*/ 109 h 1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6" h="130">
                    <a:moveTo>
                      <a:pt x="124" y="109"/>
                    </a:moveTo>
                    <a:lnTo>
                      <a:pt x="72" y="32"/>
                    </a:lnTo>
                    <a:lnTo>
                      <a:pt x="22" y="3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63" y="56"/>
                    </a:lnTo>
                    <a:lnTo>
                      <a:pt x="117" y="124"/>
                    </a:lnTo>
                    <a:lnTo>
                      <a:pt x="126" y="130"/>
                    </a:lnTo>
                    <a:lnTo>
                      <a:pt x="124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1" name="Freeform 120"/>
              <p:cNvSpPr>
                <a:spLocks/>
              </p:cNvSpPr>
              <p:nvPr/>
            </p:nvSpPr>
            <p:spPr bwMode="auto">
              <a:xfrm>
                <a:off x="3067" y="1076"/>
                <a:ext cx="89" cy="100"/>
              </a:xfrm>
              <a:custGeom>
                <a:avLst/>
                <a:gdLst>
                  <a:gd name="T0" fmla="*/ 85 w 89"/>
                  <a:gd name="T1" fmla="*/ 76 h 100"/>
                  <a:gd name="T2" fmla="*/ 41 w 89"/>
                  <a:gd name="T3" fmla="*/ 17 h 100"/>
                  <a:gd name="T4" fmla="*/ 1 w 89"/>
                  <a:gd name="T5" fmla="*/ 0 h 100"/>
                  <a:gd name="T6" fmla="*/ 0 w 89"/>
                  <a:gd name="T7" fmla="*/ 17 h 100"/>
                  <a:gd name="T8" fmla="*/ 18 w 89"/>
                  <a:gd name="T9" fmla="*/ 47 h 100"/>
                  <a:gd name="T10" fmla="*/ 65 w 89"/>
                  <a:gd name="T11" fmla="*/ 86 h 100"/>
                  <a:gd name="T12" fmla="*/ 79 w 89"/>
                  <a:gd name="T13" fmla="*/ 100 h 100"/>
                  <a:gd name="T14" fmla="*/ 89 w 89"/>
                  <a:gd name="T15" fmla="*/ 93 h 100"/>
                  <a:gd name="T16" fmla="*/ 85 w 89"/>
                  <a:gd name="T17" fmla="*/ 76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9" h="100">
                    <a:moveTo>
                      <a:pt x="85" y="76"/>
                    </a:moveTo>
                    <a:lnTo>
                      <a:pt x="41" y="1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18" y="47"/>
                    </a:lnTo>
                    <a:lnTo>
                      <a:pt x="65" y="86"/>
                    </a:lnTo>
                    <a:lnTo>
                      <a:pt x="79" y="100"/>
                    </a:lnTo>
                    <a:lnTo>
                      <a:pt x="89" y="93"/>
                    </a:lnTo>
                    <a:lnTo>
                      <a:pt x="85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2" name="Freeform 121"/>
              <p:cNvSpPr>
                <a:spLocks/>
              </p:cNvSpPr>
              <p:nvPr/>
            </p:nvSpPr>
            <p:spPr bwMode="auto">
              <a:xfrm>
                <a:off x="3073" y="1198"/>
                <a:ext cx="110" cy="112"/>
              </a:xfrm>
              <a:custGeom>
                <a:avLst/>
                <a:gdLst>
                  <a:gd name="T0" fmla="*/ 110 w 110"/>
                  <a:gd name="T1" fmla="*/ 112 h 112"/>
                  <a:gd name="T2" fmla="*/ 94 w 110"/>
                  <a:gd name="T3" fmla="*/ 94 h 112"/>
                  <a:gd name="T4" fmla="*/ 64 w 110"/>
                  <a:gd name="T5" fmla="*/ 47 h 112"/>
                  <a:gd name="T6" fmla="*/ 18 w 110"/>
                  <a:gd name="T7" fmla="*/ 0 h 112"/>
                  <a:gd name="T8" fmla="*/ 0 w 110"/>
                  <a:gd name="T9" fmla="*/ 0 h 112"/>
                  <a:gd name="T10" fmla="*/ 8 w 110"/>
                  <a:gd name="T11" fmla="*/ 17 h 112"/>
                  <a:gd name="T12" fmla="*/ 42 w 110"/>
                  <a:gd name="T13" fmla="*/ 64 h 112"/>
                  <a:gd name="T14" fmla="*/ 77 w 110"/>
                  <a:gd name="T15" fmla="*/ 110 h 112"/>
                  <a:gd name="T16" fmla="*/ 110 w 110"/>
                  <a:gd name="T17" fmla="*/ 112 h 1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0" h="112">
                    <a:moveTo>
                      <a:pt x="110" y="112"/>
                    </a:moveTo>
                    <a:lnTo>
                      <a:pt x="94" y="94"/>
                    </a:lnTo>
                    <a:lnTo>
                      <a:pt x="64" y="47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8" y="17"/>
                    </a:lnTo>
                    <a:lnTo>
                      <a:pt x="42" y="64"/>
                    </a:lnTo>
                    <a:lnTo>
                      <a:pt x="77" y="110"/>
                    </a:lnTo>
                    <a:lnTo>
                      <a:pt x="110" y="1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3" name="Freeform 122"/>
              <p:cNvSpPr>
                <a:spLocks/>
              </p:cNvSpPr>
              <p:nvPr/>
            </p:nvSpPr>
            <p:spPr bwMode="auto">
              <a:xfrm>
                <a:off x="3212" y="332"/>
                <a:ext cx="320" cy="1166"/>
              </a:xfrm>
              <a:custGeom>
                <a:avLst/>
                <a:gdLst>
                  <a:gd name="T0" fmla="*/ 45 w 320"/>
                  <a:gd name="T1" fmla="*/ 142 h 1166"/>
                  <a:gd name="T2" fmla="*/ 56 w 320"/>
                  <a:gd name="T3" fmla="*/ 207 h 1166"/>
                  <a:gd name="T4" fmla="*/ 29 w 320"/>
                  <a:gd name="T5" fmla="*/ 251 h 1166"/>
                  <a:gd name="T6" fmla="*/ 33 w 320"/>
                  <a:gd name="T7" fmla="*/ 310 h 1166"/>
                  <a:gd name="T8" fmla="*/ 49 w 320"/>
                  <a:gd name="T9" fmla="*/ 358 h 1166"/>
                  <a:gd name="T10" fmla="*/ 24 w 320"/>
                  <a:gd name="T11" fmla="*/ 408 h 1166"/>
                  <a:gd name="T12" fmla="*/ 51 w 320"/>
                  <a:gd name="T13" fmla="*/ 492 h 1166"/>
                  <a:gd name="T14" fmla="*/ 17 w 320"/>
                  <a:gd name="T15" fmla="*/ 563 h 1166"/>
                  <a:gd name="T16" fmla="*/ 35 w 320"/>
                  <a:gd name="T17" fmla="*/ 633 h 1166"/>
                  <a:gd name="T18" fmla="*/ 44 w 320"/>
                  <a:gd name="T19" fmla="*/ 684 h 1166"/>
                  <a:gd name="T20" fmla="*/ 10 w 320"/>
                  <a:gd name="T21" fmla="*/ 727 h 1166"/>
                  <a:gd name="T22" fmla="*/ 29 w 320"/>
                  <a:gd name="T23" fmla="*/ 818 h 1166"/>
                  <a:gd name="T24" fmla="*/ 27 w 320"/>
                  <a:gd name="T25" fmla="*/ 866 h 1166"/>
                  <a:gd name="T26" fmla="*/ 0 w 320"/>
                  <a:gd name="T27" fmla="*/ 925 h 1166"/>
                  <a:gd name="T28" fmla="*/ 16 w 320"/>
                  <a:gd name="T29" fmla="*/ 976 h 1166"/>
                  <a:gd name="T30" fmla="*/ 17 w 320"/>
                  <a:gd name="T31" fmla="*/ 1023 h 1166"/>
                  <a:gd name="T32" fmla="*/ 24 w 320"/>
                  <a:gd name="T33" fmla="*/ 1071 h 1166"/>
                  <a:gd name="T34" fmla="*/ 45 w 320"/>
                  <a:gd name="T35" fmla="*/ 1115 h 1166"/>
                  <a:gd name="T36" fmla="*/ 49 w 320"/>
                  <a:gd name="T37" fmla="*/ 1166 h 1166"/>
                  <a:gd name="T38" fmla="*/ 121 w 320"/>
                  <a:gd name="T39" fmla="*/ 1122 h 1166"/>
                  <a:gd name="T40" fmla="*/ 205 w 320"/>
                  <a:gd name="T41" fmla="*/ 1112 h 1166"/>
                  <a:gd name="T42" fmla="*/ 265 w 320"/>
                  <a:gd name="T43" fmla="*/ 1087 h 1166"/>
                  <a:gd name="T44" fmla="*/ 283 w 320"/>
                  <a:gd name="T45" fmla="*/ 1055 h 1166"/>
                  <a:gd name="T46" fmla="*/ 288 w 320"/>
                  <a:gd name="T47" fmla="*/ 991 h 1166"/>
                  <a:gd name="T48" fmla="*/ 275 w 320"/>
                  <a:gd name="T49" fmla="*/ 905 h 1166"/>
                  <a:gd name="T50" fmla="*/ 261 w 320"/>
                  <a:gd name="T51" fmla="*/ 861 h 1166"/>
                  <a:gd name="T52" fmla="*/ 270 w 320"/>
                  <a:gd name="T53" fmla="*/ 807 h 1166"/>
                  <a:gd name="T54" fmla="*/ 244 w 320"/>
                  <a:gd name="T55" fmla="*/ 747 h 1166"/>
                  <a:gd name="T56" fmla="*/ 281 w 320"/>
                  <a:gd name="T57" fmla="*/ 700 h 1166"/>
                  <a:gd name="T58" fmla="*/ 253 w 320"/>
                  <a:gd name="T59" fmla="*/ 633 h 1166"/>
                  <a:gd name="T60" fmla="*/ 239 w 320"/>
                  <a:gd name="T61" fmla="*/ 570 h 1166"/>
                  <a:gd name="T62" fmla="*/ 293 w 320"/>
                  <a:gd name="T63" fmla="*/ 522 h 1166"/>
                  <a:gd name="T64" fmla="*/ 275 w 320"/>
                  <a:gd name="T65" fmla="*/ 486 h 1166"/>
                  <a:gd name="T66" fmla="*/ 275 w 320"/>
                  <a:gd name="T67" fmla="*/ 427 h 1166"/>
                  <a:gd name="T68" fmla="*/ 249 w 320"/>
                  <a:gd name="T69" fmla="*/ 390 h 1166"/>
                  <a:gd name="T70" fmla="*/ 270 w 320"/>
                  <a:gd name="T71" fmla="*/ 342 h 1166"/>
                  <a:gd name="T72" fmla="*/ 253 w 320"/>
                  <a:gd name="T73" fmla="*/ 304 h 1166"/>
                  <a:gd name="T74" fmla="*/ 253 w 320"/>
                  <a:gd name="T75" fmla="*/ 272 h 1166"/>
                  <a:gd name="T76" fmla="*/ 272 w 320"/>
                  <a:gd name="T77" fmla="*/ 243 h 1166"/>
                  <a:gd name="T78" fmla="*/ 248 w 320"/>
                  <a:gd name="T79" fmla="*/ 205 h 1166"/>
                  <a:gd name="T80" fmla="*/ 244 w 320"/>
                  <a:gd name="T81" fmla="*/ 151 h 1166"/>
                  <a:gd name="T82" fmla="*/ 305 w 320"/>
                  <a:gd name="T83" fmla="*/ 83 h 1166"/>
                  <a:gd name="T84" fmla="*/ 320 w 320"/>
                  <a:gd name="T85" fmla="*/ 10 h 1166"/>
                  <a:gd name="T86" fmla="*/ 283 w 320"/>
                  <a:gd name="T87" fmla="*/ 10 h 1166"/>
                  <a:gd name="T88" fmla="*/ 176 w 320"/>
                  <a:gd name="T89" fmla="*/ 66 h 1166"/>
                  <a:gd name="T90" fmla="*/ 88 w 320"/>
                  <a:gd name="T91" fmla="*/ 99 h 116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20" h="1166">
                    <a:moveTo>
                      <a:pt x="56" y="110"/>
                    </a:moveTo>
                    <a:lnTo>
                      <a:pt x="45" y="142"/>
                    </a:lnTo>
                    <a:lnTo>
                      <a:pt x="54" y="174"/>
                    </a:lnTo>
                    <a:lnTo>
                      <a:pt x="56" y="207"/>
                    </a:lnTo>
                    <a:lnTo>
                      <a:pt x="45" y="227"/>
                    </a:lnTo>
                    <a:lnTo>
                      <a:pt x="29" y="251"/>
                    </a:lnTo>
                    <a:lnTo>
                      <a:pt x="22" y="287"/>
                    </a:lnTo>
                    <a:lnTo>
                      <a:pt x="33" y="310"/>
                    </a:lnTo>
                    <a:lnTo>
                      <a:pt x="49" y="337"/>
                    </a:lnTo>
                    <a:lnTo>
                      <a:pt x="49" y="358"/>
                    </a:lnTo>
                    <a:lnTo>
                      <a:pt x="38" y="381"/>
                    </a:lnTo>
                    <a:lnTo>
                      <a:pt x="24" y="408"/>
                    </a:lnTo>
                    <a:lnTo>
                      <a:pt x="29" y="435"/>
                    </a:lnTo>
                    <a:lnTo>
                      <a:pt x="51" y="492"/>
                    </a:lnTo>
                    <a:lnTo>
                      <a:pt x="49" y="516"/>
                    </a:lnTo>
                    <a:lnTo>
                      <a:pt x="17" y="563"/>
                    </a:lnTo>
                    <a:lnTo>
                      <a:pt x="17" y="602"/>
                    </a:lnTo>
                    <a:lnTo>
                      <a:pt x="35" y="633"/>
                    </a:lnTo>
                    <a:lnTo>
                      <a:pt x="45" y="661"/>
                    </a:lnTo>
                    <a:lnTo>
                      <a:pt x="44" y="684"/>
                    </a:lnTo>
                    <a:lnTo>
                      <a:pt x="16" y="709"/>
                    </a:lnTo>
                    <a:lnTo>
                      <a:pt x="10" y="727"/>
                    </a:lnTo>
                    <a:lnTo>
                      <a:pt x="16" y="770"/>
                    </a:lnTo>
                    <a:lnTo>
                      <a:pt x="29" y="818"/>
                    </a:lnTo>
                    <a:lnTo>
                      <a:pt x="29" y="844"/>
                    </a:lnTo>
                    <a:lnTo>
                      <a:pt x="27" y="866"/>
                    </a:lnTo>
                    <a:lnTo>
                      <a:pt x="7" y="898"/>
                    </a:lnTo>
                    <a:lnTo>
                      <a:pt x="0" y="925"/>
                    </a:lnTo>
                    <a:lnTo>
                      <a:pt x="1" y="955"/>
                    </a:lnTo>
                    <a:lnTo>
                      <a:pt x="16" y="976"/>
                    </a:lnTo>
                    <a:lnTo>
                      <a:pt x="33" y="996"/>
                    </a:lnTo>
                    <a:lnTo>
                      <a:pt x="17" y="1023"/>
                    </a:lnTo>
                    <a:lnTo>
                      <a:pt x="10" y="1050"/>
                    </a:lnTo>
                    <a:lnTo>
                      <a:pt x="24" y="1071"/>
                    </a:lnTo>
                    <a:lnTo>
                      <a:pt x="44" y="1087"/>
                    </a:lnTo>
                    <a:lnTo>
                      <a:pt x="45" y="1115"/>
                    </a:lnTo>
                    <a:lnTo>
                      <a:pt x="45" y="1137"/>
                    </a:lnTo>
                    <a:lnTo>
                      <a:pt x="49" y="1166"/>
                    </a:lnTo>
                    <a:lnTo>
                      <a:pt x="84" y="1142"/>
                    </a:lnTo>
                    <a:lnTo>
                      <a:pt x="121" y="1122"/>
                    </a:lnTo>
                    <a:lnTo>
                      <a:pt x="154" y="1112"/>
                    </a:lnTo>
                    <a:lnTo>
                      <a:pt x="205" y="1112"/>
                    </a:lnTo>
                    <a:lnTo>
                      <a:pt x="242" y="1106"/>
                    </a:lnTo>
                    <a:lnTo>
                      <a:pt x="265" y="1087"/>
                    </a:lnTo>
                    <a:lnTo>
                      <a:pt x="303" y="1077"/>
                    </a:lnTo>
                    <a:lnTo>
                      <a:pt x="283" y="1055"/>
                    </a:lnTo>
                    <a:lnTo>
                      <a:pt x="275" y="1025"/>
                    </a:lnTo>
                    <a:lnTo>
                      <a:pt x="288" y="991"/>
                    </a:lnTo>
                    <a:lnTo>
                      <a:pt x="286" y="941"/>
                    </a:lnTo>
                    <a:lnTo>
                      <a:pt x="275" y="905"/>
                    </a:lnTo>
                    <a:lnTo>
                      <a:pt x="265" y="887"/>
                    </a:lnTo>
                    <a:lnTo>
                      <a:pt x="261" y="861"/>
                    </a:lnTo>
                    <a:lnTo>
                      <a:pt x="275" y="828"/>
                    </a:lnTo>
                    <a:lnTo>
                      <a:pt x="270" y="807"/>
                    </a:lnTo>
                    <a:lnTo>
                      <a:pt x="242" y="768"/>
                    </a:lnTo>
                    <a:lnTo>
                      <a:pt x="244" y="747"/>
                    </a:lnTo>
                    <a:lnTo>
                      <a:pt x="255" y="727"/>
                    </a:lnTo>
                    <a:lnTo>
                      <a:pt x="281" y="700"/>
                    </a:lnTo>
                    <a:lnTo>
                      <a:pt x="272" y="679"/>
                    </a:lnTo>
                    <a:lnTo>
                      <a:pt x="253" y="633"/>
                    </a:lnTo>
                    <a:lnTo>
                      <a:pt x="239" y="602"/>
                    </a:lnTo>
                    <a:lnTo>
                      <a:pt x="239" y="570"/>
                    </a:lnTo>
                    <a:lnTo>
                      <a:pt x="288" y="552"/>
                    </a:lnTo>
                    <a:lnTo>
                      <a:pt x="293" y="522"/>
                    </a:lnTo>
                    <a:lnTo>
                      <a:pt x="288" y="503"/>
                    </a:lnTo>
                    <a:lnTo>
                      <a:pt x="275" y="486"/>
                    </a:lnTo>
                    <a:lnTo>
                      <a:pt x="277" y="460"/>
                    </a:lnTo>
                    <a:lnTo>
                      <a:pt x="275" y="427"/>
                    </a:lnTo>
                    <a:lnTo>
                      <a:pt x="261" y="411"/>
                    </a:lnTo>
                    <a:lnTo>
                      <a:pt x="249" y="390"/>
                    </a:lnTo>
                    <a:lnTo>
                      <a:pt x="258" y="368"/>
                    </a:lnTo>
                    <a:lnTo>
                      <a:pt x="270" y="342"/>
                    </a:lnTo>
                    <a:lnTo>
                      <a:pt x="270" y="326"/>
                    </a:lnTo>
                    <a:lnTo>
                      <a:pt x="253" y="304"/>
                    </a:lnTo>
                    <a:lnTo>
                      <a:pt x="248" y="287"/>
                    </a:lnTo>
                    <a:lnTo>
                      <a:pt x="253" y="272"/>
                    </a:lnTo>
                    <a:lnTo>
                      <a:pt x="270" y="261"/>
                    </a:lnTo>
                    <a:lnTo>
                      <a:pt x="272" y="243"/>
                    </a:lnTo>
                    <a:lnTo>
                      <a:pt x="267" y="233"/>
                    </a:lnTo>
                    <a:lnTo>
                      <a:pt x="248" y="205"/>
                    </a:lnTo>
                    <a:lnTo>
                      <a:pt x="242" y="174"/>
                    </a:lnTo>
                    <a:lnTo>
                      <a:pt x="244" y="151"/>
                    </a:lnTo>
                    <a:lnTo>
                      <a:pt x="261" y="130"/>
                    </a:lnTo>
                    <a:lnTo>
                      <a:pt x="305" y="83"/>
                    </a:lnTo>
                    <a:lnTo>
                      <a:pt x="320" y="43"/>
                    </a:lnTo>
                    <a:lnTo>
                      <a:pt x="320" y="10"/>
                    </a:lnTo>
                    <a:lnTo>
                      <a:pt x="305" y="0"/>
                    </a:lnTo>
                    <a:lnTo>
                      <a:pt x="283" y="10"/>
                    </a:lnTo>
                    <a:lnTo>
                      <a:pt x="228" y="44"/>
                    </a:lnTo>
                    <a:lnTo>
                      <a:pt x="176" y="66"/>
                    </a:lnTo>
                    <a:lnTo>
                      <a:pt x="123" y="88"/>
                    </a:lnTo>
                    <a:lnTo>
                      <a:pt x="88" y="99"/>
                    </a:lnTo>
                    <a:lnTo>
                      <a:pt x="56" y="11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4" name="Freeform 123"/>
              <p:cNvSpPr>
                <a:spLocks/>
              </p:cNvSpPr>
              <p:nvPr/>
            </p:nvSpPr>
            <p:spPr bwMode="auto">
              <a:xfrm>
                <a:off x="2994" y="322"/>
                <a:ext cx="565" cy="1192"/>
              </a:xfrm>
              <a:custGeom>
                <a:avLst/>
                <a:gdLst>
                  <a:gd name="T0" fmla="*/ 368 w 565"/>
                  <a:gd name="T1" fmla="*/ 1120 h 1192"/>
                  <a:gd name="T2" fmla="*/ 260 w 565"/>
                  <a:gd name="T3" fmla="*/ 1157 h 1192"/>
                  <a:gd name="T4" fmla="*/ 45 w 565"/>
                  <a:gd name="T5" fmla="*/ 964 h 1192"/>
                  <a:gd name="T6" fmla="*/ 34 w 565"/>
                  <a:gd name="T7" fmla="*/ 997 h 1192"/>
                  <a:gd name="T8" fmla="*/ 267 w 565"/>
                  <a:gd name="T9" fmla="*/ 1192 h 1192"/>
                  <a:gd name="T10" fmla="*/ 379 w 565"/>
                  <a:gd name="T11" fmla="*/ 1132 h 1192"/>
                  <a:gd name="T12" fmla="*/ 534 w 565"/>
                  <a:gd name="T13" fmla="*/ 1081 h 1192"/>
                  <a:gd name="T14" fmla="*/ 526 w 565"/>
                  <a:gd name="T15" fmla="*/ 997 h 1192"/>
                  <a:gd name="T16" fmla="*/ 495 w 565"/>
                  <a:gd name="T17" fmla="*/ 903 h 1192"/>
                  <a:gd name="T18" fmla="*/ 510 w 565"/>
                  <a:gd name="T19" fmla="*/ 828 h 1192"/>
                  <a:gd name="T20" fmla="*/ 478 w 565"/>
                  <a:gd name="T21" fmla="*/ 753 h 1192"/>
                  <a:gd name="T22" fmla="*/ 494 w 565"/>
                  <a:gd name="T23" fmla="*/ 666 h 1192"/>
                  <a:gd name="T24" fmla="*/ 506 w 565"/>
                  <a:gd name="T25" fmla="*/ 580 h 1192"/>
                  <a:gd name="T26" fmla="*/ 510 w 565"/>
                  <a:gd name="T27" fmla="*/ 472 h 1192"/>
                  <a:gd name="T28" fmla="*/ 488 w 565"/>
                  <a:gd name="T29" fmla="*/ 380 h 1192"/>
                  <a:gd name="T30" fmla="*/ 478 w 565"/>
                  <a:gd name="T31" fmla="*/ 308 h 1192"/>
                  <a:gd name="T32" fmla="*/ 504 w 565"/>
                  <a:gd name="T33" fmla="*/ 245 h 1192"/>
                  <a:gd name="T34" fmla="*/ 490 w 565"/>
                  <a:gd name="T35" fmla="*/ 140 h 1192"/>
                  <a:gd name="T36" fmla="*/ 559 w 565"/>
                  <a:gd name="T37" fmla="*/ 12 h 1192"/>
                  <a:gd name="T38" fmla="*/ 528 w 565"/>
                  <a:gd name="T39" fmla="*/ 39 h 1192"/>
                  <a:gd name="T40" fmla="*/ 457 w 565"/>
                  <a:gd name="T41" fmla="*/ 156 h 1192"/>
                  <a:gd name="T42" fmla="*/ 354 w 565"/>
                  <a:gd name="T43" fmla="*/ 254 h 1192"/>
                  <a:gd name="T44" fmla="*/ 461 w 565"/>
                  <a:gd name="T45" fmla="*/ 217 h 1192"/>
                  <a:gd name="T46" fmla="*/ 451 w 565"/>
                  <a:gd name="T47" fmla="*/ 286 h 1192"/>
                  <a:gd name="T48" fmla="*/ 401 w 565"/>
                  <a:gd name="T49" fmla="*/ 358 h 1192"/>
                  <a:gd name="T50" fmla="*/ 474 w 565"/>
                  <a:gd name="T51" fmla="*/ 342 h 1192"/>
                  <a:gd name="T52" fmla="*/ 455 w 565"/>
                  <a:gd name="T53" fmla="*/ 397 h 1192"/>
                  <a:gd name="T54" fmla="*/ 450 w 565"/>
                  <a:gd name="T55" fmla="*/ 456 h 1192"/>
                  <a:gd name="T56" fmla="*/ 343 w 565"/>
                  <a:gd name="T57" fmla="*/ 535 h 1192"/>
                  <a:gd name="T58" fmla="*/ 463 w 565"/>
                  <a:gd name="T59" fmla="*/ 481 h 1192"/>
                  <a:gd name="T60" fmla="*/ 506 w 565"/>
                  <a:gd name="T61" fmla="*/ 535 h 1192"/>
                  <a:gd name="T62" fmla="*/ 434 w 565"/>
                  <a:gd name="T63" fmla="*/ 586 h 1192"/>
                  <a:gd name="T64" fmla="*/ 299 w 565"/>
                  <a:gd name="T65" fmla="*/ 650 h 1192"/>
                  <a:gd name="T66" fmla="*/ 451 w 565"/>
                  <a:gd name="T67" fmla="*/ 623 h 1192"/>
                  <a:gd name="T68" fmla="*/ 483 w 565"/>
                  <a:gd name="T69" fmla="*/ 725 h 1192"/>
                  <a:gd name="T70" fmla="*/ 303 w 565"/>
                  <a:gd name="T71" fmla="*/ 773 h 1192"/>
                  <a:gd name="T72" fmla="*/ 401 w 565"/>
                  <a:gd name="T73" fmla="*/ 769 h 1192"/>
                  <a:gd name="T74" fmla="*/ 463 w 565"/>
                  <a:gd name="T75" fmla="*/ 800 h 1192"/>
                  <a:gd name="T76" fmla="*/ 461 w 565"/>
                  <a:gd name="T77" fmla="*/ 860 h 1192"/>
                  <a:gd name="T78" fmla="*/ 288 w 565"/>
                  <a:gd name="T79" fmla="*/ 894 h 1192"/>
                  <a:gd name="T80" fmla="*/ 373 w 565"/>
                  <a:gd name="T81" fmla="*/ 894 h 1192"/>
                  <a:gd name="T82" fmla="*/ 472 w 565"/>
                  <a:gd name="T83" fmla="*/ 878 h 1192"/>
                  <a:gd name="T84" fmla="*/ 386 w 565"/>
                  <a:gd name="T85" fmla="*/ 958 h 1192"/>
                  <a:gd name="T86" fmla="*/ 288 w 565"/>
                  <a:gd name="T87" fmla="*/ 1006 h 1192"/>
                  <a:gd name="T88" fmla="*/ 412 w 565"/>
                  <a:gd name="T89" fmla="*/ 962 h 1192"/>
                  <a:gd name="T90" fmla="*/ 485 w 565"/>
                  <a:gd name="T91" fmla="*/ 946 h 1192"/>
                  <a:gd name="T92" fmla="*/ 483 w 565"/>
                  <a:gd name="T93" fmla="*/ 1017 h 1192"/>
                  <a:gd name="T94" fmla="*/ 494 w 565"/>
                  <a:gd name="T95" fmla="*/ 1076 h 119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565" h="1192">
                    <a:moveTo>
                      <a:pt x="479" y="1078"/>
                    </a:moveTo>
                    <a:lnTo>
                      <a:pt x="455" y="1105"/>
                    </a:lnTo>
                    <a:lnTo>
                      <a:pt x="417" y="1113"/>
                    </a:lnTo>
                    <a:lnTo>
                      <a:pt x="368" y="1120"/>
                    </a:lnTo>
                    <a:lnTo>
                      <a:pt x="315" y="1131"/>
                    </a:lnTo>
                    <a:lnTo>
                      <a:pt x="281" y="1152"/>
                    </a:lnTo>
                    <a:lnTo>
                      <a:pt x="270" y="1163"/>
                    </a:lnTo>
                    <a:lnTo>
                      <a:pt x="260" y="1157"/>
                    </a:lnTo>
                    <a:lnTo>
                      <a:pt x="196" y="1110"/>
                    </a:lnTo>
                    <a:lnTo>
                      <a:pt x="114" y="1045"/>
                    </a:lnTo>
                    <a:lnTo>
                      <a:pt x="86" y="1006"/>
                    </a:lnTo>
                    <a:lnTo>
                      <a:pt x="45" y="964"/>
                    </a:lnTo>
                    <a:lnTo>
                      <a:pt x="32" y="932"/>
                    </a:lnTo>
                    <a:lnTo>
                      <a:pt x="0" y="926"/>
                    </a:lnTo>
                    <a:lnTo>
                      <a:pt x="16" y="962"/>
                    </a:lnTo>
                    <a:lnTo>
                      <a:pt x="34" y="997"/>
                    </a:lnTo>
                    <a:lnTo>
                      <a:pt x="86" y="1035"/>
                    </a:lnTo>
                    <a:lnTo>
                      <a:pt x="123" y="1081"/>
                    </a:lnTo>
                    <a:lnTo>
                      <a:pt x="212" y="1138"/>
                    </a:lnTo>
                    <a:lnTo>
                      <a:pt x="267" y="1192"/>
                    </a:lnTo>
                    <a:lnTo>
                      <a:pt x="288" y="1186"/>
                    </a:lnTo>
                    <a:lnTo>
                      <a:pt x="310" y="1159"/>
                    </a:lnTo>
                    <a:lnTo>
                      <a:pt x="341" y="1143"/>
                    </a:lnTo>
                    <a:lnTo>
                      <a:pt x="379" y="1132"/>
                    </a:lnTo>
                    <a:lnTo>
                      <a:pt x="461" y="1125"/>
                    </a:lnTo>
                    <a:lnTo>
                      <a:pt x="485" y="1110"/>
                    </a:lnTo>
                    <a:lnTo>
                      <a:pt x="526" y="1099"/>
                    </a:lnTo>
                    <a:lnTo>
                      <a:pt x="534" y="1081"/>
                    </a:lnTo>
                    <a:lnTo>
                      <a:pt x="521" y="1060"/>
                    </a:lnTo>
                    <a:lnTo>
                      <a:pt x="506" y="1038"/>
                    </a:lnTo>
                    <a:lnTo>
                      <a:pt x="515" y="1011"/>
                    </a:lnTo>
                    <a:lnTo>
                      <a:pt x="526" y="997"/>
                    </a:lnTo>
                    <a:lnTo>
                      <a:pt x="526" y="974"/>
                    </a:lnTo>
                    <a:lnTo>
                      <a:pt x="515" y="937"/>
                    </a:lnTo>
                    <a:lnTo>
                      <a:pt x="510" y="919"/>
                    </a:lnTo>
                    <a:lnTo>
                      <a:pt x="495" y="903"/>
                    </a:lnTo>
                    <a:lnTo>
                      <a:pt x="488" y="883"/>
                    </a:lnTo>
                    <a:lnTo>
                      <a:pt x="495" y="865"/>
                    </a:lnTo>
                    <a:lnTo>
                      <a:pt x="512" y="851"/>
                    </a:lnTo>
                    <a:lnTo>
                      <a:pt x="510" y="828"/>
                    </a:lnTo>
                    <a:lnTo>
                      <a:pt x="501" y="811"/>
                    </a:lnTo>
                    <a:lnTo>
                      <a:pt x="483" y="785"/>
                    </a:lnTo>
                    <a:lnTo>
                      <a:pt x="472" y="773"/>
                    </a:lnTo>
                    <a:lnTo>
                      <a:pt x="478" y="753"/>
                    </a:lnTo>
                    <a:lnTo>
                      <a:pt x="504" y="737"/>
                    </a:lnTo>
                    <a:lnTo>
                      <a:pt x="515" y="716"/>
                    </a:lnTo>
                    <a:lnTo>
                      <a:pt x="512" y="698"/>
                    </a:lnTo>
                    <a:lnTo>
                      <a:pt x="494" y="666"/>
                    </a:lnTo>
                    <a:lnTo>
                      <a:pt x="474" y="629"/>
                    </a:lnTo>
                    <a:lnTo>
                      <a:pt x="467" y="602"/>
                    </a:lnTo>
                    <a:lnTo>
                      <a:pt x="478" y="591"/>
                    </a:lnTo>
                    <a:lnTo>
                      <a:pt x="506" y="580"/>
                    </a:lnTo>
                    <a:lnTo>
                      <a:pt x="522" y="570"/>
                    </a:lnTo>
                    <a:lnTo>
                      <a:pt x="526" y="535"/>
                    </a:lnTo>
                    <a:lnTo>
                      <a:pt x="506" y="497"/>
                    </a:lnTo>
                    <a:lnTo>
                      <a:pt x="510" y="472"/>
                    </a:lnTo>
                    <a:lnTo>
                      <a:pt x="517" y="449"/>
                    </a:lnTo>
                    <a:lnTo>
                      <a:pt x="499" y="422"/>
                    </a:lnTo>
                    <a:lnTo>
                      <a:pt x="483" y="397"/>
                    </a:lnTo>
                    <a:lnTo>
                      <a:pt x="488" y="380"/>
                    </a:lnTo>
                    <a:lnTo>
                      <a:pt x="499" y="363"/>
                    </a:lnTo>
                    <a:lnTo>
                      <a:pt x="499" y="336"/>
                    </a:lnTo>
                    <a:lnTo>
                      <a:pt x="488" y="320"/>
                    </a:lnTo>
                    <a:lnTo>
                      <a:pt x="478" y="308"/>
                    </a:lnTo>
                    <a:lnTo>
                      <a:pt x="479" y="288"/>
                    </a:lnTo>
                    <a:lnTo>
                      <a:pt x="499" y="277"/>
                    </a:lnTo>
                    <a:lnTo>
                      <a:pt x="510" y="267"/>
                    </a:lnTo>
                    <a:lnTo>
                      <a:pt x="504" y="245"/>
                    </a:lnTo>
                    <a:lnTo>
                      <a:pt x="483" y="217"/>
                    </a:lnTo>
                    <a:lnTo>
                      <a:pt x="474" y="194"/>
                    </a:lnTo>
                    <a:lnTo>
                      <a:pt x="472" y="167"/>
                    </a:lnTo>
                    <a:lnTo>
                      <a:pt x="490" y="140"/>
                    </a:lnTo>
                    <a:lnTo>
                      <a:pt x="528" y="99"/>
                    </a:lnTo>
                    <a:lnTo>
                      <a:pt x="548" y="66"/>
                    </a:lnTo>
                    <a:lnTo>
                      <a:pt x="565" y="39"/>
                    </a:lnTo>
                    <a:lnTo>
                      <a:pt x="559" y="12"/>
                    </a:lnTo>
                    <a:lnTo>
                      <a:pt x="545" y="0"/>
                    </a:lnTo>
                    <a:lnTo>
                      <a:pt x="534" y="1"/>
                    </a:lnTo>
                    <a:lnTo>
                      <a:pt x="515" y="23"/>
                    </a:lnTo>
                    <a:lnTo>
                      <a:pt x="528" y="39"/>
                    </a:lnTo>
                    <a:lnTo>
                      <a:pt x="526" y="66"/>
                    </a:lnTo>
                    <a:lnTo>
                      <a:pt x="501" y="113"/>
                    </a:lnTo>
                    <a:lnTo>
                      <a:pt x="469" y="140"/>
                    </a:lnTo>
                    <a:lnTo>
                      <a:pt x="457" y="156"/>
                    </a:lnTo>
                    <a:lnTo>
                      <a:pt x="450" y="178"/>
                    </a:lnTo>
                    <a:lnTo>
                      <a:pt x="446" y="190"/>
                    </a:lnTo>
                    <a:lnTo>
                      <a:pt x="398" y="229"/>
                    </a:lnTo>
                    <a:lnTo>
                      <a:pt x="354" y="254"/>
                    </a:lnTo>
                    <a:lnTo>
                      <a:pt x="348" y="272"/>
                    </a:lnTo>
                    <a:lnTo>
                      <a:pt x="363" y="276"/>
                    </a:lnTo>
                    <a:lnTo>
                      <a:pt x="428" y="229"/>
                    </a:lnTo>
                    <a:lnTo>
                      <a:pt x="461" y="217"/>
                    </a:lnTo>
                    <a:lnTo>
                      <a:pt x="478" y="249"/>
                    </a:lnTo>
                    <a:lnTo>
                      <a:pt x="483" y="261"/>
                    </a:lnTo>
                    <a:lnTo>
                      <a:pt x="467" y="276"/>
                    </a:lnTo>
                    <a:lnTo>
                      <a:pt x="451" y="286"/>
                    </a:lnTo>
                    <a:lnTo>
                      <a:pt x="450" y="304"/>
                    </a:lnTo>
                    <a:lnTo>
                      <a:pt x="455" y="324"/>
                    </a:lnTo>
                    <a:lnTo>
                      <a:pt x="441" y="340"/>
                    </a:lnTo>
                    <a:lnTo>
                      <a:pt x="401" y="358"/>
                    </a:lnTo>
                    <a:lnTo>
                      <a:pt x="341" y="384"/>
                    </a:lnTo>
                    <a:lnTo>
                      <a:pt x="363" y="391"/>
                    </a:lnTo>
                    <a:lnTo>
                      <a:pt x="425" y="367"/>
                    </a:lnTo>
                    <a:lnTo>
                      <a:pt x="474" y="342"/>
                    </a:lnTo>
                    <a:lnTo>
                      <a:pt x="483" y="347"/>
                    </a:lnTo>
                    <a:lnTo>
                      <a:pt x="478" y="363"/>
                    </a:lnTo>
                    <a:lnTo>
                      <a:pt x="461" y="380"/>
                    </a:lnTo>
                    <a:lnTo>
                      <a:pt x="455" y="397"/>
                    </a:lnTo>
                    <a:lnTo>
                      <a:pt x="463" y="418"/>
                    </a:lnTo>
                    <a:lnTo>
                      <a:pt x="483" y="434"/>
                    </a:lnTo>
                    <a:lnTo>
                      <a:pt x="483" y="449"/>
                    </a:lnTo>
                    <a:lnTo>
                      <a:pt x="450" y="456"/>
                    </a:lnTo>
                    <a:lnTo>
                      <a:pt x="423" y="492"/>
                    </a:lnTo>
                    <a:lnTo>
                      <a:pt x="391" y="513"/>
                    </a:lnTo>
                    <a:lnTo>
                      <a:pt x="347" y="525"/>
                    </a:lnTo>
                    <a:lnTo>
                      <a:pt x="343" y="535"/>
                    </a:lnTo>
                    <a:lnTo>
                      <a:pt x="370" y="532"/>
                    </a:lnTo>
                    <a:lnTo>
                      <a:pt x="428" y="513"/>
                    </a:lnTo>
                    <a:lnTo>
                      <a:pt x="450" y="497"/>
                    </a:lnTo>
                    <a:lnTo>
                      <a:pt x="463" y="481"/>
                    </a:lnTo>
                    <a:lnTo>
                      <a:pt x="483" y="477"/>
                    </a:lnTo>
                    <a:lnTo>
                      <a:pt x="483" y="497"/>
                    </a:lnTo>
                    <a:lnTo>
                      <a:pt x="495" y="515"/>
                    </a:lnTo>
                    <a:lnTo>
                      <a:pt x="506" y="535"/>
                    </a:lnTo>
                    <a:lnTo>
                      <a:pt x="499" y="552"/>
                    </a:lnTo>
                    <a:lnTo>
                      <a:pt x="474" y="562"/>
                    </a:lnTo>
                    <a:lnTo>
                      <a:pt x="450" y="570"/>
                    </a:lnTo>
                    <a:lnTo>
                      <a:pt x="434" y="586"/>
                    </a:lnTo>
                    <a:lnTo>
                      <a:pt x="359" y="607"/>
                    </a:lnTo>
                    <a:lnTo>
                      <a:pt x="304" y="627"/>
                    </a:lnTo>
                    <a:lnTo>
                      <a:pt x="283" y="638"/>
                    </a:lnTo>
                    <a:lnTo>
                      <a:pt x="299" y="650"/>
                    </a:lnTo>
                    <a:lnTo>
                      <a:pt x="332" y="643"/>
                    </a:lnTo>
                    <a:lnTo>
                      <a:pt x="398" y="618"/>
                    </a:lnTo>
                    <a:lnTo>
                      <a:pt x="441" y="605"/>
                    </a:lnTo>
                    <a:lnTo>
                      <a:pt x="451" y="623"/>
                    </a:lnTo>
                    <a:lnTo>
                      <a:pt x="463" y="656"/>
                    </a:lnTo>
                    <a:lnTo>
                      <a:pt x="483" y="683"/>
                    </a:lnTo>
                    <a:lnTo>
                      <a:pt x="485" y="705"/>
                    </a:lnTo>
                    <a:lnTo>
                      <a:pt x="483" y="725"/>
                    </a:lnTo>
                    <a:lnTo>
                      <a:pt x="461" y="732"/>
                    </a:lnTo>
                    <a:lnTo>
                      <a:pt x="423" y="741"/>
                    </a:lnTo>
                    <a:lnTo>
                      <a:pt x="373" y="762"/>
                    </a:lnTo>
                    <a:lnTo>
                      <a:pt x="303" y="773"/>
                    </a:lnTo>
                    <a:lnTo>
                      <a:pt x="276" y="785"/>
                    </a:lnTo>
                    <a:lnTo>
                      <a:pt x="294" y="794"/>
                    </a:lnTo>
                    <a:lnTo>
                      <a:pt x="357" y="785"/>
                    </a:lnTo>
                    <a:lnTo>
                      <a:pt x="401" y="769"/>
                    </a:lnTo>
                    <a:lnTo>
                      <a:pt x="430" y="759"/>
                    </a:lnTo>
                    <a:lnTo>
                      <a:pt x="455" y="753"/>
                    </a:lnTo>
                    <a:lnTo>
                      <a:pt x="451" y="773"/>
                    </a:lnTo>
                    <a:lnTo>
                      <a:pt x="463" y="800"/>
                    </a:lnTo>
                    <a:lnTo>
                      <a:pt x="479" y="816"/>
                    </a:lnTo>
                    <a:lnTo>
                      <a:pt x="483" y="835"/>
                    </a:lnTo>
                    <a:lnTo>
                      <a:pt x="483" y="851"/>
                    </a:lnTo>
                    <a:lnTo>
                      <a:pt x="461" y="860"/>
                    </a:lnTo>
                    <a:lnTo>
                      <a:pt x="419" y="862"/>
                    </a:lnTo>
                    <a:lnTo>
                      <a:pt x="391" y="871"/>
                    </a:lnTo>
                    <a:lnTo>
                      <a:pt x="325" y="892"/>
                    </a:lnTo>
                    <a:lnTo>
                      <a:pt x="288" y="894"/>
                    </a:lnTo>
                    <a:lnTo>
                      <a:pt x="276" y="910"/>
                    </a:lnTo>
                    <a:lnTo>
                      <a:pt x="292" y="915"/>
                    </a:lnTo>
                    <a:lnTo>
                      <a:pt x="325" y="908"/>
                    </a:lnTo>
                    <a:lnTo>
                      <a:pt x="373" y="894"/>
                    </a:lnTo>
                    <a:lnTo>
                      <a:pt x="401" y="883"/>
                    </a:lnTo>
                    <a:lnTo>
                      <a:pt x="435" y="876"/>
                    </a:lnTo>
                    <a:lnTo>
                      <a:pt x="463" y="878"/>
                    </a:lnTo>
                    <a:lnTo>
                      <a:pt x="472" y="878"/>
                    </a:lnTo>
                    <a:lnTo>
                      <a:pt x="472" y="903"/>
                    </a:lnTo>
                    <a:lnTo>
                      <a:pt x="479" y="915"/>
                    </a:lnTo>
                    <a:lnTo>
                      <a:pt x="430" y="926"/>
                    </a:lnTo>
                    <a:lnTo>
                      <a:pt x="386" y="958"/>
                    </a:lnTo>
                    <a:lnTo>
                      <a:pt x="338" y="976"/>
                    </a:lnTo>
                    <a:lnTo>
                      <a:pt x="304" y="981"/>
                    </a:lnTo>
                    <a:lnTo>
                      <a:pt x="278" y="995"/>
                    </a:lnTo>
                    <a:lnTo>
                      <a:pt x="288" y="1006"/>
                    </a:lnTo>
                    <a:lnTo>
                      <a:pt x="315" y="997"/>
                    </a:lnTo>
                    <a:lnTo>
                      <a:pt x="347" y="986"/>
                    </a:lnTo>
                    <a:lnTo>
                      <a:pt x="381" y="981"/>
                    </a:lnTo>
                    <a:lnTo>
                      <a:pt x="412" y="962"/>
                    </a:lnTo>
                    <a:lnTo>
                      <a:pt x="428" y="946"/>
                    </a:lnTo>
                    <a:lnTo>
                      <a:pt x="450" y="942"/>
                    </a:lnTo>
                    <a:lnTo>
                      <a:pt x="478" y="942"/>
                    </a:lnTo>
                    <a:lnTo>
                      <a:pt x="485" y="946"/>
                    </a:lnTo>
                    <a:lnTo>
                      <a:pt x="494" y="964"/>
                    </a:lnTo>
                    <a:lnTo>
                      <a:pt x="499" y="986"/>
                    </a:lnTo>
                    <a:lnTo>
                      <a:pt x="494" y="1006"/>
                    </a:lnTo>
                    <a:lnTo>
                      <a:pt x="483" y="1017"/>
                    </a:lnTo>
                    <a:lnTo>
                      <a:pt x="474" y="1044"/>
                    </a:lnTo>
                    <a:lnTo>
                      <a:pt x="483" y="1054"/>
                    </a:lnTo>
                    <a:lnTo>
                      <a:pt x="494" y="1065"/>
                    </a:lnTo>
                    <a:lnTo>
                      <a:pt x="494" y="1076"/>
                    </a:lnTo>
                    <a:lnTo>
                      <a:pt x="479" y="10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5" name="Freeform 124"/>
              <p:cNvSpPr>
                <a:spLocks/>
              </p:cNvSpPr>
              <p:nvPr/>
            </p:nvSpPr>
            <p:spPr bwMode="auto">
              <a:xfrm>
                <a:off x="3290" y="1340"/>
                <a:ext cx="169" cy="61"/>
              </a:xfrm>
              <a:custGeom>
                <a:avLst/>
                <a:gdLst>
                  <a:gd name="T0" fmla="*/ 0 w 169"/>
                  <a:gd name="T1" fmla="*/ 48 h 61"/>
                  <a:gd name="T2" fmla="*/ 67 w 169"/>
                  <a:gd name="T3" fmla="*/ 46 h 61"/>
                  <a:gd name="T4" fmla="*/ 93 w 169"/>
                  <a:gd name="T5" fmla="*/ 30 h 61"/>
                  <a:gd name="T6" fmla="*/ 115 w 169"/>
                  <a:gd name="T7" fmla="*/ 12 h 61"/>
                  <a:gd name="T8" fmla="*/ 157 w 169"/>
                  <a:gd name="T9" fmla="*/ 0 h 61"/>
                  <a:gd name="T10" fmla="*/ 169 w 169"/>
                  <a:gd name="T11" fmla="*/ 12 h 61"/>
                  <a:gd name="T12" fmla="*/ 151 w 169"/>
                  <a:gd name="T13" fmla="*/ 17 h 61"/>
                  <a:gd name="T14" fmla="*/ 122 w 169"/>
                  <a:gd name="T15" fmla="*/ 35 h 61"/>
                  <a:gd name="T16" fmla="*/ 106 w 169"/>
                  <a:gd name="T17" fmla="*/ 46 h 61"/>
                  <a:gd name="T18" fmla="*/ 79 w 169"/>
                  <a:gd name="T19" fmla="*/ 54 h 61"/>
                  <a:gd name="T20" fmla="*/ 37 w 169"/>
                  <a:gd name="T21" fmla="*/ 59 h 61"/>
                  <a:gd name="T22" fmla="*/ 3 w 169"/>
                  <a:gd name="T23" fmla="*/ 61 h 61"/>
                  <a:gd name="T24" fmla="*/ 0 w 169"/>
                  <a:gd name="T25" fmla="*/ 48 h 6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9" h="61">
                    <a:moveTo>
                      <a:pt x="0" y="48"/>
                    </a:moveTo>
                    <a:lnTo>
                      <a:pt x="67" y="46"/>
                    </a:lnTo>
                    <a:lnTo>
                      <a:pt x="93" y="30"/>
                    </a:lnTo>
                    <a:lnTo>
                      <a:pt x="115" y="12"/>
                    </a:lnTo>
                    <a:lnTo>
                      <a:pt x="157" y="0"/>
                    </a:lnTo>
                    <a:lnTo>
                      <a:pt x="169" y="12"/>
                    </a:lnTo>
                    <a:lnTo>
                      <a:pt x="151" y="17"/>
                    </a:lnTo>
                    <a:lnTo>
                      <a:pt x="122" y="35"/>
                    </a:lnTo>
                    <a:lnTo>
                      <a:pt x="106" y="46"/>
                    </a:lnTo>
                    <a:lnTo>
                      <a:pt x="79" y="54"/>
                    </a:lnTo>
                    <a:lnTo>
                      <a:pt x="37" y="59"/>
                    </a:lnTo>
                    <a:lnTo>
                      <a:pt x="3" y="61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6" name="Freeform 125"/>
              <p:cNvSpPr>
                <a:spLocks/>
              </p:cNvSpPr>
              <p:nvPr/>
            </p:nvSpPr>
            <p:spPr bwMode="auto">
              <a:xfrm>
                <a:off x="3042" y="182"/>
                <a:ext cx="476" cy="262"/>
              </a:xfrm>
              <a:custGeom>
                <a:avLst/>
                <a:gdLst>
                  <a:gd name="T0" fmla="*/ 14 w 476"/>
                  <a:gd name="T1" fmla="*/ 29 h 262"/>
                  <a:gd name="T2" fmla="*/ 70 w 476"/>
                  <a:gd name="T3" fmla="*/ 33 h 262"/>
                  <a:gd name="T4" fmla="*/ 131 w 476"/>
                  <a:gd name="T5" fmla="*/ 34 h 262"/>
                  <a:gd name="T6" fmla="*/ 169 w 476"/>
                  <a:gd name="T7" fmla="*/ 34 h 262"/>
                  <a:gd name="T8" fmla="*/ 200 w 476"/>
                  <a:gd name="T9" fmla="*/ 27 h 262"/>
                  <a:gd name="T10" fmla="*/ 249 w 476"/>
                  <a:gd name="T11" fmla="*/ 12 h 262"/>
                  <a:gd name="T12" fmla="*/ 273 w 476"/>
                  <a:gd name="T13" fmla="*/ 0 h 262"/>
                  <a:gd name="T14" fmla="*/ 306 w 476"/>
                  <a:gd name="T15" fmla="*/ 18 h 262"/>
                  <a:gd name="T16" fmla="*/ 359 w 476"/>
                  <a:gd name="T17" fmla="*/ 55 h 262"/>
                  <a:gd name="T18" fmla="*/ 397 w 476"/>
                  <a:gd name="T19" fmla="*/ 83 h 262"/>
                  <a:gd name="T20" fmla="*/ 447 w 476"/>
                  <a:gd name="T21" fmla="*/ 118 h 262"/>
                  <a:gd name="T22" fmla="*/ 476 w 476"/>
                  <a:gd name="T23" fmla="*/ 143 h 262"/>
                  <a:gd name="T24" fmla="*/ 449 w 476"/>
                  <a:gd name="T25" fmla="*/ 167 h 262"/>
                  <a:gd name="T26" fmla="*/ 421 w 476"/>
                  <a:gd name="T27" fmla="*/ 193 h 262"/>
                  <a:gd name="T28" fmla="*/ 377 w 476"/>
                  <a:gd name="T29" fmla="*/ 211 h 262"/>
                  <a:gd name="T30" fmla="*/ 332 w 476"/>
                  <a:gd name="T31" fmla="*/ 232 h 262"/>
                  <a:gd name="T32" fmla="*/ 290 w 476"/>
                  <a:gd name="T33" fmla="*/ 249 h 262"/>
                  <a:gd name="T34" fmla="*/ 251 w 476"/>
                  <a:gd name="T35" fmla="*/ 254 h 262"/>
                  <a:gd name="T36" fmla="*/ 212 w 476"/>
                  <a:gd name="T37" fmla="*/ 262 h 262"/>
                  <a:gd name="T38" fmla="*/ 162 w 476"/>
                  <a:gd name="T39" fmla="*/ 227 h 262"/>
                  <a:gd name="T40" fmla="*/ 123 w 476"/>
                  <a:gd name="T41" fmla="*/ 195 h 262"/>
                  <a:gd name="T42" fmla="*/ 79 w 476"/>
                  <a:gd name="T43" fmla="*/ 157 h 262"/>
                  <a:gd name="T44" fmla="*/ 44 w 476"/>
                  <a:gd name="T45" fmla="*/ 118 h 262"/>
                  <a:gd name="T46" fmla="*/ 16 w 476"/>
                  <a:gd name="T47" fmla="*/ 90 h 262"/>
                  <a:gd name="T48" fmla="*/ 0 w 476"/>
                  <a:gd name="T49" fmla="*/ 52 h 262"/>
                  <a:gd name="T50" fmla="*/ 14 w 476"/>
                  <a:gd name="T51" fmla="*/ 29 h 26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76" h="262">
                    <a:moveTo>
                      <a:pt x="14" y="29"/>
                    </a:moveTo>
                    <a:lnTo>
                      <a:pt x="70" y="33"/>
                    </a:lnTo>
                    <a:lnTo>
                      <a:pt x="131" y="34"/>
                    </a:lnTo>
                    <a:lnTo>
                      <a:pt x="169" y="34"/>
                    </a:lnTo>
                    <a:lnTo>
                      <a:pt x="200" y="27"/>
                    </a:lnTo>
                    <a:lnTo>
                      <a:pt x="249" y="12"/>
                    </a:lnTo>
                    <a:lnTo>
                      <a:pt x="273" y="0"/>
                    </a:lnTo>
                    <a:lnTo>
                      <a:pt x="306" y="18"/>
                    </a:lnTo>
                    <a:lnTo>
                      <a:pt x="359" y="55"/>
                    </a:lnTo>
                    <a:lnTo>
                      <a:pt x="397" y="83"/>
                    </a:lnTo>
                    <a:lnTo>
                      <a:pt x="447" y="118"/>
                    </a:lnTo>
                    <a:lnTo>
                      <a:pt x="476" y="143"/>
                    </a:lnTo>
                    <a:lnTo>
                      <a:pt x="449" y="167"/>
                    </a:lnTo>
                    <a:lnTo>
                      <a:pt x="421" y="193"/>
                    </a:lnTo>
                    <a:lnTo>
                      <a:pt x="377" y="211"/>
                    </a:lnTo>
                    <a:lnTo>
                      <a:pt x="332" y="232"/>
                    </a:lnTo>
                    <a:lnTo>
                      <a:pt x="290" y="249"/>
                    </a:lnTo>
                    <a:lnTo>
                      <a:pt x="251" y="254"/>
                    </a:lnTo>
                    <a:lnTo>
                      <a:pt x="212" y="262"/>
                    </a:lnTo>
                    <a:lnTo>
                      <a:pt x="162" y="227"/>
                    </a:lnTo>
                    <a:lnTo>
                      <a:pt x="123" y="195"/>
                    </a:lnTo>
                    <a:lnTo>
                      <a:pt x="79" y="157"/>
                    </a:lnTo>
                    <a:lnTo>
                      <a:pt x="44" y="118"/>
                    </a:lnTo>
                    <a:lnTo>
                      <a:pt x="16" y="90"/>
                    </a:lnTo>
                    <a:lnTo>
                      <a:pt x="0" y="52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7" name="Freeform 126"/>
              <p:cNvSpPr>
                <a:spLocks/>
              </p:cNvSpPr>
              <p:nvPr/>
            </p:nvSpPr>
            <p:spPr bwMode="auto">
              <a:xfrm>
                <a:off x="3031" y="173"/>
                <a:ext cx="514" cy="304"/>
              </a:xfrm>
              <a:custGeom>
                <a:avLst/>
                <a:gdLst>
                  <a:gd name="T0" fmla="*/ 251 w 514"/>
                  <a:gd name="T1" fmla="*/ 259 h 304"/>
                  <a:gd name="T2" fmla="*/ 333 w 514"/>
                  <a:gd name="T3" fmla="*/ 237 h 304"/>
                  <a:gd name="T4" fmla="*/ 398 w 514"/>
                  <a:gd name="T5" fmla="*/ 207 h 304"/>
                  <a:gd name="T6" fmla="*/ 446 w 514"/>
                  <a:gd name="T7" fmla="*/ 175 h 304"/>
                  <a:gd name="T8" fmla="*/ 464 w 514"/>
                  <a:gd name="T9" fmla="*/ 154 h 304"/>
                  <a:gd name="T10" fmla="*/ 397 w 514"/>
                  <a:gd name="T11" fmla="*/ 91 h 304"/>
                  <a:gd name="T12" fmla="*/ 342 w 514"/>
                  <a:gd name="T13" fmla="*/ 59 h 304"/>
                  <a:gd name="T14" fmla="*/ 290 w 514"/>
                  <a:gd name="T15" fmla="*/ 26 h 304"/>
                  <a:gd name="T16" fmla="*/ 278 w 514"/>
                  <a:gd name="T17" fmla="*/ 26 h 304"/>
                  <a:gd name="T18" fmla="*/ 246 w 514"/>
                  <a:gd name="T19" fmla="*/ 36 h 304"/>
                  <a:gd name="T20" fmla="*/ 202 w 514"/>
                  <a:gd name="T21" fmla="*/ 49 h 304"/>
                  <a:gd name="T22" fmla="*/ 124 w 514"/>
                  <a:gd name="T23" fmla="*/ 54 h 304"/>
                  <a:gd name="T24" fmla="*/ 47 w 514"/>
                  <a:gd name="T25" fmla="*/ 53 h 304"/>
                  <a:gd name="T26" fmla="*/ 26 w 514"/>
                  <a:gd name="T27" fmla="*/ 54 h 304"/>
                  <a:gd name="T28" fmla="*/ 26 w 514"/>
                  <a:gd name="T29" fmla="*/ 70 h 304"/>
                  <a:gd name="T30" fmla="*/ 44 w 514"/>
                  <a:gd name="T31" fmla="*/ 91 h 304"/>
                  <a:gd name="T32" fmla="*/ 74 w 514"/>
                  <a:gd name="T33" fmla="*/ 132 h 304"/>
                  <a:gd name="T34" fmla="*/ 115 w 514"/>
                  <a:gd name="T35" fmla="*/ 165 h 304"/>
                  <a:gd name="T36" fmla="*/ 164 w 514"/>
                  <a:gd name="T37" fmla="*/ 214 h 304"/>
                  <a:gd name="T38" fmla="*/ 211 w 514"/>
                  <a:gd name="T39" fmla="*/ 249 h 304"/>
                  <a:gd name="T40" fmla="*/ 240 w 514"/>
                  <a:gd name="T41" fmla="*/ 268 h 304"/>
                  <a:gd name="T42" fmla="*/ 249 w 514"/>
                  <a:gd name="T43" fmla="*/ 291 h 304"/>
                  <a:gd name="T44" fmla="*/ 239 w 514"/>
                  <a:gd name="T45" fmla="*/ 304 h 304"/>
                  <a:gd name="T46" fmla="*/ 221 w 514"/>
                  <a:gd name="T47" fmla="*/ 296 h 304"/>
                  <a:gd name="T48" fmla="*/ 175 w 514"/>
                  <a:gd name="T49" fmla="*/ 252 h 304"/>
                  <a:gd name="T50" fmla="*/ 115 w 514"/>
                  <a:gd name="T51" fmla="*/ 202 h 304"/>
                  <a:gd name="T52" fmla="*/ 70 w 514"/>
                  <a:gd name="T53" fmla="*/ 165 h 304"/>
                  <a:gd name="T54" fmla="*/ 42 w 514"/>
                  <a:gd name="T55" fmla="*/ 132 h 304"/>
                  <a:gd name="T56" fmla="*/ 16 w 514"/>
                  <a:gd name="T57" fmla="*/ 98 h 304"/>
                  <a:gd name="T58" fmla="*/ 5 w 514"/>
                  <a:gd name="T59" fmla="*/ 75 h 304"/>
                  <a:gd name="T60" fmla="*/ 0 w 514"/>
                  <a:gd name="T61" fmla="*/ 49 h 304"/>
                  <a:gd name="T62" fmla="*/ 7 w 514"/>
                  <a:gd name="T63" fmla="*/ 33 h 304"/>
                  <a:gd name="T64" fmla="*/ 25 w 514"/>
                  <a:gd name="T65" fmla="*/ 26 h 304"/>
                  <a:gd name="T66" fmla="*/ 58 w 514"/>
                  <a:gd name="T67" fmla="*/ 27 h 304"/>
                  <a:gd name="T68" fmla="*/ 120 w 514"/>
                  <a:gd name="T69" fmla="*/ 36 h 304"/>
                  <a:gd name="T70" fmla="*/ 173 w 514"/>
                  <a:gd name="T71" fmla="*/ 36 h 304"/>
                  <a:gd name="T72" fmla="*/ 211 w 514"/>
                  <a:gd name="T73" fmla="*/ 26 h 304"/>
                  <a:gd name="T74" fmla="*/ 255 w 514"/>
                  <a:gd name="T75" fmla="*/ 16 h 304"/>
                  <a:gd name="T76" fmla="*/ 273 w 514"/>
                  <a:gd name="T77" fmla="*/ 0 h 304"/>
                  <a:gd name="T78" fmla="*/ 293 w 514"/>
                  <a:gd name="T79" fmla="*/ 0 h 304"/>
                  <a:gd name="T80" fmla="*/ 338 w 514"/>
                  <a:gd name="T81" fmla="*/ 27 h 304"/>
                  <a:gd name="T82" fmla="*/ 388 w 514"/>
                  <a:gd name="T83" fmla="*/ 66 h 304"/>
                  <a:gd name="T84" fmla="*/ 441 w 514"/>
                  <a:gd name="T85" fmla="*/ 99 h 304"/>
                  <a:gd name="T86" fmla="*/ 469 w 514"/>
                  <a:gd name="T87" fmla="*/ 121 h 304"/>
                  <a:gd name="T88" fmla="*/ 501 w 514"/>
                  <a:gd name="T89" fmla="*/ 142 h 304"/>
                  <a:gd name="T90" fmla="*/ 514 w 514"/>
                  <a:gd name="T91" fmla="*/ 149 h 304"/>
                  <a:gd name="T92" fmla="*/ 506 w 514"/>
                  <a:gd name="T93" fmla="*/ 163 h 304"/>
                  <a:gd name="T94" fmla="*/ 485 w 514"/>
                  <a:gd name="T95" fmla="*/ 177 h 304"/>
                  <a:gd name="T96" fmla="*/ 459 w 514"/>
                  <a:gd name="T97" fmla="*/ 198 h 304"/>
                  <a:gd name="T98" fmla="*/ 435 w 514"/>
                  <a:gd name="T99" fmla="*/ 207 h 304"/>
                  <a:gd name="T100" fmla="*/ 391 w 514"/>
                  <a:gd name="T101" fmla="*/ 226 h 304"/>
                  <a:gd name="T102" fmla="*/ 361 w 514"/>
                  <a:gd name="T103" fmla="*/ 241 h 304"/>
                  <a:gd name="T104" fmla="*/ 326 w 514"/>
                  <a:gd name="T105" fmla="*/ 263 h 304"/>
                  <a:gd name="T106" fmla="*/ 290 w 514"/>
                  <a:gd name="T107" fmla="*/ 268 h 304"/>
                  <a:gd name="T108" fmla="*/ 260 w 514"/>
                  <a:gd name="T109" fmla="*/ 270 h 304"/>
                  <a:gd name="T110" fmla="*/ 251 w 514"/>
                  <a:gd name="T111" fmla="*/ 259 h 30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514" h="304">
                    <a:moveTo>
                      <a:pt x="251" y="259"/>
                    </a:moveTo>
                    <a:lnTo>
                      <a:pt x="333" y="237"/>
                    </a:lnTo>
                    <a:lnTo>
                      <a:pt x="398" y="207"/>
                    </a:lnTo>
                    <a:lnTo>
                      <a:pt x="446" y="175"/>
                    </a:lnTo>
                    <a:lnTo>
                      <a:pt x="464" y="154"/>
                    </a:lnTo>
                    <a:lnTo>
                      <a:pt x="397" y="91"/>
                    </a:lnTo>
                    <a:lnTo>
                      <a:pt x="342" y="59"/>
                    </a:lnTo>
                    <a:lnTo>
                      <a:pt x="290" y="26"/>
                    </a:lnTo>
                    <a:lnTo>
                      <a:pt x="278" y="26"/>
                    </a:lnTo>
                    <a:lnTo>
                      <a:pt x="246" y="36"/>
                    </a:lnTo>
                    <a:lnTo>
                      <a:pt x="202" y="49"/>
                    </a:lnTo>
                    <a:lnTo>
                      <a:pt x="124" y="54"/>
                    </a:lnTo>
                    <a:lnTo>
                      <a:pt x="47" y="53"/>
                    </a:lnTo>
                    <a:lnTo>
                      <a:pt x="26" y="54"/>
                    </a:lnTo>
                    <a:lnTo>
                      <a:pt x="26" y="70"/>
                    </a:lnTo>
                    <a:lnTo>
                      <a:pt x="44" y="91"/>
                    </a:lnTo>
                    <a:lnTo>
                      <a:pt x="74" y="132"/>
                    </a:lnTo>
                    <a:lnTo>
                      <a:pt x="115" y="165"/>
                    </a:lnTo>
                    <a:lnTo>
                      <a:pt x="164" y="214"/>
                    </a:lnTo>
                    <a:lnTo>
                      <a:pt x="211" y="249"/>
                    </a:lnTo>
                    <a:lnTo>
                      <a:pt x="240" y="268"/>
                    </a:lnTo>
                    <a:lnTo>
                      <a:pt x="249" y="291"/>
                    </a:lnTo>
                    <a:lnTo>
                      <a:pt x="239" y="304"/>
                    </a:lnTo>
                    <a:lnTo>
                      <a:pt x="221" y="296"/>
                    </a:lnTo>
                    <a:lnTo>
                      <a:pt x="175" y="252"/>
                    </a:lnTo>
                    <a:lnTo>
                      <a:pt x="115" y="202"/>
                    </a:lnTo>
                    <a:lnTo>
                      <a:pt x="70" y="165"/>
                    </a:lnTo>
                    <a:lnTo>
                      <a:pt x="42" y="132"/>
                    </a:lnTo>
                    <a:lnTo>
                      <a:pt x="16" y="98"/>
                    </a:lnTo>
                    <a:lnTo>
                      <a:pt x="5" y="75"/>
                    </a:lnTo>
                    <a:lnTo>
                      <a:pt x="0" y="49"/>
                    </a:lnTo>
                    <a:lnTo>
                      <a:pt x="7" y="33"/>
                    </a:lnTo>
                    <a:lnTo>
                      <a:pt x="25" y="26"/>
                    </a:lnTo>
                    <a:lnTo>
                      <a:pt x="58" y="27"/>
                    </a:lnTo>
                    <a:lnTo>
                      <a:pt x="120" y="36"/>
                    </a:lnTo>
                    <a:lnTo>
                      <a:pt x="173" y="36"/>
                    </a:lnTo>
                    <a:lnTo>
                      <a:pt x="211" y="26"/>
                    </a:lnTo>
                    <a:lnTo>
                      <a:pt x="255" y="16"/>
                    </a:lnTo>
                    <a:lnTo>
                      <a:pt x="273" y="0"/>
                    </a:lnTo>
                    <a:lnTo>
                      <a:pt x="293" y="0"/>
                    </a:lnTo>
                    <a:lnTo>
                      <a:pt x="338" y="27"/>
                    </a:lnTo>
                    <a:lnTo>
                      <a:pt x="388" y="66"/>
                    </a:lnTo>
                    <a:lnTo>
                      <a:pt x="441" y="99"/>
                    </a:lnTo>
                    <a:lnTo>
                      <a:pt x="469" y="121"/>
                    </a:lnTo>
                    <a:lnTo>
                      <a:pt x="501" y="142"/>
                    </a:lnTo>
                    <a:lnTo>
                      <a:pt x="514" y="149"/>
                    </a:lnTo>
                    <a:lnTo>
                      <a:pt x="506" y="163"/>
                    </a:lnTo>
                    <a:lnTo>
                      <a:pt x="485" y="177"/>
                    </a:lnTo>
                    <a:lnTo>
                      <a:pt x="459" y="198"/>
                    </a:lnTo>
                    <a:lnTo>
                      <a:pt x="435" y="207"/>
                    </a:lnTo>
                    <a:lnTo>
                      <a:pt x="391" y="226"/>
                    </a:lnTo>
                    <a:lnTo>
                      <a:pt x="361" y="241"/>
                    </a:lnTo>
                    <a:lnTo>
                      <a:pt x="326" y="263"/>
                    </a:lnTo>
                    <a:lnTo>
                      <a:pt x="290" y="268"/>
                    </a:lnTo>
                    <a:lnTo>
                      <a:pt x="260" y="270"/>
                    </a:lnTo>
                    <a:lnTo>
                      <a:pt x="251" y="2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8" name="Freeform 127"/>
              <p:cNvSpPr>
                <a:spLocks/>
              </p:cNvSpPr>
              <p:nvPr/>
            </p:nvSpPr>
            <p:spPr bwMode="auto">
              <a:xfrm>
                <a:off x="3316" y="397"/>
                <a:ext cx="168" cy="110"/>
              </a:xfrm>
              <a:custGeom>
                <a:avLst/>
                <a:gdLst>
                  <a:gd name="T0" fmla="*/ 141 w 168"/>
                  <a:gd name="T1" fmla="*/ 13 h 110"/>
                  <a:gd name="T2" fmla="*/ 105 w 168"/>
                  <a:gd name="T3" fmla="*/ 42 h 110"/>
                  <a:gd name="T4" fmla="*/ 74 w 168"/>
                  <a:gd name="T5" fmla="*/ 69 h 110"/>
                  <a:gd name="T6" fmla="*/ 26 w 168"/>
                  <a:gd name="T7" fmla="*/ 86 h 110"/>
                  <a:gd name="T8" fmla="*/ 0 w 168"/>
                  <a:gd name="T9" fmla="*/ 94 h 110"/>
                  <a:gd name="T10" fmla="*/ 20 w 168"/>
                  <a:gd name="T11" fmla="*/ 110 h 110"/>
                  <a:gd name="T12" fmla="*/ 55 w 168"/>
                  <a:gd name="T13" fmla="*/ 104 h 110"/>
                  <a:gd name="T14" fmla="*/ 107 w 168"/>
                  <a:gd name="T15" fmla="*/ 69 h 110"/>
                  <a:gd name="T16" fmla="*/ 168 w 168"/>
                  <a:gd name="T17" fmla="*/ 0 h 110"/>
                  <a:gd name="T18" fmla="*/ 141 w 168"/>
                  <a:gd name="T19" fmla="*/ 13 h 1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8" h="110">
                    <a:moveTo>
                      <a:pt x="141" y="13"/>
                    </a:moveTo>
                    <a:lnTo>
                      <a:pt x="105" y="42"/>
                    </a:lnTo>
                    <a:lnTo>
                      <a:pt x="74" y="69"/>
                    </a:lnTo>
                    <a:lnTo>
                      <a:pt x="26" y="86"/>
                    </a:lnTo>
                    <a:lnTo>
                      <a:pt x="0" y="94"/>
                    </a:lnTo>
                    <a:lnTo>
                      <a:pt x="20" y="110"/>
                    </a:lnTo>
                    <a:lnTo>
                      <a:pt x="55" y="104"/>
                    </a:lnTo>
                    <a:lnTo>
                      <a:pt x="107" y="69"/>
                    </a:lnTo>
                    <a:lnTo>
                      <a:pt x="168" y="0"/>
                    </a:lnTo>
                    <a:lnTo>
                      <a:pt x="141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66" name="Group 128"/>
            <p:cNvGrpSpPr>
              <a:grpSpLocks/>
            </p:cNvGrpSpPr>
            <p:nvPr/>
          </p:nvGrpSpPr>
          <p:grpSpPr bwMode="auto">
            <a:xfrm>
              <a:off x="4270" y="1950"/>
              <a:ext cx="309" cy="696"/>
              <a:chOff x="2962" y="173"/>
              <a:chExt cx="597" cy="1341"/>
            </a:xfrm>
          </p:grpSpPr>
          <p:sp>
            <p:nvSpPr>
              <p:cNvPr id="19505" name="Freeform 129"/>
              <p:cNvSpPr>
                <a:spLocks/>
              </p:cNvSpPr>
              <p:nvPr/>
            </p:nvSpPr>
            <p:spPr bwMode="auto">
              <a:xfrm>
                <a:off x="2972" y="232"/>
                <a:ext cx="318" cy="1264"/>
              </a:xfrm>
              <a:custGeom>
                <a:avLst/>
                <a:gdLst>
                  <a:gd name="T0" fmla="*/ 312 w 318"/>
                  <a:gd name="T1" fmla="*/ 226 h 1264"/>
                  <a:gd name="T2" fmla="*/ 318 w 318"/>
                  <a:gd name="T3" fmla="*/ 274 h 1264"/>
                  <a:gd name="T4" fmla="*/ 318 w 318"/>
                  <a:gd name="T5" fmla="*/ 524 h 1264"/>
                  <a:gd name="T6" fmla="*/ 295 w 318"/>
                  <a:gd name="T7" fmla="*/ 859 h 1264"/>
                  <a:gd name="T8" fmla="*/ 297 w 318"/>
                  <a:gd name="T9" fmla="*/ 1074 h 1264"/>
                  <a:gd name="T10" fmla="*/ 309 w 318"/>
                  <a:gd name="T11" fmla="*/ 1222 h 1264"/>
                  <a:gd name="T12" fmla="*/ 297 w 318"/>
                  <a:gd name="T13" fmla="*/ 1264 h 1264"/>
                  <a:gd name="T14" fmla="*/ 279 w 318"/>
                  <a:gd name="T15" fmla="*/ 1255 h 1264"/>
                  <a:gd name="T16" fmla="*/ 170 w 318"/>
                  <a:gd name="T17" fmla="*/ 1173 h 1264"/>
                  <a:gd name="T18" fmla="*/ 143 w 318"/>
                  <a:gd name="T19" fmla="*/ 1157 h 1264"/>
                  <a:gd name="T20" fmla="*/ 126 w 318"/>
                  <a:gd name="T21" fmla="*/ 1133 h 1264"/>
                  <a:gd name="T22" fmla="*/ 98 w 318"/>
                  <a:gd name="T23" fmla="*/ 1103 h 1264"/>
                  <a:gd name="T24" fmla="*/ 62 w 318"/>
                  <a:gd name="T25" fmla="*/ 1071 h 1264"/>
                  <a:gd name="T26" fmla="*/ 44 w 318"/>
                  <a:gd name="T27" fmla="*/ 1028 h 1264"/>
                  <a:gd name="T28" fmla="*/ 0 w 318"/>
                  <a:gd name="T29" fmla="*/ 989 h 1264"/>
                  <a:gd name="T30" fmla="*/ 0 w 318"/>
                  <a:gd name="T31" fmla="*/ 968 h 1264"/>
                  <a:gd name="T32" fmla="*/ 24 w 318"/>
                  <a:gd name="T33" fmla="*/ 939 h 1264"/>
                  <a:gd name="T34" fmla="*/ 33 w 318"/>
                  <a:gd name="T35" fmla="*/ 901 h 1264"/>
                  <a:gd name="T36" fmla="*/ 27 w 318"/>
                  <a:gd name="T37" fmla="*/ 882 h 1264"/>
                  <a:gd name="T38" fmla="*/ 16 w 318"/>
                  <a:gd name="T39" fmla="*/ 848 h 1264"/>
                  <a:gd name="T40" fmla="*/ 12 w 318"/>
                  <a:gd name="T41" fmla="*/ 825 h 1264"/>
                  <a:gd name="T42" fmla="*/ 29 w 318"/>
                  <a:gd name="T43" fmla="*/ 789 h 1264"/>
                  <a:gd name="T44" fmla="*/ 29 w 318"/>
                  <a:gd name="T45" fmla="*/ 766 h 1264"/>
                  <a:gd name="T46" fmla="*/ 10 w 318"/>
                  <a:gd name="T47" fmla="*/ 718 h 1264"/>
                  <a:gd name="T48" fmla="*/ 10 w 318"/>
                  <a:gd name="T49" fmla="*/ 690 h 1264"/>
                  <a:gd name="T50" fmla="*/ 22 w 318"/>
                  <a:gd name="T51" fmla="*/ 668 h 1264"/>
                  <a:gd name="T52" fmla="*/ 40 w 318"/>
                  <a:gd name="T53" fmla="*/ 643 h 1264"/>
                  <a:gd name="T54" fmla="*/ 38 w 318"/>
                  <a:gd name="T55" fmla="*/ 600 h 1264"/>
                  <a:gd name="T56" fmla="*/ 27 w 318"/>
                  <a:gd name="T57" fmla="*/ 566 h 1264"/>
                  <a:gd name="T58" fmla="*/ 38 w 318"/>
                  <a:gd name="T59" fmla="*/ 524 h 1264"/>
                  <a:gd name="T60" fmla="*/ 49 w 318"/>
                  <a:gd name="T61" fmla="*/ 513 h 1264"/>
                  <a:gd name="T62" fmla="*/ 40 w 318"/>
                  <a:gd name="T63" fmla="*/ 476 h 1264"/>
                  <a:gd name="T64" fmla="*/ 16 w 318"/>
                  <a:gd name="T65" fmla="*/ 436 h 1264"/>
                  <a:gd name="T66" fmla="*/ 10 w 318"/>
                  <a:gd name="T67" fmla="*/ 409 h 1264"/>
                  <a:gd name="T68" fmla="*/ 16 w 318"/>
                  <a:gd name="T69" fmla="*/ 383 h 1264"/>
                  <a:gd name="T70" fmla="*/ 45 w 318"/>
                  <a:gd name="T71" fmla="*/ 362 h 1264"/>
                  <a:gd name="T72" fmla="*/ 44 w 318"/>
                  <a:gd name="T73" fmla="*/ 344 h 1264"/>
                  <a:gd name="T74" fmla="*/ 12 w 318"/>
                  <a:gd name="T75" fmla="*/ 286 h 1264"/>
                  <a:gd name="T76" fmla="*/ 1 w 318"/>
                  <a:gd name="T77" fmla="*/ 242 h 1264"/>
                  <a:gd name="T78" fmla="*/ 10 w 318"/>
                  <a:gd name="T79" fmla="*/ 216 h 1264"/>
                  <a:gd name="T80" fmla="*/ 40 w 318"/>
                  <a:gd name="T81" fmla="*/ 192 h 1264"/>
                  <a:gd name="T82" fmla="*/ 33 w 318"/>
                  <a:gd name="T83" fmla="*/ 173 h 1264"/>
                  <a:gd name="T84" fmla="*/ 12 w 318"/>
                  <a:gd name="T85" fmla="*/ 149 h 1264"/>
                  <a:gd name="T86" fmla="*/ 12 w 318"/>
                  <a:gd name="T87" fmla="*/ 124 h 1264"/>
                  <a:gd name="T88" fmla="*/ 45 w 318"/>
                  <a:gd name="T89" fmla="*/ 108 h 1264"/>
                  <a:gd name="T90" fmla="*/ 61 w 318"/>
                  <a:gd name="T91" fmla="*/ 90 h 1264"/>
                  <a:gd name="T92" fmla="*/ 33 w 318"/>
                  <a:gd name="T93" fmla="*/ 51 h 1264"/>
                  <a:gd name="T94" fmla="*/ 33 w 318"/>
                  <a:gd name="T95" fmla="*/ 32 h 1264"/>
                  <a:gd name="T96" fmla="*/ 66 w 318"/>
                  <a:gd name="T97" fmla="*/ 19 h 1264"/>
                  <a:gd name="T98" fmla="*/ 68 w 318"/>
                  <a:gd name="T99" fmla="*/ 0 h 1264"/>
                  <a:gd name="T100" fmla="*/ 105 w 318"/>
                  <a:gd name="T101" fmla="*/ 51 h 1264"/>
                  <a:gd name="T102" fmla="*/ 149 w 318"/>
                  <a:gd name="T103" fmla="*/ 106 h 1264"/>
                  <a:gd name="T104" fmla="*/ 203 w 318"/>
                  <a:gd name="T105" fmla="*/ 149 h 1264"/>
                  <a:gd name="T106" fmla="*/ 247 w 318"/>
                  <a:gd name="T107" fmla="*/ 183 h 1264"/>
                  <a:gd name="T108" fmla="*/ 295 w 318"/>
                  <a:gd name="T109" fmla="*/ 210 h 1264"/>
                  <a:gd name="T110" fmla="*/ 312 w 318"/>
                  <a:gd name="T111" fmla="*/ 226 h 126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18" h="1264">
                    <a:moveTo>
                      <a:pt x="312" y="226"/>
                    </a:moveTo>
                    <a:lnTo>
                      <a:pt x="318" y="274"/>
                    </a:lnTo>
                    <a:lnTo>
                      <a:pt x="318" y="524"/>
                    </a:lnTo>
                    <a:lnTo>
                      <a:pt x="295" y="859"/>
                    </a:lnTo>
                    <a:lnTo>
                      <a:pt x="297" y="1074"/>
                    </a:lnTo>
                    <a:lnTo>
                      <a:pt x="309" y="1222"/>
                    </a:lnTo>
                    <a:lnTo>
                      <a:pt x="297" y="1264"/>
                    </a:lnTo>
                    <a:lnTo>
                      <a:pt x="279" y="1255"/>
                    </a:lnTo>
                    <a:lnTo>
                      <a:pt x="170" y="1173"/>
                    </a:lnTo>
                    <a:lnTo>
                      <a:pt x="143" y="1157"/>
                    </a:lnTo>
                    <a:lnTo>
                      <a:pt x="126" y="1133"/>
                    </a:lnTo>
                    <a:lnTo>
                      <a:pt x="98" y="1103"/>
                    </a:lnTo>
                    <a:lnTo>
                      <a:pt x="62" y="1071"/>
                    </a:lnTo>
                    <a:lnTo>
                      <a:pt x="44" y="1028"/>
                    </a:lnTo>
                    <a:lnTo>
                      <a:pt x="0" y="989"/>
                    </a:lnTo>
                    <a:lnTo>
                      <a:pt x="0" y="968"/>
                    </a:lnTo>
                    <a:lnTo>
                      <a:pt x="24" y="939"/>
                    </a:lnTo>
                    <a:lnTo>
                      <a:pt x="33" y="901"/>
                    </a:lnTo>
                    <a:lnTo>
                      <a:pt x="27" y="882"/>
                    </a:lnTo>
                    <a:lnTo>
                      <a:pt x="16" y="848"/>
                    </a:lnTo>
                    <a:lnTo>
                      <a:pt x="12" y="825"/>
                    </a:lnTo>
                    <a:lnTo>
                      <a:pt x="29" y="789"/>
                    </a:lnTo>
                    <a:lnTo>
                      <a:pt x="29" y="766"/>
                    </a:lnTo>
                    <a:lnTo>
                      <a:pt x="10" y="718"/>
                    </a:lnTo>
                    <a:lnTo>
                      <a:pt x="10" y="690"/>
                    </a:lnTo>
                    <a:lnTo>
                      <a:pt x="22" y="668"/>
                    </a:lnTo>
                    <a:lnTo>
                      <a:pt x="40" y="643"/>
                    </a:lnTo>
                    <a:lnTo>
                      <a:pt x="38" y="600"/>
                    </a:lnTo>
                    <a:lnTo>
                      <a:pt x="27" y="566"/>
                    </a:lnTo>
                    <a:lnTo>
                      <a:pt x="38" y="524"/>
                    </a:lnTo>
                    <a:lnTo>
                      <a:pt x="49" y="513"/>
                    </a:lnTo>
                    <a:lnTo>
                      <a:pt x="40" y="476"/>
                    </a:lnTo>
                    <a:lnTo>
                      <a:pt x="16" y="436"/>
                    </a:lnTo>
                    <a:lnTo>
                      <a:pt x="10" y="409"/>
                    </a:lnTo>
                    <a:lnTo>
                      <a:pt x="16" y="383"/>
                    </a:lnTo>
                    <a:lnTo>
                      <a:pt x="45" y="362"/>
                    </a:lnTo>
                    <a:lnTo>
                      <a:pt x="44" y="344"/>
                    </a:lnTo>
                    <a:lnTo>
                      <a:pt x="12" y="286"/>
                    </a:lnTo>
                    <a:lnTo>
                      <a:pt x="1" y="242"/>
                    </a:lnTo>
                    <a:lnTo>
                      <a:pt x="10" y="216"/>
                    </a:lnTo>
                    <a:lnTo>
                      <a:pt x="40" y="192"/>
                    </a:lnTo>
                    <a:lnTo>
                      <a:pt x="33" y="173"/>
                    </a:lnTo>
                    <a:lnTo>
                      <a:pt x="12" y="149"/>
                    </a:lnTo>
                    <a:lnTo>
                      <a:pt x="12" y="124"/>
                    </a:lnTo>
                    <a:lnTo>
                      <a:pt x="45" y="108"/>
                    </a:lnTo>
                    <a:lnTo>
                      <a:pt x="61" y="90"/>
                    </a:lnTo>
                    <a:lnTo>
                      <a:pt x="33" y="51"/>
                    </a:lnTo>
                    <a:lnTo>
                      <a:pt x="33" y="32"/>
                    </a:lnTo>
                    <a:lnTo>
                      <a:pt x="66" y="19"/>
                    </a:lnTo>
                    <a:lnTo>
                      <a:pt x="68" y="0"/>
                    </a:lnTo>
                    <a:lnTo>
                      <a:pt x="105" y="51"/>
                    </a:lnTo>
                    <a:lnTo>
                      <a:pt x="149" y="106"/>
                    </a:lnTo>
                    <a:lnTo>
                      <a:pt x="203" y="149"/>
                    </a:lnTo>
                    <a:lnTo>
                      <a:pt x="247" y="183"/>
                    </a:lnTo>
                    <a:lnTo>
                      <a:pt x="295" y="210"/>
                    </a:lnTo>
                    <a:lnTo>
                      <a:pt x="312" y="22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6" name="Freeform 130"/>
              <p:cNvSpPr>
                <a:spLocks/>
              </p:cNvSpPr>
              <p:nvPr/>
            </p:nvSpPr>
            <p:spPr bwMode="auto">
              <a:xfrm>
                <a:off x="2962" y="252"/>
                <a:ext cx="97" cy="965"/>
              </a:xfrm>
              <a:custGeom>
                <a:avLst/>
                <a:gdLst>
                  <a:gd name="T0" fmla="*/ 65 w 97"/>
                  <a:gd name="T1" fmla="*/ 32 h 965"/>
                  <a:gd name="T2" fmla="*/ 97 w 97"/>
                  <a:gd name="T3" fmla="*/ 67 h 965"/>
                  <a:gd name="T4" fmla="*/ 77 w 97"/>
                  <a:gd name="T5" fmla="*/ 94 h 965"/>
                  <a:gd name="T6" fmla="*/ 36 w 97"/>
                  <a:gd name="T7" fmla="*/ 113 h 965"/>
                  <a:gd name="T8" fmla="*/ 52 w 97"/>
                  <a:gd name="T9" fmla="*/ 140 h 965"/>
                  <a:gd name="T10" fmla="*/ 71 w 97"/>
                  <a:gd name="T11" fmla="*/ 174 h 965"/>
                  <a:gd name="T12" fmla="*/ 48 w 97"/>
                  <a:gd name="T13" fmla="*/ 197 h 965"/>
                  <a:gd name="T14" fmla="*/ 28 w 97"/>
                  <a:gd name="T15" fmla="*/ 224 h 965"/>
                  <a:gd name="T16" fmla="*/ 48 w 97"/>
                  <a:gd name="T17" fmla="*/ 272 h 965"/>
                  <a:gd name="T18" fmla="*/ 71 w 97"/>
                  <a:gd name="T19" fmla="*/ 316 h 965"/>
                  <a:gd name="T20" fmla="*/ 65 w 97"/>
                  <a:gd name="T21" fmla="*/ 354 h 965"/>
                  <a:gd name="T22" fmla="*/ 36 w 97"/>
                  <a:gd name="T23" fmla="*/ 386 h 965"/>
                  <a:gd name="T24" fmla="*/ 70 w 97"/>
                  <a:gd name="T25" fmla="*/ 455 h 965"/>
                  <a:gd name="T26" fmla="*/ 83 w 97"/>
                  <a:gd name="T27" fmla="*/ 498 h 965"/>
                  <a:gd name="T28" fmla="*/ 58 w 97"/>
                  <a:gd name="T29" fmla="*/ 530 h 965"/>
                  <a:gd name="T30" fmla="*/ 63 w 97"/>
                  <a:gd name="T31" fmla="*/ 580 h 965"/>
                  <a:gd name="T32" fmla="*/ 81 w 97"/>
                  <a:gd name="T33" fmla="*/ 628 h 965"/>
                  <a:gd name="T34" fmla="*/ 60 w 97"/>
                  <a:gd name="T35" fmla="*/ 655 h 965"/>
                  <a:gd name="T36" fmla="*/ 31 w 97"/>
                  <a:gd name="T37" fmla="*/ 688 h 965"/>
                  <a:gd name="T38" fmla="*/ 60 w 97"/>
                  <a:gd name="T39" fmla="*/ 747 h 965"/>
                  <a:gd name="T40" fmla="*/ 71 w 97"/>
                  <a:gd name="T41" fmla="*/ 788 h 965"/>
                  <a:gd name="T42" fmla="*/ 46 w 97"/>
                  <a:gd name="T43" fmla="*/ 797 h 965"/>
                  <a:gd name="T44" fmla="*/ 52 w 97"/>
                  <a:gd name="T45" fmla="*/ 861 h 965"/>
                  <a:gd name="T46" fmla="*/ 65 w 97"/>
                  <a:gd name="T47" fmla="*/ 895 h 965"/>
                  <a:gd name="T48" fmla="*/ 46 w 97"/>
                  <a:gd name="T49" fmla="*/ 934 h 965"/>
                  <a:gd name="T50" fmla="*/ 1 w 97"/>
                  <a:gd name="T51" fmla="*/ 954 h 965"/>
                  <a:gd name="T52" fmla="*/ 35 w 97"/>
                  <a:gd name="T53" fmla="*/ 888 h 965"/>
                  <a:gd name="T54" fmla="*/ 19 w 97"/>
                  <a:gd name="T55" fmla="*/ 834 h 965"/>
                  <a:gd name="T56" fmla="*/ 23 w 97"/>
                  <a:gd name="T57" fmla="*/ 788 h 965"/>
                  <a:gd name="T58" fmla="*/ 36 w 97"/>
                  <a:gd name="T59" fmla="*/ 764 h 965"/>
                  <a:gd name="T60" fmla="*/ 8 w 97"/>
                  <a:gd name="T61" fmla="*/ 706 h 965"/>
                  <a:gd name="T62" fmla="*/ 8 w 97"/>
                  <a:gd name="T63" fmla="*/ 646 h 965"/>
                  <a:gd name="T64" fmla="*/ 43 w 97"/>
                  <a:gd name="T65" fmla="*/ 619 h 965"/>
                  <a:gd name="T66" fmla="*/ 35 w 97"/>
                  <a:gd name="T67" fmla="*/ 576 h 965"/>
                  <a:gd name="T68" fmla="*/ 25 w 97"/>
                  <a:gd name="T69" fmla="*/ 525 h 965"/>
                  <a:gd name="T70" fmla="*/ 52 w 97"/>
                  <a:gd name="T71" fmla="*/ 493 h 965"/>
                  <a:gd name="T72" fmla="*/ 40 w 97"/>
                  <a:gd name="T73" fmla="*/ 457 h 965"/>
                  <a:gd name="T74" fmla="*/ 8 w 97"/>
                  <a:gd name="T75" fmla="*/ 400 h 965"/>
                  <a:gd name="T76" fmla="*/ 13 w 97"/>
                  <a:gd name="T77" fmla="*/ 363 h 965"/>
                  <a:gd name="T78" fmla="*/ 43 w 97"/>
                  <a:gd name="T79" fmla="*/ 332 h 965"/>
                  <a:gd name="T80" fmla="*/ 11 w 97"/>
                  <a:gd name="T81" fmla="*/ 260 h 965"/>
                  <a:gd name="T82" fmla="*/ 0 w 97"/>
                  <a:gd name="T83" fmla="*/ 218 h 965"/>
                  <a:gd name="T84" fmla="*/ 25 w 97"/>
                  <a:gd name="T85" fmla="*/ 186 h 965"/>
                  <a:gd name="T86" fmla="*/ 36 w 97"/>
                  <a:gd name="T87" fmla="*/ 164 h 965"/>
                  <a:gd name="T88" fmla="*/ 8 w 97"/>
                  <a:gd name="T89" fmla="*/ 130 h 965"/>
                  <a:gd name="T90" fmla="*/ 19 w 97"/>
                  <a:gd name="T91" fmla="*/ 97 h 965"/>
                  <a:gd name="T92" fmla="*/ 52 w 97"/>
                  <a:gd name="T93" fmla="*/ 76 h 965"/>
                  <a:gd name="T94" fmla="*/ 53 w 97"/>
                  <a:gd name="T95" fmla="*/ 50 h 965"/>
                  <a:gd name="T96" fmla="*/ 36 w 97"/>
                  <a:gd name="T97" fmla="*/ 17 h 96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97" h="965">
                    <a:moveTo>
                      <a:pt x="48" y="0"/>
                    </a:moveTo>
                    <a:lnTo>
                      <a:pt x="65" y="32"/>
                    </a:lnTo>
                    <a:lnTo>
                      <a:pt x="81" y="53"/>
                    </a:lnTo>
                    <a:lnTo>
                      <a:pt x="97" y="67"/>
                    </a:lnTo>
                    <a:lnTo>
                      <a:pt x="93" y="83"/>
                    </a:lnTo>
                    <a:lnTo>
                      <a:pt x="77" y="94"/>
                    </a:lnTo>
                    <a:lnTo>
                      <a:pt x="53" y="99"/>
                    </a:lnTo>
                    <a:lnTo>
                      <a:pt x="36" y="113"/>
                    </a:lnTo>
                    <a:lnTo>
                      <a:pt x="40" y="130"/>
                    </a:lnTo>
                    <a:lnTo>
                      <a:pt x="52" y="140"/>
                    </a:lnTo>
                    <a:lnTo>
                      <a:pt x="71" y="162"/>
                    </a:lnTo>
                    <a:lnTo>
                      <a:pt x="71" y="174"/>
                    </a:lnTo>
                    <a:lnTo>
                      <a:pt x="65" y="186"/>
                    </a:lnTo>
                    <a:lnTo>
                      <a:pt x="48" y="197"/>
                    </a:lnTo>
                    <a:lnTo>
                      <a:pt x="31" y="208"/>
                    </a:lnTo>
                    <a:lnTo>
                      <a:pt x="28" y="224"/>
                    </a:lnTo>
                    <a:lnTo>
                      <a:pt x="35" y="240"/>
                    </a:lnTo>
                    <a:lnTo>
                      <a:pt x="48" y="272"/>
                    </a:lnTo>
                    <a:lnTo>
                      <a:pt x="60" y="297"/>
                    </a:lnTo>
                    <a:lnTo>
                      <a:pt x="71" y="316"/>
                    </a:lnTo>
                    <a:lnTo>
                      <a:pt x="71" y="336"/>
                    </a:lnTo>
                    <a:lnTo>
                      <a:pt x="65" y="354"/>
                    </a:lnTo>
                    <a:lnTo>
                      <a:pt x="48" y="370"/>
                    </a:lnTo>
                    <a:lnTo>
                      <a:pt x="36" y="386"/>
                    </a:lnTo>
                    <a:lnTo>
                      <a:pt x="40" y="413"/>
                    </a:lnTo>
                    <a:lnTo>
                      <a:pt x="70" y="455"/>
                    </a:lnTo>
                    <a:lnTo>
                      <a:pt x="81" y="477"/>
                    </a:lnTo>
                    <a:lnTo>
                      <a:pt x="83" y="498"/>
                    </a:lnTo>
                    <a:lnTo>
                      <a:pt x="71" y="514"/>
                    </a:lnTo>
                    <a:lnTo>
                      <a:pt x="58" y="530"/>
                    </a:lnTo>
                    <a:lnTo>
                      <a:pt x="53" y="553"/>
                    </a:lnTo>
                    <a:lnTo>
                      <a:pt x="63" y="580"/>
                    </a:lnTo>
                    <a:lnTo>
                      <a:pt x="75" y="608"/>
                    </a:lnTo>
                    <a:lnTo>
                      <a:pt x="81" y="628"/>
                    </a:lnTo>
                    <a:lnTo>
                      <a:pt x="75" y="641"/>
                    </a:lnTo>
                    <a:lnTo>
                      <a:pt x="60" y="655"/>
                    </a:lnTo>
                    <a:lnTo>
                      <a:pt x="40" y="672"/>
                    </a:lnTo>
                    <a:lnTo>
                      <a:pt x="31" y="688"/>
                    </a:lnTo>
                    <a:lnTo>
                      <a:pt x="40" y="717"/>
                    </a:lnTo>
                    <a:lnTo>
                      <a:pt x="60" y="747"/>
                    </a:lnTo>
                    <a:lnTo>
                      <a:pt x="70" y="769"/>
                    </a:lnTo>
                    <a:lnTo>
                      <a:pt x="71" y="788"/>
                    </a:lnTo>
                    <a:lnTo>
                      <a:pt x="65" y="797"/>
                    </a:lnTo>
                    <a:lnTo>
                      <a:pt x="46" y="797"/>
                    </a:lnTo>
                    <a:lnTo>
                      <a:pt x="40" y="836"/>
                    </a:lnTo>
                    <a:lnTo>
                      <a:pt x="52" y="861"/>
                    </a:lnTo>
                    <a:lnTo>
                      <a:pt x="63" y="879"/>
                    </a:lnTo>
                    <a:lnTo>
                      <a:pt x="65" y="895"/>
                    </a:lnTo>
                    <a:lnTo>
                      <a:pt x="65" y="911"/>
                    </a:lnTo>
                    <a:lnTo>
                      <a:pt x="46" y="934"/>
                    </a:lnTo>
                    <a:lnTo>
                      <a:pt x="19" y="965"/>
                    </a:lnTo>
                    <a:lnTo>
                      <a:pt x="1" y="954"/>
                    </a:lnTo>
                    <a:lnTo>
                      <a:pt x="8" y="929"/>
                    </a:lnTo>
                    <a:lnTo>
                      <a:pt x="35" y="888"/>
                    </a:lnTo>
                    <a:lnTo>
                      <a:pt x="31" y="863"/>
                    </a:lnTo>
                    <a:lnTo>
                      <a:pt x="19" y="834"/>
                    </a:lnTo>
                    <a:lnTo>
                      <a:pt x="11" y="809"/>
                    </a:lnTo>
                    <a:lnTo>
                      <a:pt x="23" y="788"/>
                    </a:lnTo>
                    <a:lnTo>
                      <a:pt x="35" y="780"/>
                    </a:lnTo>
                    <a:lnTo>
                      <a:pt x="36" y="764"/>
                    </a:lnTo>
                    <a:lnTo>
                      <a:pt x="23" y="733"/>
                    </a:lnTo>
                    <a:lnTo>
                      <a:pt x="8" y="706"/>
                    </a:lnTo>
                    <a:lnTo>
                      <a:pt x="0" y="679"/>
                    </a:lnTo>
                    <a:lnTo>
                      <a:pt x="8" y="646"/>
                    </a:lnTo>
                    <a:lnTo>
                      <a:pt x="35" y="634"/>
                    </a:lnTo>
                    <a:lnTo>
                      <a:pt x="43" y="619"/>
                    </a:lnTo>
                    <a:lnTo>
                      <a:pt x="40" y="598"/>
                    </a:lnTo>
                    <a:lnTo>
                      <a:pt x="35" y="576"/>
                    </a:lnTo>
                    <a:lnTo>
                      <a:pt x="25" y="548"/>
                    </a:lnTo>
                    <a:lnTo>
                      <a:pt x="25" y="525"/>
                    </a:lnTo>
                    <a:lnTo>
                      <a:pt x="36" y="511"/>
                    </a:lnTo>
                    <a:lnTo>
                      <a:pt x="52" y="493"/>
                    </a:lnTo>
                    <a:lnTo>
                      <a:pt x="52" y="482"/>
                    </a:lnTo>
                    <a:lnTo>
                      <a:pt x="40" y="457"/>
                    </a:lnTo>
                    <a:lnTo>
                      <a:pt x="17" y="425"/>
                    </a:lnTo>
                    <a:lnTo>
                      <a:pt x="8" y="400"/>
                    </a:lnTo>
                    <a:lnTo>
                      <a:pt x="8" y="381"/>
                    </a:lnTo>
                    <a:lnTo>
                      <a:pt x="13" y="363"/>
                    </a:lnTo>
                    <a:lnTo>
                      <a:pt x="28" y="348"/>
                    </a:lnTo>
                    <a:lnTo>
                      <a:pt x="43" y="332"/>
                    </a:lnTo>
                    <a:lnTo>
                      <a:pt x="43" y="320"/>
                    </a:lnTo>
                    <a:lnTo>
                      <a:pt x="11" y="260"/>
                    </a:lnTo>
                    <a:lnTo>
                      <a:pt x="5" y="238"/>
                    </a:lnTo>
                    <a:lnTo>
                      <a:pt x="0" y="218"/>
                    </a:lnTo>
                    <a:lnTo>
                      <a:pt x="11" y="200"/>
                    </a:lnTo>
                    <a:lnTo>
                      <a:pt x="25" y="186"/>
                    </a:lnTo>
                    <a:lnTo>
                      <a:pt x="36" y="174"/>
                    </a:lnTo>
                    <a:lnTo>
                      <a:pt x="36" y="164"/>
                    </a:lnTo>
                    <a:lnTo>
                      <a:pt x="25" y="147"/>
                    </a:lnTo>
                    <a:lnTo>
                      <a:pt x="8" y="130"/>
                    </a:lnTo>
                    <a:lnTo>
                      <a:pt x="8" y="113"/>
                    </a:lnTo>
                    <a:lnTo>
                      <a:pt x="19" y="97"/>
                    </a:lnTo>
                    <a:lnTo>
                      <a:pt x="36" y="83"/>
                    </a:lnTo>
                    <a:lnTo>
                      <a:pt x="52" y="76"/>
                    </a:lnTo>
                    <a:lnTo>
                      <a:pt x="60" y="65"/>
                    </a:lnTo>
                    <a:lnTo>
                      <a:pt x="53" y="50"/>
                    </a:lnTo>
                    <a:lnTo>
                      <a:pt x="43" y="34"/>
                    </a:lnTo>
                    <a:lnTo>
                      <a:pt x="36" y="17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7" name="Freeform 131"/>
              <p:cNvSpPr>
                <a:spLocks/>
              </p:cNvSpPr>
              <p:nvPr/>
            </p:nvSpPr>
            <p:spPr bwMode="auto">
              <a:xfrm>
                <a:off x="3203" y="485"/>
                <a:ext cx="93" cy="782"/>
              </a:xfrm>
              <a:custGeom>
                <a:avLst/>
                <a:gdLst>
                  <a:gd name="T0" fmla="*/ 82 w 93"/>
                  <a:gd name="T1" fmla="*/ 21 h 782"/>
                  <a:gd name="T2" fmla="*/ 86 w 93"/>
                  <a:gd name="T3" fmla="*/ 76 h 782"/>
                  <a:gd name="T4" fmla="*/ 47 w 93"/>
                  <a:gd name="T5" fmla="*/ 97 h 782"/>
                  <a:gd name="T6" fmla="*/ 59 w 93"/>
                  <a:gd name="T7" fmla="*/ 157 h 782"/>
                  <a:gd name="T8" fmla="*/ 77 w 93"/>
                  <a:gd name="T9" fmla="*/ 215 h 782"/>
                  <a:gd name="T10" fmla="*/ 53 w 93"/>
                  <a:gd name="T11" fmla="*/ 243 h 782"/>
                  <a:gd name="T12" fmla="*/ 59 w 93"/>
                  <a:gd name="T13" fmla="*/ 293 h 782"/>
                  <a:gd name="T14" fmla="*/ 77 w 93"/>
                  <a:gd name="T15" fmla="*/ 346 h 782"/>
                  <a:gd name="T16" fmla="*/ 65 w 93"/>
                  <a:gd name="T17" fmla="*/ 383 h 782"/>
                  <a:gd name="T18" fmla="*/ 45 w 93"/>
                  <a:gd name="T19" fmla="*/ 417 h 782"/>
                  <a:gd name="T20" fmla="*/ 71 w 93"/>
                  <a:gd name="T21" fmla="*/ 486 h 782"/>
                  <a:gd name="T22" fmla="*/ 77 w 93"/>
                  <a:gd name="T23" fmla="*/ 531 h 782"/>
                  <a:gd name="T24" fmla="*/ 33 w 93"/>
                  <a:gd name="T25" fmla="*/ 565 h 782"/>
                  <a:gd name="T26" fmla="*/ 45 w 93"/>
                  <a:gd name="T27" fmla="*/ 633 h 782"/>
                  <a:gd name="T28" fmla="*/ 57 w 93"/>
                  <a:gd name="T29" fmla="*/ 693 h 782"/>
                  <a:gd name="T30" fmla="*/ 33 w 93"/>
                  <a:gd name="T31" fmla="*/ 727 h 782"/>
                  <a:gd name="T32" fmla="*/ 21 w 93"/>
                  <a:gd name="T33" fmla="*/ 774 h 782"/>
                  <a:gd name="T34" fmla="*/ 10 w 93"/>
                  <a:gd name="T35" fmla="*/ 755 h 782"/>
                  <a:gd name="T36" fmla="*/ 33 w 93"/>
                  <a:gd name="T37" fmla="*/ 700 h 782"/>
                  <a:gd name="T38" fmla="*/ 21 w 93"/>
                  <a:gd name="T39" fmla="*/ 618 h 782"/>
                  <a:gd name="T40" fmla="*/ 15 w 93"/>
                  <a:gd name="T41" fmla="*/ 559 h 782"/>
                  <a:gd name="T42" fmla="*/ 47 w 93"/>
                  <a:gd name="T43" fmla="*/ 519 h 782"/>
                  <a:gd name="T44" fmla="*/ 21 w 93"/>
                  <a:gd name="T45" fmla="*/ 461 h 782"/>
                  <a:gd name="T46" fmla="*/ 15 w 93"/>
                  <a:gd name="T47" fmla="*/ 407 h 782"/>
                  <a:gd name="T48" fmla="*/ 39 w 93"/>
                  <a:gd name="T49" fmla="*/ 364 h 782"/>
                  <a:gd name="T50" fmla="*/ 51 w 93"/>
                  <a:gd name="T51" fmla="*/ 330 h 782"/>
                  <a:gd name="T52" fmla="*/ 27 w 93"/>
                  <a:gd name="T53" fmla="*/ 277 h 782"/>
                  <a:gd name="T54" fmla="*/ 33 w 93"/>
                  <a:gd name="T55" fmla="*/ 231 h 782"/>
                  <a:gd name="T56" fmla="*/ 47 w 93"/>
                  <a:gd name="T57" fmla="*/ 199 h 782"/>
                  <a:gd name="T58" fmla="*/ 30 w 93"/>
                  <a:gd name="T59" fmla="*/ 150 h 782"/>
                  <a:gd name="T60" fmla="*/ 23 w 93"/>
                  <a:gd name="T61" fmla="*/ 95 h 782"/>
                  <a:gd name="T62" fmla="*/ 51 w 93"/>
                  <a:gd name="T63" fmla="*/ 60 h 782"/>
                  <a:gd name="T64" fmla="*/ 53 w 93"/>
                  <a:gd name="T65" fmla="*/ 25 h 782"/>
                  <a:gd name="T66" fmla="*/ 71 w 93"/>
                  <a:gd name="T67" fmla="*/ 0 h 78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93" h="782">
                    <a:moveTo>
                      <a:pt x="71" y="0"/>
                    </a:moveTo>
                    <a:lnTo>
                      <a:pt x="82" y="21"/>
                    </a:lnTo>
                    <a:lnTo>
                      <a:pt x="93" y="60"/>
                    </a:lnTo>
                    <a:lnTo>
                      <a:pt x="86" y="76"/>
                    </a:lnTo>
                    <a:lnTo>
                      <a:pt x="62" y="87"/>
                    </a:lnTo>
                    <a:lnTo>
                      <a:pt x="47" y="97"/>
                    </a:lnTo>
                    <a:lnTo>
                      <a:pt x="47" y="128"/>
                    </a:lnTo>
                    <a:lnTo>
                      <a:pt x="59" y="157"/>
                    </a:lnTo>
                    <a:lnTo>
                      <a:pt x="74" y="177"/>
                    </a:lnTo>
                    <a:lnTo>
                      <a:pt x="77" y="215"/>
                    </a:lnTo>
                    <a:lnTo>
                      <a:pt x="69" y="227"/>
                    </a:lnTo>
                    <a:lnTo>
                      <a:pt x="53" y="243"/>
                    </a:lnTo>
                    <a:lnTo>
                      <a:pt x="51" y="269"/>
                    </a:lnTo>
                    <a:lnTo>
                      <a:pt x="59" y="293"/>
                    </a:lnTo>
                    <a:lnTo>
                      <a:pt x="71" y="312"/>
                    </a:lnTo>
                    <a:lnTo>
                      <a:pt x="77" y="346"/>
                    </a:lnTo>
                    <a:lnTo>
                      <a:pt x="77" y="364"/>
                    </a:lnTo>
                    <a:lnTo>
                      <a:pt x="65" y="383"/>
                    </a:lnTo>
                    <a:lnTo>
                      <a:pt x="45" y="401"/>
                    </a:lnTo>
                    <a:lnTo>
                      <a:pt x="45" y="417"/>
                    </a:lnTo>
                    <a:lnTo>
                      <a:pt x="51" y="467"/>
                    </a:lnTo>
                    <a:lnTo>
                      <a:pt x="71" y="486"/>
                    </a:lnTo>
                    <a:lnTo>
                      <a:pt x="82" y="508"/>
                    </a:lnTo>
                    <a:lnTo>
                      <a:pt x="77" y="531"/>
                    </a:lnTo>
                    <a:lnTo>
                      <a:pt x="47" y="548"/>
                    </a:lnTo>
                    <a:lnTo>
                      <a:pt x="33" y="565"/>
                    </a:lnTo>
                    <a:lnTo>
                      <a:pt x="30" y="595"/>
                    </a:lnTo>
                    <a:lnTo>
                      <a:pt x="45" y="633"/>
                    </a:lnTo>
                    <a:lnTo>
                      <a:pt x="57" y="671"/>
                    </a:lnTo>
                    <a:lnTo>
                      <a:pt x="57" y="693"/>
                    </a:lnTo>
                    <a:lnTo>
                      <a:pt x="51" y="721"/>
                    </a:lnTo>
                    <a:lnTo>
                      <a:pt x="33" y="727"/>
                    </a:lnTo>
                    <a:lnTo>
                      <a:pt x="21" y="749"/>
                    </a:lnTo>
                    <a:lnTo>
                      <a:pt x="21" y="774"/>
                    </a:lnTo>
                    <a:lnTo>
                      <a:pt x="0" y="782"/>
                    </a:lnTo>
                    <a:lnTo>
                      <a:pt x="10" y="755"/>
                    </a:lnTo>
                    <a:lnTo>
                      <a:pt x="27" y="721"/>
                    </a:lnTo>
                    <a:lnTo>
                      <a:pt x="33" y="700"/>
                    </a:lnTo>
                    <a:lnTo>
                      <a:pt x="33" y="657"/>
                    </a:lnTo>
                    <a:lnTo>
                      <a:pt x="21" y="618"/>
                    </a:lnTo>
                    <a:lnTo>
                      <a:pt x="18" y="590"/>
                    </a:lnTo>
                    <a:lnTo>
                      <a:pt x="15" y="559"/>
                    </a:lnTo>
                    <a:lnTo>
                      <a:pt x="35" y="535"/>
                    </a:lnTo>
                    <a:lnTo>
                      <a:pt x="47" y="519"/>
                    </a:lnTo>
                    <a:lnTo>
                      <a:pt x="39" y="486"/>
                    </a:lnTo>
                    <a:lnTo>
                      <a:pt x="21" y="461"/>
                    </a:lnTo>
                    <a:lnTo>
                      <a:pt x="18" y="439"/>
                    </a:lnTo>
                    <a:lnTo>
                      <a:pt x="15" y="407"/>
                    </a:lnTo>
                    <a:lnTo>
                      <a:pt x="23" y="385"/>
                    </a:lnTo>
                    <a:lnTo>
                      <a:pt x="39" y="364"/>
                    </a:lnTo>
                    <a:lnTo>
                      <a:pt x="51" y="348"/>
                    </a:lnTo>
                    <a:lnTo>
                      <a:pt x="51" y="330"/>
                    </a:lnTo>
                    <a:lnTo>
                      <a:pt x="39" y="312"/>
                    </a:lnTo>
                    <a:lnTo>
                      <a:pt x="27" y="277"/>
                    </a:lnTo>
                    <a:lnTo>
                      <a:pt x="27" y="253"/>
                    </a:lnTo>
                    <a:lnTo>
                      <a:pt x="33" y="231"/>
                    </a:lnTo>
                    <a:lnTo>
                      <a:pt x="45" y="215"/>
                    </a:lnTo>
                    <a:lnTo>
                      <a:pt x="47" y="199"/>
                    </a:lnTo>
                    <a:lnTo>
                      <a:pt x="45" y="179"/>
                    </a:lnTo>
                    <a:lnTo>
                      <a:pt x="30" y="150"/>
                    </a:lnTo>
                    <a:lnTo>
                      <a:pt x="21" y="130"/>
                    </a:lnTo>
                    <a:lnTo>
                      <a:pt x="23" y="95"/>
                    </a:lnTo>
                    <a:lnTo>
                      <a:pt x="35" y="81"/>
                    </a:lnTo>
                    <a:lnTo>
                      <a:pt x="51" y="60"/>
                    </a:lnTo>
                    <a:lnTo>
                      <a:pt x="59" y="41"/>
                    </a:lnTo>
                    <a:lnTo>
                      <a:pt x="53" y="25"/>
                    </a:lnTo>
                    <a:lnTo>
                      <a:pt x="57" y="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8" name="Freeform 132"/>
              <p:cNvSpPr>
                <a:spLocks/>
              </p:cNvSpPr>
              <p:nvPr/>
            </p:nvSpPr>
            <p:spPr bwMode="auto">
              <a:xfrm>
                <a:off x="3069" y="391"/>
                <a:ext cx="202" cy="175"/>
              </a:xfrm>
              <a:custGeom>
                <a:avLst/>
                <a:gdLst>
                  <a:gd name="T0" fmla="*/ 202 w 202"/>
                  <a:gd name="T1" fmla="*/ 140 h 175"/>
                  <a:gd name="T2" fmla="*/ 140 w 202"/>
                  <a:gd name="T3" fmla="*/ 90 h 175"/>
                  <a:gd name="T4" fmla="*/ 90 w 202"/>
                  <a:gd name="T5" fmla="*/ 45 h 175"/>
                  <a:gd name="T6" fmla="*/ 43 w 202"/>
                  <a:gd name="T7" fmla="*/ 0 h 175"/>
                  <a:gd name="T8" fmla="*/ 0 w 202"/>
                  <a:gd name="T9" fmla="*/ 0 h 175"/>
                  <a:gd name="T10" fmla="*/ 101 w 202"/>
                  <a:gd name="T11" fmla="*/ 73 h 175"/>
                  <a:gd name="T12" fmla="*/ 149 w 202"/>
                  <a:gd name="T13" fmla="*/ 118 h 175"/>
                  <a:gd name="T14" fmla="*/ 191 w 202"/>
                  <a:gd name="T15" fmla="*/ 175 h 175"/>
                  <a:gd name="T16" fmla="*/ 202 w 202"/>
                  <a:gd name="T17" fmla="*/ 140 h 1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2" h="175">
                    <a:moveTo>
                      <a:pt x="202" y="140"/>
                    </a:moveTo>
                    <a:lnTo>
                      <a:pt x="140" y="90"/>
                    </a:lnTo>
                    <a:lnTo>
                      <a:pt x="90" y="45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101" y="73"/>
                    </a:lnTo>
                    <a:lnTo>
                      <a:pt x="149" y="118"/>
                    </a:lnTo>
                    <a:lnTo>
                      <a:pt x="191" y="175"/>
                    </a:lnTo>
                    <a:lnTo>
                      <a:pt x="202" y="1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9" name="Freeform 133"/>
              <p:cNvSpPr>
                <a:spLocks/>
              </p:cNvSpPr>
              <p:nvPr/>
            </p:nvSpPr>
            <p:spPr bwMode="auto">
              <a:xfrm>
                <a:off x="3067" y="488"/>
                <a:ext cx="175" cy="144"/>
              </a:xfrm>
              <a:custGeom>
                <a:avLst/>
                <a:gdLst>
                  <a:gd name="T0" fmla="*/ 175 w 175"/>
                  <a:gd name="T1" fmla="*/ 90 h 144"/>
                  <a:gd name="T2" fmla="*/ 129 w 175"/>
                  <a:gd name="T3" fmla="*/ 73 h 144"/>
                  <a:gd name="T4" fmla="*/ 95 w 175"/>
                  <a:gd name="T5" fmla="*/ 44 h 144"/>
                  <a:gd name="T6" fmla="*/ 34 w 175"/>
                  <a:gd name="T7" fmla="*/ 0 h 144"/>
                  <a:gd name="T8" fmla="*/ 0 w 175"/>
                  <a:gd name="T9" fmla="*/ 0 h 144"/>
                  <a:gd name="T10" fmla="*/ 79 w 175"/>
                  <a:gd name="T11" fmla="*/ 44 h 144"/>
                  <a:gd name="T12" fmla="*/ 109 w 175"/>
                  <a:gd name="T13" fmla="*/ 75 h 144"/>
                  <a:gd name="T14" fmla="*/ 175 w 175"/>
                  <a:gd name="T15" fmla="*/ 144 h 144"/>
                  <a:gd name="T16" fmla="*/ 171 w 175"/>
                  <a:gd name="T17" fmla="*/ 102 h 144"/>
                  <a:gd name="T18" fmla="*/ 175 w 175"/>
                  <a:gd name="T19" fmla="*/ 90 h 1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5" h="144">
                    <a:moveTo>
                      <a:pt x="175" y="90"/>
                    </a:moveTo>
                    <a:lnTo>
                      <a:pt x="129" y="73"/>
                    </a:lnTo>
                    <a:lnTo>
                      <a:pt x="95" y="44"/>
                    </a:lnTo>
                    <a:lnTo>
                      <a:pt x="34" y="0"/>
                    </a:lnTo>
                    <a:lnTo>
                      <a:pt x="0" y="0"/>
                    </a:lnTo>
                    <a:lnTo>
                      <a:pt x="79" y="44"/>
                    </a:lnTo>
                    <a:lnTo>
                      <a:pt x="109" y="75"/>
                    </a:lnTo>
                    <a:lnTo>
                      <a:pt x="175" y="144"/>
                    </a:lnTo>
                    <a:lnTo>
                      <a:pt x="171" y="102"/>
                    </a:lnTo>
                    <a:lnTo>
                      <a:pt x="175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0" name="Freeform 134"/>
              <p:cNvSpPr>
                <a:spLocks/>
              </p:cNvSpPr>
              <p:nvPr/>
            </p:nvSpPr>
            <p:spPr bwMode="auto">
              <a:xfrm>
                <a:off x="3042" y="569"/>
                <a:ext cx="205" cy="219"/>
              </a:xfrm>
              <a:custGeom>
                <a:avLst/>
                <a:gdLst>
                  <a:gd name="T0" fmla="*/ 201 w 205"/>
                  <a:gd name="T1" fmla="*/ 163 h 219"/>
                  <a:gd name="T2" fmla="*/ 145 w 205"/>
                  <a:gd name="T3" fmla="*/ 113 h 219"/>
                  <a:gd name="T4" fmla="*/ 123 w 205"/>
                  <a:gd name="T5" fmla="*/ 79 h 219"/>
                  <a:gd name="T6" fmla="*/ 78 w 205"/>
                  <a:gd name="T7" fmla="*/ 46 h 219"/>
                  <a:gd name="T8" fmla="*/ 39 w 205"/>
                  <a:gd name="T9" fmla="*/ 17 h 219"/>
                  <a:gd name="T10" fmla="*/ 10 w 205"/>
                  <a:gd name="T11" fmla="*/ 0 h 219"/>
                  <a:gd name="T12" fmla="*/ 0 w 205"/>
                  <a:gd name="T13" fmla="*/ 0 h 219"/>
                  <a:gd name="T14" fmla="*/ 0 w 205"/>
                  <a:gd name="T15" fmla="*/ 17 h 219"/>
                  <a:gd name="T16" fmla="*/ 33 w 205"/>
                  <a:gd name="T17" fmla="*/ 38 h 219"/>
                  <a:gd name="T18" fmla="*/ 95 w 205"/>
                  <a:gd name="T19" fmla="*/ 78 h 219"/>
                  <a:gd name="T20" fmla="*/ 139 w 205"/>
                  <a:gd name="T21" fmla="*/ 122 h 219"/>
                  <a:gd name="T22" fmla="*/ 171 w 205"/>
                  <a:gd name="T23" fmla="*/ 172 h 219"/>
                  <a:gd name="T24" fmla="*/ 205 w 205"/>
                  <a:gd name="T25" fmla="*/ 219 h 219"/>
                  <a:gd name="T26" fmla="*/ 201 w 205"/>
                  <a:gd name="T27" fmla="*/ 163 h 21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05" h="219">
                    <a:moveTo>
                      <a:pt x="201" y="163"/>
                    </a:moveTo>
                    <a:lnTo>
                      <a:pt x="145" y="113"/>
                    </a:lnTo>
                    <a:lnTo>
                      <a:pt x="123" y="79"/>
                    </a:lnTo>
                    <a:lnTo>
                      <a:pt x="78" y="46"/>
                    </a:lnTo>
                    <a:lnTo>
                      <a:pt x="39" y="17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33" y="38"/>
                    </a:lnTo>
                    <a:lnTo>
                      <a:pt x="95" y="78"/>
                    </a:lnTo>
                    <a:lnTo>
                      <a:pt x="139" y="122"/>
                    </a:lnTo>
                    <a:lnTo>
                      <a:pt x="171" y="172"/>
                    </a:lnTo>
                    <a:lnTo>
                      <a:pt x="205" y="219"/>
                    </a:lnTo>
                    <a:lnTo>
                      <a:pt x="201" y="1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1" name="Freeform 135"/>
              <p:cNvSpPr>
                <a:spLocks/>
              </p:cNvSpPr>
              <p:nvPr/>
            </p:nvSpPr>
            <p:spPr bwMode="auto">
              <a:xfrm>
                <a:off x="3062" y="741"/>
                <a:ext cx="160" cy="132"/>
              </a:xfrm>
              <a:custGeom>
                <a:avLst/>
                <a:gdLst>
                  <a:gd name="T0" fmla="*/ 160 w 160"/>
                  <a:gd name="T1" fmla="*/ 109 h 132"/>
                  <a:gd name="T2" fmla="*/ 115 w 160"/>
                  <a:gd name="T3" fmla="*/ 59 h 132"/>
                  <a:gd name="T4" fmla="*/ 67 w 160"/>
                  <a:gd name="T5" fmla="*/ 28 h 132"/>
                  <a:gd name="T6" fmla="*/ 27 w 160"/>
                  <a:gd name="T7" fmla="*/ 7 h 132"/>
                  <a:gd name="T8" fmla="*/ 0 w 160"/>
                  <a:gd name="T9" fmla="*/ 0 h 132"/>
                  <a:gd name="T10" fmla="*/ 17 w 160"/>
                  <a:gd name="T11" fmla="*/ 28 h 132"/>
                  <a:gd name="T12" fmla="*/ 67 w 160"/>
                  <a:gd name="T13" fmla="*/ 56 h 132"/>
                  <a:gd name="T14" fmla="*/ 106 w 160"/>
                  <a:gd name="T15" fmla="*/ 99 h 132"/>
                  <a:gd name="T16" fmla="*/ 125 w 160"/>
                  <a:gd name="T17" fmla="*/ 126 h 132"/>
                  <a:gd name="T18" fmla="*/ 142 w 160"/>
                  <a:gd name="T19" fmla="*/ 132 h 132"/>
                  <a:gd name="T20" fmla="*/ 158 w 160"/>
                  <a:gd name="T21" fmla="*/ 122 h 132"/>
                  <a:gd name="T22" fmla="*/ 160 w 160"/>
                  <a:gd name="T23" fmla="*/ 109 h 13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0" h="132">
                    <a:moveTo>
                      <a:pt x="160" y="109"/>
                    </a:moveTo>
                    <a:lnTo>
                      <a:pt x="115" y="59"/>
                    </a:lnTo>
                    <a:lnTo>
                      <a:pt x="67" y="28"/>
                    </a:lnTo>
                    <a:lnTo>
                      <a:pt x="27" y="7"/>
                    </a:lnTo>
                    <a:lnTo>
                      <a:pt x="0" y="0"/>
                    </a:lnTo>
                    <a:lnTo>
                      <a:pt x="17" y="28"/>
                    </a:lnTo>
                    <a:lnTo>
                      <a:pt x="67" y="56"/>
                    </a:lnTo>
                    <a:lnTo>
                      <a:pt x="106" y="99"/>
                    </a:lnTo>
                    <a:lnTo>
                      <a:pt x="125" y="126"/>
                    </a:lnTo>
                    <a:lnTo>
                      <a:pt x="142" y="132"/>
                    </a:lnTo>
                    <a:lnTo>
                      <a:pt x="158" y="122"/>
                    </a:lnTo>
                    <a:lnTo>
                      <a:pt x="160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2" name="Freeform 136"/>
              <p:cNvSpPr>
                <a:spLocks/>
              </p:cNvSpPr>
              <p:nvPr/>
            </p:nvSpPr>
            <p:spPr bwMode="auto">
              <a:xfrm>
                <a:off x="3044" y="829"/>
                <a:ext cx="176" cy="162"/>
              </a:xfrm>
              <a:custGeom>
                <a:avLst/>
                <a:gdLst>
                  <a:gd name="T0" fmla="*/ 176 w 176"/>
                  <a:gd name="T1" fmla="*/ 150 h 162"/>
                  <a:gd name="T2" fmla="*/ 131 w 176"/>
                  <a:gd name="T3" fmla="*/ 101 h 162"/>
                  <a:gd name="T4" fmla="*/ 74 w 176"/>
                  <a:gd name="T5" fmla="*/ 43 h 162"/>
                  <a:gd name="T6" fmla="*/ 41 w 176"/>
                  <a:gd name="T7" fmla="*/ 15 h 162"/>
                  <a:gd name="T8" fmla="*/ 15 w 176"/>
                  <a:gd name="T9" fmla="*/ 0 h 162"/>
                  <a:gd name="T10" fmla="*/ 0 w 176"/>
                  <a:gd name="T11" fmla="*/ 8 h 162"/>
                  <a:gd name="T12" fmla="*/ 29 w 176"/>
                  <a:gd name="T13" fmla="*/ 34 h 162"/>
                  <a:gd name="T14" fmla="*/ 80 w 176"/>
                  <a:gd name="T15" fmla="*/ 84 h 162"/>
                  <a:gd name="T16" fmla="*/ 127 w 176"/>
                  <a:gd name="T17" fmla="*/ 135 h 162"/>
                  <a:gd name="T18" fmla="*/ 158 w 176"/>
                  <a:gd name="T19" fmla="*/ 162 h 162"/>
                  <a:gd name="T20" fmla="*/ 167 w 176"/>
                  <a:gd name="T21" fmla="*/ 162 h 162"/>
                  <a:gd name="T22" fmla="*/ 176 w 176"/>
                  <a:gd name="T23" fmla="*/ 150 h 1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6" h="162">
                    <a:moveTo>
                      <a:pt x="176" y="150"/>
                    </a:moveTo>
                    <a:lnTo>
                      <a:pt x="131" y="101"/>
                    </a:lnTo>
                    <a:lnTo>
                      <a:pt x="74" y="43"/>
                    </a:lnTo>
                    <a:lnTo>
                      <a:pt x="41" y="15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29" y="34"/>
                    </a:lnTo>
                    <a:lnTo>
                      <a:pt x="80" y="84"/>
                    </a:lnTo>
                    <a:lnTo>
                      <a:pt x="127" y="135"/>
                    </a:lnTo>
                    <a:lnTo>
                      <a:pt x="158" y="162"/>
                    </a:lnTo>
                    <a:lnTo>
                      <a:pt x="167" y="162"/>
                    </a:lnTo>
                    <a:lnTo>
                      <a:pt x="176" y="1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3" name="Freeform 137"/>
              <p:cNvSpPr>
                <a:spLocks/>
              </p:cNvSpPr>
              <p:nvPr/>
            </p:nvSpPr>
            <p:spPr bwMode="auto">
              <a:xfrm>
                <a:off x="3064" y="958"/>
                <a:ext cx="126" cy="130"/>
              </a:xfrm>
              <a:custGeom>
                <a:avLst/>
                <a:gdLst>
                  <a:gd name="T0" fmla="*/ 124 w 126"/>
                  <a:gd name="T1" fmla="*/ 109 h 130"/>
                  <a:gd name="T2" fmla="*/ 72 w 126"/>
                  <a:gd name="T3" fmla="*/ 32 h 130"/>
                  <a:gd name="T4" fmla="*/ 22 w 126"/>
                  <a:gd name="T5" fmla="*/ 3 h 130"/>
                  <a:gd name="T6" fmla="*/ 0 w 126"/>
                  <a:gd name="T7" fmla="*/ 0 h 130"/>
                  <a:gd name="T8" fmla="*/ 5 w 126"/>
                  <a:gd name="T9" fmla="*/ 15 h 130"/>
                  <a:gd name="T10" fmla="*/ 63 w 126"/>
                  <a:gd name="T11" fmla="*/ 56 h 130"/>
                  <a:gd name="T12" fmla="*/ 117 w 126"/>
                  <a:gd name="T13" fmla="*/ 124 h 130"/>
                  <a:gd name="T14" fmla="*/ 126 w 126"/>
                  <a:gd name="T15" fmla="*/ 130 h 130"/>
                  <a:gd name="T16" fmla="*/ 124 w 126"/>
                  <a:gd name="T17" fmla="*/ 109 h 1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6" h="130">
                    <a:moveTo>
                      <a:pt x="124" y="109"/>
                    </a:moveTo>
                    <a:lnTo>
                      <a:pt x="72" y="32"/>
                    </a:lnTo>
                    <a:lnTo>
                      <a:pt x="22" y="3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63" y="56"/>
                    </a:lnTo>
                    <a:lnTo>
                      <a:pt x="117" y="124"/>
                    </a:lnTo>
                    <a:lnTo>
                      <a:pt x="126" y="130"/>
                    </a:lnTo>
                    <a:lnTo>
                      <a:pt x="124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4" name="Freeform 138"/>
              <p:cNvSpPr>
                <a:spLocks/>
              </p:cNvSpPr>
              <p:nvPr/>
            </p:nvSpPr>
            <p:spPr bwMode="auto">
              <a:xfrm>
                <a:off x="3067" y="1076"/>
                <a:ext cx="89" cy="100"/>
              </a:xfrm>
              <a:custGeom>
                <a:avLst/>
                <a:gdLst>
                  <a:gd name="T0" fmla="*/ 85 w 89"/>
                  <a:gd name="T1" fmla="*/ 76 h 100"/>
                  <a:gd name="T2" fmla="*/ 41 w 89"/>
                  <a:gd name="T3" fmla="*/ 17 h 100"/>
                  <a:gd name="T4" fmla="*/ 1 w 89"/>
                  <a:gd name="T5" fmla="*/ 0 h 100"/>
                  <a:gd name="T6" fmla="*/ 0 w 89"/>
                  <a:gd name="T7" fmla="*/ 17 h 100"/>
                  <a:gd name="T8" fmla="*/ 18 w 89"/>
                  <a:gd name="T9" fmla="*/ 47 h 100"/>
                  <a:gd name="T10" fmla="*/ 65 w 89"/>
                  <a:gd name="T11" fmla="*/ 86 h 100"/>
                  <a:gd name="T12" fmla="*/ 79 w 89"/>
                  <a:gd name="T13" fmla="*/ 100 h 100"/>
                  <a:gd name="T14" fmla="*/ 89 w 89"/>
                  <a:gd name="T15" fmla="*/ 93 h 100"/>
                  <a:gd name="T16" fmla="*/ 85 w 89"/>
                  <a:gd name="T17" fmla="*/ 76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9" h="100">
                    <a:moveTo>
                      <a:pt x="85" y="76"/>
                    </a:moveTo>
                    <a:lnTo>
                      <a:pt x="41" y="1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18" y="47"/>
                    </a:lnTo>
                    <a:lnTo>
                      <a:pt x="65" y="86"/>
                    </a:lnTo>
                    <a:lnTo>
                      <a:pt x="79" y="100"/>
                    </a:lnTo>
                    <a:lnTo>
                      <a:pt x="89" y="93"/>
                    </a:lnTo>
                    <a:lnTo>
                      <a:pt x="85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5" name="Freeform 139"/>
              <p:cNvSpPr>
                <a:spLocks/>
              </p:cNvSpPr>
              <p:nvPr/>
            </p:nvSpPr>
            <p:spPr bwMode="auto">
              <a:xfrm>
                <a:off x="3073" y="1198"/>
                <a:ext cx="110" cy="112"/>
              </a:xfrm>
              <a:custGeom>
                <a:avLst/>
                <a:gdLst>
                  <a:gd name="T0" fmla="*/ 110 w 110"/>
                  <a:gd name="T1" fmla="*/ 112 h 112"/>
                  <a:gd name="T2" fmla="*/ 94 w 110"/>
                  <a:gd name="T3" fmla="*/ 94 h 112"/>
                  <a:gd name="T4" fmla="*/ 64 w 110"/>
                  <a:gd name="T5" fmla="*/ 47 h 112"/>
                  <a:gd name="T6" fmla="*/ 18 w 110"/>
                  <a:gd name="T7" fmla="*/ 0 h 112"/>
                  <a:gd name="T8" fmla="*/ 0 w 110"/>
                  <a:gd name="T9" fmla="*/ 0 h 112"/>
                  <a:gd name="T10" fmla="*/ 8 w 110"/>
                  <a:gd name="T11" fmla="*/ 17 h 112"/>
                  <a:gd name="T12" fmla="*/ 42 w 110"/>
                  <a:gd name="T13" fmla="*/ 64 h 112"/>
                  <a:gd name="T14" fmla="*/ 77 w 110"/>
                  <a:gd name="T15" fmla="*/ 110 h 112"/>
                  <a:gd name="T16" fmla="*/ 110 w 110"/>
                  <a:gd name="T17" fmla="*/ 112 h 1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0" h="112">
                    <a:moveTo>
                      <a:pt x="110" y="112"/>
                    </a:moveTo>
                    <a:lnTo>
                      <a:pt x="94" y="94"/>
                    </a:lnTo>
                    <a:lnTo>
                      <a:pt x="64" y="47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8" y="17"/>
                    </a:lnTo>
                    <a:lnTo>
                      <a:pt x="42" y="64"/>
                    </a:lnTo>
                    <a:lnTo>
                      <a:pt x="77" y="110"/>
                    </a:lnTo>
                    <a:lnTo>
                      <a:pt x="110" y="1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6" name="Freeform 140"/>
              <p:cNvSpPr>
                <a:spLocks/>
              </p:cNvSpPr>
              <p:nvPr/>
            </p:nvSpPr>
            <p:spPr bwMode="auto">
              <a:xfrm>
                <a:off x="3212" y="332"/>
                <a:ext cx="320" cy="1166"/>
              </a:xfrm>
              <a:custGeom>
                <a:avLst/>
                <a:gdLst>
                  <a:gd name="T0" fmla="*/ 45 w 320"/>
                  <a:gd name="T1" fmla="*/ 142 h 1166"/>
                  <a:gd name="T2" fmla="*/ 56 w 320"/>
                  <a:gd name="T3" fmla="*/ 207 h 1166"/>
                  <a:gd name="T4" fmla="*/ 29 w 320"/>
                  <a:gd name="T5" fmla="*/ 251 h 1166"/>
                  <a:gd name="T6" fmla="*/ 33 w 320"/>
                  <a:gd name="T7" fmla="*/ 310 h 1166"/>
                  <a:gd name="T8" fmla="*/ 49 w 320"/>
                  <a:gd name="T9" fmla="*/ 358 h 1166"/>
                  <a:gd name="T10" fmla="*/ 24 w 320"/>
                  <a:gd name="T11" fmla="*/ 408 h 1166"/>
                  <a:gd name="T12" fmla="*/ 51 w 320"/>
                  <a:gd name="T13" fmla="*/ 492 h 1166"/>
                  <a:gd name="T14" fmla="*/ 17 w 320"/>
                  <a:gd name="T15" fmla="*/ 563 h 1166"/>
                  <a:gd name="T16" fmla="*/ 35 w 320"/>
                  <a:gd name="T17" fmla="*/ 633 h 1166"/>
                  <a:gd name="T18" fmla="*/ 44 w 320"/>
                  <a:gd name="T19" fmla="*/ 684 h 1166"/>
                  <a:gd name="T20" fmla="*/ 10 w 320"/>
                  <a:gd name="T21" fmla="*/ 727 h 1166"/>
                  <a:gd name="T22" fmla="*/ 29 w 320"/>
                  <a:gd name="T23" fmla="*/ 818 h 1166"/>
                  <a:gd name="T24" fmla="*/ 27 w 320"/>
                  <a:gd name="T25" fmla="*/ 866 h 1166"/>
                  <a:gd name="T26" fmla="*/ 0 w 320"/>
                  <a:gd name="T27" fmla="*/ 925 h 1166"/>
                  <a:gd name="T28" fmla="*/ 16 w 320"/>
                  <a:gd name="T29" fmla="*/ 976 h 1166"/>
                  <a:gd name="T30" fmla="*/ 17 w 320"/>
                  <a:gd name="T31" fmla="*/ 1023 h 1166"/>
                  <a:gd name="T32" fmla="*/ 24 w 320"/>
                  <a:gd name="T33" fmla="*/ 1071 h 1166"/>
                  <a:gd name="T34" fmla="*/ 45 w 320"/>
                  <a:gd name="T35" fmla="*/ 1115 h 1166"/>
                  <a:gd name="T36" fmla="*/ 49 w 320"/>
                  <a:gd name="T37" fmla="*/ 1166 h 1166"/>
                  <a:gd name="T38" fmla="*/ 121 w 320"/>
                  <a:gd name="T39" fmla="*/ 1122 h 1166"/>
                  <a:gd name="T40" fmla="*/ 205 w 320"/>
                  <a:gd name="T41" fmla="*/ 1112 h 1166"/>
                  <a:gd name="T42" fmla="*/ 265 w 320"/>
                  <a:gd name="T43" fmla="*/ 1087 h 1166"/>
                  <a:gd name="T44" fmla="*/ 283 w 320"/>
                  <a:gd name="T45" fmla="*/ 1055 h 1166"/>
                  <a:gd name="T46" fmla="*/ 288 w 320"/>
                  <a:gd name="T47" fmla="*/ 991 h 1166"/>
                  <a:gd name="T48" fmla="*/ 275 w 320"/>
                  <a:gd name="T49" fmla="*/ 905 h 1166"/>
                  <a:gd name="T50" fmla="*/ 261 w 320"/>
                  <a:gd name="T51" fmla="*/ 861 h 1166"/>
                  <a:gd name="T52" fmla="*/ 270 w 320"/>
                  <a:gd name="T53" fmla="*/ 807 h 1166"/>
                  <a:gd name="T54" fmla="*/ 244 w 320"/>
                  <a:gd name="T55" fmla="*/ 747 h 1166"/>
                  <a:gd name="T56" fmla="*/ 281 w 320"/>
                  <a:gd name="T57" fmla="*/ 700 h 1166"/>
                  <a:gd name="T58" fmla="*/ 253 w 320"/>
                  <a:gd name="T59" fmla="*/ 633 h 1166"/>
                  <a:gd name="T60" fmla="*/ 239 w 320"/>
                  <a:gd name="T61" fmla="*/ 570 h 1166"/>
                  <a:gd name="T62" fmla="*/ 293 w 320"/>
                  <a:gd name="T63" fmla="*/ 522 h 1166"/>
                  <a:gd name="T64" fmla="*/ 275 w 320"/>
                  <a:gd name="T65" fmla="*/ 486 h 1166"/>
                  <a:gd name="T66" fmla="*/ 275 w 320"/>
                  <a:gd name="T67" fmla="*/ 427 h 1166"/>
                  <a:gd name="T68" fmla="*/ 249 w 320"/>
                  <a:gd name="T69" fmla="*/ 390 h 1166"/>
                  <a:gd name="T70" fmla="*/ 270 w 320"/>
                  <a:gd name="T71" fmla="*/ 342 h 1166"/>
                  <a:gd name="T72" fmla="*/ 253 w 320"/>
                  <a:gd name="T73" fmla="*/ 304 h 1166"/>
                  <a:gd name="T74" fmla="*/ 253 w 320"/>
                  <a:gd name="T75" fmla="*/ 272 h 1166"/>
                  <a:gd name="T76" fmla="*/ 272 w 320"/>
                  <a:gd name="T77" fmla="*/ 243 h 1166"/>
                  <a:gd name="T78" fmla="*/ 248 w 320"/>
                  <a:gd name="T79" fmla="*/ 205 h 1166"/>
                  <a:gd name="T80" fmla="*/ 244 w 320"/>
                  <a:gd name="T81" fmla="*/ 151 h 1166"/>
                  <a:gd name="T82" fmla="*/ 305 w 320"/>
                  <a:gd name="T83" fmla="*/ 83 h 1166"/>
                  <a:gd name="T84" fmla="*/ 320 w 320"/>
                  <a:gd name="T85" fmla="*/ 10 h 1166"/>
                  <a:gd name="T86" fmla="*/ 283 w 320"/>
                  <a:gd name="T87" fmla="*/ 10 h 1166"/>
                  <a:gd name="T88" fmla="*/ 176 w 320"/>
                  <a:gd name="T89" fmla="*/ 66 h 1166"/>
                  <a:gd name="T90" fmla="*/ 88 w 320"/>
                  <a:gd name="T91" fmla="*/ 99 h 116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20" h="1166">
                    <a:moveTo>
                      <a:pt x="56" y="110"/>
                    </a:moveTo>
                    <a:lnTo>
                      <a:pt x="45" y="142"/>
                    </a:lnTo>
                    <a:lnTo>
                      <a:pt x="54" y="174"/>
                    </a:lnTo>
                    <a:lnTo>
                      <a:pt x="56" y="207"/>
                    </a:lnTo>
                    <a:lnTo>
                      <a:pt x="45" y="227"/>
                    </a:lnTo>
                    <a:lnTo>
                      <a:pt x="29" y="251"/>
                    </a:lnTo>
                    <a:lnTo>
                      <a:pt x="22" y="287"/>
                    </a:lnTo>
                    <a:lnTo>
                      <a:pt x="33" y="310"/>
                    </a:lnTo>
                    <a:lnTo>
                      <a:pt x="49" y="337"/>
                    </a:lnTo>
                    <a:lnTo>
                      <a:pt x="49" y="358"/>
                    </a:lnTo>
                    <a:lnTo>
                      <a:pt x="38" y="381"/>
                    </a:lnTo>
                    <a:lnTo>
                      <a:pt x="24" y="408"/>
                    </a:lnTo>
                    <a:lnTo>
                      <a:pt x="29" y="435"/>
                    </a:lnTo>
                    <a:lnTo>
                      <a:pt x="51" y="492"/>
                    </a:lnTo>
                    <a:lnTo>
                      <a:pt x="49" y="516"/>
                    </a:lnTo>
                    <a:lnTo>
                      <a:pt x="17" y="563"/>
                    </a:lnTo>
                    <a:lnTo>
                      <a:pt x="17" y="602"/>
                    </a:lnTo>
                    <a:lnTo>
                      <a:pt x="35" y="633"/>
                    </a:lnTo>
                    <a:lnTo>
                      <a:pt x="45" y="661"/>
                    </a:lnTo>
                    <a:lnTo>
                      <a:pt x="44" y="684"/>
                    </a:lnTo>
                    <a:lnTo>
                      <a:pt x="16" y="709"/>
                    </a:lnTo>
                    <a:lnTo>
                      <a:pt x="10" y="727"/>
                    </a:lnTo>
                    <a:lnTo>
                      <a:pt x="16" y="770"/>
                    </a:lnTo>
                    <a:lnTo>
                      <a:pt x="29" y="818"/>
                    </a:lnTo>
                    <a:lnTo>
                      <a:pt x="29" y="844"/>
                    </a:lnTo>
                    <a:lnTo>
                      <a:pt x="27" y="866"/>
                    </a:lnTo>
                    <a:lnTo>
                      <a:pt x="7" y="898"/>
                    </a:lnTo>
                    <a:lnTo>
                      <a:pt x="0" y="925"/>
                    </a:lnTo>
                    <a:lnTo>
                      <a:pt x="1" y="955"/>
                    </a:lnTo>
                    <a:lnTo>
                      <a:pt x="16" y="976"/>
                    </a:lnTo>
                    <a:lnTo>
                      <a:pt x="33" y="996"/>
                    </a:lnTo>
                    <a:lnTo>
                      <a:pt x="17" y="1023"/>
                    </a:lnTo>
                    <a:lnTo>
                      <a:pt x="10" y="1050"/>
                    </a:lnTo>
                    <a:lnTo>
                      <a:pt x="24" y="1071"/>
                    </a:lnTo>
                    <a:lnTo>
                      <a:pt x="44" y="1087"/>
                    </a:lnTo>
                    <a:lnTo>
                      <a:pt x="45" y="1115"/>
                    </a:lnTo>
                    <a:lnTo>
                      <a:pt x="45" y="1137"/>
                    </a:lnTo>
                    <a:lnTo>
                      <a:pt x="49" y="1166"/>
                    </a:lnTo>
                    <a:lnTo>
                      <a:pt x="84" y="1142"/>
                    </a:lnTo>
                    <a:lnTo>
                      <a:pt x="121" y="1122"/>
                    </a:lnTo>
                    <a:lnTo>
                      <a:pt x="154" y="1112"/>
                    </a:lnTo>
                    <a:lnTo>
                      <a:pt x="205" y="1112"/>
                    </a:lnTo>
                    <a:lnTo>
                      <a:pt x="242" y="1106"/>
                    </a:lnTo>
                    <a:lnTo>
                      <a:pt x="265" y="1087"/>
                    </a:lnTo>
                    <a:lnTo>
                      <a:pt x="303" y="1077"/>
                    </a:lnTo>
                    <a:lnTo>
                      <a:pt x="283" y="1055"/>
                    </a:lnTo>
                    <a:lnTo>
                      <a:pt x="275" y="1025"/>
                    </a:lnTo>
                    <a:lnTo>
                      <a:pt x="288" y="991"/>
                    </a:lnTo>
                    <a:lnTo>
                      <a:pt x="286" y="941"/>
                    </a:lnTo>
                    <a:lnTo>
                      <a:pt x="275" y="905"/>
                    </a:lnTo>
                    <a:lnTo>
                      <a:pt x="265" y="887"/>
                    </a:lnTo>
                    <a:lnTo>
                      <a:pt x="261" y="861"/>
                    </a:lnTo>
                    <a:lnTo>
                      <a:pt x="275" y="828"/>
                    </a:lnTo>
                    <a:lnTo>
                      <a:pt x="270" y="807"/>
                    </a:lnTo>
                    <a:lnTo>
                      <a:pt x="242" y="768"/>
                    </a:lnTo>
                    <a:lnTo>
                      <a:pt x="244" y="747"/>
                    </a:lnTo>
                    <a:lnTo>
                      <a:pt x="255" y="727"/>
                    </a:lnTo>
                    <a:lnTo>
                      <a:pt x="281" y="700"/>
                    </a:lnTo>
                    <a:lnTo>
                      <a:pt x="272" y="679"/>
                    </a:lnTo>
                    <a:lnTo>
                      <a:pt x="253" y="633"/>
                    </a:lnTo>
                    <a:lnTo>
                      <a:pt x="239" y="602"/>
                    </a:lnTo>
                    <a:lnTo>
                      <a:pt x="239" y="570"/>
                    </a:lnTo>
                    <a:lnTo>
                      <a:pt x="288" y="552"/>
                    </a:lnTo>
                    <a:lnTo>
                      <a:pt x="293" y="522"/>
                    </a:lnTo>
                    <a:lnTo>
                      <a:pt x="288" y="503"/>
                    </a:lnTo>
                    <a:lnTo>
                      <a:pt x="275" y="486"/>
                    </a:lnTo>
                    <a:lnTo>
                      <a:pt x="277" y="460"/>
                    </a:lnTo>
                    <a:lnTo>
                      <a:pt x="275" y="427"/>
                    </a:lnTo>
                    <a:lnTo>
                      <a:pt x="261" y="411"/>
                    </a:lnTo>
                    <a:lnTo>
                      <a:pt x="249" y="390"/>
                    </a:lnTo>
                    <a:lnTo>
                      <a:pt x="258" y="368"/>
                    </a:lnTo>
                    <a:lnTo>
                      <a:pt x="270" y="342"/>
                    </a:lnTo>
                    <a:lnTo>
                      <a:pt x="270" y="326"/>
                    </a:lnTo>
                    <a:lnTo>
                      <a:pt x="253" y="304"/>
                    </a:lnTo>
                    <a:lnTo>
                      <a:pt x="248" y="287"/>
                    </a:lnTo>
                    <a:lnTo>
                      <a:pt x="253" y="272"/>
                    </a:lnTo>
                    <a:lnTo>
                      <a:pt x="270" y="261"/>
                    </a:lnTo>
                    <a:lnTo>
                      <a:pt x="272" y="243"/>
                    </a:lnTo>
                    <a:lnTo>
                      <a:pt x="267" y="233"/>
                    </a:lnTo>
                    <a:lnTo>
                      <a:pt x="248" y="205"/>
                    </a:lnTo>
                    <a:lnTo>
                      <a:pt x="242" y="174"/>
                    </a:lnTo>
                    <a:lnTo>
                      <a:pt x="244" y="151"/>
                    </a:lnTo>
                    <a:lnTo>
                      <a:pt x="261" y="130"/>
                    </a:lnTo>
                    <a:lnTo>
                      <a:pt x="305" y="83"/>
                    </a:lnTo>
                    <a:lnTo>
                      <a:pt x="320" y="43"/>
                    </a:lnTo>
                    <a:lnTo>
                      <a:pt x="320" y="10"/>
                    </a:lnTo>
                    <a:lnTo>
                      <a:pt x="305" y="0"/>
                    </a:lnTo>
                    <a:lnTo>
                      <a:pt x="283" y="10"/>
                    </a:lnTo>
                    <a:lnTo>
                      <a:pt x="228" y="44"/>
                    </a:lnTo>
                    <a:lnTo>
                      <a:pt x="176" y="66"/>
                    </a:lnTo>
                    <a:lnTo>
                      <a:pt x="123" y="88"/>
                    </a:lnTo>
                    <a:lnTo>
                      <a:pt x="88" y="99"/>
                    </a:lnTo>
                    <a:lnTo>
                      <a:pt x="56" y="11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7" name="Freeform 141"/>
              <p:cNvSpPr>
                <a:spLocks/>
              </p:cNvSpPr>
              <p:nvPr/>
            </p:nvSpPr>
            <p:spPr bwMode="auto">
              <a:xfrm>
                <a:off x="2994" y="322"/>
                <a:ext cx="565" cy="1192"/>
              </a:xfrm>
              <a:custGeom>
                <a:avLst/>
                <a:gdLst>
                  <a:gd name="T0" fmla="*/ 368 w 565"/>
                  <a:gd name="T1" fmla="*/ 1120 h 1192"/>
                  <a:gd name="T2" fmla="*/ 260 w 565"/>
                  <a:gd name="T3" fmla="*/ 1157 h 1192"/>
                  <a:gd name="T4" fmla="*/ 45 w 565"/>
                  <a:gd name="T5" fmla="*/ 964 h 1192"/>
                  <a:gd name="T6" fmla="*/ 34 w 565"/>
                  <a:gd name="T7" fmla="*/ 997 h 1192"/>
                  <a:gd name="T8" fmla="*/ 267 w 565"/>
                  <a:gd name="T9" fmla="*/ 1192 h 1192"/>
                  <a:gd name="T10" fmla="*/ 379 w 565"/>
                  <a:gd name="T11" fmla="*/ 1132 h 1192"/>
                  <a:gd name="T12" fmla="*/ 534 w 565"/>
                  <a:gd name="T13" fmla="*/ 1081 h 1192"/>
                  <a:gd name="T14" fmla="*/ 526 w 565"/>
                  <a:gd name="T15" fmla="*/ 997 h 1192"/>
                  <a:gd name="T16" fmla="*/ 495 w 565"/>
                  <a:gd name="T17" fmla="*/ 903 h 1192"/>
                  <a:gd name="T18" fmla="*/ 510 w 565"/>
                  <a:gd name="T19" fmla="*/ 828 h 1192"/>
                  <a:gd name="T20" fmla="*/ 478 w 565"/>
                  <a:gd name="T21" fmla="*/ 753 h 1192"/>
                  <a:gd name="T22" fmla="*/ 494 w 565"/>
                  <a:gd name="T23" fmla="*/ 666 h 1192"/>
                  <a:gd name="T24" fmla="*/ 506 w 565"/>
                  <a:gd name="T25" fmla="*/ 580 h 1192"/>
                  <a:gd name="T26" fmla="*/ 510 w 565"/>
                  <a:gd name="T27" fmla="*/ 472 h 1192"/>
                  <a:gd name="T28" fmla="*/ 488 w 565"/>
                  <a:gd name="T29" fmla="*/ 380 h 1192"/>
                  <a:gd name="T30" fmla="*/ 478 w 565"/>
                  <a:gd name="T31" fmla="*/ 308 h 1192"/>
                  <a:gd name="T32" fmla="*/ 504 w 565"/>
                  <a:gd name="T33" fmla="*/ 245 h 1192"/>
                  <a:gd name="T34" fmla="*/ 490 w 565"/>
                  <a:gd name="T35" fmla="*/ 140 h 1192"/>
                  <a:gd name="T36" fmla="*/ 559 w 565"/>
                  <a:gd name="T37" fmla="*/ 12 h 1192"/>
                  <a:gd name="T38" fmla="*/ 528 w 565"/>
                  <a:gd name="T39" fmla="*/ 39 h 1192"/>
                  <a:gd name="T40" fmla="*/ 457 w 565"/>
                  <a:gd name="T41" fmla="*/ 156 h 1192"/>
                  <a:gd name="T42" fmla="*/ 354 w 565"/>
                  <a:gd name="T43" fmla="*/ 254 h 1192"/>
                  <a:gd name="T44" fmla="*/ 461 w 565"/>
                  <a:gd name="T45" fmla="*/ 217 h 1192"/>
                  <a:gd name="T46" fmla="*/ 451 w 565"/>
                  <a:gd name="T47" fmla="*/ 286 h 1192"/>
                  <a:gd name="T48" fmla="*/ 401 w 565"/>
                  <a:gd name="T49" fmla="*/ 358 h 1192"/>
                  <a:gd name="T50" fmla="*/ 474 w 565"/>
                  <a:gd name="T51" fmla="*/ 342 h 1192"/>
                  <a:gd name="T52" fmla="*/ 455 w 565"/>
                  <a:gd name="T53" fmla="*/ 397 h 1192"/>
                  <a:gd name="T54" fmla="*/ 450 w 565"/>
                  <a:gd name="T55" fmla="*/ 456 h 1192"/>
                  <a:gd name="T56" fmla="*/ 343 w 565"/>
                  <a:gd name="T57" fmla="*/ 535 h 1192"/>
                  <a:gd name="T58" fmla="*/ 463 w 565"/>
                  <a:gd name="T59" fmla="*/ 481 h 1192"/>
                  <a:gd name="T60" fmla="*/ 506 w 565"/>
                  <a:gd name="T61" fmla="*/ 535 h 1192"/>
                  <a:gd name="T62" fmla="*/ 434 w 565"/>
                  <a:gd name="T63" fmla="*/ 586 h 1192"/>
                  <a:gd name="T64" fmla="*/ 299 w 565"/>
                  <a:gd name="T65" fmla="*/ 650 h 1192"/>
                  <a:gd name="T66" fmla="*/ 451 w 565"/>
                  <a:gd name="T67" fmla="*/ 623 h 1192"/>
                  <a:gd name="T68" fmla="*/ 483 w 565"/>
                  <a:gd name="T69" fmla="*/ 725 h 1192"/>
                  <a:gd name="T70" fmla="*/ 303 w 565"/>
                  <a:gd name="T71" fmla="*/ 773 h 1192"/>
                  <a:gd name="T72" fmla="*/ 401 w 565"/>
                  <a:gd name="T73" fmla="*/ 769 h 1192"/>
                  <a:gd name="T74" fmla="*/ 463 w 565"/>
                  <a:gd name="T75" fmla="*/ 800 h 1192"/>
                  <a:gd name="T76" fmla="*/ 461 w 565"/>
                  <a:gd name="T77" fmla="*/ 860 h 1192"/>
                  <a:gd name="T78" fmla="*/ 288 w 565"/>
                  <a:gd name="T79" fmla="*/ 894 h 1192"/>
                  <a:gd name="T80" fmla="*/ 373 w 565"/>
                  <a:gd name="T81" fmla="*/ 894 h 1192"/>
                  <a:gd name="T82" fmla="*/ 472 w 565"/>
                  <a:gd name="T83" fmla="*/ 878 h 1192"/>
                  <a:gd name="T84" fmla="*/ 386 w 565"/>
                  <a:gd name="T85" fmla="*/ 958 h 1192"/>
                  <a:gd name="T86" fmla="*/ 288 w 565"/>
                  <a:gd name="T87" fmla="*/ 1006 h 1192"/>
                  <a:gd name="T88" fmla="*/ 412 w 565"/>
                  <a:gd name="T89" fmla="*/ 962 h 1192"/>
                  <a:gd name="T90" fmla="*/ 485 w 565"/>
                  <a:gd name="T91" fmla="*/ 946 h 1192"/>
                  <a:gd name="T92" fmla="*/ 483 w 565"/>
                  <a:gd name="T93" fmla="*/ 1017 h 1192"/>
                  <a:gd name="T94" fmla="*/ 494 w 565"/>
                  <a:gd name="T95" fmla="*/ 1076 h 119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565" h="1192">
                    <a:moveTo>
                      <a:pt x="479" y="1078"/>
                    </a:moveTo>
                    <a:lnTo>
                      <a:pt x="455" y="1105"/>
                    </a:lnTo>
                    <a:lnTo>
                      <a:pt x="417" y="1113"/>
                    </a:lnTo>
                    <a:lnTo>
                      <a:pt x="368" y="1120"/>
                    </a:lnTo>
                    <a:lnTo>
                      <a:pt x="315" y="1131"/>
                    </a:lnTo>
                    <a:lnTo>
                      <a:pt x="281" y="1152"/>
                    </a:lnTo>
                    <a:lnTo>
                      <a:pt x="270" y="1163"/>
                    </a:lnTo>
                    <a:lnTo>
                      <a:pt x="260" y="1157"/>
                    </a:lnTo>
                    <a:lnTo>
                      <a:pt x="196" y="1110"/>
                    </a:lnTo>
                    <a:lnTo>
                      <a:pt x="114" y="1045"/>
                    </a:lnTo>
                    <a:lnTo>
                      <a:pt x="86" y="1006"/>
                    </a:lnTo>
                    <a:lnTo>
                      <a:pt x="45" y="964"/>
                    </a:lnTo>
                    <a:lnTo>
                      <a:pt x="32" y="932"/>
                    </a:lnTo>
                    <a:lnTo>
                      <a:pt x="0" y="926"/>
                    </a:lnTo>
                    <a:lnTo>
                      <a:pt x="16" y="962"/>
                    </a:lnTo>
                    <a:lnTo>
                      <a:pt x="34" y="997"/>
                    </a:lnTo>
                    <a:lnTo>
                      <a:pt x="86" y="1035"/>
                    </a:lnTo>
                    <a:lnTo>
                      <a:pt x="123" y="1081"/>
                    </a:lnTo>
                    <a:lnTo>
                      <a:pt x="212" y="1138"/>
                    </a:lnTo>
                    <a:lnTo>
                      <a:pt x="267" y="1192"/>
                    </a:lnTo>
                    <a:lnTo>
                      <a:pt x="288" y="1186"/>
                    </a:lnTo>
                    <a:lnTo>
                      <a:pt x="310" y="1159"/>
                    </a:lnTo>
                    <a:lnTo>
                      <a:pt x="341" y="1143"/>
                    </a:lnTo>
                    <a:lnTo>
                      <a:pt x="379" y="1132"/>
                    </a:lnTo>
                    <a:lnTo>
                      <a:pt x="461" y="1125"/>
                    </a:lnTo>
                    <a:lnTo>
                      <a:pt x="485" y="1110"/>
                    </a:lnTo>
                    <a:lnTo>
                      <a:pt x="526" y="1099"/>
                    </a:lnTo>
                    <a:lnTo>
                      <a:pt x="534" y="1081"/>
                    </a:lnTo>
                    <a:lnTo>
                      <a:pt x="521" y="1060"/>
                    </a:lnTo>
                    <a:lnTo>
                      <a:pt x="506" y="1038"/>
                    </a:lnTo>
                    <a:lnTo>
                      <a:pt x="515" y="1011"/>
                    </a:lnTo>
                    <a:lnTo>
                      <a:pt x="526" y="997"/>
                    </a:lnTo>
                    <a:lnTo>
                      <a:pt x="526" y="974"/>
                    </a:lnTo>
                    <a:lnTo>
                      <a:pt x="515" y="937"/>
                    </a:lnTo>
                    <a:lnTo>
                      <a:pt x="510" y="919"/>
                    </a:lnTo>
                    <a:lnTo>
                      <a:pt x="495" y="903"/>
                    </a:lnTo>
                    <a:lnTo>
                      <a:pt x="488" y="883"/>
                    </a:lnTo>
                    <a:lnTo>
                      <a:pt x="495" y="865"/>
                    </a:lnTo>
                    <a:lnTo>
                      <a:pt x="512" y="851"/>
                    </a:lnTo>
                    <a:lnTo>
                      <a:pt x="510" y="828"/>
                    </a:lnTo>
                    <a:lnTo>
                      <a:pt x="501" y="811"/>
                    </a:lnTo>
                    <a:lnTo>
                      <a:pt x="483" y="785"/>
                    </a:lnTo>
                    <a:lnTo>
                      <a:pt x="472" y="773"/>
                    </a:lnTo>
                    <a:lnTo>
                      <a:pt x="478" y="753"/>
                    </a:lnTo>
                    <a:lnTo>
                      <a:pt x="504" y="737"/>
                    </a:lnTo>
                    <a:lnTo>
                      <a:pt x="515" y="716"/>
                    </a:lnTo>
                    <a:lnTo>
                      <a:pt x="512" y="698"/>
                    </a:lnTo>
                    <a:lnTo>
                      <a:pt x="494" y="666"/>
                    </a:lnTo>
                    <a:lnTo>
                      <a:pt x="474" y="629"/>
                    </a:lnTo>
                    <a:lnTo>
                      <a:pt x="467" y="602"/>
                    </a:lnTo>
                    <a:lnTo>
                      <a:pt x="478" y="591"/>
                    </a:lnTo>
                    <a:lnTo>
                      <a:pt x="506" y="580"/>
                    </a:lnTo>
                    <a:lnTo>
                      <a:pt x="522" y="570"/>
                    </a:lnTo>
                    <a:lnTo>
                      <a:pt x="526" y="535"/>
                    </a:lnTo>
                    <a:lnTo>
                      <a:pt x="506" y="497"/>
                    </a:lnTo>
                    <a:lnTo>
                      <a:pt x="510" y="472"/>
                    </a:lnTo>
                    <a:lnTo>
                      <a:pt x="517" y="449"/>
                    </a:lnTo>
                    <a:lnTo>
                      <a:pt x="499" y="422"/>
                    </a:lnTo>
                    <a:lnTo>
                      <a:pt x="483" y="397"/>
                    </a:lnTo>
                    <a:lnTo>
                      <a:pt x="488" y="380"/>
                    </a:lnTo>
                    <a:lnTo>
                      <a:pt x="499" y="363"/>
                    </a:lnTo>
                    <a:lnTo>
                      <a:pt x="499" y="336"/>
                    </a:lnTo>
                    <a:lnTo>
                      <a:pt x="488" y="320"/>
                    </a:lnTo>
                    <a:lnTo>
                      <a:pt x="478" y="308"/>
                    </a:lnTo>
                    <a:lnTo>
                      <a:pt x="479" y="288"/>
                    </a:lnTo>
                    <a:lnTo>
                      <a:pt x="499" y="277"/>
                    </a:lnTo>
                    <a:lnTo>
                      <a:pt x="510" y="267"/>
                    </a:lnTo>
                    <a:lnTo>
                      <a:pt x="504" y="245"/>
                    </a:lnTo>
                    <a:lnTo>
                      <a:pt x="483" y="217"/>
                    </a:lnTo>
                    <a:lnTo>
                      <a:pt x="474" y="194"/>
                    </a:lnTo>
                    <a:lnTo>
                      <a:pt x="472" y="167"/>
                    </a:lnTo>
                    <a:lnTo>
                      <a:pt x="490" y="140"/>
                    </a:lnTo>
                    <a:lnTo>
                      <a:pt x="528" y="99"/>
                    </a:lnTo>
                    <a:lnTo>
                      <a:pt x="548" y="66"/>
                    </a:lnTo>
                    <a:lnTo>
                      <a:pt x="565" y="39"/>
                    </a:lnTo>
                    <a:lnTo>
                      <a:pt x="559" y="12"/>
                    </a:lnTo>
                    <a:lnTo>
                      <a:pt x="545" y="0"/>
                    </a:lnTo>
                    <a:lnTo>
                      <a:pt x="534" y="1"/>
                    </a:lnTo>
                    <a:lnTo>
                      <a:pt x="515" y="23"/>
                    </a:lnTo>
                    <a:lnTo>
                      <a:pt x="528" y="39"/>
                    </a:lnTo>
                    <a:lnTo>
                      <a:pt x="526" y="66"/>
                    </a:lnTo>
                    <a:lnTo>
                      <a:pt x="501" y="113"/>
                    </a:lnTo>
                    <a:lnTo>
                      <a:pt x="469" y="140"/>
                    </a:lnTo>
                    <a:lnTo>
                      <a:pt x="457" y="156"/>
                    </a:lnTo>
                    <a:lnTo>
                      <a:pt x="450" y="178"/>
                    </a:lnTo>
                    <a:lnTo>
                      <a:pt x="446" y="190"/>
                    </a:lnTo>
                    <a:lnTo>
                      <a:pt x="398" y="229"/>
                    </a:lnTo>
                    <a:lnTo>
                      <a:pt x="354" y="254"/>
                    </a:lnTo>
                    <a:lnTo>
                      <a:pt x="348" y="272"/>
                    </a:lnTo>
                    <a:lnTo>
                      <a:pt x="363" y="276"/>
                    </a:lnTo>
                    <a:lnTo>
                      <a:pt x="428" y="229"/>
                    </a:lnTo>
                    <a:lnTo>
                      <a:pt x="461" y="217"/>
                    </a:lnTo>
                    <a:lnTo>
                      <a:pt x="478" y="249"/>
                    </a:lnTo>
                    <a:lnTo>
                      <a:pt x="483" y="261"/>
                    </a:lnTo>
                    <a:lnTo>
                      <a:pt x="467" y="276"/>
                    </a:lnTo>
                    <a:lnTo>
                      <a:pt x="451" y="286"/>
                    </a:lnTo>
                    <a:lnTo>
                      <a:pt x="450" y="304"/>
                    </a:lnTo>
                    <a:lnTo>
                      <a:pt x="455" y="324"/>
                    </a:lnTo>
                    <a:lnTo>
                      <a:pt x="441" y="340"/>
                    </a:lnTo>
                    <a:lnTo>
                      <a:pt x="401" y="358"/>
                    </a:lnTo>
                    <a:lnTo>
                      <a:pt x="341" y="384"/>
                    </a:lnTo>
                    <a:lnTo>
                      <a:pt x="363" y="391"/>
                    </a:lnTo>
                    <a:lnTo>
                      <a:pt x="425" y="367"/>
                    </a:lnTo>
                    <a:lnTo>
                      <a:pt x="474" y="342"/>
                    </a:lnTo>
                    <a:lnTo>
                      <a:pt x="483" y="347"/>
                    </a:lnTo>
                    <a:lnTo>
                      <a:pt x="478" y="363"/>
                    </a:lnTo>
                    <a:lnTo>
                      <a:pt x="461" y="380"/>
                    </a:lnTo>
                    <a:lnTo>
                      <a:pt x="455" y="397"/>
                    </a:lnTo>
                    <a:lnTo>
                      <a:pt x="463" y="418"/>
                    </a:lnTo>
                    <a:lnTo>
                      <a:pt x="483" y="434"/>
                    </a:lnTo>
                    <a:lnTo>
                      <a:pt x="483" y="449"/>
                    </a:lnTo>
                    <a:lnTo>
                      <a:pt x="450" y="456"/>
                    </a:lnTo>
                    <a:lnTo>
                      <a:pt x="423" y="492"/>
                    </a:lnTo>
                    <a:lnTo>
                      <a:pt x="391" y="513"/>
                    </a:lnTo>
                    <a:lnTo>
                      <a:pt x="347" y="525"/>
                    </a:lnTo>
                    <a:lnTo>
                      <a:pt x="343" y="535"/>
                    </a:lnTo>
                    <a:lnTo>
                      <a:pt x="370" y="532"/>
                    </a:lnTo>
                    <a:lnTo>
                      <a:pt x="428" y="513"/>
                    </a:lnTo>
                    <a:lnTo>
                      <a:pt x="450" y="497"/>
                    </a:lnTo>
                    <a:lnTo>
                      <a:pt x="463" y="481"/>
                    </a:lnTo>
                    <a:lnTo>
                      <a:pt x="483" y="477"/>
                    </a:lnTo>
                    <a:lnTo>
                      <a:pt x="483" y="497"/>
                    </a:lnTo>
                    <a:lnTo>
                      <a:pt x="495" y="515"/>
                    </a:lnTo>
                    <a:lnTo>
                      <a:pt x="506" y="535"/>
                    </a:lnTo>
                    <a:lnTo>
                      <a:pt x="499" y="552"/>
                    </a:lnTo>
                    <a:lnTo>
                      <a:pt x="474" y="562"/>
                    </a:lnTo>
                    <a:lnTo>
                      <a:pt x="450" y="570"/>
                    </a:lnTo>
                    <a:lnTo>
                      <a:pt x="434" y="586"/>
                    </a:lnTo>
                    <a:lnTo>
                      <a:pt x="359" y="607"/>
                    </a:lnTo>
                    <a:lnTo>
                      <a:pt x="304" y="627"/>
                    </a:lnTo>
                    <a:lnTo>
                      <a:pt x="283" y="638"/>
                    </a:lnTo>
                    <a:lnTo>
                      <a:pt x="299" y="650"/>
                    </a:lnTo>
                    <a:lnTo>
                      <a:pt x="332" y="643"/>
                    </a:lnTo>
                    <a:lnTo>
                      <a:pt x="398" y="618"/>
                    </a:lnTo>
                    <a:lnTo>
                      <a:pt x="441" y="605"/>
                    </a:lnTo>
                    <a:lnTo>
                      <a:pt x="451" y="623"/>
                    </a:lnTo>
                    <a:lnTo>
                      <a:pt x="463" y="656"/>
                    </a:lnTo>
                    <a:lnTo>
                      <a:pt x="483" y="683"/>
                    </a:lnTo>
                    <a:lnTo>
                      <a:pt x="485" y="705"/>
                    </a:lnTo>
                    <a:lnTo>
                      <a:pt x="483" y="725"/>
                    </a:lnTo>
                    <a:lnTo>
                      <a:pt x="461" y="732"/>
                    </a:lnTo>
                    <a:lnTo>
                      <a:pt x="423" y="741"/>
                    </a:lnTo>
                    <a:lnTo>
                      <a:pt x="373" y="762"/>
                    </a:lnTo>
                    <a:lnTo>
                      <a:pt x="303" y="773"/>
                    </a:lnTo>
                    <a:lnTo>
                      <a:pt x="276" y="785"/>
                    </a:lnTo>
                    <a:lnTo>
                      <a:pt x="294" y="794"/>
                    </a:lnTo>
                    <a:lnTo>
                      <a:pt x="357" y="785"/>
                    </a:lnTo>
                    <a:lnTo>
                      <a:pt x="401" y="769"/>
                    </a:lnTo>
                    <a:lnTo>
                      <a:pt x="430" y="759"/>
                    </a:lnTo>
                    <a:lnTo>
                      <a:pt x="455" y="753"/>
                    </a:lnTo>
                    <a:lnTo>
                      <a:pt x="451" y="773"/>
                    </a:lnTo>
                    <a:lnTo>
                      <a:pt x="463" y="800"/>
                    </a:lnTo>
                    <a:lnTo>
                      <a:pt x="479" y="816"/>
                    </a:lnTo>
                    <a:lnTo>
                      <a:pt x="483" y="835"/>
                    </a:lnTo>
                    <a:lnTo>
                      <a:pt x="483" y="851"/>
                    </a:lnTo>
                    <a:lnTo>
                      <a:pt x="461" y="860"/>
                    </a:lnTo>
                    <a:lnTo>
                      <a:pt x="419" y="862"/>
                    </a:lnTo>
                    <a:lnTo>
                      <a:pt x="391" y="871"/>
                    </a:lnTo>
                    <a:lnTo>
                      <a:pt x="325" y="892"/>
                    </a:lnTo>
                    <a:lnTo>
                      <a:pt x="288" y="894"/>
                    </a:lnTo>
                    <a:lnTo>
                      <a:pt x="276" y="910"/>
                    </a:lnTo>
                    <a:lnTo>
                      <a:pt x="292" y="915"/>
                    </a:lnTo>
                    <a:lnTo>
                      <a:pt x="325" y="908"/>
                    </a:lnTo>
                    <a:lnTo>
                      <a:pt x="373" y="894"/>
                    </a:lnTo>
                    <a:lnTo>
                      <a:pt x="401" y="883"/>
                    </a:lnTo>
                    <a:lnTo>
                      <a:pt x="435" y="876"/>
                    </a:lnTo>
                    <a:lnTo>
                      <a:pt x="463" y="878"/>
                    </a:lnTo>
                    <a:lnTo>
                      <a:pt x="472" y="878"/>
                    </a:lnTo>
                    <a:lnTo>
                      <a:pt x="472" y="903"/>
                    </a:lnTo>
                    <a:lnTo>
                      <a:pt x="479" y="915"/>
                    </a:lnTo>
                    <a:lnTo>
                      <a:pt x="430" y="926"/>
                    </a:lnTo>
                    <a:lnTo>
                      <a:pt x="386" y="958"/>
                    </a:lnTo>
                    <a:lnTo>
                      <a:pt x="338" y="976"/>
                    </a:lnTo>
                    <a:lnTo>
                      <a:pt x="304" y="981"/>
                    </a:lnTo>
                    <a:lnTo>
                      <a:pt x="278" y="995"/>
                    </a:lnTo>
                    <a:lnTo>
                      <a:pt x="288" y="1006"/>
                    </a:lnTo>
                    <a:lnTo>
                      <a:pt x="315" y="997"/>
                    </a:lnTo>
                    <a:lnTo>
                      <a:pt x="347" y="986"/>
                    </a:lnTo>
                    <a:lnTo>
                      <a:pt x="381" y="981"/>
                    </a:lnTo>
                    <a:lnTo>
                      <a:pt x="412" y="962"/>
                    </a:lnTo>
                    <a:lnTo>
                      <a:pt x="428" y="946"/>
                    </a:lnTo>
                    <a:lnTo>
                      <a:pt x="450" y="942"/>
                    </a:lnTo>
                    <a:lnTo>
                      <a:pt x="478" y="942"/>
                    </a:lnTo>
                    <a:lnTo>
                      <a:pt x="485" y="946"/>
                    </a:lnTo>
                    <a:lnTo>
                      <a:pt x="494" y="964"/>
                    </a:lnTo>
                    <a:lnTo>
                      <a:pt x="499" y="986"/>
                    </a:lnTo>
                    <a:lnTo>
                      <a:pt x="494" y="1006"/>
                    </a:lnTo>
                    <a:lnTo>
                      <a:pt x="483" y="1017"/>
                    </a:lnTo>
                    <a:lnTo>
                      <a:pt x="474" y="1044"/>
                    </a:lnTo>
                    <a:lnTo>
                      <a:pt x="483" y="1054"/>
                    </a:lnTo>
                    <a:lnTo>
                      <a:pt x="494" y="1065"/>
                    </a:lnTo>
                    <a:lnTo>
                      <a:pt x="494" y="1076"/>
                    </a:lnTo>
                    <a:lnTo>
                      <a:pt x="479" y="10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8" name="Freeform 142"/>
              <p:cNvSpPr>
                <a:spLocks/>
              </p:cNvSpPr>
              <p:nvPr/>
            </p:nvSpPr>
            <p:spPr bwMode="auto">
              <a:xfrm>
                <a:off x="3290" y="1340"/>
                <a:ext cx="169" cy="61"/>
              </a:xfrm>
              <a:custGeom>
                <a:avLst/>
                <a:gdLst>
                  <a:gd name="T0" fmla="*/ 0 w 169"/>
                  <a:gd name="T1" fmla="*/ 48 h 61"/>
                  <a:gd name="T2" fmla="*/ 67 w 169"/>
                  <a:gd name="T3" fmla="*/ 46 h 61"/>
                  <a:gd name="T4" fmla="*/ 93 w 169"/>
                  <a:gd name="T5" fmla="*/ 30 h 61"/>
                  <a:gd name="T6" fmla="*/ 115 w 169"/>
                  <a:gd name="T7" fmla="*/ 12 h 61"/>
                  <a:gd name="T8" fmla="*/ 157 w 169"/>
                  <a:gd name="T9" fmla="*/ 0 h 61"/>
                  <a:gd name="T10" fmla="*/ 169 w 169"/>
                  <a:gd name="T11" fmla="*/ 12 h 61"/>
                  <a:gd name="T12" fmla="*/ 151 w 169"/>
                  <a:gd name="T13" fmla="*/ 17 h 61"/>
                  <a:gd name="T14" fmla="*/ 122 w 169"/>
                  <a:gd name="T15" fmla="*/ 35 h 61"/>
                  <a:gd name="T16" fmla="*/ 106 w 169"/>
                  <a:gd name="T17" fmla="*/ 46 h 61"/>
                  <a:gd name="T18" fmla="*/ 79 w 169"/>
                  <a:gd name="T19" fmla="*/ 54 h 61"/>
                  <a:gd name="T20" fmla="*/ 37 w 169"/>
                  <a:gd name="T21" fmla="*/ 59 h 61"/>
                  <a:gd name="T22" fmla="*/ 3 w 169"/>
                  <a:gd name="T23" fmla="*/ 61 h 61"/>
                  <a:gd name="T24" fmla="*/ 0 w 169"/>
                  <a:gd name="T25" fmla="*/ 48 h 6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9" h="61">
                    <a:moveTo>
                      <a:pt x="0" y="48"/>
                    </a:moveTo>
                    <a:lnTo>
                      <a:pt x="67" y="46"/>
                    </a:lnTo>
                    <a:lnTo>
                      <a:pt x="93" y="30"/>
                    </a:lnTo>
                    <a:lnTo>
                      <a:pt x="115" y="12"/>
                    </a:lnTo>
                    <a:lnTo>
                      <a:pt x="157" y="0"/>
                    </a:lnTo>
                    <a:lnTo>
                      <a:pt x="169" y="12"/>
                    </a:lnTo>
                    <a:lnTo>
                      <a:pt x="151" y="17"/>
                    </a:lnTo>
                    <a:lnTo>
                      <a:pt x="122" y="35"/>
                    </a:lnTo>
                    <a:lnTo>
                      <a:pt x="106" y="46"/>
                    </a:lnTo>
                    <a:lnTo>
                      <a:pt x="79" y="54"/>
                    </a:lnTo>
                    <a:lnTo>
                      <a:pt x="37" y="59"/>
                    </a:lnTo>
                    <a:lnTo>
                      <a:pt x="3" y="61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9" name="Freeform 143"/>
              <p:cNvSpPr>
                <a:spLocks/>
              </p:cNvSpPr>
              <p:nvPr/>
            </p:nvSpPr>
            <p:spPr bwMode="auto">
              <a:xfrm>
                <a:off x="3042" y="182"/>
                <a:ext cx="476" cy="262"/>
              </a:xfrm>
              <a:custGeom>
                <a:avLst/>
                <a:gdLst>
                  <a:gd name="T0" fmla="*/ 14 w 476"/>
                  <a:gd name="T1" fmla="*/ 29 h 262"/>
                  <a:gd name="T2" fmla="*/ 70 w 476"/>
                  <a:gd name="T3" fmla="*/ 33 h 262"/>
                  <a:gd name="T4" fmla="*/ 131 w 476"/>
                  <a:gd name="T5" fmla="*/ 34 h 262"/>
                  <a:gd name="T6" fmla="*/ 169 w 476"/>
                  <a:gd name="T7" fmla="*/ 34 h 262"/>
                  <a:gd name="T8" fmla="*/ 200 w 476"/>
                  <a:gd name="T9" fmla="*/ 27 h 262"/>
                  <a:gd name="T10" fmla="*/ 249 w 476"/>
                  <a:gd name="T11" fmla="*/ 12 h 262"/>
                  <a:gd name="T12" fmla="*/ 273 w 476"/>
                  <a:gd name="T13" fmla="*/ 0 h 262"/>
                  <a:gd name="T14" fmla="*/ 306 w 476"/>
                  <a:gd name="T15" fmla="*/ 18 h 262"/>
                  <a:gd name="T16" fmla="*/ 359 w 476"/>
                  <a:gd name="T17" fmla="*/ 55 h 262"/>
                  <a:gd name="T18" fmla="*/ 397 w 476"/>
                  <a:gd name="T19" fmla="*/ 83 h 262"/>
                  <a:gd name="T20" fmla="*/ 447 w 476"/>
                  <a:gd name="T21" fmla="*/ 118 h 262"/>
                  <a:gd name="T22" fmla="*/ 476 w 476"/>
                  <a:gd name="T23" fmla="*/ 143 h 262"/>
                  <a:gd name="T24" fmla="*/ 449 w 476"/>
                  <a:gd name="T25" fmla="*/ 167 h 262"/>
                  <a:gd name="T26" fmla="*/ 421 w 476"/>
                  <a:gd name="T27" fmla="*/ 193 h 262"/>
                  <a:gd name="T28" fmla="*/ 377 w 476"/>
                  <a:gd name="T29" fmla="*/ 211 h 262"/>
                  <a:gd name="T30" fmla="*/ 332 w 476"/>
                  <a:gd name="T31" fmla="*/ 232 h 262"/>
                  <a:gd name="T32" fmla="*/ 290 w 476"/>
                  <a:gd name="T33" fmla="*/ 249 h 262"/>
                  <a:gd name="T34" fmla="*/ 251 w 476"/>
                  <a:gd name="T35" fmla="*/ 254 h 262"/>
                  <a:gd name="T36" fmla="*/ 212 w 476"/>
                  <a:gd name="T37" fmla="*/ 262 h 262"/>
                  <a:gd name="T38" fmla="*/ 162 w 476"/>
                  <a:gd name="T39" fmla="*/ 227 h 262"/>
                  <a:gd name="T40" fmla="*/ 123 w 476"/>
                  <a:gd name="T41" fmla="*/ 195 h 262"/>
                  <a:gd name="T42" fmla="*/ 79 w 476"/>
                  <a:gd name="T43" fmla="*/ 157 h 262"/>
                  <a:gd name="T44" fmla="*/ 44 w 476"/>
                  <a:gd name="T45" fmla="*/ 118 h 262"/>
                  <a:gd name="T46" fmla="*/ 16 w 476"/>
                  <a:gd name="T47" fmla="*/ 90 h 262"/>
                  <a:gd name="T48" fmla="*/ 0 w 476"/>
                  <a:gd name="T49" fmla="*/ 52 h 262"/>
                  <a:gd name="T50" fmla="*/ 14 w 476"/>
                  <a:gd name="T51" fmla="*/ 29 h 26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76" h="262">
                    <a:moveTo>
                      <a:pt x="14" y="29"/>
                    </a:moveTo>
                    <a:lnTo>
                      <a:pt x="70" y="33"/>
                    </a:lnTo>
                    <a:lnTo>
                      <a:pt x="131" y="34"/>
                    </a:lnTo>
                    <a:lnTo>
                      <a:pt x="169" y="34"/>
                    </a:lnTo>
                    <a:lnTo>
                      <a:pt x="200" y="27"/>
                    </a:lnTo>
                    <a:lnTo>
                      <a:pt x="249" y="12"/>
                    </a:lnTo>
                    <a:lnTo>
                      <a:pt x="273" y="0"/>
                    </a:lnTo>
                    <a:lnTo>
                      <a:pt x="306" y="18"/>
                    </a:lnTo>
                    <a:lnTo>
                      <a:pt x="359" y="55"/>
                    </a:lnTo>
                    <a:lnTo>
                      <a:pt x="397" y="83"/>
                    </a:lnTo>
                    <a:lnTo>
                      <a:pt x="447" y="118"/>
                    </a:lnTo>
                    <a:lnTo>
                      <a:pt x="476" y="143"/>
                    </a:lnTo>
                    <a:lnTo>
                      <a:pt x="449" y="167"/>
                    </a:lnTo>
                    <a:lnTo>
                      <a:pt x="421" y="193"/>
                    </a:lnTo>
                    <a:lnTo>
                      <a:pt x="377" y="211"/>
                    </a:lnTo>
                    <a:lnTo>
                      <a:pt x="332" y="232"/>
                    </a:lnTo>
                    <a:lnTo>
                      <a:pt x="290" y="249"/>
                    </a:lnTo>
                    <a:lnTo>
                      <a:pt x="251" y="254"/>
                    </a:lnTo>
                    <a:lnTo>
                      <a:pt x="212" y="262"/>
                    </a:lnTo>
                    <a:lnTo>
                      <a:pt x="162" y="227"/>
                    </a:lnTo>
                    <a:lnTo>
                      <a:pt x="123" y="195"/>
                    </a:lnTo>
                    <a:lnTo>
                      <a:pt x="79" y="157"/>
                    </a:lnTo>
                    <a:lnTo>
                      <a:pt x="44" y="118"/>
                    </a:lnTo>
                    <a:lnTo>
                      <a:pt x="16" y="90"/>
                    </a:lnTo>
                    <a:lnTo>
                      <a:pt x="0" y="52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0" name="Freeform 144"/>
              <p:cNvSpPr>
                <a:spLocks/>
              </p:cNvSpPr>
              <p:nvPr/>
            </p:nvSpPr>
            <p:spPr bwMode="auto">
              <a:xfrm>
                <a:off x="3031" y="173"/>
                <a:ext cx="514" cy="304"/>
              </a:xfrm>
              <a:custGeom>
                <a:avLst/>
                <a:gdLst>
                  <a:gd name="T0" fmla="*/ 251 w 514"/>
                  <a:gd name="T1" fmla="*/ 259 h 304"/>
                  <a:gd name="T2" fmla="*/ 333 w 514"/>
                  <a:gd name="T3" fmla="*/ 237 h 304"/>
                  <a:gd name="T4" fmla="*/ 398 w 514"/>
                  <a:gd name="T5" fmla="*/ 207 h 304"/>
                  <a:gd name="T6" fmla="*/ 446 w 514"/>
                  <a:gd name="T7" fmla="*/ 175 h 304"/>
                  <a:gd name="T8" fmla="*/ 464 w 514"/>
                  <a:gd name="T9" fmla="*/ 154 h 304"/>
                  <a:gd name="T10" fmla="*/ 397 w 514"/>
                  <a:gd name="T11" fmla="*/ 91 h 304"/>
                  <a:gd name="T12" fmla="*/ 342 w 514"/>
                  <a:gd name="T13" fmla="*/ 59 h 304"/>
                  <a:gd name="T14" fmla="*/ 290 w 514"/>
                  <a:gd name="T15" fmla="*/ 26 h 304"/>
                  <a:gd name="T16" fmla="*/ 278 w 514"/>
                  <a:gd name="T17" fmla="*/ 26 h 304"/>
                  <a:gd name="T18" fmla="*/ 246 w 514"/>
                  <a:gd name="T19" fmla="*/ 36 h 304"/>
                  <a:gd name="T20" fmla="*/ 202 w 514"/>
                  <a:gd name="T21" fmla="*/ 49 h 304"/>
                  <a:gd name="T22" fmla="*/ 124 w 514"/>
                  <a:gd name="T23" fmla="*/ 54 h 304"/>
                  <a:gd name="T24" fmla="*/ 47 w 514"/>
                  <a:gd name="T25" fmla="*/ 53 h 304"/>
                  <a:gd name="T26" fmla="*/ 26 w 514"/>
                  <a:gd name="T27" fmla="*/ 54 h 304"/>
                  <a:gd name="T28" fmla="*/ 26 w 514"/>
                  <a:gd name="T29" fmla="*/ 70 h 304"/>
                  <a:gd name="T30" fmla="*/ 44 w 514"/>
                  <a:gd name="T31" fmla="*/ 91 h 304"/>
                  <a:gd name="T32" fmla="*/ 74 w 514"/>
                  <a:gd name="T33" fmla="*/ 132 h 304"/>
                  <a:gd name="T34" fmla="*/ 115 w 514"/>
                  <a:gd name="T35" fmla="*/ 165 h 304"/>
                  <a:gd name="T36" fmla="*/ 164 w 514"/>
                  <a:gd name="T37" fmla="*/ 214 h 304"/>
                  <a:gd name="T38" fmla="*/ 211 w 514"/>
                  <a:gd name="T39" fmla="*/ 249 h 304"/>
                  <a:gd name="T40" fmla="*/ 240 w 514"/>
                  <a:gd name="T41" fmla="*/ 268 h 304"/>
                  <a:gd name="T42" fmla="*/ 249 w 514"/>
                  <a:gd name="T43" fmla="*/ 291 h 304"/>
                  <a:gd name="T44" fmla="*/ 239 w 514"/>
                  <a:gd name="T45" fmla="*/ 304 h 304"/>
                  <a:gd name="T46" fmla="*/ 221 w 514"/>
                  <a:gd name="T47" fmla="*/ 296 h 304"/>
                  <a:gd name="T48" fmla="*/ 175 w 514"/>
                  <a:gd name="T49" fmla="*/ 252 h 304"/>
                  <a:gd name="T50" fmla="*/ 115 w 514"/>
                  <a:gd name="T51" fmla="*/ 202 h 304"/>
                  <a:gd name="T52" fmla="*/ 70 w 514"/>
                  <a:gd name="T53" fmla="*/ 165 h 304"/>
                  <a:gd name="T54" fmla="*/ 42 w 514"/>
                  <a:gd name="T55" fmla="*/ 132 h 304"/>
                  <a:gd name="T56" fmla="*/ 16 w 514"/>
                  <a:gd name="T57" fmla="*/ 98 h 304"/>
                  <a:gd name="T58" fmla="*/ 5 w 514"/>
                  <a:gd name="T59" fmla="*/ 75 h 304"/>
                  <a:gd name="T60" fmla="*/ 0 w 514"/>
                  <a:gd name="T61" fmla="*/ 49 h 304"/>
                  <a:gd name="T62" fmla="*/ 7 w 514"/>
                  <a:gd name="T63" fmla="*/ 33 h 304"/>
                  <a:gd name="T64" fmla="*/ 25 w 514"/>
                  <a:gd name="T65" fmla="*/ 26 h 304"/>
                  <a:gd name="T66" fmla="*/ 58 w 514"/>
                  <a:gd name="T67" fmla="*/ 27 h 304"/>
                  <a:gd name="T68" fmla="*/ 120 w 514"/>
                  <a:gd name="T69" fmla="*/ 36 h 304"/>
                  <a:gd name="T70" fmla="*/ 173 w 514"/>
                  <a:gd name="T71" fmla="*/ 36 h 304"/>
                  <a:gd name="T72" fmla="*/ 211 w 514"/>
                  <a:gd name="T73" fmla="*/ 26 h 304"/>
                  <a:gd name="T74" fmla="*/ 255 w 514"/>
                  <a:gd name="T75" fmla="*/ 16 h 304"/>
                  <a:gd name="T76" fmla="*/ 273 w 514"/>
                  <a:gd name="T77" fmla="*/ 0 h 304"/>
                  <a:gd name="T78" fmla="*/ 293 w 514"/>
                  <a:gd name="T79" fmla="*/ 0 h 304"/>
                  <a:gd name="T80" fmla="*/ 338 w 514"/>
                  <a:gd name="T81" fmla="*/ 27 h 304"/>
                  <a:gd name="T82" fmla="*/ 388 w 514"/>
                  <a:gd name="T83" fmla="*/ 66 h 304"/>
                  <a:gd name="T84" fmla="*/ 441 w 514"/>
                  <a:gd name="T85" fmla="*/ 99 h 304"/>
                  <a:gd name="T86" fmla="*/ 469 w 514"/>
                  <a:gd name="T87" fmla="*/ 121 h 304"/>
                  <a:gd name="T88" fmla="*/ 501 w 514"/>
                  <a:gd name="T89" fmla="*/ 142 h 304"/>
                  <a:gd name="T90" fmla="*/ 514 w 514"/>
                  <a:gd name="T91" fmla="*/ 149 h 304"/>
                  <a:gd name="T92" fmla="*/ 506 w 514"/>
                  <a:gd name="T93" fmla="*/ 163 h 304"/>
                  <a:gd name="T94" fmla="*/ 485 w 514"/>
                  <a:gd name="T95" fmla="*/ 177 h 304"/>
                  <a:gd name="T96" fmla="*/ 459 w 514"/>
                  <a:gd name="T97" fmla="*/ 198 h 304"/>
                  <a:gd name="T98" fmla="*/ 435 w 514"/>
                  <a:gd name="T99" fmla="*/ 207 h 304"/>
                  <a:gd name="T100" fmla="*/ 391 w 514"/>
                  <a:gd name="T101" fmla="*/ 226 h 304"/>
                  <a:gd name="T102" fmla="*/ 361 w 514"/>
                  <a:gd name="T103" fmla="*/ 241 h 304"/>
                  <a:gd name="T104" fmla="*/ 326 w 514"/>
                  <a:gd name="T105" fmla="*/ 263 h 304"/>
                  <a:gd name="T106" fmla="*/ 290 w 514"/>
                  <a:gd name="T107" fmla="*/ 268 h 304"/>
                  <a:gd name="T108" fmla="*/ 260 w 514"/>
                  <a:gd name="T109" fmla="*/ 270 h 304"/>
                  <a:gd name="T110" fmla="*/ 251 w 514"/>
                  <a:gd name="T111" fmla="*/ 259 h 30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514" h="304">
                    <a:moveTo>
                      <a:pt x="251" y="259"/>
                    </a:moveTo>
                    <a:lnTo>
                      <a:pt x="333" y="237"/>
                    </a:lnTo>
                    <a:lnTo>
                      <a:pt x="398" y="207"/>
                    </a:lnTo>
                    <a:lnTo>
                      <a:pt x="446" y="175"/>
                    </a:lnTo>
                    <a:lnTo>
                      <a:pt x="464" y="154"/>
                    </a:lnTo>
                    <a:lnTo>
                      <a:pt x="397" y="91"/>
                    </a:lnTo>
                    <a:lnTo>
                      <a:pt x="342" y="59"/>
                    </a:lnTo>
                    <a:lnTo>
                      <a:pt x="290" y="26"/>
                    </a:lnTo>
                    <a:lnTo>
                      <a:pt x="278" y="26"/>
                    </a:lnTo>
                    <a:lnTo>
                      <a:pt x="246" y="36"/>
                    </a:lnTo>
                    <a:lnTo>
                      <a:pt x="202" y="49"/>
                    </a:lnTo>
                    <a:lnTo>
                      <a:pt x="124" y="54"/>
                    </a:lnTo>
                    <a:lnTo>
                      <a:pt x="47" y="53"/>
                    </a:lnTo>
                    <a:lnTo>
                      <a:pt x="26" y="54"/>
                    </a:lnTo>
                    <a:lnTo>
                      <a:pt x="26" y="70"/>
                    </a:lnTo>
                    <a:lnTo>
                      <a:pt x="44" y="91"/>
                    </a:lnTo>
                    <a:lnTo>
                      <a:pt x="74" y="132"/>
                    </a:lnTo>
                    <a:lnTo>
                      <a:pt x="115" y="165"/>
                    </a:lnTo>
                    <a:lnTo>
                      <a:pt x="164" y="214"/>
                    </a:lnTo>
                    <a:lnTo>
                      <a:pt x="211" y="249"/>
                    </a:lnTo>
                    <a:lnTo>
                      <a:pt x="240" y="268"/>
                    </a:lnTo>
                    <a:lnTo>
                      <a:pt x="249" y="291"/>
                    </a:lnTo>
                    <a:lnTo>
                      <a:pt x="239" y="304"/>
                    </a:lnTo>
                    <a:lnTo>
                      <a:pt x="221" y="296"/>
                    </a:lnTo>
                    <a:lnTo>
                      <a:pt x="175" y="252"/>
                    </a:lnTo>
                    <a:lnTo>
                      <a:pt x="115" y="202"/>
                    </a:lnTo>
                    <a:lnTo>
                      <a:pt x="70" y="165"/>
                    </a:lnTo>
                    <a:lnTo>
                      <a:pt x="42" y="132"/>
                    </a:lnTo>
                    <a:lnTo>
                      <a:pt x="16" y="98"/>
                    </a:lnTo>
                    <a:lnTo>
                      <a:pt x="5" y="75"/>
                    </a:lnTo>
                    <a:lnTo>
                      <a:pt x="0" y="49"/>
                    </a:lnTo>
                    <a:lnTo>
                      <a:pt x="7" y="33"/>
                    </a:lnTo>
                    <a:lnTo>
                      <a:pt x="25" y="26"/>
                    </a:lnTo>
                    <a:lnTo>
                      <a:pt x="58" y="27"/>
                    </a:lnTo>
                    <a:lnTo>
                      <a:pt x="120" y="36"/>
                    </a:lnTo>
                    <a:lnTo>
                      <a:pt x="173" y="36"/>
                    </a:lnTo>
                    <a:lnTo>
                      <a:pt x="211" y="26"/>
                    </a:lnTo>
                    <a:lnTo>
                      <a:pt x="255" y="16"/>
                    </a:lnTo>
                    <a:lnTo>
                      <a:pt x="273" y="0"/>
                    </a:lnTo>
                    <a:lnTo>
                      <a:pt x="293" y="0"/>
                    </a:lnTo>
                    <a:lnTo>
                      <a:pt x="338" y="27"/>
                    </a:lnTo>
                    <a:lnTo>
                      <a:pt x="388" y="66"/>
                    </a:lnTo>
                    <a:lnTo>
                      <a:pt x="441" y="99"/>
                    </a:lnTo>
                    <a:lnTo>
                      <a:pt x="469" y="121"/>
                    </a:lnTo>
                    <a:lnTo>
                      <a:pt x="501" y="142"/>
                    </a:lnTo>
                    <a:lnTo>
                      <a:pt x="514" y="149"/>
                    </a:lnTo>
                    <a:lnTo>
                      <a:pt x="506" y="163"/>
                    </a:lnTo>
                    <a:lnTo>
                      <a:pt x="485" y="177"/>
                    </a:lnTo>
                    <a:lnTo>
                      <a:pt x="459" y="198"/>
                    </a:lnTo>
                    <a:lnTo>
                      <a:pt x="435" y="207"/>
                    </a:lnTo>
                    <a:lnTo>
                      <a:pt x="391" y="226"/>
                    </a:lnTo>
                    <a:lnTo>
                      <a:pt x="361" y="241"/>
                    </a:lnTo>
                    <a:lnTo>
                      <a:pt x="326" y="263"/>
                    </a:lnTo>
                    <a:lnTo>
                      <a:pt x="290" y="268"/>
                    </a:lnTo>
                    <a:lnTo>
                      <a:pt x="260" y="270"/>
                    </a:lnTo>
                    <a:lnTo>
                      <a:pt x="251" y="2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1" name="Freeform 145"/>
              <p:cNvSpPr>
                <a:spLocks/>
              </p:cNvSpPr>
              <p:nvPr/>
            </p:nvSpPr>
            <p:spPr bwMode="auto">
              <a:xfrm>
                <a:off x="3316" y="397"/>
                <a:ext cx="168" cy="110"/>
              </a:xfrm>
              <a:custGeom>
                <a:avLst/>
                <a:gdLst>
                  <a:gd name="T0" fmla="*/ 141 w 168"/>
                  <a:gd name="T1" fmla="*/ 13 h 110"/>
                  <a:gd name="T2" fmla="*/ 105 w 168"/>
                  <a:gd name="T3" fmla="*/ 42 h 110"/>
                  <a:gd name="T4" fmla="*/ 74 w 168"/>
                  <a:gd name="T5" fmla="*/ 69 h 110"/>
                  <a:gd name="T6" fmla="*/ 26 w 168"/>
                  <a:gd name="T7" fmla="*/ 86 h 110"/>
                  <a:gd name="T8" fmla="*/ 0 w 168"/>
                  <a:gd name="T9" fmla="*/ 94 h 110"/>
                  <a:gd name="T10" fmla="*/ 20 w 168"/>
                  <a:gd name="T11" fmla="*/ 110 h 110"/>
                  <a:gd name="T12" fmla="*/ 55 w 168"/>
                  <a:gd name="T13" fmla="*/ 104 h 110"/>
                  <a:gd name="T14" fmla="*/ 107 w 168"/>
                  <a:gd name="T15" fmla="*/ 69 h 110"/>
                  <a:gd name="T16" fmla="*/ 168 w 168"/>
                  <a:gd name="T17" fmla="*/ 0 h 110"/>
                  <a:gd name="T18" fmla="*/ 141 w 168"/>
                  <a:gd name="T19" fmla="*/ 13 h 1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8" h="110">
                    <a:moveTo>
                      <a:pt x="141" y="13"/>
                    </a:moveTo>
                    <a:lnTo>
                      <a:pt x="105" y="42"/>
                    </a:lnTo>
                    <a:lnTo>
                      <a:pt x="74" y="69"/>
                    </a:lnTo>
                    <a:lnTo>
                      <a:pt x="26" y="86"/>
                    </a:lnTo>
                    <a:lnTo>
                      <a:pt x="0" y="94"/>
                    </a:lnTo>
                    <a:lnTo>
                      <a:pt x="20" y="110"/>
                    </a:lnTo>
                    <a:lnTo>
                      <a:pt x="55" y="104"/>
                    </a:lnTo>
                    <a:lnTo>
                      <a:pt x="107" y="69"/>
                    </a:lnTo>
                    <a:lnTo>
                      <a:pt x="168" y="0"/>
                    </a:lnTo>
                    <a:lnTo>
                      <a:pt x="141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67" name="Group 146"/>
            <p:cNvGrpSpPr>
              <a:grpSpLocks/>
            </p:cNvGrpSpPr>
            <p:nvPr/>
          </p:nvGrpSpPr>
          <p:grpSpPr bwMode="auto">
            <a:xfrm>
              <a:off x="4344" y="2151"/>
              <a:ext cx="310" cy="696"/>
              <a:chOff x="2962" y="173"/>
              <a:chExt cx="597" cy="1341"/>
            </a:xfrm>
          </p:grpSpPr>
          <p:sp>
            <p:nvSpPr>
              <p:cNvPr id="19488" name="Freeform 147"/>
              <p:cNvSpPr>
                <a:spLocks/>
              </p:cNvSpPr>
              <p:nvPr/>
            </p:nvSpPr>
            <p:spPr bwMode="auto">
              <a:xfrm>
                <a:off x="2972" y="232"/>
                <a:ext cx="318" cy="1264"/>
              </a:xfrm>
              <a:custGeom>
                <a:avLst/>
                <a:gdLst>
                  <a:gd name="T0" fmla="*/ 312 w 318"/>
                  <a:gd name="T1" fmla="*/ 226 h 1264"/>
                  <a:gd name="T2" fmla="*/ 318 w 318"/>
                  <a:gd name="T3" fmla="*/ 274 h 1264"/>
                  <a:gd name="T4" fmla="*/ 318 w 318"/>
                  <a:gd name="T5" fmla="*/ 524 h 1264"/>
                  <a:gd name="T6" fmla="*/ 295 w 318"/>
                  <a:gd name="T7" fmla="*/ 859 h 1264"/>
                  <a:gd name="T8" fmla="*/ 297 w 318"/>
                  <a:gd name="T9" fmla="*/ 1074 h 1264"/>
                  <a:gd name="T10" fmla="*/ 309 w 318"/>
                  <a:gd name="T11" fmla="*/ 1222 h 1264"/>
                  <a:gd name="T12" fmla="*/ 297 w 318"/>
                  <a:gd name="T13" fmla="*/ 1264 h 1264"/>
                  <a:gd name="T14" fmla="*/ 279 w 318"/>
                  <a:gd name="T15" fmla="*/ 1255 h 1264"/>
                  <a:gd name="T16" fmla="*/ 170 w 318"/>
                  <a:gd name="T17" fmla="*/ 1173 h 1264"/>
                  <a:gd name="T18" fmla="*/ 143 w 318"/>
                  <a:gd name="T19" fmla="*/ 1157 h 1264"/>
                  <a:gd name="T20" fmla="*/ 126 w 318"/>
                  <a:gd name="T21" fmla="*/ 1133 h 1264"/>
                  <a:gd name="T22" fmla="*/ 98 w 318"/>
                  <a:gd name="T23" fmla="*/ 1103 h 1264"/>
                  <a:gd name="T24" fmla="*/ 62 w 318"/>
                  <a:gd name="T25" fmla="*/ 1071 h 1264"/>
                  <a:gd name="T26" fmla="*/ 44 w 318"/>
                  <a:gd name="T27" fmla="*/ 1028 h 1264"/>
                  <a:gd name="T28" fmla="*/ 0 w 318"/>
                  <a:gd name="T29" fmla="*/ 989 h 1264"/>
                  <a:gd name="T30" fmla="*/ 0 w 318"/>
                  <a:gd name="T31" fmla="*/ 968 h 1264"/>
                  <a:gd name="T32" fmla="*/ 24 w 318"/>
                  <a:gd name="T33" fmla="*/ 939 h 1264"/>
                  <a:gd name="T34" fmla="*/ 33 w 318"/>
                  <a:gd name="T35" fmla="*/ 901 h 1264"/>
                  <a:gd name="T36" fmla="*/ 27 w 318"/>
                  <a:gd name="T37" fmla="*/ 882 h 1264"/>
                  <a:gd name="T38" fmla="*/ 16 w 318"/>
                  <a:gd name="T39" fmla="*/ 848 h 1264"/>
                  <a:gd name="T40" fmla="*/ 12 w 318"/>
                  <a:gd name="T41" fmla="*/ 825 h 1264"/>
                  <a:gd name="T42" fmla="*/ 29 w 318"/>
                  <a:gd name="T43" fmla="*/ 789 h 1264"/>
                  <a:gd name="T44" fmla="*/ 29 w 318"/>
                  <a:gd name="T45" fmla="*/ 766 h 1264"/>
                  <a:gd name="T46" fmla="*/ 10 w 318"/>
                  <a:gd name="T47" fmla="*/ 718 h 1264"/>
                  <a:gd name="T48" fmla="*/ 10 w 318"/>
                  <a:gd name="T49" fmla="*/ 690 h 1264"/>
                  <a:gd name="T50" fmla="*/ 22 w 318"/>
                  <a:gd name="T51" fmla="*/ 668 h 1264"/>
                  <a:gd name="T52" fmla="*/ 40 w 318"/>
                  <a:gd name="T53" fmla="*/ 643 h 1264"/>
                  <a:gd name="T54" fmla="*/ 38 w 318"/>
                  <a:gd name="T55" fmla="*/ 600 h 1264"/>
                  <a:gd name="T56" fmla="*/ 27 w 318"/>
                  <a:gd name="T57" fmla="*/ 566 h 1264"/>
                  <a:gd name="T58" fmla="*/ 38 w 318"/>
                  <a:gd name="T59" fmla="*/ 524 h 1264"/>
                  <a:gd name="T60" fmla="*/ 49 w 318"/>
                  <a:gd name="T61" fmla="*/ 513 h 1264"/>
                  <a:gd name="T62" fmla="*/ 40 w 318"/>
                  <a:gd name="T63" fmla="*/ 476 h 1264"/>
                  <a:gd name="T64" fmla="*/ 16 w 318"/>
                  <a:gd name="T65" fmla="*/ 436 h 1264"/>
                  <a:gd name="T66" fmla="*/ 10 w 318"/>
                  <a:gd name="T67" fmla="*/ 409 h 1264"/>
                  <a:gd name="T68" fmla="*/ 16 w 318"/>
                  <a:gd name="T69" fmla="*/ 383 h 1264"/>
                  <a:gd name="T70" fmla="*/ 45 w 318"/>
                  <a:gd name="T71" fmla="*/ 362 h 1264"/>
                  <a:gd name="T72" fmla="*/ 44 w 318"/>
                  <a:gd name="T73" fmla="*/ 344 h 1264"/>
                  <a:gd name="T74" fmla="*/ 12 w 318"/>
                  <a:gd name="T75" fmla="*/ 286 h 1264"/>
                  <a:gd name="T76" fmla="*/ 1 w 318"/>
                  <a:gd name="T77" fmla="*/ 242 h 1264"/>
                  <a:gd name="T78" fmla="*/ 10 w 318"/>
                  <a:gd name="T79" fmla="*/ 216 h 1264"/>
                  <a:gd name="T80" fmla="*/ 40 w 318"/>
                  <a:gd name="T81" fmla="*/ 192 h 1264"/>
                  <a:gd name="T82" fmla="*/ 33 w 318"/>
                  <a:gd name="T83" fmla="*/ 173 h 1264"/>
                  <a:gd name="T84" fmla="*/ 12 w 318"/>
                  <a:gd name="T85" fmla="*/ 149 h 1264"/>
                  <a:gd name="T86" fmla="*/ 12 w 318"/>
                  <a:gd name="T87" fmla="*/ 124 h 1264"/>
                  <a:gd name="T88" fmla="*/ 45 w 318"/>
                  <a:gd name="T89" fmla="*/ 108 h 1264"/>
                  <a:gd name="T90" fmla="*/ 61 w 318"/>
                  <a:gd name="T91" fmla="*/ 90 h 1264"/>
                  <a:gd name="T92" fmla="*/ 33 w 318"/>
                  <a:gd name="T93" fmla="*/ 51 h 1264"/>
                  <a:gd name="T94" fmla="*/ 33 w 318"/>
                  <a:gd name="T95" fmla="*/ 32 h 1264"/>
                  <a:gd name="T96" fmla="*/ 66 w 318"/>
                  <a:gd name="T97" fmla="*/ 19 h 1264"/>
                  <a:gd name="T98" fmla="*/ 68 w 318"/>
                  <a:gd name="T99" fmla="*/ 0 h 1264"/>
                  <a:gd name="T100" fmla="*/ 105 w 318"/>
                  <a:gd name="T101" fmla="*/ 51 h 1264"/>
                  <a:gd name="T102" fmla="*/ 149 w 318"/>
                  <a:gd name="T103" fmla="*/ 106 h 1264"/>
                  <a:gd name="T104" fmla="*/ 203 w 318"/>
                  <a:gd name="T105" fmla="*/ 149 h 1264"/>
                  <a:gd name="T106" fmla="*/ 247 w 318"/>
                  <a:gd name="T107" fmla="*/ 183 h 1264"/>
                  <a:gd name="T108" fmla="*/ 295 w 318"/>
                  <a:gd name="T109" fmla="*/ 210 h 1264"/>
                  <a:gd name="T110" fmla="*/ 312 w 318"/>
                  <a:gd name="T111" fmla="*/ 226 h 126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18" h="1264">
                    <a:moveTo>
                      <a:pt x="312" y="226"/>
                    </a:moveTo>
                    <a:lnTo>
                      <a:pt x="318" y="274"/>
                    </a:lnTo>
                    <a:lnTo>
                      <a:pt x="318" y="524"/>
                    </a:lnTo>
                    <a:lnTo>
                      <a:pt x="295" y="859"/>
                    </a:lnTo>
                    <a:lnTo>
                      <a:pt x="297" y="1074"/>
                    </a:lnTo>
                    <a:lnTo>
                      <a:pt x="309" y="1222"/>
                    </a:lnTo>
                    <a:lnTo>
                      <a:pt x="297" y="1264"/>
                    </a:lnTo>
                    <a:lnTo>
                      <a:pt x="279" y="1255"/>
                    </a:lnTo>
                    <a:lnTo>
                      <a:pt x="170" y="1173"/>
                    </a:lnTo>
                    <a:lnTo>
                      <a:pt x="143" y="1157"/>
                    </a:lnTo>
                    <a:lnTo>
                      <a:pt x="126" y="1133"/>
                    </a:lnTo>
                    <a:lnTo>
                      <a:pt x="98" y="1103"/>
                    </a:lnTo>
                    <a:lnTo>
                      <a:pt x="62" y="1071"/>
                    </a:lnTo>
                    <a:lnTo>
                      <a:pt x="44" y="1028"/>
                    </a:lnTo>
                    <a:lnTo>
                      <a:pt x="0" y="989"/>
                    </a:lnTo>
                    <a:lnTo>
                      <a:pt x="0" y="968"/>
                    </a:lnTo>
                    <a:lnTo>
                      <a:pt x="24" y="939"/>
                    </a:lnTo>
                    <a:lnTo>
                      <a:pt x="33" y="901"/>
                    </a:lnTo>
                    <a:lnTo>
                      <a:pt x="27" y="882"/>
                    </a:lnTo>
                    <a:lnTo>
                      <a:pt x="16" y="848"/>
                    </a:lnTo>
                    <a:lnTo>
                      <a:pt x="12" y="825"/>
                    </a:lnTo>
                    <a:lnTo>
                      <a:pt x="29" y="789"/>
                    </a:lnTo>
                    <a:lnTo>
                      <a:pt x="29" y="766"/>
                    </a:lnTo>
                    <a:lnTo>
                      <a:pt x="10" y="718"/>
                    </a:lnTo>
                    <a:lnTo>
                      <a:pt x="10" y="690"/>
                    </a:lnTo>
                    <a:lnTo>
                      <a:pt x="22" y="668"/>
                    </a:lnTo>
                    <a:lnTo>
                      <a:pt x="40" y="643"/>
                    </a:lnTo>
                    <a:lnTo>
                      <a:pt x="38" y="600"/>
                    </a:lnTo>
                    <a:lnTo>
                      <a:pt x="27" y="566"/>
                    </a:lnTo>
                    <a:lnTo>
                      <a:pt x="38" y="524"/>
                    </a:lnTo>
                    <a:lnTo>
                      <a:pt x="49" y="513"/>
                    </a:lnTo>
                    <a:lnTo>
                      <a:pt x="40" y="476"/>
                    </a:lnTo>
                    <a:lnTo>
                      <a:pt x="16" y="436"/>
                    </a:lnTo>
                    <a:lnTo>
                      <a:pt x="10" y="409"/>
                    </a:lnTo>
                    <a:lnTo>
                      <a:pt x="16" y="383"/>
                    </a:lnTo>
                    <a:lnTo>
                      <a:pt x="45" y="362"/>
                    </a:lnTo>
                    <a:lnTo>
                      <a:pt x="44" y="344"/>
                    </a:lnTo>
                    <a:lnTo>
                      <a:pt x="12" y="286"/>
                    </a:lnTo>
                    <a:lnTo>
                      <a:pt x="1" y="242"/>
                    </a:lnTo>
                    <a:lnTo>
                      <a:pt x="10" y="216"/>
                    </a:lnTo>
                    <a:lnTo>
                      <a:pt x="40" y="192"/>
                    </a:lnTo>
                    <a:lnTo>
                      <a:pt x="33" y="173"/>
                    </a:lnTo>
                    <a:lnTo>
                      <a:pt x="12" y="149"/>
                    </a:lnTo>
                    <a:lnTo>
                      <a:pt x="12" y="124"/>
                    </a:lnTo>
                    <a:lnTo>
                      <a:pt x="45" y="108"/>
                    </a:lnTo>
                    <a:lnTo>
                      <a:pt x="61" y="90"/>
                    </a:lnTo>
                    <a:lnTo>
                      <a:pt x="33" y="51"/>
                    </a:lnTo>
                    <a:lnTo>
                      <a:pt x="33" y="32"/>
                    </a:lnTo>
                    <a:lnTo>
                      <a:pt x="66" y="19"/>
                    </a:lnTo>
                    <a:lnTo>
                      <a:pt x="68" y="0"/>
                    </a:lnTo>
                    <a:lnTo>
                      <a:pt x="105" y="51"/>
                    </a:lnTo>
                    <a:lnTo>
                      <a:pt x="149" y="106"/>
                    </a:lnTo>
                    <a:lnTo>
                      <a:pt x="203" y="149"/>
                    </a:lnTo>
                    <a:lnTo>
                      <a:pt x="247" y="183"/>
                    </a:lnTo>
                    <a:lnTo>
                      <a:pt x="295" y="210"/>
                    </a:lnTo>
                    <a:lnTo>
                      <a:pt x="312" y="22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9" name="Freeform 148"/>
              <p:cNvSpPr>
                <a:spLocks/>
              </p:cNvSpPr>
              <p:nvPr/>
            </p:nvSpPr>
            <p:spPr bwMode="auto">
              <a:xfrm>
                <a:off x="2962" y="252"/>
                <a:ext cx="97" cy="965"/>
              </a:xfrm>
              <a:custGeom>
                <a:avLst/>
                <a:gdLst>
                  <a:gd name="T0" fmla="*/ 65 w 97"/>
                  <a:gd name="T1" fmla="*/ 32 h 965"/>
                  <a:gd name="T2" fmla="*/ 97 w 97"/>
                  <a:gd name="T3" fmla="*/ 67 h 965"/>
                  <a:gd name="T4" fmla="*/ 77 w 97"/>
                  <a:gd name="T5" fmla="*/ 94 h 965"/>
                  <a:gd name="T6" fmla="*/ 36 w 97"/>
                  <a:gd name="T7" fmla="*/ 113 h 965"/>
                  <a:gd name="T8" fmla="*/ 52 w 97"/>
                  <a:gd name="T9" fmla="*/ 140 h 965"/>
                  <a:gd name="T10" fmla="*/ 71 w 97"/>
                  <a:gd name="T11" fmla="*/ 174 h 965"/>
                  <a:gd name="T12" fmla="*/ 48 w 97"/>
                  <a:gd name="T13" fmla="*/ 197 h 965"/>
                  <a:gd name="T14" fmla="*/ 28 w 97"/>
                  <a:gd name="T15" fmla="*/ 224 h 965"/>
                  <a:gd name="T16" fmla="*/ 48 w 97"/>
                  <a:gd name="T17" fmla="*/ 272 h 965"/>
                  <a:gd name="T18" fmla="*/ 71 w 97"/>
                  <a:gd name="T19" fmla="*/ 316 h 965"/>
                  <a:gd name="T20" fmla="*/ 65 w 97"/>
                  <a:gd name="T21" fmla="*/ 354 h 965"/>
                  <a:gd name="T22" fmla="*/ 36 w 97"/>
                  <a:gd name="T23" fmla="*/ 386 h 965"/>
                  <a:gd name="T24" fmla="*/ 70 w 97"/>
                  <a:gd name="T25" fmla="*/ 455 h 965"/>
                  <a:gd name="T26" fmla="*/ 83 w 97"/>
                  <a:gd name="T27" fmla="*/ 498 h 965"/>
                  <a:gd name="T28" fmla="*/ 58 w 97"/>
                  <a:gd name="T29" fmla="*/ 530 h 965"/>
                  <a:gd name="T30" fmla="*/ 63 w 97"/>
                  <a:gd name="T31" fmla="*/ 580 h 965"/>
                  <a:gd name="T32" fmla="*/ 81 w 97"/>
                  <a:gd name="T33" fmla="*/ 628 h 965"/>
                  <a:gd name="T34" fmla="*/ 60 w 97"/>
                  <a:gd name="T35" fmla="*/ 655 h 965"/>
                  <a:gd name="T36" fmla="*/ 31 w 97"/>
                  <a:gd name="T37" fmla="*/ 688 h 965"/>
                  <a:gd name="T38" fmla="*/ 60 w 97"/>
                  <a:gd name="T39" fmla="*/ 747 h 965"/>
                  <a:gd name="T40" fmla="*/ 71 w 97"/>
                  <a:gd name="T41" fmla="*/ 788 h 965"/>
                  <a:gd name="T42" fmla="*/ 46 w 97"/>
                  <a:gd name="T43" fmla="*/ 797 h 965"/>
                  <a:gd name="T44" fmla="*/ 52 w 97"/>
                  <a:gd name="T45" fmla="*/ 861 h 965"/>
                  <a:gd name="T46" fmla="*/ 65 w 97"/>
                  <a:gd name="T47" fmla="*/ 895 h 965"/>
                  <a:gd name="T48" fmla="*/ 46 w 97"/>
                  <a:gd name="T49" fmla="*/ 934 h 965"/>
                  <a:gd name="T50" fmla="*/ 1 w 97"/>
                  <a:gd name="T51" fmla="*/ 954 h 965"/>
                  <a:gd name="T52" fmla="*/ 35 w 97"/>
                  <a:gd name="T53" fmla="*/ 888 h 965"/>
                  <a:gd name="T54" fmla="*/ 19 w 97"/>
                  <a:gd name="T55" fmla="*/ 834 h 965"/>
                  <a:gd name="T56" fmla="*/ 23 w 97"/>
                  <a:gd name="T57" fmla="*/ 788 h 965"/>
                  <a:gd name="T58" fmla="*/ 36 w 97"/>
                  <a:gd name="T59" fmla="*/ 764 h 965"/>
                  <a:gd name="T60" fmla="*/ 8 w 97"/>
                  <a:gd name="T61" fmla="*/ 706 h 965"/>
                  <a:gd name="T62" fmla="*/ 8 w 97"/>
                  <a:gd name="T63" fmla="*/ 646 h 965"/>
                  <a:gd name="T64" fmla="*/ 43 w 97"/>
                  <a:gd name="T65" fmla="*/ 619 h 965"/>
                  <a:gd name="T66" fmla="*/ 35 w 97"/>
                  <a:gd name="T67" fmla="*/ 576 h 965"/>
                  <a:gd name="T68" fmla="*/ 25 w 97"/>
                  <a:gd name="T69" fmla="*/ 525 h 965"/>
                  <a:gd name="T70" fmla="*/ 52 w 97"/>
                  <a:gd name="T71" fmla="*/ 493 h 965"/>
                  <a:gd name="T72" fmla="*/ 40 w 97"/>
                  <a:gd name="T73" fmla="*/ 457 h 965"/>
                  <a:gd name="T74" fmla="*/ 8 w 97"/>
                  <a:gd name="T75" fmla="*/ 400 h 965"/>
                  <a:gd name="T76" fmla="*/ 13 w 97"/>
                  <a:gd name="T77" fmla="*/ 363 h 965"/>
                  <a:gd name="T78" fmla="*/ 43 w 97"/>
                  <a:gd name="T79" fmla="*/ 332 h 965"/>
                  <a:gd name="T80" fmla="*/ 11 w 97"/>
                  <a:gd name="T81" fmla="*/ 260 h 965"/>
                  <a:gd name="T82" fmla="*/ 0 w 97"/>
                  <a:gd name="T83" fmla="*/ 218 h 965"/>
                  <a:gd name="T84" fmla="*/ 25 w 97"/>
                  <a:gd name="T85" fmla="*/ 186 h 965"/>
                  <a:gd name="T86" fmla="*/ 36 w 97"/>
                  <a:gd name="T87" fmla="*/ 164 h 965"/>
                  <a:gd name="T88" fmla="*/ 8 w 97"/>
                  <a:gd name="T89" fmla="*/ 130 h 965"/>
                  <a:gd name="T90" fmla="*/ 19 w 97"/>
                  <a:gd name="T91" fmla="*/ 97 h 965"/>
                  <a:gd name="T92" fmla="*/ 52 w 97"/>
                  <a:gd name="T93" fmla="*/ 76 h 965"/>
                  <a:gd name="T94" fmla="*/ 53 w 97"/>
                  <a:gd name="T95" fmla="*/ 50 h 965"/>
                  <a:gd name="T96" fmla="*/ 36 w 97"/>
                  <a:gd name="T97" fmla="*/ 17 h 96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97" h="965">
                    <a:moveTo>
                      <a:pt x="48" y="0"/>
                    </a:moveTo>
                    <a:lnTo>
                      <a:pt x="65" y="32"/>
                    </a:lnTo>
                    <a:lnTo>
                      <a:pt x="81" y="53"/>
                    </a:lnTo>
                    <a:lnTo>
                      <a:pt x="97" y="67"/>
                    </a:lnTo>
                    <a:lnTo>
                      <a:pt x="93" y="83"/>
                    </a:lnTo>
                    <a:lnTo>
                      <a:pt x="77" y="94"/>
                    </a:lnTo>
                    <a:lnTo>
                      <a:pt x="53" y="99"/>
                    </a:lnTo>
                    <a:lnTo>
                      <a:pt x="36" y="113"/>
                    </a:lnTo>
                    <a:lnTo>
                      <a:pt x="40" y="130"/>
                    </a:lnTo>
                    <a:lnTo>
                      <a:pt x="52" y="140"/>
                    </a:lnTo>
                    <a:lnTo>
                      <a:pt x="71" y="162"/>
                    </a:lnTo>
                    <a:lnTo>
                      <a:pt x="71" y="174"/>
                    </a:lnTo>
                    <a:lnTo>
                      <a:pt x="65" y="186"/>
                    </a:lnTo>
                    <a:lnTo>
                      <a:pt x="48" y="197"/>
                    </a:lnTo>
                    <a:lnTo>
                      <a:pt x="31" y="208"/>
                    </a:lnTo>
                    <a:lnTo>
                      <a:pt x="28" y="224"/>
                    </a:lnTo>
                    <a:lnTo>
                      <a:pt x="35" y="240"/>
                    </a:lnTo>
                    <a:lnTo>
                      <a:pt x="48" y="272"/>
                    </a:lnTo>
                    <a:lnTo>
                      <a:pt x="60" y="297"/>
                    </a:lnTo>
                    <a:lnTo>
                      <a:pt x="71" y="316"/>
                    </a:lnTo>
                    <a:lnTo>
                      <a:pt x="71" y="336"/>
                    </a:lnTo>
                    <a:lnTo>
                      <a:pt x="65" y="354"/>
                    </a:lnTo>
                    <a:lnTo>
                      <a:pt x="48" y="370"/>
                    </a:lnTo>
                    <a:lnTo>
                      <a:pt x="36" y="386"/>
                    </a:lnTo>
                    <a:lnTo>
                      <a:pt x="40" y="413"/>
                    </a:lnTo>
                    <a:lnTo>
                      <a:pt x="70" y="455"/>
                    </a:lnTo>
                    <a:lnTo>
                      <a:pt x="81" y="477"/>
                    </a:lnTo>
                    <a:lnTo>
                      <a:pt x="83" y="498"/>
                    </a:lnTo>
                    <a:lnTo>
                      <a:pt x="71" y="514"/>
                    </a:lnTo>
                    <a:lnTo>
                      <a:pt x="58" y="530"/>
                    </a:lnTo>
                    <a:lnTo>
                      <a:pt x="53" y="553"/>
                    </a:lnTo>
                    <a:lnTo>
                      <a:pt x="63" y="580"/>
                    </a:lnTo>
                    <a:lnTo>
                      <a:pt x="75" y="608"/>
                    </a:lnTo>
                    <a:lnTo>
                      <a:pt x="81" y="628"/>
                    </a:lnTo>
                    <a:lnTo>
                      <a:pt x="75" y="641"/>
                    </a:lnTo>
                    <a:lnTo>
                      <a:pt x="60" y="655"/>
                    </a:lnTo>
                    <a:lnTo>
                      <a:pt x="40" y="672"/>
                    </a:lnTo>
                    <a:lnTo>
                      <a:pt x="31" y="688"/>
                    </a:lnTo>
                    <a:lnTo>
                      <a:pt x="40" y="717"/>
                    </a:lnTo>
                    <a:lnTo>
                      <a:pt x="60" y="747"/>
                    </a:lnTo>
                    <a:lnTo>
                      <a:pt x="70" y="769"/>
                    </a:lnTo>
                    <a:lnTo>
                      <a:pt x="71" y="788"/>
                    </a:lnTo>
                    <a:lnTo>
                      <a:pt x="65" y="797"/>
                    </a:lnTo>
                    <a:lnTo>
                      <a:pt x="46" y="797"/>
                    </a:lnTo>
                    <a:lnTo>
                      <a:pt x="40" y="836"/>
                    </a:lnTo>
                    <a:lnTo>
                      <a:pt x="52" y="861"/>
                    </a:lnTo>
                    <a:lnTo>
                      <a:pt x="63" y="879"/>
                    </a:lnTo>
                    <a:lnTo>
                      <a:pt x="65" y="895"/>
                    </a:lnTo>
                    <a:lnTo>
                      <a:pt x="65" y="911"/>
                    </a:lnTo>
                    <a:lnTo>
                      <a:pt x="46" y="934"/>
                    </a:lnTo>
                    <a:lnTo>
                      <a:pt x="19" y="965"/>
                    </a:lnTo>
                    <a:lnTo>
                      <a:pt x="1" y="954"/>
                    </a:lnTo>
                    <a:lnTo>
                      <a:pt x="8" y="929"/>
                    </a:lnTo>
                    <a:lnTo>
                      <a:pt x="35" y="888"/>
                    </a:lnTo>
                    <a:lnTo>
                      <a:pt x="31" y="863"/>
                    </a:lnTo>
                    <a:lnTo>
                      <a:pt x="19" y="834"/>
                    </a:lnTo>
                    <a:lnTo>
                      <a:pt x="11" y="809"/>
                    </a:lnTo>
                    <a:lnTo>
                      <a:pt x="23" y="788"/>
                    </a:lnTo>
                    <a:lnTo>
                      <a:pt x="35" y="780"/>
                    </a:lnTo>
                    <a:lnTo>
                      <a:pt x="36" y="764"/>
                    </a:lnTo>
                    <a:lnTo>
                      <a:pt x="23" y="733"/>
                    </a:lnTo>
                    <a:lnTo>
                      <a:pt x="8" y="706"/>
                    </a:lnTo>
                    <a:lnTo>
                      <a:pt x="0" y="679"/>
                    </a:lnTo>
                    <a:lnTo>
                      <a:pt x="8" y="646"/>
                    </a:lnTo>
                    <a:lnTo>
                      <a:pt x="35" y="634"/>
                    </a:lnTo>
                    <a:lnTo>
                      <a:pt x="43" y="619"/>
                    </a:lnTo>
                    <a:lnTo>
                      <a:pt x="40" y="598"/>
                    </a:lnTo>
                    <a:lnTo>
                      <a:pt x="35" y="576"/>
                    </a:lnTo>
                    <a:lnTo>
                      <a:pt x="25" y="548"/>
                    </a:lnTo>
                    <a:lnTo>
                      <a:pt x="25" y="525"/>
                    </a:lnTo>
                    <a:lnTo>
                      <a:pt x="36" y="511"/>
                    </a:lnTo>
                    <a:lnTo>
                      <a:pt x="52" y="493"/>
                    </a:lnTo>
                    <a:lnTo>
                      <a:pt x="52" y="482"/>
                    </a:lnTo>
                    <a:lnTo>
                      <a:pt x="40" y="457"/>
                    </a:lnTo>
                    <a:lnTo>
                      <a:pt x="17" y="425"/>
                    </a:lnTo>
                    <a:lnTo>
                      <a:pt x="8" y="400"/>
                    </a:lnTo>
                    <a:lnTo>
                      <a:pt x="8" y="381"/>
                    </a:lnTo>
                    <a:lnTo>
                      <a:pt x="13" y="363"/>
                    </a:lnTo>
                    <a:lnTo>
                      <a:pt x="28" y="348"/>
                    </a:lnTo>
                    <a:lnTo>
                      <a:pt x="43" y="332"/>
                    </a:lnTo>
                    <a:lnTo>
                      <a:pt x="43" y="320"/>
                    </a:lnTo>
                    <a:lnTo>
                      <a:pt x="11" y="260"/>
                    </a:lnTo>
                    <a:lnTo>
                      <a:pt x="5" y="238"/>
                    </a:lnTo>
                    <a:lnTo>
                      <a:pt x="0" y="218"/>
                    </a:lnTo>
                    <a:lnTo>
                      <a:pt x="11" y="200"/>
                    </a:lnTo>
                    <a:lnTo>
                      <a:pt x="25" y="186"/>
                    </a:lnTo>
                    <a:lnTo>
                      <a:pt x="36" y="174"/>
                    </a:lnTo>
                    <a:lnTo>
                      <a:pt x="36" y="164"/>
                    </a:lnTo>
                    <a:lnTo>
                      <a:pt x="25" y="147"/>
                    </a:lnTo>
                    <a:lnTo>
                      <a:pt x="8" y="130"/>
                    </a:lnTo>
                    <a:lnTo>
                      <a:pt x="8" y="113"/>
                    </a:lnTo>
                    <a:lnTo>
                      <a:pt x="19" y="97"/>
                    </a:lnTo>
                    <a:lnTo>
                      <a:pt x="36" y="83"/>
                    </a:lnTo>
                    <a:lnTo>
                      <a:pt x="52" y="76"/>
                    </a:lnTo>
                    <a:lnTo>
                      <a:pt x="60" y="65"/>
                    </a:lnTo>
                    <a:lnTo>
                      <a:pt x="53" y="50"/>
                    </a:lnTo>
                    <a:lnTo>
                      <a:pt x="43" y="34"/>
                    </a:lnTo>
                    <a:lnTo>
                      <a:pt x="36" y="17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0" name="Freeform 149"/>
              <p:cNvSpPr>
                <a:spLocks/>
              </p:cNvSpPr>
              <p:nvPr/>
            </p:nvSpPr>
            <p:spPr bwMode="auto">
              <a:xfrm>
                <a:off x="3203" y="485"/>
                <a:ext cx="93" cy="782"/>
              </a:xfrm>
              <a:custGeom>
                <a:avLst/>
                <a:gdLst>
                  <a:gd name="T0" fmla="*/ 82 w 93"/>
                  <a:gd name="T1" fmla="*/ 21 h 782"/>
                  <a:gd name="T2" fmla="*/ 86 w 93"/>
                  <a:gd name="T3" fmla="*/ 76 h 782"/>
                  <a:gd name="T4" fmla="*/ 47 w 93"/>
                  <a:gd name="T5" fmla="*/ 97 h 782"/>
                  <a:gd name="T6" fmla="*/ 59 w 93"/>
                  <a:gd name="T7" fmla="*/ 157 h 782"/>
                  <a:gd name="T8" fmla="*/ 77 w 93"/>
                  <a:gd name="T9" fmla="*/ 215 h 782"/>
                  <a:gd name="T10" fmla="*/ 53 w 93"/>
                  <a:gd name="T11" fmla="*/ 243 h 782"/>
                  <a:gd name="T12" fmla="*/ 59 w 93"/>
                  <a:gd name="T13" fmla="*/ 293 h 782"/>
                  <a:gd name="T14" fmla="*/ 77 w 93"/>
                  <a:gd name="T15" fmla="*/ 346 h 782"/>
                  <a:gd name="T16" fmla="*/ 65 w 93"/>
                  <a:gd name="T17" fmla="*/ 383 h 782"/>
                  <a:gd name="T18" fmla="*/ 45 w 93"/>
                  <a:gd name="T19" fmla="*/ 417 h 782"/>
                  <a:gd name="T20" fmla="*/ 71 w 93"/>
                  <a:gd name="T21" fmla="*/ 486 h 782"/>
                  <a:gd name="T22" fmla="*/ 77 w 93"/>
                  <a:gd name="T23" fmla="*/ 531 h 782"/>
                  <a:gd name="T24" fmla="*/ 33 w 93"/>
                  <a:gd name="T25" fmla="*/ 565 h 782"/>
                  <a:gd name="T26" fmla="*/ 45 w 93"/>
                  <a:gd name="T27" fmla="*/ 633 h 782"/>
                  <a:gd name="T28" fmla="*/ 57 w 93"/>
                  <a:gd name="T29" fmla="*/ 693 h 782"/>
                  <a:gd name="T30" fmla="*/ 33 w 93"/>
                  <a:gd name="T31" fmla="*/ 727 h 782"/>
                  <a:gd name="T32" fmla="*/ 21 w 93"/>
                  <a:gd name="T33" fmla="*/ 774 h 782"/>
                  <a:gd name="T34" fmla="*/ 10 w 93"/>
                  <a:gd name="T35" fmla="*/ 755 h 782"/>
                  <a:gd name="T36" fmla="*/ 33 w 93"/>
                  <a:gd name="T37" fmla="*/ 700 h 782"/>
                  <a:gd name="T38" fmla="*/ 21 w 93"/>
                  <a:gd name="T39" fmla="*/ 618 h 782"/>
                  <a:gd name="T40" fmla="*/ 15 w 93"/>
                  <a:gd name="T41" fmla="*/ 559 h 782"/>
                  <a:gd name="T42" fmla="*/ 47 w 93"/>
                  <a:gd name="T43" fmla="*/ 519 h 782"/>
                  <a:gd name="T44" fmla="*/ 21 w 93"/>
                  <a:gd name="T45" fmla="*/ 461 h 782"/>
                  <a:gd name="T46" fmla="*/ 15 w 93"/>
                  <a:gd name="T47" fmla="*/ 407 h 782"/>
                  <a:gd name="T48" fmla="*/ 39 w 93"/>
                  <a:gd name="T49" fmla="*/ 364 h 782"/>
                  <a:gd name="T50" fmla="*/ 51 w 93"/>
                  <a:gd name="T51" fmla="*/ 330 h 782"/>
                  <a:gd name="T52" fmla="*/ 27 w 93"/>
                  <a:gd name="T53" fmla="*/ 277 h 782"/>
                  <a:gd name="T54" fmla="*/ 33 w 93"/>
                  <a:gd name="T55" fmla="*/ 231 h 782"/>
                  <a:gd name="T56" fmla="*/ 47 w 93"/>
                  <a:gd name="T57" fmla="*/ 199 h 782"/>
                  <a:gd name="T58" fmla="*/ 30 w 93"/>
                  <a:gd name="T59" fmla="*/ 150 h 782"/>
                  <a:gd name="T60" fmla="*/ 23 w 93"/>
                  <a:gd name="T61" fmla="*/ 95 h 782"/>
                  <a:gd name="T62" fmla="*/ 51 w 93"/>
                  <a:gd name="T63" fmla="*/ 60 h 782"/>
                  <a:gd name="T64" fmla="*/ 53 w 93"/>
                  <a:gd name="T65" fmla="*/ 25 h 782"/>
                  <a:gd name="T66" fmla="*/ 71 w 93"/>
                  <a:gd name="T67" fmla="*/ 0 h 78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93" h="782">
                    <a:moveTo>
                      <a:pt x="71" y="0"/>
                    </a:moveTo>
                    <a:lnTo>
                      <a:pt x="82" y="21"/>
                    </a:lnTo>
                    <a:lnTo>
                      <a:pt x="93" y="60"/>
                    </a:lnTo>
                    <a:lnTo>
                      <a:pt x="86" y="76"/>
                    </a:lnTo>
                    <a:lnTo>
                      <a:pt x="62" y="87"/>
                    </a:lnTo>
                    <a:lnTo>
                      <a:pt x="47" y="97"/>
                    </a:lnTo>
                    <a:lnTo>
                      <a:pt x="47" y="128"/>
                    </a:lnTo>
                    <a:lnTo>
                      <a:pt x="59" y="157"/>
                    </a:lnTo>
                    <a:lnTo>
                      <a:pt x="74" y="177"/>
                    </a:lnTo>
                    <a:lnTo>
                      <a:pt x="77" y="215"/>
                    </a:lnTo>
                    <a:lnTo>
                      <a:pt x="69" y="227"/>
                    </a:lnTo>
                    <a:lnTo>
                      <a:pt x="53" y="243"/>
                    </a:lnTo>
                    <a:lnTo>
                      <a:pt x="51" y="269"/>
                    </a:lnTo>
                    <a:lnTo>
                      <a:pt x="59" y="293"/>
                    </a:lnTo>
                    <a:lnTo>
                      <a:pt x="71" y="312"/>
                    </a:lnTo>
                    <a:lnTo>
                      <a:pt x="77" y="346"/>
                    </a:lnTo>
                    <a:lnTo>
                      <a:pt x="77" y="364"/>
                    </a:lnTo>
                    <a:lnTo>
                      <a:pt x="65" y="383"/>
                    </a:lnTo>
                    <a:lnTo>
                      <a:pt x="45" y="401"/>
                    </a:lnTo>
                    <a:lnTo>
                      <a:pt x="45" y="417"/>
                    </a:lnTo>
                    <a:lnTo>
                      <a:pt x="51" y="467"/>
                    </a:lnTo>
                    <a:lnTo>
                      <a:pt x="71" y="486"/>
                    </a:lnTo>
                    <a:lnTo>
                      <a:pt x="82" y="508"/>
                    </a:lnTo>
                    <a:lnTo>
                      <a:pt x="77" y="531"/>
                    </a:lnTo>
                    <a:lnTo>
                      <a:pt x="47" y="548"/>
                    </a:lnTo>
                    <a:lnTo>
                      <a:pt x="33" y="565"/>
                    </a:lnTo>
                    <a:lnTo>
                      <a:pt x="30" y="595"/>
                    </a:lnTo>
                    <a:lnTo>
                      <a:pt x="45" y="633"/>
                    </a:lnTo>
                    <a:lnTo>
                      <a:pt x="57" y="671"/>
                    </a:lnTo>
                    <a:lnTo>
                      <a:pt x="57" y="693"/>
                    </a:lnTo>
                    <a:lnTo>
                      <a:pt x="51" y="721"/>
                    </a:lnTo>
                    <a:lnTo>
                      <a:pt x="33" y="727"/>
                    </a:lnTo>
                    <a:lnTo>
                      <a:pt x="21" y="749"/>
                    </a:lnTo>
                    <a:lnTo>
                      <a:pt x="21" y="774"/>
                    </a:lnTo>
                    <a:lnTo>
                      <a:pt x="0" y="782"/>
                    </a:lnTo>
                    <a:lnTo>
                      <a:pt x="10" y="755"/>
                    </a:lnTo>
                    <a:lnTo>
                      <a:pt x="27" y="721"/>
                    </a:lnTo>
                    <a:lnTo>
                      <a:pt x="33" y="700"/>
                    </a:lnTo>
                    <a:lnTo>
                      <a:pt x="33" y="657"/>
                    </a:lnTo>
                    <a:lnTo>
                      <a:pt x="21" y="618"/>
                    </a:lnTo>
                    <a:lnTo>
                      <a:pt x="18" y="590"/>
                    </a:lnTo>
                    <a:lnTo>
                      <a:pt x="15" y="559"/>
                    </a:lnTo>
                    <a:lnTo>
                      <a:pt x="35" y="535"/>
                    </a:lnTo>
                    <a:lnTo>
                      <a:pt x="47" y="519"/>
                    </a:lnTo>
                    <a:lnTo>
                      <a:pt x="39" y="486"/>
                    </a:lnTo>
                    <a:lnTo>
                      <a:pt x="21" y="461"/>
                    </a:lnTo>
                    <a:lnTo>
                      <a:pt x="18" y="439"/>
                    </a:lnTo>
                    <a:lnTo>
                      <a:pt x="15" y="407"/>
                    </a:lnTo>
                    <a:lnTo>
                      <a:pt x="23" y="385"/>
                    </a:lnTo>
                    <a:lnTo>
                      <a:pt x="39" y="364"/>
                    </a:lnTo>
                    <a:lnTo>
                      <a:pt x="51" y="348"/>
                    </a:lnTo>
                    <a:lnTo>
                      <a:pt x="51" y="330"/>
                    </a:lnTo>
                    <a:lnTo>
                      <a:pt x="39" y="312"/>
                    </a:lnTo>
                    <a:lnTo>
                      <a:pt x="27" y="277"/>
                    </a:lnTo>
                    <a:lnTo>
                      <a:pt x="27" y="253"/>
                    </a:lnTo>
                    <a:lnTo>
                      <a:pt x="33" y="231"/>
                    </a:lnTo>
                    <a:lnTo>
                      <a:pt x="45" y="215"/>
                    </a:lnTo>
                    <a:lnTo>
                      <a:pt x="47" y="199"/>
                    </a:lnTo>
                    <a:lnTo>
                      <a:pt x="45" y="179"/>
                    </a:lnTo>
                    <a:lnTo>
                      <a:pt x="30" y="150"/>
                    </a:lnTo>
                    <a:lnTo>
                      <a:pt x="21" y="130"/>
                    </a:lnTo>
                    <a:lnTo>
                      <a:pt x="23" y="95"/>
                    </a:lnTo>
                    <a:lnTo>
                      <a:pt x="35" y="81"/>
                    </a:lnTo>
                    <a:lnTo>
                      <a:pt x="51" y="60"/>
                    </a:lnTo>
                    <a:lnTo>
                      <a:pt x="59" y="41"/>
                    </a:lnTo>
                    <a:lnTo>
                      <a:pt x="53" y="25"/>
                    </a:lnTo>
                    <a:lnTo>
                      <a:pt x="57" y="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1" name="Freeform 150"/>
              <p:cNvSpPr>
                <a:spLocks/>
              </p:cNvSpPr>
              <p:nvPr/>
            </p:nvSpPr>
            <p:spPr bwMode="auto">
              <a:xfrm>
                <a:off x="3069" y="391"/>
                <a:ext cx="202" cy="175"/>
              </a:xfrm>
              <a:custGeom>
                <a:avLst/>
                <a:gdLst>
                  <a:gd name="T0" fmla="*/ 202 w 202"/>
                  <a:gd name="T1" fmla="*/ 140 h 175"/>
                  <a:gd name="T2" fmla="*/ 140 w 202"/>
                  <a:gd name="T3" fmla="*/ 90 h 175"/>
                  <a:gd name="T4" fmla="*/ 90 w 202"/>
                  <a:gd name="T5" fmla="*/ 45 h 175"/>
                  <a:gd name="T6" fmla="*/ 43 w 202"/>
                  <a:gd name="T7" fmla="*/ 0 h 175"/>
                  <a:gd name="T8" fmla="*/ 0 w 202"/>
                  <a:gd name="T9" fmla="*/ 0 h 175"/>
                  <a:gd name="T10" fmla="*/ 101 w 202"/>
                  <a:gd name="T11" fmla="*/ 73 h 175"/>
                  <a:gd name="T12" fmla="*/ 149 w 202"/>
                  <a:gd name="T13" fmla="*/ 118 h 175"/>
                  <a:gd name="T14" fmla="*/ 191 w 202"/>
                  <a:gd name="T15" fmla="*/ 175 h 175"/>
                  <a:gd name="T16" fmla="*/ 202 w 202"/>
                  <a:gd name="T17" fmla="*/ 140 h 1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2" h="175">
                    <a:moveTo>
                      <a:pt x="202" y="140"/>
                    </a:moveTo>
                    <a:lnTo>
                      <a:pt x="140" y="90"/>
                    </a:lnTo>
                    <a:lnTo>
                      <a:pt x="90" y="45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101" y="73"/>
                    </a:lnTo>
                    <a:lnTo>
                      <a:pt x="149" y="118"/>
                    </a:lnTo>
                    <a:lnTo>
                      <a:pt x="191" y="175"/>
                    </a:lnTo>
                    <a:lnTo>
                      <a:pt x="202" y="1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2" name="Freeform 151"/>
              <p:cNvSpPr>
                <a:spLocks/>
              </p:cNvSpPr>
              <p:nvPr/>
            </p:nvSpPr>
            <p:spPr bwMode="auto">
              <a:xfrm>
                <a:off x="3067" y="488"/>
                <a:ext cx="175" cy="144"/>
              </a:xfrm>
              <a:custGeom>
                <a:avLst/>
                <a:gdLst>
                  <a:gd name="T0" fmla="*/ 175 w 175"/>
                  <a:gd name="T1" fmla="*/ 90 h 144"/>
                  <a:gd name="T2" fmla="*/ 129 w 175"/>
                  <a:gd name="T3" fmla="*/ 73 h 144"/>
                  <a:gd name="T4" fmla="*/ 95 w 175"/>
                  <a:gd name="T5" fmla="*/ 44 h 144"/>
                  <a:gd name="T6" fmla="*/ 34 w 175"/>
                  <a:gd name="T7" fmla="*/ 0 h 144"/>
                  <a:gd name="T8" fmla="*/ 0 w 175"/>
                  <a:gd name="T9" fmla="*/ 0 h 144"/>
                  <a:gd name="T10" fmla="*/ 79 w 175"/>
                  <a:gd name="T11" fmla="*/ 44 h 144"/>
                  <a:gd name="T12" fmla="*/ 109 w 175"/>
                  <a:gd name="T13" fmla="*/ 75 h 144"/>
                  <a:gd name="T14" fmla="*/ 175 w 175"/>
                  <a:gd name="T15" fmla="*/ 144 h 144"/>
                  <a:gd name="T16" fmla="*/ 171 w 175"/>
                  <a:gd name="T17" fmla="*/ 102 h 144"/>
                  <a:gd name="T18" fmla="*/ 175 w 175"/>
                  <a:gd name="T19" fmla="*/ 90 h 1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5" h="144">
                    <a:moveTo>
                      <a:pt x="175" y="90"/>
                    </a:moveTo>
                    <a:lnTo>
                      <a:pt x="129" y="73"/>
                    </a:lnTo>
                    <a:lnTo>
                      <a:pt x="95" y="44"/>
                    </a:lnTo>
                    <a:lnTo>
                      <a:pt x="34" y="0"/>
                    </a:lnTo>
                    <a:lnTo>
                      <a:pt x="0" y="0"/>
                    </a:lnTo>
                    <a:lnTo>
                      <a:pt x="79" y="44"/>
                    </a:lnTo>
                    <a:lnTo>
                      <a:pt x="109" y="75"/>
                    </a:lnTo>
                    <a:lnTo>
                      <a:pt x="175" y="144"/>
                    </a:lnTo>
                    <a:lnTo>
                      <a:pt x="171" y="102"/>
                    </a:lnTo>
                    <a:lnTo>
                      <a:pt x="175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3" name="Freeform 152"/>
              <p:cNvSpPr>
                <a:spLocks/>
              </p:cNvSpPr>
              <p:nvPr/>
            </p:nvSpPr>
            <p:spPr bwMode="auto">
              <a:xfrm>
                <a:off x="3042" y="569"/>
                <a:ext cx="205" cy="219"/>
              </a:xfrm>
              <a:custGeom>
                <a:avLst/>
                <a:gdLst>
                  <a:gd name="T0" fmla="*/ 201 w 205"/>
                  <a:gd name="T1" fmla="*/ 163 h 219"/>
                  <a:gd name="T2" fmla="*/ 145 w 205"/>
                  <a:gd name="T3" fmla="*/ 113 h 219"/>
                  <a:gd name="T4" fmla="*/ 123 w 205"/>
                  <a:gd name="T5" fmla="*/ 79 h 219"/>
                  <a:gd name="T6" fmla="*/ 78 w 205"/>
                  <a:gd name="T7" fmla="*/ 46 h 219"/>
                  <a:gd name="T8" fmla="*/ 39 w 205"/>
                  <a:gd name="T9" fmla="*/ 17 h 219"/>
                  <a:gd name="T10" fmla="*/ 10 w 205"/>
                  <a:gd name="T11" fmla="*/ 0 h 219"/>
                  <a:gd name="T12" fmla="*/ 0 w 205"/>
                  <a:gd name="T13" fmla="*/ 0 h 219"/>
                  <a:gd name="T14" fmla="*/ 0 w 205"/>
                  <a:gd name="T15" fmla="*/ 17 h 219"/>
                  <a:gd name="T16" fmla="*/ 33 w 205"/>
                  <a:gd name="T17" fmla="*/ 38 h 219"/>
                  <a:gd name="T18" fmla="*/ 95 w 205"/>
                  <a:gd name="T19" fmla="*/ 78 h 219"/>
                  <a:gd name="T20" fmla="*/ 139 w 205"/>
                  <a:gd name="T21" fmla="*/ 122 h 219"/>
                  <a:gd name="T22" fmla="*/ 171 w 205"/>
                  <a:gd name="T23" fmla="*/ 172 h 219"/>
                  <a:gd name="T24" fmla="*/ 205 w 205"/>
                  <a:gd name="T25" fmla="*/ 219 h 219"/>
                  <a:gd name="T26" fmla="*/ 201 w 205"/>
                  <a:gd name="T27" fmla="*/ 163 h 21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05" h="219">
                    <a:moveTo>
                      <a:pt x="201" y="163"/>
                    </a:moveTo>
                    <a:lnTo>
                      <a:pt x="145" y="113"/>
                    </a:lnTo>
                    <a:lnTo>
                      <a:pt x="123" y="79"/>
                    </a:lnTo>
                    <a:lnTo>
                      <a:pt x="78" y="46"/>
                    </a:lnTo>
                    <a:lnTo>
                      <a:pt x="39" y="17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33" y="38"/>
                    </a:lnTo>
                    <a:lnTo>
                      <a:pt x="95" y="78"/>
                    </a:lnTo>
                    <a:lnTo>
                      <a:pt x="139" y="122"/>
                    </a:lnTo>
                    <a:lnTo>
                      <a:pt x="171" y="172"/>
                    </a:lnTo>
                    <a:lnTo>
                      <a:pt x="205" y="219"/>
                    </a:lnTo>
                    <a:lnTo>
                      <a:pt x="201" y="1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4" name="Freeform 153"/>
              <p:cNvSpPr>
                <a:spLocks/>
              </p:cNvSpPr>
              <p:nvPr/>
            </p:nvSpPr>
            <p:spPr bwMode="auto">
              <a:xfrm>
                <a:off x="3062" y="741"/>
                <a:ext cx="160" cy="132"/>
              </a:xfrm>
              <a:custGeom>
                <a:avLst/>
                <a:gdLst>
                  <a:gd name="T0" fmla="*/ 160 w 160"/>
                  <a:gd name="T1" fmla="*/ 109 h 132"/>
                  <a:gd name="T2" fmla="*/ 115 w 160"/>
                  <a:gd name="T3" fmla="*/ 59 h 132"/>
                  <a:gd name="T4" fmla="*/ 67 w 160"/>
                  <a:gd name="T5" fmla="*/ 28 h 132"/>
                  <a:gd name="T6" fmla="*/ 27 w 160"/>
                  <a:gd name="T7" fmla="*/ 7 h 132"/>
                  <a:gd name="T8" fmla="*/ 0 w 160"/>
                  <a:gd name="T9" fmla="*/ 0 h 132"/>
                  <a:gd name="T10" fmla="*/ 17 w 160"/>
                  <a:gd name="T11" fmla="*/ 28 h 132"/>
                  <a:gd name="T12" fmla="*/ 67 w 160"/>
                  <a:gd name="T13" fmla="*/ 56 h 132"/>
                  <a:gd name="T14" fmla="*/ 106 w 160"/>
                  <a:gd name="T15" fmla="*/ 99 h 132"/>
                  <a:gd name="T16" fmla="*/ 125 w 160"/>
                  <a:gd name="T17" fmla="*/ 126 h 132"/>
                  <a:gd name="T18" fmla="*/ 142 w 160"/>
                  <a:gd name="T19" fmla="*/ 132 h 132"/>
                  <a:gd name="T20" fmla="*/ 158 w 160"/>
                  <a:gd name="T21" fmla="*/ 122 h 132"/>
                  <a:gd name="T22" fmla="*/ 160 w 160"/>
                  <a:gd name="T23" fmla="*/ 109 h 13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0" h="132">
                    <a:moveTo>
                      <a:pt x="160" y="109"/>
                    </a:moveTo>
                    <a:lnTo>
                      <a:pt x="115" y="59"/>
                    </a:lnTo>
                    <a:lnTo>
                      <a:pt x="67" y="28"/>
                    </a:lnTo>
                    <a:lnTo>
                      <a:pt x="27" y="7"/>
                    </a:lnTo>
                    <a:lnTo>
                      <a:pt x="0" y="0"/>
                    </a:lnTo>
                    <a:lnTo>
                      <a:pt x="17" y="28"/>
                    </a:lnTo>
                    <a:lnTo>
                      <a:pt x="67" y="56"/>
                    </a:lnTo>
                    <a:lnTo>
                      <a:pt x="106" y="99"/>
                    </a:lnTo>
                    <a:lnTo>
                      <a:pt x="125" y="126"/>
                    </a:lnTo>
                    <a:lnTo>
                      <a:pt x="142" y="132"/>
                    </a:lnTo>
                    <a:lnTo>
                      <a:pt x="158" y="122"/>
                    </a:lnTo>
                    <a:lnTo>
                      <a:pt x="160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5" name="Freeform 154"/>
              <p:cNvSpPr>
                <a:spLocks/>
              </p:cNvSpPr>
              <p:nvPr/>
            </p:nvSpPr>
            <p:spPr bwMode="auto">
              <a:xfrm>
                <a:off x="3044" y="829"/>
                <a:ext cx="176" cy="162"/>
              </a:xfrm>
              <a:custGeom>
                <a:avLst/>
                <a:gdLst>
                  <a:gd name="T0" fmla="*/ 176 w 176"/>
                  <a:gd name="T1" fmla="*/ 150 h 162"/>
                  <a:gd name="T2" fmla="*/ 131 w 176"/>
                  <a:gd name="T3" fmla="*/ 101 h 162"/>
                  <a:gd name="T4" fmla="*/ 74 w 176"/>
                  <a:gd name="T5" fmla="*/ 43 h 162"/>
                  <a:gd name="T6" fmla="*/ 41 w 176"/>
                  <a:gd name="T7" fmla="*/ 15 h 162"/>
                  <a:gd name="T8" fmla="*/ 15 w 176"/>
                  <a:gd name="T9" fmla="*/ 0 h 162"/>
                  <a:gd name="T10" fmla="*/ 0 w 176"/>
                  <a:gd name="T11" fmla="*/ 8 h 162"/>
                  <a:gd name="T12" fmla="*/ 29 w 176"/>
                  <a:gd name="T13" fmla="*/ 34 h 162"/>
                  <a:gd name="T14" fmla="*/ 80 w 176"/>
                  <a:gd name="T15" fmla="*/ 84 h 162"/>
                  <a:gd name="T16" fmla="*/ 127 w 176"/>
                  <a:gd name="T17" fmla="*/ 135 h 162"/>
                  <a:gd name="T18" fmla="*/ 158 w 176"/>
                  <a:gd name="T19" fmla="*/ 162 h 162"/>
                  <a:gd name="T20" fmla="*/ 167 w 176"/>
                  <a:gd name="T21" fmla="*/ 162 h 162"/>
                  <a:gd name="T22" fmla="*/ 176 w 176"/>
                  <a:gd name="T23" fmla="*/ 150 h 1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6" h="162">
                    <a:moveTo>
                      <a:pt x="176" y="150"/>
                    </a:moveTo>
                    <a:lnTo>
                      <a:pt x="131" y="101"/>
                    </a:lnTo>
                    <a:lnTo>
                      <a:pt x="74" y="43"/>
                    </a:lnTo>
                    <a:lnTo>
                      <a:pt x="41" y="15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29" y="34"/>
                    </a:lnTo>
                    <a:lnTo>
                      <a:pt x="80" y="84"/>
                    </a:lnTo>
                    <a:lnTo>
                      <a:pt x="127" y="135"/>
                    </a:lnTo>
                    <a:lnTo>
                      <a:pt x="158" y="162"/>
                    </a:lnTo>
                    <a:lnTo>
                      <a:pt x="167" y="162"/>
                    </a:lnTo>
                    <a:lnTo>
                      <a:pt x="176" y="1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6" name="Freeform 155"/>
              <p:cNvSpPr>
                <a:spLocks/>
              </p:cNvSpPr>
              <p:nvPr/>
            </p:nvSpPr>
            <p:spPr bwMode="auto">
              <a:xfrm>
                <a:off x="3064" y="958"/>
                <a:ext cx="126" cy="130"/>
              </a:xfrm>
              <a:custGeom>
                <a:avLst/>
                <a:gdLst>
                  <a:gd name="T0" fmla="*/ 124 w 126"/>
                  <a:gd name="T1" fmla="*/ 109 h 130"/>
                  <a:gd name="T2" fmla="*/ 72 w 126"/>
                  <a:gd name="T3" fmla="*/ 32 h 130"/>
                  <a:gd name="T4" fmla="*/ 22 w 126"/>
                  <a:gd name="T5" fmla="*/ 3 h 130"/>
                  <a:gd name="T6" fmla="*/ 0 w 126"/>
                  <a:gd name="T7" fmla="*/ 0 h 130"/>
                  <a:gd name="T8" fmla="*/ 5 w 126"/>
                  <a:gd name="T9" fmla="*/ 15 h 130"/>
                  <a:gd name="T10" fmla="*/ 63 w 126"/>
                  <a:gd name="T11" fmla="*/ 56 h 130"/>
                  <a:gd name="T12" fmla="*/ 117 w 126"/>
                  <a:gd name="T13" fmla="*/ 124 h 130"/>
                  <a:gd name="T14" fmla="*/ 126 w 126"/>
                  <a:gd name="T15" fmla="*/ 130 h 130"/>
                  <a:gd name="T16" fmla="*/ 124 w 126"/>
                  <a:gd name="T17" fmla="*/ 109 h 1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6" h="130">
                    <a:moveTo>
                      <a:pt x="124" y="109"/>
                    </a:moveTo>
                    <a:lnTo>
                      <a:pt x="72" y="32"/>
                    </a:lnTo>
                    <a:lnTo>
                      <a:pt x="22" y="3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63" y="56"/>
                    </a:lnTo>
                    <a:lnTo>
                      <a:pt x="117" y="124"/>
                    </a:lnTo>
                    <a:lnTo>
                      <a:pt x="126" y="130"/>
                    </a:lnTo>
                    <a:lnTo>
                      <a:pt x="124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7" name="Freeform 156"/>
              <p:cNvSpPr>
                <a:spLocks/>
              </p:cNvSpPr>
              <p:nvPr/>
            </p:nvSpPr>
            <p:spPr bwMode="auto">
              <a:xfrm>
                <a:off x="3067" y="1076"/>
                <a:ext cx="89" cy="100"/>
              </a:xfrm>
              <a:custGeom>
                <a:avLst/>
                <a:gdLst>
                  <a:gd name="T0" fmla="*/ 85 w 89"/>
                  <a:gd name="T1" fmla="*/ 76 h 100"/>
                  <a:gd name="T2" fmla="*/ 41 w 89"/>
                  <a:gd name="T3" fmla="*/ 17 h 100"/>
                  <a:gd name="T4" fmla="*/ 1 w 89"/>
                  <a:gd name="T5" fmla="*/ 0 h 100"/>
                  <a:gd name="T6" fmla="*/ 0 w 89"/>
                  <a:gd name="T7" fmla="*/ 17 h 100"/>
                  <a:gd name="T8" fmla="*/ 18 w 89"/>
                  <a:gd name="T9" fmla="*/ 47 h 100"/>
                  <a:gd name="T10" fmla="*/ 65 w 89"/>
                  <a:gd name="T11" fmla="*/ 86 h 100"/>
                  <a:gd name="T12" fmla="*/ 79 w 89"/>
                  <a:gd name="T13" fmla="*/ 100 h 100"/>
                  <a:gd name="T14" fmla="*/ 89 w 89"/>
                  <a:gd name="T15" fmla="*/ 93 h 100"/>
                  <a:gd name="T16" fmla="*/ 85 w 89"/>
                  <a:gd name="T17" fmla="*/ 76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9" h="100">
                    <a:moveTo>
                      <a:pt x="85" y="76"/>
                    </a:moveTo>
                    <a:lnTo>
                      <a:pt x="41" y="1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18" y="47"/>
                    </a:lnTo>
                    <a:lnTo>
                      <a:pt x="65" y="86"/>
                    </a:lnTo>
                    <a:lnTo>
                      <a:pt x="79" y="100"/>
                    </a:lnTo>
                    <a:lnTo>
                      <a:pt x="89" y="93"/>
                    </a:lnTo>
                    <a:lnTo>
                      <a:pt x="85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8" name="Freeform 157"/>
              <p:cNvSpPr>
                <a:spLocks/>
              </p:cNvSpPr>
              <p:nvPr/>
            </p:nvSpPr>
            <p:spPr bwMode="auto">
              <a:xfrm>
                <a:off x="3073" y="1198"/>
                <a:ext cx="110" cy="112"/>
              </a:xfrm>
              <a:custGeom>
                <a:avLst/>
                <a:gdLst>
                  <a:gd name="T0" fmla="*/ 110 w 110"/>
                  <a:gd name="T1" fmla="*/ 112 h 112"/>
                  <a:gd name="T2" fmla="*/ 94 w 110"/>
                  <a:gd name="T3" fmla="*/ 94 h 112"/>
                  <a:gd name="T4" fmla="*/ 64 w 110"/>
                  <a:gd name="T5" fmla="*/ 47 h 112"/>
                  <a:gd name="T6" fmla="*/ 18 w 110"/>
                  <a:gd name="T7" fmla="*/ 0 h 112"/>
                  <a:gd name="T8" fmla="*/ 0 w 110"/>
                  <a:gd name="T9" fmla="*/ 0 h 112"/>
                  <a:gd name="T10" fmla="*/ 8 w 110"/>
                  <a:gd name="T11" fmla="*/ 17 h 112"/>
                  <a:gd name="T12" fmla="*/ 42 w 110"/>
                  <a:gd name="T13" fmla="*/ 64 h 112"/>
                  <a:gd name="T14" fmla="*/ 77 w 110"/>
                  <a:gd name="T15" fmla="*/ 110 h 112"/>
                  <a:gd name="T16" fmla="*/ 110 w 110"/>
                  <a:gd name="T17" fmla="*/ 112 h 1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0" h="112">
                    <a:moveTo>
                      <a:pt x="110" y="112"/>
                    </a:moveTo>
                    <a:lnTo>
                      <a:pt x="94" y="94"/>
                    </a:lnTo>
                    <a:lnTo>
                      <a:pt x="64" y="47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8" y="17"/>
                    </a:lnTo>
                    <a:lnTo>
                      <a:pt x="42" y="64"/>
                    </a:lnTo>
                    <a:lnTo>
                      <a:pt x="77" y="110"/>
                    </a:lnTo>
                    <a:lnTo>
                      <a:pt x="110" y="1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9" name="Freeform 158"/>
              <p:cNvSpPr>
                <a:spLocks/>
              </p:cNvSpPr>
              <p:nvPr/>
            </p:nvSpPr>
            <p:spPr bwMode="auto">
              <a:xfrm>
                <a:off x="3212" y="332"/>
                <a:ext cx="320" cy="1166"/>
              </a:xfrm>
              <a:custGeom>
                <a:avLst/>
                <a:gdLst>
                  <a:gd name="T0" fmla="*/ 45 w 320"/>
                  <a:gd name="T1" fmla="*/ 142 h 1166"/>
                  <a:gd name="T2" fmla="*/ 56 w 320"/>
                  <a:gd name="T3" fmla="*/ 207 h 1166"/>
                  <a:gd name="T4" fmla="*/ 29 w 320"/>
                  <a:gd name="T5" fmla="*/ 251 h 1166"/>
                  <a:gd name="T6" fmla="*/ 33 w 320"/>
                  <a:gd name="T7" fmla="*/ 310 h 1166"/>
                  <a:gd name="T8" fmla="*/ 49 w 320"/>
                  <a:gd name="T9" fmla="*/ 358 h 1166"/>
                  <a:gd name="T10" fmla="*/ 24 w 320"/>
                  <a:gd name="T11" fmla="*/ 408 h 1166"/>
                  <a:gd name="T12" fmla="*/ 51 w 320"/>
                  <a:gd name="T13" fmla="*/ 492 h 1166"/>
                  <a:gd name="T14" fmla="*/ 17 w 320"/>
                  <a:gd name="T15" fmla="*/ 563 h 1166"/>
                  <a:gd name="T16" fmla="*/ 35 w 320"/>
                  <a:gd name="T17" fmla="*/ 633 h 1166"/>
                  <a:gd name="T18" fmla="*/ 44 w 320"/>
                  <a:gd name="T19" fmla="*/ 684 h 1166"/>
                  <a:gd name="T20" fmla="*/ 10 w 320"/>
                  <a:gd name="T21" fmla="*/ 727 h 1166"/>
                  <a:gd name="T22" fmla="*/ 29 w 320"/>
                  <a:gd name="T23" fmla="*/ 818 h 1166"/>
                  <a:gd name="T24" fmla="*/ 27 w 320"/>
                  <a:gd name="T25" fmla="*/ 866 h 1166"/>
                  <a:gd name="T26" fmla="*/ 0 w 320"/>
                  <a:gd name="T27" fmla="*/ 925 h 1166"/>
                  <a:gd name="T28" fmla="*/ 16 w 320"/>
                  <a:gd name="T29" fmla="*/ 976 h 1166"/>
                  <a:gd name="T30" fmla="*/ 17 w 320"/>
                  <a:gd name="T31" fmla="*/ 1023 h 1166"/>
                  <a:gd name="T32" fmla="*/ 24 w 320"/>
                  <a:gd name="T33" fmla="*/ 1071 h 1166"/>
                  <a:gd name="T34" fmla="*/ 45 w 320"/>
                  <a:gd name="T35" fmla="*/ 1115 h 1166"/>
                  <a:gd name="T36" fmla="*/ 49 w 320"/>
                  <a:gd name="T37" fmla="*/ 1166 h 1166"/>
                  <a:gd name="T38" fmla="*/ 121 w 320"/>
                  <a:gd name="T39" fmla="*/ 1122 h 1166"/>
                  <a:gd name="T40" fmla="*/ 205 w 320"/>
                  <a:gd name="T41" fmla="*/ 1112 h 1166"/>
                  <a:gd name="T42" fmla="*/ 265 w 320"/>
                  <a:gd name="T43" fmla="*/ 1087 h 1166"/>
                  <a:gd name="T44" fmla="*/ 283 w 320"/>
                  <a:gd name="T45" fmla="*/ 1055 h 1166"/>
                  <a:gd name="T46" fmla="*/ 288 w 320"/>
                  <a:gd name="T47" fmla="*/ 991 h 1166"/>
                  <a:gd name="T48" fmla="*/ 275 w 320"/>
                  <a:gd name="T49" fmla="*/ 905 h 1166"/>
                  <a:gd name="T50" fmla="*/ 261 w 320"/>
                  <a:gd name="T51" fmla="*/ 861 h 1166"/>
                  <a:gd name="T52" fmla="*/ 270 w 320"/>
                  <a:gd name="T53" fmla="*/ 807 h 1166"/>
                  <a:gd name="T54" fmla="*/ 244 w 320"/>
                  <a:gd name="T55" fmla="*/ 747 h 1166"/>
                  <a:gd name="T56" fmla="*/ 281 w 320"/>
                  <a:gd name="T57" fmla="*/ 700 h 1166"/>
                  <a:gd name="T58" fmla="*/ 253 w 320"/>
                  <a:gd name="T59" fmla="*/ 633 h 1166"/>
                  <a:gd name="T60" fmla="*/ 239 w 320"/>
                  <a:gd name="T61" fmla="*/ 570 h 1166"/>
                  <a:gd name="T62" fmla="*/ 293 w 320"/>
                  <a:gd name="T63" fmla="*/ 522 h 1166"/>
                  <a:gd name="T64" fmla="*/ 275 w 320"/>
                  <a:gd name="T65" fmla="*/ 486 h 1166"/>
                  <a:gd name="T66" fmla="*/ 275 w 320"/>
                  <a:gd name="T67" fmla="*/ 427 h 1166"/>
                  <a:gd name="T68" fmla="*/ 249 w 320"/>
                  <a:gd name="T69" fmla="*/ 390 h 1166"/>
                  <a:gd name="T70" fmla="*/ 270 w 320"/>
                  <a:gd name="T71" fmla="*/ 342 h 1166"/>
                  <a:gd name="T72" fmla="*/ 253 w 320"/>
                  <a:gd name="T73" fmla="*/ 304 h 1166"/>
                  <a:gd name="T74" fmla="*/ 253 w 320"/>
                  <a:gd name="T75" fmla="*/ 272 h 1166"/>
                  <a:gd name="T76" fmla="*/ 272 w 320"/>
                  <a:gd name="T77" fmla="*/ 243 h 1166"/>
                  <a:gd name="T78" fmla="*/ 248 w 320"/>
                  <a:gd name="T79" fmla="*/ 205 h 1166"/>
                  <a:gd name="T80" fmla="*/ 244 w 320"/>
                  <a:gd name="T81" fmla="*/ 151 h 1166"/>
                  <a:gd name="T82" fmla="*/ 305 w 320"/>
                  <a:gd name="T83" fmla="*/ 83 h 1166"/>
                  <a:gd name="T84" fmla="*/ 320 w 320"/>
                  <a:gd name="T85" fmla="*/ 10 h 1166"/>
                  <a:gd name="T86" fmla="*/ 283 w 320"/>
                  <a:gd name="T87" fmla="*/ 10 h 1166"/>
                  <a:gd name="T88" fmla="*/ 176 w 320"/>
                  <a:gd name="T89" fmla="*/ 66 h 1166"/>
                  <a:gd name="T90" fmla="*/ 88 w 320"/>
                  <a:gd name="T91" fmla="*/ 99 h 116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20" h="1166">
                    <a:moveTo>
                      <a:pt x="56" y="110"/>
                    </a:moveTo>
                    <a:lnTo>
                      <a:pt x="45" y="142"/>
                    </a:lnTo>
                    <a:lnTo>
                      <a:pt x="54" y="174"/>
                    </a:lnTo>
                    <a:lnTo>
                      <a:pt x="56" y="207"/>
                    </a:lnTo>
                    <a:lnTo>
                      <a:pt x="45" y="227"/>
                    </a:lnTo>
                    <a:lnTo>
                      <a:pt x="29" y="251"/>
                    </a:lnTo>
                    <a:lnTo>
                      <a:pt x="22" y="287"/>
                    </a:lnTo>
                    <a:lnTo>
                      <a:pt x="33" y="310"/>
                    </a:lnTo>
                    <a:lnTo>
                      <a:pt x="49" y="337"/>
                    </a:lnTo>
                    <a:lnTo>
                      <a:pt x="49" y="358"/>
                    </a:lnTo>
                    <a:lnTo>
                      <a:pt x="38" y="381"/>
                    </a:lnTo>
                    <a:lnTo>
                      <a:pt x="24" y="408"/>
                    </a:lnTo>
                    <a:lnTo>
                      <a:pt x="29" y="435"/>
                    </a:lnTo>
                    <a:lnTo>
                      <a:pt x="51" y="492"/>
                    </a:lnTo>
                    <a:lnTo>
                      <a:pt x="49" y="516"/>
                    </a:lnTo>
                    <a:lnTo>
                      <a:pt x="17" y="563"/>
                    </a:lnTo>
                    <a:lnTo>
                      <a:pt x="17" y="602"/>
                    </a:lnTo>
                    <a:lnTo>
                      <a:pt x="35" y="633"/>
                    </a:lnTo>
                    <a:lnTo>
                      <a:pt x="45" y="661"/>
                    </a:lnTo>
                    <a:lnTo>
                      <a:pt x="44" y="684"/>
                    </a:lnTo>
                    <a:lnTo>
                      <a:pt x="16" y="709"/>
                    </a:lnTo>
                    <a:lnTo>
                      <a:pt x="10" y="727"/>
                    </a:lnTo>
                    <a:lnTo>
                      <a:pt x="16" y="770"/>
                    </a:lnTo>
                    <a:lnTo>
                      <a:pt x="29" y="818"/>
                    </a:lnTo>
                    <a:lnTo>
                      <a:pt x="29" y="844"/>
                    </a:lnTo>
                    <a:lnTo>
                      <a:pt x="27" y="866"/>
                    </a:lnTo>
                    <a:lnTo>
                      <a:pt x="7" y="898"/>
                    </a:lnTo>
                    <a:lnTo>
                      <a:pt x="0" y="925"/>
                    </a:lnTo>
                    <a:lnTo>
                      <a:pt x="1" y="955"/>
                    </a:lnTo>
                    <a:lnTo>
                      <a:pt x="16" y="976"/>
                    </a:lnTo>
                    <a:lnTo>
                      <a:pt x="33" y="996"/>
                    </a:lnTo>
                    <a:lnTo>
                      <a:pt x="17" y="1023"/>
                    </a:lnTo>
                    <a:lnTo>
                      <a:pt x="10" y="1050"/>
                    </a:lnTo>
                    <a:lnTo>
                      <a:pt x="24" y="1071"/>
                    </a:lnTo>
                    <a:lnTo>
                      <a:pt x="44" y="1087"/>
                    </a:lnTo>
                    <a:lnTo>
                      <a:pt x="45" y="1115"/>
                    </a:lnTo>
                    <a:lnTo>
                      <a:pt x="45" y="1137"/>
                    </a:lnTo>
                    <a:lnTo>
                      <a:pt x="49" y="1166"/>
                    </a:lnTo>
                    <a:lnTo>
                      <a:pt x="84" y="1142"/>
                    </a:lnTo>
                    <a:lnTo>
                      <a:pt x="121" y="1122"/>
                    </a:lnTo>
                    <a:lnTo>
                      <a:pt x="154" y="1112"/>
                    </a:lnTo>
                    <a:lnTo>
                      <a:pt x="205" y="1112"/>
                    </a:lnTo>
                    <a:lnTo>
                      <a:pt x="242" y="1106"/>
                    </a:lnTo>
                    <a:lnTo>
                      <a:pt x="265" y="1087"/>
                    </a:lnTo>
                    <a:lnTo>
                      <a:pt x="303" y="1077"/>
                    </a:lnTo>
                    <a:lnTo>
                      <a:pt x="283" y="1055"/>
                    </a:lnTo>
                    <a:lnTo>
                      <a:pt x="275" y="1025"/>
                    </a:lnTo>
                    <a:lnTo>
                      <a:pt x="288" y="991"/>
                    </a:lnTo>
                    <a:lnTo>
                      <a:pt x="286" y="941"/>
                    </a:lnTo>
                    <a:lnTo>
                      <a:pt x="275" y="905"/>
                    </a:lnTo>
                    <a:lnTo>
                      <a:pt x="265" y="887"/>
                    </a:lnTo>
                    <a:lnTo>
                      <a:pt x="261" y="861"/>
                    </a:lnTo>
                    <a:lnTo>
                      <a:pt x="275" y="828"/>
                    </a:lnTo>
                    <a:lnTo>
                      <a:pt x="270" y="807"/>
                    </a:lnTo>
                    <a:lnTo>
                      <a:pt x="242" y="768"/>
                    </a:lnTo>
                    <a:lnTo>
                      <a:pt x="244" y="747"/>
                    </a:lnTo>
                    <a:lnTo>
                      <a:pt x="255" y="727"/>
                    </a:lnTo>
                    <a:lnTo>
                      <a:pt x="281" y="700"/>
                    </a:lnTo>
                    <a:lnTo>
                      <a:pt x="272" y="679"/>
                    </a:lnTo>
                    <a:lnTo>
                      <a:pt x="253" y="633"/>
                    </a:lnTo>
                    <a:lnTo>
                      <a:pt x="239" y="602"/>
                    </a:lnTo>
                    <a:lnTo>
                      <a:pt x="239" y="570"/>
                    </a:lnTo>
                    <a:lnTo>
                      <a:pt x="288" y="552"/>
                    </a:lnTo>
                    <a:lnTo>
                      <a:pt x="293" y="522"/>
                    </a:lnTo>
                    <a:lnTo>
                      <a:pt x="288" y="503"/>
                    </a:lnTo>
                    <a:lnTo>
                      <a:pt x="275" y="486"/>
                    </a:lnTo>
                    <a:lnTo>
                      <a:pt x="277" y="460"/>
                    </a:lnTo>
                    <a:lnTo>
                      <a:pt x="275" y="427"/>
                    </a:lnTo>
                    <a:lnTo>
                      <a:pt x="261" y="411"/>
                    </a:lnTo>
                    <a:lnTo>
                      <a:pt x="249" y="390"/>
                    </a:lnTo>
                    <a:lnTo>
                      <a:pt x="258" y="368"/>
                    </a:lnTo>
                    <a:lnTo>
                      <a:pt x="270" y="342"/>
                    </a:lnTo>
                    <a:lnTo>
                      <a:pt x="270" y="326"/>
                    </a:lnTo>
                    <a:lnTo>
                      <a:pt x="253" y="304"/>
                    </a:lnTo>
                    <a:lnTo>
                      <a:pt x="248" y="287"/>
                    </a:lnTo>
                    <a:lnTo>
                      <a:pt x="253" y="272"/>
                    </a:lnTo>
                    <a:lnTo>
                      <a:pt x="270" y="261"/>
                    </a:lnTo>
                    <a:lnTo>
                      <a:pt x="272" y="243"/>
                    </a:lnTo>
                    <a:lnTo>
                      <a:pt x="267" y="233"/>
                    </a:lnTo>
                    <a:lnTo>
                      <a:pt x="248" y="205"/>
                    </a:lnTo>
                    <a:lnTo>
                      <a:pt x="242" y="174"/>
                    </a:lnTo>
                    <a:lnTo>
                      <a:pt x="244" y="151"/>
                    </a:lnTo>
                    <a:lnTo>
                      <a:pt x="261" y="130"/>
                    </a:lnTo>
                    <a:lnTo>
                      <a:pt x="305" y="83"/>
                    </a:lnTo>
                    <a:lnTo>
                      <a:pt x="320" y="43"/>
                    </a:lnTo>
                    <a:lnTo>
                      <a:pt x="320" y="10"/>
                    </a:lnTo>
                    <a:lnTo>
                      <a:pt x="305" y="0"/>
                    </a:lnTo>
                    <a:lnTo>
                      <a:pt x="283" y="10"/>
                    </a:lnTo>
                    <a:lnTo>
                      <a:pt x="228" y="44"/>
                    </a:lnTo>
                    <a:lnTo>
                      <a:pt x="176" y="66"/>
                    </a:lnTo>
                    <a:lnTo>
                      <a:pt x="123" y="88"/>
                    </a:lnTo>
                    <a:lnTo>
                      <a:pt x="88" y="99"/>
                    </a:lnTo>
                    <a:lnTo>
                      <a:pt x="56" y="11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0" name="Freeform 159"/>
              <p:cNvSpPr>
                <a:spLocks/>
              </p:cNvSpPr>
              <p:nvPr/>
            </p:nvSpPr>
            <p:spPr bwMode="auto">
              <a:xfrm>
                <a:off x="2994" y="322"/>
                <a:ext cx="565" cy="1192"/>
              </a:xfrm>
              <a:custGeom>
                <a:avLst/>
                <a:gdLst>
                  <a:gd name="T0" fmla="*/ 368 w 565"/>
                  <a:gd name="T1" fmla="*/ 1120 h 1192"/>
                  <a:gd name="T2" fmla="*/ 260 w 565"/>
                  <a:gd name="T3" fmla="*/ 1157 h 1192"/>
                  <a:gd name="T4" fmla="*/ 45 w 565"/>
                  <a:gd name="T5" fmla="*/ 964 h 1192"/>
                  <a:gd name="T6" fmla="*/ 34 w 565"/>
                  <a:gd name="T7" fmla="*/ 997 h 1192"/>
                  <a:gd name="T8" fmla="*/ 267 w 565"/>
                  <a:gd name="T9" fmla="*/ 1192 h 1192"/>
                  <a:gd name="T10" fmla="*/ 379 w 565"/>
                  <a:gd name="T11" fmla="*/ 1132 h 1192"/>
                  <a:gd name="T12" fmla="*/ 534 w 565"/>
                  <a:gd name="T13" fmla="*/ 1081 h 1192"/>
                  <a:gd name="T14" fmla="*/ 526 w 565"/>
                  <a:gd name="T15" fmla="*/ 997 h 1192"/>
                  <a:gd name="T16" fmla="*/ 495 w 565"/>
                  <a:gd name="T17" fmla="*/ 903 h 1192"/>
                  <a:gd name="T18" fmla="*/ 510 w 565"/>
                  <a:gd name="T19" fmla="*/ 828 h 1192"/>
                  <a:gd name="T20" fmla="*/ 478 w 565"/>
                  <a:gd name="T21" fmla="*/ 753 h 1192"/>
                  <a:gd name="T22" fmla="*/ 494 w 565"/>
                  <a:gd name="T23" fmla="*/ 666 h 1192"/>
                  <a:gd name="T24" fmla="*/ 506 w 565"/>
                  <a:gd name="T25" fmla="*/ 580 h 1192"/>
                  <a:gd name="T26" fmla="*/ 510 w 565"/>
                  <a:gd name="T27" fmla="*/ 472 h 1192"/>
                  <a:gd name="T28" fmla="*/ 488 w 565"/>
                  <a:gd name="T29" fmla="*/ 380 h 1192"/>
                  <a:gd name="T30" fmla="*/ 478 w 565"/>
                  <a:gd name="T31" fmla="*/ 308 h 1192"/>
                  <a:gd name="T32" fmla="*/ 504 w 565"/>
                  <a:gd name="T33" fmla="*/ 245 h 1192"/>
                  <a:gd name="T34" fmla="*/ 490 w 565"/>
                  <a:gd name="T35" fmla="*/ 140 h 1192"/>
                  <a:gd name="T36" fmla="*/ 559 w 565"/>
                  <a:gd name="T37" fmla="*/ 12 h 1192"/>
                  <a:gd name="T38" fmla="*/ 528 w 565"/>
                  <a:gd name="T39" fmla="*/ 39 h 1192"/>
                  <a:gd name="T40" fmla="*/ 457 w 565"/>
                  <a:gd name="T41" fmla="*/ 156 h 1192"/>
                  <a:gd name="T42" fmla="*/ 354 w 565"/>
                  <a:gd name="T43" fmla="*/ 254 h 1192"/>
                  <a:gd name="T44" fmla="*/ 461 w 565"/>
                  <a:gd name="T45" fmla="*/ 217 h 1192"/>
                  <a:gd name="T46" fmla="*/ 451 w 565"/>
                  <a:gd name="T47" fmla="*/ 286 h 1192"/>
                  <a:gd name="T48" fmla="*/ 401 w 565"/>
                  <a:gd name="T49" fmla="*/ 358 h 1192"/>
                  <a:gd name="T50" fmla="*/ 474 w 565"/>
                  <a:gd name="T51" fmla="*/ 342 h 1192"/>
                  <a:gd name="T52" fmla="*/ 455 w 565"/>
                  <a:gd name="T53" fmla="*/ 397 h 1192"/>
                  <a:gd name="T54" fmla="*/ 450 w 565"/>
                  <a:gd name="T55" fmla="*/ 456 h 1192"/>
                  <a:gd name="T56" fmla="*/ 343 w 565"/>
                  <a:gd name="T57" fmla="*/ 535 h 1192"/>
                  <a:gd name="T58" fmla="*/ 463 w 565"/>
                  <a:gd name="T59" fmla="*/ 481 h 1192"/>
                  <a:gd name="T60" fmla="*/ 506 w 565"/>
                  <a:gd name="T61" fmla="*/ 535 h 1192"/>
                  <a:gd name="T62" fmla="*/ 434 w 565"/>
                  <a:gd name="T63" fmla="*/ 586 h 1192"/>
                  <a:gd name="T64" fmla="*/ 299 w 565"/>
                  <a:gd name="T65" fmla="*/ 650 h 1192"/>
                  <a:gd name="T66" fmla="*/ 451 w 565"/>
                  <a:gd name="T67" fmla="*/ 623 h 1192"/>
                  <a:gd name="T68" fmla="*/ 483 w 565"/>
                  <a:gd name="T69" fmla="*/ 725 h 1192"/>
                  <a:gd name="T70" fmla="*/ 303 w 565"/>
                  <a:gd name="T71" fmla="*/ 773 h 1192"/>
                  <a:gd name="T72" fmla="*/ 401 w 565"/>
                  <a:gd name="T73" fmla="*/ 769 h 1192"/>
                  <a:gd name="T74" fmla="*/ 463 w 565"/>
                  <a:gd name="T75" fmla="*/ 800 h 1192"/>
                  <a:gd name="T76" fmla="*/ 461 w 565"/>
                  <a:gd name="T77" fmla="*/ 860 h 1192"/>
                  <a:gd name="T78" fmla="*/ 288 w 565"/>
                  <a:gd name="T79" fmla="*/ 894 h 1192"/>
                  <a:gd name="T80" fmla="*/ 373 w 565"/>
                  <a:gd name="T81" fmla="*/ 894 h 1192"/>
                  <a:gd name="T82" fmla="*/ 472 w 565"/>
                  <a:gd name="T83" fmla="*/ 878 h 1192"/>
                  <a:gd name="T84" fmla="*/ 386 w 565"/>
                  <a:gd name="T85" fmla="*/ 958 h 1192"/>
                  <a:gd name="T86" fmla="*/ 288 w 565"/>
                  <a:gd name="T87" fmla="*/ 1006 h 1192"/>
                  <a:gd name="T88" fmla="*/ 412 w 565"/>
                  <a:gd name="T89" fmla="*/ 962 h 1192"/>
                  <a:gd name="T90" fmla="*/ 485 w 565"/>
                  <a:gd name="T91" fmla="*/ 946 h 1192"/>
                  <a:gd name="T92" fmla="*/ 483 w 565"/>
                  <a:gd name="T93" fmla="*/ 1017 h 1192"/>
                  <a:gd name="T94" fmla="*/ 494 w 565"/>
                  <a:gd name="T95" fmla="*/ 1076 h 119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565" h="1192">
                    <a:moveTo>
                      <a:pt x="479" y="1078"/>
                    </a:moveTo>
                    <a:lnTo>
                      <a:pt x="455" y="1105"/>
                    </a:lnTo>
                    <a:lnTo>
                      <a:pt x="417" y="1113"/>
                    </a:lnTo>
                    <a:lnTo>
                      <a:pt x="368" y="1120"/>
                    </a:lnTo>
                    <a:lnTo>
                      <a:pt x="315" y="1131"/>
                    </a:lnTo>
                    <a:lnTo>
                      <a:pt x="281" y="1152"/>
                    </a:lnTo>
                    <a:lnTo>
                      <a:pt x="270" y="1163"/>
                    </a:lnTo>
                    <a:lnTo>
                      <a:pt x="260" y="1157"/>
                    </a:lnTo>
                    <a:lnTo>
                      <a:pt x="196" y="1110"/>
                    </a:lnTo>
                    <a:lnTo>
                      <a:pt x="114" y="1045"/>
                    </a:lnTo>
                    <a:lnTo>
                      <a:pt x="86" y="1006"/>
                    </a:lnTo>
                    <a:lnTo>
                      <a:pt x="45" y="964"/>
                    </a:lnTo>
                    <a:lnTo>
                      <a:pt x="32" y="932"/>
                    </a:lnTo>
                    <a:lnTo>
                      <a:pt x="0" y="926"/>
                    </a:lnTo>
                    <a:lnTo>
                      <a:pt x="16" y="962"/>
                    </a:lnTo>
                    <a:lnTo>
                      <a:pt x="34" y="997"/>
                    </a:lnTo>
                    <a:lnTo>
                      <a:pt x="86" y="1035"/>
                    </a:lnTo>
                    <a:lnTo>
                      <a:pt x="123" y="1081"/>
                    </a:lnTo>
                    <a:lnTo>
                      <a:pt x="212" y="1138"/>
                    </a:lnTo>
                    <a:lnTo>
                      <a:pt x="267" y="1192"/>
                    </a:lnTo>
                    <a:lnTo>
                      <a:pt x="288" y="1186"/>
                    </a:lnTo>
                    <a:lnTo>
                      <a:pt x="310" y="1159"/>
                    </a:lnTo>
                    <a:lnTo>
                      <a:pt x="341" y="1143"/>
                    </a:lnTo>
                    <a:lnTo>
                      <a:pt x="379" y="1132"/>
                    </a:lnTo>
                    <a:lnTo>
                      <a:pt x="461" y="1125"/>
                    </a:lnTo>
                    <a:lnTo>
                      <a:pt x="485" y="1110"/>
                    </a:lnTo>
                    <a:lnTo>
                      <a:pt x="526" y="1099"/>
                    </a:lnTo>
                    <a:lnTo>
                      <a:pt x="534" y="1081"/>
                    </a:lnTo>
                    <a:lnTo>
                      <a:pt x="521" y="1060"/>
                    </a:lnTo>
                    <a:lnTo>
                      <a:pt x="506" y="1038"/>
                    </a:lnTo>
                    <a:lnTo>
                      <a:pt x="515" y="1011"/>
                    </a:lnTo>
                    <a:lnTo>
                      <a:pt x="526" y="997"/>
                    </a:lnTo>
                    <a:lnTo>
                      <a:pt x="526" y="974"/>
                    </a:lnTo>
                    <a:lnTo>
                      <a:pt x="515" y="937"/>
                    </a:lnTo>
                    <a:lnTo>
                      <a:pt x="510" y="919"/>
                    </a:lnTo>
                    <a:lnTo>
                      <a:pt x="495" y="903"/>
                    </a:lnTo>
                    <a:lnTo>
                      <a:pt x="488" y="883"/>
                    </a:lnTo>
                    <a:lnTo>
                      <a:pt x="495" y="865"/>
                    </a:lnTo>
                    <a:lnTo>
                      <a:pt x="512" y="851"/>
                    </a:lnTo>
                    <a:lnTo>
                      <a:pt x="510" y="828"/>
                    </a:lnTo>
                    <a:lnTo>
                      <a:pt x="501" y="811"/>
                    </a:lnTo>
                    <a:lnTo>
                      <a:pt x="483" y="785"/>
                    </a:lnTo>
                    <a:lnTo>
                      <a:pt x="472" y="773"/>
                    </a:lnTo>
                    <a:lnTo>
                      <a:pt x="478" y="753"/>
                    </a:lnTo>
                    <a:lnTo>
                      <a:pt x="504" y="737"/>
                    </a:lnTo>
                    <a:lnTo>
                      <a:pt x="515" y="716"/>
                    </a:lnTo>
                    <a:lnTo>
                      <a:pt x="512" y="698"/>
                    </a:lnTo>
                    <a:lnTo>
                      <a:pt x="494" y="666"/>
                    </a:lnTo>
                    <a:lnTo>
                      <a:pt x="474" y="629"/>
                    </a:lnTo>
                    <a:lnTo>
                      <a:pt x="467" y="602"/>
                    </a:lnTo>
                    <a:lnTo>
                      <a:pt x="478" y="591"/>
                    </a:lnTo>
                    <a:lnTo>
                      <a:pt x="506" y="580"/>
                    </a:lnTo>
                    <a:lnTo>
                      <a:pt x="522" y="570"/>
                    </a:lnTo>
                    <a:lnTo>
                      <a:pt x="526" y="535"/>
                    </a:lnTo>
                    <a:lnTo>
                      <a:pt x="506" y="497"/>
                    </a:lnTo>
                    <a:lnTo>
                      <a:pt x="510" y="472"/>
                    </a:lnTo>
                    <a:lnTo>
                      <a:pt x="517" y="449"/>
                    </a:lnTo>
                    <a:lnTo>
                      <a:pt x="499" y="422"/>
                    </a:lnTo>
                    <a:lnTo>
                      <a:pt x="483" y="397"/>
                    </a:lnTo>
                    <a:lnTo>
                      <a:pt x="488" y="380"/>
                    </a:lnTo>
                    <a:lnTo>
                      <a:pt x="499" y="363"/>
                    </a:lnTo>
                    <a:lnTo>
                      <a:pt x="499" y="336"/>
                    </a:lnTo>
                    <a:lnTo>
                      <a:pt x="488" y="320"/>
                    </a:lnTo>
                    <a:lnTo>
                      <a:pt x="478" y="308"/>
                    </a:lnTo>
                    <a:lnTo>
                      <a:pt x="479" y="288"/>
                    </a:lnTo>
                    <a:lnTo>
                      <a:pt x="499" y="277"/>
                    </a:lnTo>
                    <a:lnTo>
                      <a:pt x="510" y="267"/>
                    </a:lnTo>
                    <a:lnTo>
                      <a:pt x="504" y="245"/>
                    </a:lnTo>
                    <a:lnTo>
                      <a:pt x="483" y="217"/>
                    </a:lnTo>
                    <a:lnTo>
                      <a:pt x="474" y="194"/>
                    </a:lnTo>
                    <a:lnTo>
                      <a:pt x="472" y="167"/>
                    </a:lnTo>
                    <a:lnTo>
                      <a:pt x="490" y="140"/>
                    </a:lnTo>
                    <a:lnTo>
                      <a:pt x="528" y="99"/>
                    </a:lnTo>
                    <a:lnTo>
                      <a:pt x="548" y="66"/>
                    </a:lnTo>
                    <a:lnTo>
                      <a:pt x="565" y="39"/>
                    </a:lnTo>
                    <a:lnTo>
                      <a:pt x="559" y="12"/>
                    </a:lnTo>
                    <a:lnTo>
                      <a:pt x="545" y="0"/>
                    </a:lnTo>
                    <a:lnTo>
                      <a:pt x="534" y="1"/>
                    </a:lnTo>
                    <a:lnTo>
                      <a:pt x="515" y="23"/>
                    </a:lnTo>
                    <a:lnTo>
                      <a:pt x="528" y="39"/>
                    </a:lnTo>
                    <a:lnTo>
                      <a:pt x="526" y="66"/>
                    </a:lnTo>
                    <a:lnTo>
                      <a:pt x="501" y="113"/>
                    </a:lnTo>
                    <a:lnTo>
                      <a:pt x="469" y="140"/>
                    </a:lnTo>
                    <a:lnTo>
                      <a:pt x="457" y="156"/>
                    </a:lnTo>
                    <a:lnTo>
                      <a:pt x="450" y="178"/>
                    </a:lnTo>
                    <a:lnTo>
                      <a:pt x="446" y="190"/>
                    </a:lnTo>
                    <a:lnTo>
                      <a:pt x="398" y="229"/>
                    </a:lnTo>
                    <a:lnTo>
                      <a:pt x="354" y="254"/>
                    </a:lnTo>
                    <a:lnTo>
                      <a:pt x="348" y="272"/>
                    </a:lnTo>
                    <a:lnTo>
                      <a:pt x="363" y="276"/>
                    </a:lnTo>
                    <a:lnTo>
                      <a:pt x="428" y="229"/>
                    </a:lnTo>
                    <a:lnTo>
                      <a:pt x="461" y="217"/>
                    </a:lnTo>
                    <a:lnTo>
                      <a:pt x="478" y="249"/>
                    </a:lnTo>
                    <a:lnTo>
                      <a:pt x="483" y="261"/>
                    </a:lnTo>
                    <a:lnTo>
                      <a:pt x="467" y="276"/>
                    </a:lnTo>
                    <a:lnTo>
                      <a:pt x="451" y="286"/>
                    </a:lnTo>
                    <a:lnTo>
                      <a:pt x="450" y="304"/>
                    </a:lnTo>
                    <a:lnTo>
                      <a:pt x="455" y="324"/>
                    </a:lnTo>
                    <a:lnTo>
                      <a:pt x="441" y="340"/>
                    </a:lnTo>
                    <a:lnTo>
                      <a:pt x="401" y="358"/>
                    </a:lnTo>
                    <a:lnTo>
                      <a:pt x="341" y="384"/>
                    </a:lnTo>
                    <a:lnTo>
                      <a:pt x="363" y="391"/>
                    </a:lnTo>
                    <a:lnTo>
                      <a:pt x="425" y="367"/>
                    </a:lnTo>
                    <a:lnTo>
                      <a:pt x="474" y="342"/>
                    </a:lnTo>
                    <a:lnTo>
                      <a:pt x="483" y="347"/>
                    </a:lnTo>
                    <a:lnTo>
                      <a:pt x="478" y="363"/>
                    </a:lnTo>
                    <a:lnTo>
                      <a:pt x="461" y="380"/>
                    </a:lnTo>
                    <a:lnTo>
                      <a:pt x="455" y="397"/>
                    </a:lnTo>
                    <a:lnTo>
                      <a:pt x="463" y="418"/>
                    </a:lnTo>
                    <a:lnTo>
                      <a:pt x="483" y="434"/>
                    </a:lnTo>
                    <a:lnTo>
                      <a:pt x="483" y="449"/>
                    </a:lnTo>
                    <a:lnTo>
                      <a:pt x="450" y="456"/>
                    </a:lnTo>
                    <a:lnTo>
                      <a:pt x="423" y="492"/>
                    </a:lnTo>
                    <a:lnTo>
                      <a:pt x="391" y="513"/>
                    </a:lnTo>
                    <a:lnTo>
                      <a:pt x="347" y="525"/>
                    </a:lnTo>
                    <a:lnTo>
                      <a:pt x="343" y="535"/>
                    </a:lnTo>
                    <a:lnTo>
                      <a:pt x="370" y="532"/>
                    </a:lnTo>
                    <a:lnTo>
                      <a:pt x="428" y="513"/>
                    </a:lnTo>
                    <a:lnTo>
                      <a:pt x="450" y="497"/>
                    </a:lnTo>
                    <a:lnTo>
                      <a:pt x="463" y="481"/>
                    </a:lnTo>
                    <a:lnTo>
                      <a:pt x="483" y="477"/>
                    </a:lnTo>
                    <a:lnTo>
                      <a:pt x="483" y="497"/>
                    </a:lnTo>
                    <a:lnTo>
                      <a:pt x="495" y="515"/>
                    </a:lnTo>
                    <a:lnTo>
                      <a:pt x="506" y="535"/>
                    </a:lnTo>
                    <a:lnTo>
                      <a:pt x="499" y="552"/>
                    </a:lnTo>
                    <a:lnTo>
                      <a:pt x="474" y="562"/>
                    </a:lnTo>
                    <a:lnTo>
                      <a:pt x="450" y="570"/>
                    </a:lnTo>
                    <a:lnTo>
                      <a:pt x="434" y="586"/>
                    </a:lnTo>
                    <a:lnTo>
                      <a:pt x="359" y="607"/>
                    </a:lnTo>
                    <a:lnTo>
                      <a:pt x="304" y="627"/>
                    </a:lnTo>
                    <a:lnTo>
                      <a:pt x="283" y="638"/>
                    </a:lnTo>
                    <a:lnTo>
                      <a:pt x="299" y="650"/>
                    </a:lnTo>
                    <a:lnTo>
                      <a:pt x="332" y="643"/>
                    </a:lnTo>
                    <a:lnTo>
                      <a:pt x="398" y="618"/>
                    </a:lnTo>
                    <a:lnTo>
                      <a:pt x="441" y="605"/>
                    </a:lnTo>
                    <a:lnTo>
                      <a:pt x="451" y="623"/>
                    </a:lnTo>
                    <a:lnTo>
                      <a:pt x="463" y="656"/>
                    </a:lnTo>
                    <a:lnTo>
                      <a:pt x="483" y="683"/>
                    </a:lnTo>
                    <a:lnTo>
                      <a:pt x="485" y="705"/>
                    </a:lnTo>
                    <a:lnTo>
                      <a:pt x="483" y="725"/>
                    </a:lnTo>
                    <a:lnTo>
                      <a:pt x="461" y="732"/>
                    </a:lnTo>
                    <a:lnTo>
                      <a:pt x="423" y="741"/>
                    </a:lnTo>
                    <a:lnTo>
                      <a:pt x="373" y="762"/>
                    </a:lnTo>
                    <a:lnTo>
                      <a:pt x="303" y="773"/>
                    </a:lnTo>
                    <a:lnTo>
                      <a:pt x="276" y="785"/>
                    </a:lnTo>
                    <a:lnTo>
                      <a:pt x="294" y="794"/>
                    </a:lnTo>
                    <a:lnTo>
                      <a:pt x="357" y="785"/>
                    </a:lnTo>
                    <a:lnTo>
                      <a:pt x="401" y="769"/>
                    </a:lnTo>
                    <a:lnTo>
                      <a:pt x="430" y="759"/>
                    </a:lnTo>
                    <a:lnTo>
                      <a:pt x="455" y="753"/>
                    </a:lnTo>
                    <a:lnTo>
                      <a:pt x="451" y="773"/>
                    </a:lnTo>
                    <a:lnTo>
                      <a:pt x="463" y="800"/>
                    </a:lnTo>
                    <a:lnTo>
                      <a:pt x="479" y="816"/>
                    </a:lnTo>
                    <a:lnTo>
                      <a:pt x="483" y="835"/>
                    </a:lnTo>
                    <a:lnTo>
                      <a:pt x="483" y="851"/>
                    </a:lnTo>
                    <a:lnTo>
                      <a:pt x="461" y="860"/>
                    </a:lnTo>
                    <a:lnTo>
                      <a:pt x="419" y="862"/>
                    </a:lnTo>
                    <a:lnTo>
                      <a:pt x="391" y="871"/>
                    </a:lnTo>
                    <a:lnTo>
                      <a:pt x="325" y="892"/>
                    </a:lnTo>
                    <a:lnTo>
                      <a:pt x="288" y="894"/>
                    </a:lnTo>
                    <a:lnTo>
                      <a:pt x="276" y="910"/>
                    </a:lnTo>
                    <a:lnTo>
                      <a:pt x="292" y="915"/>
                    </a:lnTo>
                    <a:lnTo>
                      <a:pt x="325" y="908"/>
                    </a:lnTo>
                    <a:lnTo>
                      <a:pt x="373" y="894"/>
                    </a:lnTo>
                    <a:lnTo>
                      <a:pt x="401" y="883"/>
                    </a:lnTo>
                    <a:lnTo>
                      <a:pt x="435" y="876"/>
                    </a:lnTo>
                    <a:lnTo>
                      <a:pt x="463" y="878"/>
                    </a:lnTo>
                    <a:lnTo>
                      <a:pt x="472" y="878"/>
                    </a:lnTo>
                    <a:lnTo>
                      <a:pt x="472" y="903"/>
                    </a:lnTo>
                    <a:lnTo>
                      <a:pt x="479" y="915"/>
                    </a:lnTo>
                    <a:lnTo>
                      <a:pt x="430" y="926"/>
                    </a:lnTo>
                    <a:lnTo>
                      <a:pt x="386" y="958"/>
                    </a:lnTo>
                    <a:lnTo>
                      <a:pt x="338" y="976"/>
                    </a:lnTo>
                    <a:lnTo>
                      <a:pt x="304" y="981"/>
                    </a:lnTo>
                    <a:lnTo>
                      <a:pt x="278" y="995"/>
                    </a:lnTo>
                    <a:lnTo>
                      <a:pt x="288" y="1006"/>
                    </a:lnTo>
                    <a:lnTo>
                      <a:pt x="315" y="997"/>
                    </a:lnTo>
                    <a:lnTo>
                      <a:pt x="347" y="986"/>
                    </a:lnTo>
                    <a:lnTo>
                      <a:pt x="381" y="981"/>
                    </a:lnTo>
                    <a:lnTo>
                      <a:pt x="412" y="962"/>
                    </a:lnTo>
                    <a:lnTo>
                      <a:pt x="428" y="946"/>
                    </a:lnTo>
                    <a:lnTo>
                      <a:pt x="450" y="942"/>
                    </a:lnTo>
                    <a:lnTo>
                      <a:pt x="478" y="942"/>
                    </a:lnTo>
                    <a:lnTo>
                      <a:pt x="485" y="946"/>
                    </a:lnTo>
                    <a:lnTo>
                      <a:pt x="494" y="964"/>
                    </a:lnTo>
                    <a:lnTo>
                      <a:pt x="499" y="986"/>
                    </a:lnTo>
                    <a:lnTo>
                      <a:pt x="494" y="1006"/>
                    </a:lnTo>
                    <a:lnTo>
                      <a:pt x="483" y="1017"/>
                    </a:lnTo>
                    <a:lnTo>
                      <a:pt x="474" y="1044"/>
                    </a:lnTo>
                    <a:lnTo>
                      <a:pt x="483" y="1054"/>
                    </a:lnTo>
                    <a:lnTo>
                      <a:pt x="494" y="1065"/>
                    </a:lnTo>
                    <a:lnTo>
                      <a:pt x="494" y="1076"/>
                    </a:lnTo>
                    <a:lnTo>
                      <a:pt x="479" y="10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1" name="Freeform 160"/>
              <p:cNvSpPr>
                <a:spLocks/>
              </p:cNvSpPr>
              <p:nvPr/>
            </p:nvSpPr>
            <p:spPr bwMode="auto">
              <a:xfrm>
                <a:off x="3290" y="1340"/>
                <a:ext cx="169" cy="61"/>
              </a:xfrm>
              <a:custGeom>
                <a:avLst/>
                <a:gdLst>
                  <a:gd name="T0" fmla="*/ 0 w 169"/>
                  <a:gd name="T1" fmla="*/ 48 h 61"/>
                  <a:gd name="T2" fmla="*/ 67 w 169"/>
                  <a:gd name="T3" fmla="*/ 46 h 61"/>
                  <a:gd name="T4" fmla="*/ 93 w 169"/>
                  <a:gd name="T5" fmla="*/ 30 h 61"/>
                  <a:gd name="T6" fmla="*/ 115 w 169"/>
                  <a:gd name="T7" fmla="*/ 12 h 61"/>
                  <a:gd name="T8" fmla="*/ 157 w 169"/>
                  <a:gd name="T9" fmla="*/ 0 h 61"/>
                  <a:gd name="T10" fmla="*/ 169 w 169"/>
                  <a:gd name="T11" fmla="*/ 12 h 61"/>
                  <a:gd name="T12" fmla="*/ 151 w 169"/>
                  <a:gd name="T13" fmla="*/ 17 h 61"/>
                  <a:gd name="T14" fmla="*/ 122 w 169"/>
                  <a:gd name="T15" fmla="*/ 35 h 61"/>
                  <a:gd name="T16" fmla="*/ 106 w 169"/>
                  <a:gd name="T17" fmla="*/ 46 h 61"/>
                  <a:gd name="T18" fmla="*/ 79 w 169"/>
                  <a:gd name="T19" fmla="*/ 54 h 61"/>
                  <a:gd name="T20" fmla="*/ 37 w 169"/>
                  <a:gd name="T21" fmla="*/ 59 h 61"/>
                  <a:gd name="T22" fmla="*/ 3 w 169"/>
                  <a:gd name="T23" fmla="*/ 61 h 61"/>
                  <a:gd name="T24" fmla="*/ 0 w 169"/>
                  <a:gd name="T25" fmla="*/ 48 h 6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9" h="61">
                    <a:moveTo>
                      <a:pt x="0" y="48"/>
                    </a:moveTo>
                    <a:lnTo>
                      <a:pt x="67" y="46"/>
                    </a:lnTo>
                    <a:lnTo>
                      <a:pt x="93" y="30"/>
                    </a:lnTo>
                    <a:lnTo>
                      <a:pt x="115" y="12"/>
                    </a:lnTo>
                    <a:lnTo>
                      <a:pt x="157" y="0"/>
                    </a:lnTo>
                    <a:lnTo>
                      <a:pt x="169" y="12"/>
                    </a:lnTo>
                    <a:lnTo>
                      <a:pt x="151" y="17"/>
                    </a:lnTo>
                    <a:lnTo>
                      <a:pt x="122" y="35"/>
                    </a:lnTo>
                    <a:lnTo>
                      <a:pt x="106" y="46"/>
                    </a:lnTo>
                    <a:lnTo>
                      <a:pt x="79" y="54"/>
                    </a:lnTo>
                    <a:lnTo>
                      <a:pt x="37" y="59"/>
                    </a:lnTo>
                    <a:lnTo>
                      <a:pt x="3" y="61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2" name="Freeform 161"/>
              <p:cNvSpPr>
                <a:spLocks/>
              </p:cNvSpPr>
              <p:nvPr/>
            </p:nvSpPr>
            <p:spPr bwMode="auto">
              <a:xfrm>
                <a:off x="3042" y="182"/>
                <a:ext cx="476" cy="262"/>
              </a:xfrm>
              <a:custGeom>
                <a:avLst/>
                <a:gdLst>
                  <a:gd name="T0" fmla="*/ 14 w 476"/>
                  <a:gd name="T1" fmla="*/ 29 h 262"/>
                  <a:gd name="T2" fmla="*/ 70 w 476"/>
                  <a:gd name="T3" fmla="*/ 33 h 262"/>
                  <a:gd name="T4" fmla="*/ 131 w 476"/>
                  <a:gd name="T5" fmla="*/ 34 h 262"/>
                  <a:gd name="T6" fmla="*/ 169 w 476"/>
                  <a:gd name="T7" fmla="*/ 34 h 262"/>
                  <a:gd name="T8" fmla="*/ 200 w 476"/>
                  <a:gd name="T9" fmla="*/ 27 h 262"/>
                  <a:gd name="T10" fmla="*/ 249 w 476"/>
                  <a:gd name="T11" fmla="*/ 12 h 262"/>
                  <a:gd name="T12" fmla="*/ 273 w 476"/>
                  <a:gd name="T13" fmla="*/ 0 h 262"/>
                  <a:gd name="T14" fmla="*/ 306 w 476"/>
                  <a:gd name="T15" fmla="*/ 18 h 262"/>
                  <a:gd name="T16" fmla="*/ 359 w 476"/>
                  <a:gd name="T17" fmla="*/ 55 h 262"/>
                  <a:gd name="T18" fmla="*/ 397 w 476"/>
                  <a:gd name="T19" fmla="*/ 83 h 262"/>
                  <a:gd name="T20" fmla="*/ 447 w 476"/>
                  <a:gd name="T21" fmla="*/ 118 h 262"/>
                  <a:gd name="T22" fmla="*/ 476 w 476"/>
                  <a:gd name="T23" fmla="*/ 143 h 262"/>
                  <a:gd name="T24" fmla="*/ 449 w 476"/>
                  <a:gd name="T25" fmla="*/ 167 h 262"/>
                  <a:gd name="T26" fmla="*/ 421 w 476"/>
                  <a:gd name="T27" fmla="*/ 193 h 262"/>
                  <a:gd name="T28" fmla="*/ 377 w 476"/>
                  <a:gd name="T29" fmla="*/ 211 h 262"/>
                  <a:gd name="T30" fmla="*/ 332 w 476"/>
                  <a:gd name="T31" fmla="*/ 232 h 262"/>
                  <a:gd name="T32" fmla="*/ 290 w 476"/>
                  <a:gd name="T33" fmla="*/ 249 h 262"/>
                  <a:gd name="T34" fmla="*/ 251 w 476"/>
                  <a:gd name="T35" fmla="*/ 254 h 262"/>
                  <a:gd name="T36" fmla="*/ 212 w 476"/>
                  <a:gd name="T37" fmla="*/ 262 h 262"/>
                  <a:gd name="T38" fmla="*/ 162 w 476"/>
                  <a:gd name="T39" fmla="*/ 227 h 262"/>
                  <a:gd name="T40" fmla="*/ 123 w 476"/>
                  <a:gd name="T41" fmla="*/ 195 h 262"/>
                  <a:gd name="T42" fmla="*/ 79 w 476"/>
                  <a:gd name="T43" fmla="*/ 157 h 262"/>
                  <a:gd name="T44" fmla="*/ 44 w 476"/>
                  <a:gd name="T45" fmla="*/ 118 h 262"/>
                  <a:gd name="T46" fmla="*/ 16 w 476"/>
                  <a:gd name="T47" fmla="*/ 90 h 262"/>
                  <a:gd name="T48" fmla="*/ 0 w 476"/>
                  <a:gd name="T49" fmla="*/ 52 h 262"/>
                  <a:gd name="T50" fmla="*/ 14 w 476"/>
                  <a:gd name="T51" fmla="*/ 29 h 26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76" h="262">
                    <a:moveTo>
                      <a:pt x="14" y="29"/>
                    </a:moveTo>
                    <a:lnTo>
                      <a:pt x="70" y="33"/>
                    </a:lnTo>
                    <a:lnTo>
                      <a:pt x="131" y="34"/>
                    </a:lnTo>
                    <a:lnTo>
                      <a:pt x="169" y="34"/>
                    </a:lnTo>
                    <a:lnTo>
                      <a:pt x="200" y="27"/>
                    </a:lnTo>
                    <a:lnTo>
                      <a:pt x="249" y="12"/>
                    </a:lnTo>
                    <a:lnTo>
                      <a:pt x="273" y="0"/>
                    </a:lnTo>
                    <a:lnTo>
                      <a:pt x="306" y="18"/>
                    </a:lnTo>
                    <a:lnTo>
                      <a:pt x="359" y="55"/>
                    </a:lnTo>
                    <a:lnTo>
                      <a:pt x="397" y="83"/>
                    </a:lnTo>
                    <a:lnTo>
                      <a:pt x="447" y="118"/>
                    </a:lnTo>
                    <a:lnTo>
                      <a:pt x="476" y="143"/>
                    </a:lnTo>
                    <a:lnTo>
                      <a:pt x="449" y="167"/>
                    </a:lnTo>
                    <a:lnTo>
                      <a:pt x="421" y="193"/>
                    </a:lnTo>
                    <a:lnTo>
                      <a:pt x="377" y="211"/>
                    </a:lnTo>
                    <a:lnTo>
                      <a:pt x="332" y="232"/>
                    </a:lnTo>
                    <a:lnTo>
                      <a:pt x="290" y="249"/>
                    </a:lnTo>
                    <a:lnTo>
                      <a:pt x="251" y="254"/>
                    </a:lnTo>
                    <a:lnTo>
                      <a:pt x="212" y="262"/>
                    </a:lnTo>
                    <a:lnTo>
                      <a:pt x="162" y="227"/>
                    </a:lnTo>
                    <a:lnTo>
                      <a:pt x="123" y="195"/>
                    </a:lnTo>
                    <a:lnTo>
                      <a:pt x="79" y="157"/>
                    </a:lnTo>
                    <a:lnTo>
                      <a:pt x="44" y="118"/>
                    </a:lnTo>
                    <a:lnTo>
                      <a:pt x="16" y="90"/>
                    </a:lnTo>
                    <a:lnTo>
                      <a:pt x="0" y="52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3" name="Freeform 162"/>
              <p:cNvSpPr>
                <a:spLocks/>
              </p:cNvSpPr>
              <p:nvPr/>
            </p:nvSpPr>
            <p:spPr bwMode="auto">
              <a:xfrm>
                <a:off x="3031" y="173"/>
                <a:ext cx="514" cy="304"/>
              </a:xfrm>
              <a:custGeom>
                <a:avLst/>
                <a:gdLst>
                  <a:gd name="T0" fmla="*/ 251 w 514"/>
                  <a:gd name="T1" fmla="*/ 259 h 304"/>
                  <a:gd name="T2" fmla="*/ 333 w 514"/>
                  <a:gd name="T3" fmla="*/ 237 h 304"/>
                  <a:gd name="T4" fmla="*/ 398 w 514"/>
                  <a:gd name="T5" fmla="*/ 207 h 304"/>
                  <a:gd name="T6" fmla="*/ 446 w 514"/>
                  <a:gd name="T7" fmla="*/ 175 h 304"/>
                  <a:gd name="T8" fmla="*/ 464 w 514"/>
                  <a:gd name="T9" fmla="*/ 154 h 304"/>
                  <a:gd name="T10" fmla="*/ 397 w 514"/>
                  <a:gd name="T11" fmla="*/ 91 h 304"/>
                  <a:gd name="T12" fmla="*/ 342 w 514"/>
                  <a:gd name="T13" fmla="*/ 59 h 304"/>
                  <a:gd name="T14" fmla="*/ 290 w 514"/>
                  <a:gd name="T15" fmla="*/ 26 h 304"/>
                  <a:gd name="T16" fmla="*/ 278 w 514"/>
                  <a:gd name="T17" fmla="*/ 26 h 304"/>
                  <a:gd name="T18" fmla="*/ 246 w 514"/>
                  <a:gd name="T19" fmla="*/ 36 h 304"/>
                  <a:gd name="T20" fmla="*/ 202 w 514"/>
                  <a:gd name="T21" fmla="*/ 49 h 304"/>
                  <a:gd name="T22" fmla="*/ 124 w 514"/>
                  <a:gd name="T23" fmla="*/ 54 h 304"/>
                  <a:gd name="T24" fmla="*/ 47 w 514"/>
                  <a:gd name="T25" fmla="*/ 53 h 304"/>
                  <a:gd name="T26" fmla="*/ 26 w 514"/>
                  <a:gd name="T27" fmla="*/ 54 h 304"/>
                  <a:gd name="T28" fmla="*/ 26 w 514"/>
                  <a:gd name="T29" fmla="*/ 70 h 304"/>
                  <a:gd name="T30" fmla="*/ 44 w 514"/>
                  <a:gd name="T31" fmla="*/ 91 h 304"/>
                  <a:gd name="T32" fmla="*/ 74 w 514"/>
                  <a:gd name="T33" fmla="*/ 132 h 304"/>
                  <a:gd name="T34" fmla="*/ 115 w 514"/>
                  <a:gd name="T35" fmla="*/ 165 h 304"/>
                  <a:gd name="T36" fmla="*/ 164 w 514"/>
                  <a:gd name="T37" fmla="*/ 214 h 304"/>
                  <a:gd name="T38" fmla="*/ 211 w 514"/>
                  <a:gd name="T39" fmla="*/ 249 h 304"/>
                  <a:gd name="T40" fmla="*/ 240 w 514"/>
                  <a:gd name="T41" fmla="*/ 268 h 304"/>
                  <a:gd name="T42" fmla="*/ 249 w 514"/>
                  <a:gd name="T43" fmla="*/ 291 h 304"/>
                  <a:gd name="T44" fmla="*/ 239 w 514"/>
                  <a:gd name="T45" fmla="*/ 304 h 304"/>
                  <a:gd name="T46" fmla="*/ 221 w 514"/>
                  <a:gd name="T47" fmla="*/ 296 h 304"/>
                  <a:gd name="T48" fmla="*/ 175 w 514"/>
                  <a:gd name="T49" fmla="*/ 252 h 304"/>
                  <a:gd name="T50" fmla="*/ 115 w 514"/>
                  <a:gd name="T51" fmla="*/ 202 h 304"/>
                  <a:gd name="T52" fmla="*/ 70 w 514"/>
                  <a:gd name="T53" fmla="*/ 165 h 304"/>
                  <a:gd name="T54" fmla="*/ 42 w 514"/>
                  <a:gd name="T55" fmla="*/ 132 h 304"/>
                  <a:gd name="T56" fmla="*/ 16 w 514"/>
                  <a:gd name="T57" fmla="*/ 98 h 304"/>
                  <a:gd name="T58" fmla="*/ 5 w 514"/>
                  <a:gd name="T59" fmla="*/ 75 h 304"/>
                  <a:gd name="T60" fmla="*/ 0 w 514"/>
                  <a:gd name="T61" fmla="*/ 49 h 304"/>
                  <a:gd name="T62" fmla="*/ 7 w 514"/>
                  <a:gd name="T63" fmla="*/ 33 h 304"/>
                  <a:gd name="T64" fmla="*/ 25 w 514"/>
                  <a:gd name="T65" fmla="*/ 26 h 304"/>
                  <a:gd name="T66" fmla="*/ 58 w 514"/>
                  <a:gd name="T67" fmla="*/ 27 h 304"/>
                  <a:gd name="T68" fmla="*/ 120 w 514"/>
                  <a:gd name="T69" fmla="*/ 36 h 304"/>
                  <a:gd name="T70" fmla="*/ 173 w 514"/>
                  <a:gd name="T71" fmla="*/ 36 h 304"/>
                  <a:gd name="T72" fmla="*/ 211 w 514"/>
                  <a:gd name="T73" fmla="*/ 26 h 304"/>
                  <a:gd name="T74" fmla="*/ 255 w 514"/>
                  <a:gd name="T75" fmla="*/ 16 h 304"/>
                  <a:gd name="T76" fmla="*/ 273 w 514"/>
                  <a:gd name="T77" fmla="*/ 0 h 304"/>
                  <a:gd name="T78" fmla="*/ 293 w 514"/>
                  <a:gd name="T79" fmla="*/ 0 h 304"/>
                  <a:gd name="T80" fmla="*/ 338 w 514"/>
                  <a:gd name="T81" fmla="*/ 27 h 304"/>
                  <a:gd name="T82" fmla="*/ 388 w 514"/>
                  <a:gd name="T83" fmla="*/ 66 h 304"/>
                  <a:gd name="T84" fmla="*/ 441 w 514"/>
                  <a:gd name="T85" fmla="*/ 99 h 304"/>
                  <a:gd name="T86" fmla="*/ 469 w 514"/>
                  <a:gd name="T87" fmla="*/ 121 h 304"/>
                  <a:gd name="T88" fmla="*/ 501 w 514"/>
                  <a:gd name="T89" fmla="*/ 142 h 304"/>
                  <a:gd name="T90" fmla="*/ 514 w 514"/>
                  <a:gd name="T91" fmla="*/ 149 h 304"/>
                  <a:gd name="T92" fmla="*/ 506 w 514"/>
                  <a:gd name="T93" fmla="*/ 163 h 304"/>
                  <a:gd name="T94" fmla="*/ 485 w 514"/>
                  <a:gd name="T95" fmla="*/ 177 h 304"/>
                  <a:gd name="T96" fmla="*/ 459 w 514"/>
                  <a:gd name="T97" fmla="*/ 198 h 304"/>
                  <a:gd name="T98" fmla="*/ 435 w 514"/>
                  <a:gd name="T99" fmla="*/ 207 h 304"/>
                  <a:gd name="T100" fmla="*/ 391 w 514"/>
                  <a:gd name="T101" fmla="*/ 226 h 304"/>
                  <a:gd name="T102" fmla="*/ 361 w 514"/>
                  <a:gd name="T103" fmla="*/ 241 h 304"/>
                  <a:gd name="T104" fmla="*/ 326 w 514"/>
                  <a:gd name="T105" fmla="*/ 263 h 304"/>
                  <a:gd name="T106" fmla="*/ 290 w 514"/>
                  <a:gd name="T107" fmla="*/ 268 h 304"/>
                  <a:gd name="T108" fmla="*/ 260 w 514"/>
                  <a:gd name="T109" fmla="*/ 270 h 304"/>
                  <a:gd name="T110" fmla="*/ 251 w 514"/>
                  <a:gd name="T111" fmla="*/ 259 h 30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514" h="304">
                    <a:moveTo>
                      <a:pt x="251" y="259"/>
                    </a:moveTo>
                    <a:lnTo>
                      <a:pt x="333" y="237"/>
                    </a:lnTo>
                    <a:lnTo>
                      <a:pt x="398" y="207"/>
                    </a:lnTo>
                    <a:lnTo>
                      <a:pt x="446" y="175"/>
                    </a:lnTo>
                    <a:lnTo>
                      <a:pt x="464" y="154"/>
                    </a:lnTo>
                    <a:lnTo>
                      <a:pt x="397" y="91"/>
                    </a:lnTo>
                    <a:lnTo>
                      <a:pt x="342" y="59"/>
                    </a:lnTo>
                    <a:lnTo>
                      <a:pt x="290" y="26"/>
                    </a:lnTo>
                    <a:lnTo>
                      <a:pt x="278" y="26"/>
                    </a:lnTo>
                    <a:lnTo>
                      <a:pt x="246" y="36"/>
                    </a:lnTo>
                    <a:lnTo>
                      <a:pt x="202" y="49"/>
                    </a:lnTo>
                    <a:lnTo>
                      <a:pt x="124" y="54"/>
                    </a:lnTo>
                    <a:lnTo>
                      <a:pt x="47" y="53"/>
                    </a:lnTo>
                    <a:lnTo>
                      <a:pt x="26" y="54"/>
                    </a:lnTo>
                    <a:lnTo>
                      <a:pt x="26" y="70"/>
                    </a:lnTo>
                    <a:lnTo>
                      <a:pt x="44" y="91"/>
                    </a:lnTo>
                    <a:lnTo>
                      <a:pt x="74" y="132"/>
                    </a:lnTo>
                    <a:lnTo>
                      <a:pt x="115" y="165"/>
                    </a:lnTo>
                    <a:lnTo>
                      <a:pt x="164" y="214"/>
                    </a:lnTo>
                    <a:lnTo>
                      <a:pt x="211" y="249"/>
                    </a:lnTo>
                    <a:lnTo>
                      <a:pt x="240" y="268"/>
                    </a:lnTo>
                    <a:lnTo>
                      <a:pt x="249" y="291"/>
                    </a:lnTo>
                    <a:lnTo>
                      <a:pt x="239" y="304"/>
                    </a:lnTo>
                    <a:lnTo>
                      <a:pt x="221" y="296"/>
                    </a:lnTo>
                    <a:lnTo>
                      <a:pt x="175" y="252"/>
                    </a:lnTo>
                    <a:lnTo>
                      <a:pt x="115" y="202"/>
                    </a:lnTo>
                    <a:lnTo>
                      <a:pt x="70" y="165"/>
                    </a:lnTo>
                    <a:lnTo>
                      <a:pt x="42" y="132"/>
                    </a:lnTo>
                    <a:lnTo>
                      <a:pt x="16" y="98"/>
                    </a:lnTo>
                    <a:lnTo>
                      <a:pt x="5" y="75"/>
                    </a:lnTo>
                    <a:lnTo>
                      <a:pt x="0" y="49"/>
                    </a:lnTo>
                    <a:lnTo>
                      <a:pt x="7" y="33"/>
                    </a:lnTo>
                    <a:lnTo>
                      <a:pt x="25" y="26"/>
                    </a:lnTo>
                    <a:lnTo>
                      <a:pt x="58" y="27"/>
                    </a:lnTo>
                    <a:lnTo>
                      <a:pt x="120" y="36"/>
                    </a:lnTo>
                    <a:lnTo>
                      <a:pt x="173" y="36"/>
                    </a:lnTo>
                    <a:lnTo>
                      <a:pt x="211" y="26"/>
                    </a:lnTo>
                    <a:lnTo>
                      <a:pt x="255" y="16"/>
                    </a:lnTo>
                    <a:lnTo>
                      <a:pt x="273" y="0"/>
                    </a:lnTo>
                    <a:lnTo>
                      <a:pt x="293" y="0"/>
                    </a:lnTo>
                    <a:lnTo>
                      <a:pt x="338" y="27"/>
                    </a:lnTo>
                    <a:lnTo>
                      <a:pt x="388" y="66"/>
                    </a:lnTo>
                    <a:lnTo>
                      <a:pt x="441" y="99"/>
                    </a:lnTo>
                    <a:lnTo>
                      <a:pt x="469" y="121"/>
                    </a:lnTo>
                    <a:lnTo>
                      <a:pt x="501" y="142"/>
                    </a:lnTo>
                    <a:lnTo>
                      <a:pt x="514" y="149"/>
                    </a:lnTo>
                    <a:lnTo>
                      <a:pt x="506" y="163"/>
                    </a:lnTo>
                    <a:lnTo>
                      <a:pt x="485" y="177"/>
                    </a:lnTo>
                    <a:lnTo>
                      <a:pt x="459" y="198"/>
                    </a:lnTo>
                    <a:lnTo>
                      <a:pt x="435" y="207"/>
                    </a:lnTo>
                    <a:lnTo>
                      <a:pt x="391" y="226"/>
                    </a:lnTo>
                    <a:lnTo>
                      <a:pt x="361" y="241"/>
                    </a:lnTo>
                    <a:lnTo>
                      <a:pt x="326" y="263"/>
                    </a:lnTo>
                    <a:lnTo>
                      <a:pt x="290" y="268"/>
                    </a:lnTo>
                    <a:lnTo>
                      <a:pt x="260" y="270"/>
                    </a:lnTo>
                    <a:lnTo>
                      <a:pt x="251" y="2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4" name="Freeform 163"/>
              <p:cNvSpPr>
                <a:spLocks/>
              </p:cNvSpPr>
              <p:nvPr/>
            </p:nvSpPr>
            <p:spPr bwMode="auto">
              <a:xfrm>
                <a:off x="3316" y="397"/>
                <a:ext cx="168" cy="110"/>
              </a:xfrm>
              <a:custGeom>
                <a:avLst/>
                <a:gdLst>
                  <a:gd name="T0" fmla="*/ 141 w 168"/>
                  <a:gd name="T1" fmla="*/ 13 h 110"/>
                  <a:gd name="T2" fmla="*/ 105 w 168"/>
                  <a:gd name="T3" fmla="*/ 42 h 110"/>
                  <a:gd name="T4" fmla="*/ 74 w 168"/>
                  <a:gd name="T5" fmla="*/ 69 h 110"/>
                  <a:gd name="T6" fmla="*/ 26 w 168"/>
                  <a:gd name="T7" fmla="*/ 86 h 110"/>
                  <a:gd name="T8" fmla="*/ 0 w 168"/>
                  <a:gd name="T9" fmla="*/ 94 h 110"/>
                  <a:gd name="T10" fmla="*/ 20 w 168"/>
                  <a:gd name="T11" fmla="*/ 110 h 110"/>
                  <a:gd name="T12" fmla="*/ 55 w 168"/>
                  <a:gd name="T13" fmla="*/ 104 h 110"/>
                  <a:gd name="T14" fmla="*/ 107 w 168"/>
                  <a:gd name="T15" fmla="*/ 69 h 110"/>
                  <a:gd name="T16" fmla="*/ 168 w 168"/>
                  <a:gd name="T17" fmla="*/ 0 h 110"/>
                  <a:gd name="T18" fmla="*/ 141 w 168"/>
                  <a:gd name="T19" fmla="*/ 13 h 1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8" h="110">
                    <a:moveTo>
                      <a:pt x="141" y="13"/>
                    </a:moveTo>
                    <a:lnTo>
                      <a:pt x="105" y="42"/>
                    </a:lnTo>
                    <a:lnTo>
                      <a:pt x="74" y="69"/>
                    </a:lnTo>
                    <a:lnTo>
                      <a:pt x="26" y="86"/>
                    </a:lnTo>
                    <a:lnTo>
                      <a:pt x="0" y="94"/>
                    </a:lnTo>
                    <a:lnTo>
                      <a:pt x="20" y="110"/>
                    </a:lnTo>
                    <a:lnTo>
                      <a:pt x="55" y="104"/>
                    </a:lnTo>
                    <a:lnTo>
                      <a:pt x="107" y="69"/>
                    </a:lnTo>
                    <a:lnTo>
                      <a:pt x="168" y="0"/>
                    </a:lnTo>
                    <a:lnTo>
                      <a:pt x="141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68" name="Freeform 164"/>
            <p:cNvSpPr>
              <a:spLocks/>
            </p:cNvSpPr>
            <p:nvPr/>
          </p:nvSpPr>
          <p:spPr bwMode="auto">
            <a:xfrm>
              <a:off x="4372" y="2331"/>
              <a:ext cx="406" cy="694"/>
            </a:xfrm>
            <a:custGeom>
              <a:avLst/>
              <a:gdLst>
                <a:gd name="T0" fmla="*/ 27 w 1002"/>
                <a:gd name="T1" fmla="*/ 8 h 1709"/>
                <a:gd name="T2" fmla="*/ 23 w 1002"/>
                <a:gd name="T3" fmla="*/ 3 h 1709"/>
                <a:gd name="T4" fmla="*/ 19 w 1002"/>
                <a:gd name="T5" fmla="*/ 0 h 1709"/>
                <a:gd name="T6" fmla="*/ 15 w 1002"/>
                <a:gd name="T7" fmla="*/ 0 h 1709"/>
                <a:gd name="T8" fmla="*/ 13 w 1002"/>
                <a:gd name="T9" fmla="*/ 1 h 1709"/>
                <a:gd name="T10" fmla="*/ 11 w 1002"/>
                <a:gd name="T11" fmla="*/ 2 h 1709"/>
                <a:gd name="T12" fmla="*/ 11 w 1002"/>
                <a:gd name="T13" fmla="*/ 4 h 1709"/>
                <a:gd name="T14" fmla="*/ 9 w 1002"/>
                <a:gd name="T15" fmla="*/ 5 h 1709"/>
                <a:gd name="T16" fmla="*/ 8 w 1002"/>
                <a:gd name="T17" fmla="*/ 6 h 1709"/>
                <a:gd name="T18" fmla="*/ 8 w 1002"/>
                <a:gd name="T19" fmla="*/ 8 h 1709"/>
                <a:gd name="T20" fmla="*/ 7 w 1002"/>
                <a:gd name="T21" fmla="*/ 8 h 1709"/>
                <a:gd name="T22" fmla="*/ 6 w 1002"/>
                <a:gd name="T23" fmla="*/ 10 h 1709"/>
                <a:gd name="T24" fmla="*/ 4 w 1002"/>
                <a:gd name="T25" fmla="*/ 10 h 1709"/>
                <a:gd name="T26" fmla="*/ 4 w 1002"/>
                <a:gd name="T27" fmla="*/ 12 h 1709"/>
                <a:gd name="T28" fmla="*/ 4 w 1002"/>
                <a:gd name="T29" fmla="*/ 14 h 1709"/>
                <a:gd name="T30" fmla="*/ 3 w 1002"/>
                <a:gd name="T31" fmla="*/ 16 h 1709"/>
                <a:gd name="T32" fmla="*/ 2 w 1002"/>
                <a:gd name="T33" fmla="*/ 17 h 1709"/>
                <a:gd name="T34" fmla="*/ 2 w 1002"/>
                <a:gd name="T35" fmla="*/ 19 h 1709"/>
                <a:gd name="T36" fmla="*/ 2 w 1002"/>
                <a:gd name="T37" fmla="*/ 21 h 1709"/>
                <a:gd name="T38" fmla="*/ 2 w 1002"/>
                <a:gd name="T39" fmla="*/ 23 h 1709"/>
                <a:gd name="T40" fmla="*/ 2 w 1002"/>
                <a:gd name="T41" fmla="*/ 24 h 1709"/>
                <a:gd name="T42" fmla="*/ 2 w 1002"/>
                <a:gd name="T43" fmla="*/ 27 h 1709"/>
                <a:gd name="T44" fmla="*/ 2 w 1002"/>
                <a:gd name="T45" fmla="*/ 29 h 1709"/>
                <a:gd name="T46" fmla="*/ 2 w 1002"/>
                <a:gd name="T47" fmla="*/ 32 h 1709"/>
                <a:gd name="T48" fmla="*/ 1 w 1002"/>
                <a:gd name="T49" fmla="*/ 34 h 1709"/>
                <a:gd name="T50" fmla="*/ 0 w 1002"/>
                <a:gd name="T51" fmla="*/ 37 h 1709"/>
                <a:gd name="T52" fmla="*/ 1 w 1002"/>
                <a:gd name="T53" fmla="*/ 39 h 1709"/>
                <a:gd name="T54" fmla="*/ 0 w 1002"/>
                <a:gd name="T55" fmla="*/ 40 h 1709"/>
                <a:gd name="T56" fmla="*/ 6 w 1002"/>
                <a:gd name="T57" fmla="*/ 44 h 1709"/>
                <a:gd name="T58" fmla="*/ 9 w 1002"/>
                <a:gd name="T59" fmla="*/ 47 h 1709"/>
                <a:gd name="T60" fmla="*/ 13 w 1002"/>
                <a:gd name="T61" fmla="*/ 43 h 1709"/>
                <a:gd name="T62" fmla="*/ 17 w 1002"/>
                <a:gd name="T63" fmla="*/ 41 h 1709"/>
                <a:gd name="T64" fmla="*/ 17 w 1002"/>
                <a:gd name="T65" fmla="*/ 39 h 1709"/>
                <a:gd name="T66" fmla="*/ 17 w 1002"/>
                <a:gd name="T67" fmla="*/ 37 h 1709"/>
                <a:gd name="T68" fmla="*/ 17 w 1002"/>
                <a:gd name="T69" fmla="*/ 34 h 1709"/>
                <a:gd name="T70" fmla="*/ 16 w 1002"/>
                <a:gd name="T71" fmla="*/ 33 h 1709"/>
                <a:gd name="T72" fmla="*/ 17 w 1002"/>
                <a:gd name="T73" fmla="*/ 30 h 1709"/>
                <a:gd name="T74" fmla="*/ 17 w 1002"/>
                <a:gd name="T75" fmla="*/ 28 h 1709"/>
                <a:gd name="T76" fmla="*/ 17 w 1002"/>
                <a:gd name="T77" fmla="*/ 26 h 1709"/>
                <a:gd name="T78" fmla="*/ 17 w 1002"/>
                <a:gd name="T79" fmla="*/ 24 h 1709"/>
                <a:gd name="T80" fmla="*/ 17 w 1002"/>
                <a:gd name="T81" fmla="*/ 22 h 1709"/>
                <a:gd name="T82" fmla="*/ 19 w 1002"/>
                <a:gd name="T83" fmla="*/ 21 h 1709"/>
                <a:gd name="T84" fmla="*/ 19 w 1002"/>
                <a:gd name="T85" fmla="*/ 19 h 1709"/>
                <a:gd name="T86" fmla="*/ 20 w 1002"/>
                <a:gd name="T87" fmla="*/ 18 h 1709"/>
                <a:gd name="T88" fmla="*/ 21 w 1002"/>
                <a:gd name="T89" fmla="*/ 16 h 1709"/>
                <a:gd name="T90" fmla="*/ 22 w 1002"/>
                <a:gd name="T91" fmla="*/ 15 h 1709"/>
                <a:gd name="T92" fmla="*/ 23 w 1002"/>
                <a:gd name="T93" fmla="*/ 13 h 1709"/>
                <a:gd name="T94" fmla="*/ 25 w 1002"/>
                <a:gd name="T95" fmla="*/ 11 h 1709"/>
                <a:gd name="T96" fmla="*/ 26 w 1002"/>
                <a:gd name="T97" fmla="*/ 10 h 17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02" h="1709">
                  <a:moveTo>
                    <a:pt x="1002" y="308"/>
                  </a:moveTo>
                  <a:lnTo>
                    <a:pt x="994" y="280"/>
                  </a:lnTo>
                  <a:lnTo>
                    <a:pt x="900" y="183"/>
                  </a:lnTo>
                  <a:lnTo>
                    <a:pt x="842" y="113"/>
                  </a:lnTo>
                  <a:lnTo>
                    <a:pt x="787" y="19"/>
                  </a:lnTo>
                  <a:lnTo>
                    <a:pt x="708" y="8"/>
                  </a:lnTo>
                  <a:lnTo>
                    <a:pt x="603" y="0"/>
                  </a:lnTo>
                  <a:lnTo>
                    <a:pt x="540" y="4"/>
                  </a:lnTo>
                  <a:lnTo>
                    <a:pt x="517" y="23"/>
                  </a:lnTo>
                  <a:lnTo>
                    <a:pt x="481" y="27"/>
                  </a:lnTo>
                  <a:lnTo>
                    <a:pt x="458" y="82"/>
                  </a:lnTo>
                  <a:lnTo>
                    <a:pt x="411" y="90"/>
                  </a:lnTo>
                  <a:lnTo>
                    <a:pt x="391" y="117"/>
                  </a:lnTo>
                  <a:lnTo>
                    <a:pt x="391" y="140"/>
                  </a:lnTo>
                  <a:lnTo>
                    <a:pt x="352" y="152"/>
                  </a:lnTo>
                  <a:lnTo>
                    <a:pt x="344" y="191"/>
                  </a:lnTo>
                  <a:lnTo>
                    <a:pt x="305" y="191"/>
                  </a:lnTo>
                  <a:lnTo>
                    <a:pt x="290" y="206"/>
                  </a:lnTo>
                  <a:lnTo>
                    <a:pt x="282" y="234"/>
                  </a:lnTo>
                  <a:lnTo>
                    <a:pt x="301" y="284"/>
                  </a:lnTo>
                  <a:lnTo>
                    <a:pt x="270" y="284"/>
                  </a:lnTo>
                  <a:lnTo>
                    <a:pt x="247" y="304"/>
                  </a:lnTo>
                  <a:lnTo>
                    <a:pt x="247" y="339"/>
                  </a:lnTo>
                  <a:lnTo>
                    <a:pt x="231" y="350"/>
                  </a:lnTo>
                  <a:lnTo>
                    <a:pt x="160" y="354"/>
                  </a:lnTo>
                  <a:lnTo>
                    <a:pt x="157" y="370"/>
                  </a:lnTo>
                  <a:lnTo>
                    <a:pt x="164" y="432"/>
                  </a:lnTo>
                  <a:lnTo>
                    <a:pt x="133" y="452"/>
                  </a:lnTo>
                  <a:lnTo>
                    <a:pt x="129" y="471"/>
                  </a:lnTo>
                  <a:lnTo>
                    <a:pt x="129" y="514"/>
                  </a:lnTo>
                  <a:lnTo>
                    <a:pt x="110" y="537"/>
                  </a:lnTo>
                  <a:lnTo>
                    <a:pt x="114" y="588"/>
                  </a:lnTo>
                  <a:lnTo>
                    <a:pt x="90" y="611"/>
                  </a:lnTo>
                  <a:lnTo>
                    <a:pt x="82" y="631"/>
                  </a:lnTo>
                  <a:lnTo>
                    <a:pt x="82" y="658"/>
                  </a:lnTo>
                  <a:lnTo>
                    <a:pt x="94" y="693"/>
                  </a:lnTo>
                  <a:lnTo>
                    <a:pt x="63" y="740"/>
                  </a:lnTo>
                  <a:lnTo>
                    <a:pt x="63" y="755"/>
                  </a:lnTo>
                  <a:lnTo>
                    <a:pt x="94" y="802"/>
                  </a:lnTo>
                  <a:lnTo>
                    <a:pt x="59" y="833"/>
                  </a:lnTo>
                  <a:lnTo>
                    <a:pt x="47" y="860"/>
                  </a:lnTo>
                  <a:lnTo>
                    <a:pt x="82" y="899"/>
                  </a:lnTo>
                  <a:lnTo>
                    <a:pt x="51" y="934"/>
                  </a:lnTo>
                  <a:lnTo>
                    <a:pt x="67" y="989"/>
                  </a:lnTo>
                  <a:lnTo>
                    <a:pt x="31" y="1028"/>
                  </a:lnTo>
                  <a:lnTo>
                    <a:pt x="67" y="1071"/>
                  </a:lnTo>
                  <a:lnTo>
                    <a:pt x="35" y="1113"/>
                  </a:lnTo>
                  <a:lnTo>
                    <a:pt x="55" y="1160"/>
                  </a:lnTo>
                  <a:lnTo>
                    <a:pt x="35" y="1195"/>
                  </a:lnTo>
                  <a:lnTo>
                    <a:pt x="35" y="1261"/>
                  </a:lnTo>
                  <a:lnTo>
                    <a:pt x="20" y="1281"/>
                  </a:lnTo>
                  <a:lnTo>
                    <a:pt x="20" y="1339"/>
                  </a:lnTo>
                  <a:lnTo>
                    <a:pt x="16" y="1370"/>
                  </a:lnTo>
                  <a:lnTo>
                    <a:pt x="27" y="1417"/>
                  </a:lnTo>
                  <a:lnTo>
                    <a:pt x="0" y="1440"/>
                  </a:lnTo>
                  <a:lnTo>
                    <a:pt x="4" y="1487"/>
                  </a:lnTo>
                  <a:lnTo>
                    <a:pt x="110" y="1557"/>
                  </a:lnTo>
                  <a:lnTo>
                    <a:pt x="207" y="1627"/>
                  </a:lnTo>
                  <a:lnTo>
                    <a:pt x="282" y="1678"/>
                  </a:lnTo>
                  <a:lnTo>
                    <a:pt x="344" y="1709"/>
                  </a:lnTo>
                  <a:lnTo>
                    <a:pt x="434" y="1635"/>
                  </a:lnTo>
                  <a:lnTo>
                    <a:pt x="497" y="1588"/>
                  </a:lnTo>
                  <a:lnTo>
                    <a:pt x="583" y="1549"/>
                  </a:lnTo>
                  <a:lnTo>
                    <a:pt x="638" y="1510"/>
                  </a:lnTo>
                  <a:lnTo>
                    <a:pt x="622" y="1472"/>
                  </a:lnTo>
                  <a:lnTo>
                    <a:pt x="622" y="1433"/>
                  </a:lnTo>
                  <a:lnTo>
                    <a:pt x="599" y="1401"/>
                  </a:lnTo>
                  <a:lnTo>
                    <a:pt x="634" y="1339"/>
                  </a:lnTo>
                  <a:lnTo>
                    <a:pt x="603" y="1312"/>
                  </a:lnTo>
                  <a:lnTo>
                    <a:pt x="626" y="1261"/>
                  </a:lnTo>
                  <a:lnTo>
                    <a:pt x="622" y="1242"/>
                  </a:lnTo>
                  <a:lnTo>
                    <a:pt x="599" y="1207"/>
                  </a:lnTo>
                  <a:lnTo>
                    <a:pt x="615" y="1156"/>
                  </a:lnTo>
                  <a:lnTo>
                    <a:pt x="607" y="1113"/>
                  </a:lnTo>
                  <a:lnTo>
                    <a:pt x="622" y="1047"/>
                  </a:lnTo>
                  <a:lnTo>
                    <a:pt x="618" y="1024"/>
                  </a:lnTo>
                  <a:lnTo>
                    <a:pt x="603" y="985"/>
                  </a:lnTo>
                  <a:lnTo>
                    <a:pt x="615" y="962"/>
                  </a:lnTo>
                  <a:lnTo>
                    <a:pt x="638" y="942"/>
                  </a:lnTo>
                  <a:lnTo>
                    <a:pt x="622" y="872"/>
                  </a:lnTo>
                  <a:lnTo>
                    <a:pt x="677" y="856"/>
                  </a:lnTo>
                  <a:lnTo>
                    <a:pt x="646" y="794"/>
                  </a:lnTo>
                  <a:lnTo>
                    <a:pt x="654" y="782"/>
                  </a:lnTo>
                  <a:lnTo>
                    <a:pt x="705" y="771"/>
                  </a:lnTo>
                  <a:lnTo>
                    <a:pt x="720" y="751"/>
                  </a:lnTo>
                  <a:lnTo>
                    <a:pt x="712" y="716"/>
                  </a:lnTo>
                  <a:lnTo>
                    <a:pt x="724" y="670"/>
                  </a:lnTo>
                  <a:lnTo>
                    <a:pt x="748" y="654"/>
                  </a:lnTo>
                  <a:lnTo>
                    <a:pt x="767" y="642"/>
                  </a:lnTo>
                  <a:lnTo>
                    <a:pt x="775" y="588"/>
                  </a:lnTo>
                  <a:lnTo>
                    <a:pt x="795" y="568"/>
                  </a:lnTo>
                  <a:lnTo>
                    <a:pt x="814" y="564"/>
                  </a:lnTo>
                  <a:lnTo>
                    <a:pt x="826" y="506"/>
                  </a:lnTo>
                  <a:lnTo>
                    <a:pt x="849" y="475"/>
                  </a:lnTo>
                  <a:lnTo>
                    <a:pt x="912" y="448"/>
                  </a:lnTo>
                  <a:lnTo>
                    <a:pt x="924" y="401"/>
                  </a:lnTo>
                  <a:lnTo>
                    <a:pt x="935" y="370"/>
                  </a:lnTo>
                  <a:lnTo>
                    <a:pt x="959" y="354"/>
                  </a:lnTo>
                  <a:lnTo>
                    <a:pt x="1002" y="3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69" name="Group 165"/>
            <p:cNvGrpSpPr>
              <a:grpSpLocks/>
            </p:cNvGrpSpPr>
            <p:nvPr/>
          </p:nvGrpSpPr>
          <p:grpSpPr bwMode="auto">
            <a:xfrm>
              <a:off x="4836" y="2439"/>
              <a:ext cx="55" cy="73"/>
              <a:chOff x="3646" y="3121"/>
              <a:chExt cx="136" cy="181"/>
            </a:xfrm>
          </p:grpSpPr>
          <p:sp>
            <p:nvSpPr>
              <p:cNvPr id="19486" name="Freeform 166"/>
              <p:cNvSpPr>
                <a:spLocks/>
              </p:cNvSpPr>
              <p:nvPr/>
            </p:nvSpPr>
            <p:spPr bwMode="auto">
              <a:xfrm>
                <a:off x="3646" y="3136"/>
                <a:ext cx="58" cy="166"/>
              </a:xfrm>
              <a:custGeom>
                <a:avLst/>
                <a:gdLst>
                  <a:gd name="T0" fmla="*/ 31 w 58"/>
                  <a:gd name="T1" fmla="*/ 158 h 166"/>
                  <a:gd name="T2" fmla="*/ 36 w 58"/>
                  <a:gd name="T3" fmla="*/ 112 h 166"/>
                  <a:gd name="T4" fmla="*/ 33 w 58"/>
                  <a:gd name="T5" fmla="*/ 76 h 166"/>
                  <a:gd name="T6" fmla="*/ 22 w 58"/>
                  <a:gd name="T7" fmla="*/ 48 h 166"/>
                  <a:gd name="T8" fmla="*/ 1 w 58"/>
                  <a:gd name="T9" fmla="*/ 27 h 166"/>
                  <a:gd name="T10" fmla="*/ 0 w 58"/>
                  <a:gd name="T11" fmla="*/ 11 h 166"/>
                  <a:gd name="T12" fmla="*/ 13 w 58"/>
                  <a:gd name="T13" fmla="*/ 0 h 166"/>
                  <a:gd name="T14" fmla="*/ 37 w 58"/>
                  <a:gd name="T15" fmla="*/ 7 h 166"/>
                  <a:gd name="T16" fmla="*/ 49 w 58"/>
                  <a:gd name="T17" fmla="*/ 35 h 166"/>
                  <a:gd name="T18" fmla="*/ 58 w 58"/>
                  <a:gd name="T19" fmla="*/ 72 h 166"/>
                  <a:gd name="T20" fmla="*/ 58 w 58"/>
                  <a:gd name="T21" fmla="*/ 113 h 166"/>
                  <a:gd name="T22" fmla="*/ 49 w 58"/>
                  <a:gd name="T23" fmla="*/ 148 h 166"/>
                  <a:gd name="T24" fmla="*/ 45 w 58"/>
                  <a:gd name="T25" fmla="*/ 166 h 166"/>
                  <a:gd name="T26" fmla="*/ 31 w 58"/>
                  <a:gd name="T27" fmla="*/ 158 h 16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8" h="166">
                    <a:moveTo>
                      <a:pt x="31" y="158"/>
                    </a:moveTo>
                    <a:lnTo>
                      <a:pt x="36" y="112"/>
                    </a:lnTo>
                    <a:lnTo>
                      <a:pt x="33" y="76"/>
                    </a:lnTo>
                    <a:lnTo>
                      <a:pt x="22" y="48"/>
                    </a:lnTo>
                    <a:lnTo>
                      <a:pt x="1" y="27"/>
                    </a:lnTo>
                    <a:lnTo>
                      <a:pt x="0" y="11"/>
                    </a:lnTo>
                    <a:lnTo>
                      <a:pt x="13" y="0"/>
                    </a:lnTo>
                    <a:lnTo>
                      <a:pt x="37" y="7"/>
                    </a:lnTo>
                    <a:lnTo>
                      <a:pt x="49" y="35"/>
                    </a:lnTo>
                    <a:lnTo>
                      <a:pt x="58" y="72"/>
                    </a:lnTo>
                    <a:lnTo>
                      <a:pt x="58" y="113"/>
                    </a:lnTo>
                    <a:lnTo>
                      <a:pt x="49" y="148"/>
                    </a:lnTo>
                    <a:lnTo>
                      <a:pt x="45" y="166"/>
                    </a:lnTo>
                    <a:lnTo>
                      <a:pt x="31" y="1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7" name="Freeform 167"/>
              <p:cNvSpPr>
                <a:spLocks/>
              </p:cNvSpPr>
              <p:nvPr/>
            </p:nvSpPr>
            <p:spPr bwMode="auto">
              <a:xfrm>
                <a:off x="3735" y="3121"/>
                <a:ext cx="47" cy="154"/>
              </a:xfrm>
              <a:custGeom>
                <a:avLst/>
                <a:gdLst>
                  <a:gd name="T0" fmla="*/ 13 w 47"/>
                  <a:gd name="T1" fmla="*/ 139 h 154"/>
                  <a:gd name="T2" fmla="*/ 28 w 47"/>
                  <a:gd name="T3" fmla="*/ 94 h 154"/>
                  <a:gd name="T4" fmla="*/ 24 w 47"/>
                  <a:gd name="T5" fmla="*/ 57 h 154"/>
                  <a:gd name="T6" fmla="*/ 9 w 47"/>
                  <a:gd name="T7" fmla="*/ 29 h 154"/>
                  <a:gd name="T8" fmla="*/ 0 w 47"/>
                  <a:gd name="T9" fmla="*/ 16 h 154"/>
                  <a:gd name="T10" fmla="*/ 8 w 47"/>
                  <a:gd name="T11" fmla="*/ 0 h 154"/>
                  <a:gd name="T12" fmla="*/ 27 w 47"/>
                  <a:gd name="T13" fmla="*/ 0 h 154"/>
                  <a:gd name="T14" fmla="*/ 41 w 47"/>
                  <a:gd name="T15" fmla="*/ 23 h 154"/>
                  <a:gd name="T16" fmla="*/ 47 w 47"/>
                  <a:gd name="T17" fmla="*/ 64 h 154"/>
                  <a:gd name="T18" fmla="*/ 42 w 47"/>
                  <a:gd name="T19" fmla="*/ 101 h 154"/>
                  <a:gd name="T20" fmla="*/ 33 w 47"/>
                  <a:gd name="T21" fmla="*/ 131 h 154"/>
                  <a:gd name="T22" fmla="*/ 22 w 47"/>
                  <a:gd name="T23" fmla="*/ 154 h 154"/>
                  <a:gd name="T24" fmla="*/ 9 w 47"/>
                  <a:gd name="T25" fmla="*/ 151 h 154"/>
                  <a:gd name="T26" fmla="*/ 13 w 47"/>
                  <a:gd name="T27" fmla="*/ 139 h 15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7" h="154">
                    <a:moveTo>
                      <a:pt x="13" y="139"/>
                    </a:moveTo>
                    <a:lnTo>
                      <a:pt x="28" y="94"/>
                    </a:lnTo>
                    <a:lnTo>
                      <a:pt x="24" y="57"/>
                    </a:lnTo>
                    <a:lnTo>
                      <a:pt x="9" y="29"/>
                    </a:lnTo>
                    <a:lnTo>
                      <a:pt x="0" y="16"/>
                    </a:lnTo>
                    <a:lnTo>
                      <a:pt x="8" y="0"/>
                    </a:lnTo>
                    <a:lnTo>
                      <a:pt x="27" y="0"/>
                    </a:lnTo>
                    <a:lnTo>
                      <a:pt x="41" y="23"/>
                    </a:lnTo>
                    <a:lnTo>
                      <a:pt x="47" y="64"/>
                    </a:lnTo>
                    <a:lnTo>
                      <a:pt x="42" y="101"/>
                    </a:lnTo>
                    <a:lnTo>
                      <a:pt x="33" y="131"/>
                    </a:lnTo>
                    <a:lnTo>
                      <a:pt x="22" y="154"/>
                    </a:lnTo>
                    <a:lnTo>
                      <a:pt x="9" y="151"/>
                    </a:lnTo>
                    <a:lnTo>
                      <a:pt x="13" y="1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70" name="Group 168"/>
            <p:cNvGrpSpPr>
              <a:grpSpLocks/>
            </p:cNvGrpSpPr>
            <p:nvPr/>
          </p:nvGrpSpPr>
          <p:grpSpPr bwMode="auto">
            <a:xfrm>
              <a:off x="4330" y="2224"/>
              <a:ext cx="277" cy="307"/>
              <a:chOff x="2161" y="2255"/>
              <a:chExt cx="682" cy="756"/>
            </a:xfrm>
          </p:grpSpPr>
          <p:sp>
            <p:nvSpPr>
              <p:cNvPr id="19482" name="Freeform 169"/>
              <p:cNvSpPr>
                <a:spLocks/>
              </p:cNvSpPr>
              <p:nvPr/>
            </p:nvSpPr>
            <p:spPr bwMode="auto">
              <a:xfrm>
                <a:off x="2474" y="2353"/>
                <a:ext cx="369" cy="208"/>
              </a:xfrm>
              <a:custGeom>
                <a:avLst/>
                <a:gdLst>
                  <a:gd name="T0" fmla="*/ 0 w 369"/>
                  <a:gd name="T1" fmla="*/ 193 h 208"/>
                  <a:gd name="T2" fmla="*/ 61 w 369"/>
                  <a:gd name="T3" fmla="*/ 136 h 208"/>
                  <a:gd name="T4" fmla="*/ 119 w 369"/>
                  <a:gd name="T5" fmla="*/ 97 h 208"/>
                  <a:gd name="T6" fmla="*/ 188 w 369"/>
                  <a:gd name="T7" fmla="*/ 52 h 208"/>
                  <a:gd name="T8" fmla="*/ 267 w 369"/>
                  <a:gd name="T9" fmla="*/ 16 h 208"/>
                  <a:gd name="T10" fmla="*/ 337 w 369"/>
                  <a:gd name="T11" fmla="*/ 0 h 208"/>
                  <a:gd name="T12" fmla="*/ 358 w 369"/>
                  <a:gd name="T13" fmla="*/ 3 h 208"/>
                  <a:gd name="T14" fmla="*/ 369 w 369"/>
                  <a:gd name="T15" fmla="*/ 15 h 208"/>
                  <a:gd name="T16" fmla="*/ 358 w 369"/>
                  <a:gd name="T17" fmla="*/ 35 h 208"/>
                  <a:gd name="T18" fmla="*/ 327 w 369"/>
                  <a:gd name="T19" fmla="*/ 40 h 208"/>
                  <a:gd name="T20" fmla="*/ 242 w 369"/>
                  <a:gd name="T21" fmla="*/ 55 h 208"/>
                  <a:gd name="T22" fmla="*/ 167 w 369"/>
                  <a:gd name="T23" fmla="*/ 91 h 208"/>
                  <a:gd name="T24" fmla="*/ 99 w 369"/>
                  <a:gd name="T25" fmla="*/ 132 h 208"/>
                  <a:gd name="T26" fmla="*/ 41 w 369"/>
                  <a:gd name="T27" fmla="*/ 173 h 208"/>
                  <a:gd name="T28" fmla="*/ 8 w 369"/>
                  <a:gd name="T29" fmla="*/ 208 h 208"/>
                  <a:gd name="T30" fmla="*/ 0 w 369"/>
                  <a:gd name="T31" fmla="*/ 193 h 2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369" h="208">
                    <a:moveTo>
                      <a:pt x="0" y="193"/>
                    </a:moveTo>
                    <a:lnTo>
                      <a:pt x="61" y="136"/>
                    </a:lnTo>
                    <a:lnTo>
                      <a:pt x="119" y="97"/>
                    </a:lnTo>
                    <a:lnTo>
                      <a:pt x="188" y="52"/>
                    </a:lnTo>
                    <a:lnTo>
                      <a:pt x="267" y="16"/>
                    </a:lnTo>
                    <a:lnTo>
                      <a:pt x="337" y="0"/>
                    </a:lnTo>
                    <a:lnTo>
                      <a:pt x="358" y="3"/>
                    </a:lnTo>
                    <a:lnTo>
                      <a:pt x="369" y="15"/>
                    </a:lnTo>
                    <a:lnTo>
                      <a:pt x="358" y="35"/>
                    </a:lnTo>
                    <a:lnTo>
                      <a:pt x="327" y="40"/>
                    </a:lnTo>
                    <a:lnTo>
                      <a:pt x="242" y="55"/>
                    </a:lnTo>
                    <a:lnTo>
                      <a:pt x="167" y="91"/>
                    </a:lnTo>
                    <a:lnTo>
                      <a:pt x="99" y="132"/>
                    </a:lnTo>
                    <a:lnTo>
                      <a:pt x="41" y="173"/>
                    </a:lnTo>
                    <a:lnTo>
                      <a:pt x="8" y="208"/>
                    </a:lnTo>
                    <a:lnTo>
                      <a:pt x="0" y="1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3" name="Freeform 170"/>
              <p:cNvSpPr>
                <a:spLocks/>
              </p:cNvSpPr>
              <p:nvPr/>
            </p:nvSpPr>
            <p:spPr bwMode="auto">
              <a:xfrm>
                <a:off x="2462" y="2255"/>
                <a:ext cx="265" cy="164"/>
              </a:xfrm>
              <a:custGeom>
                <a:avLst/>
                <a:gdLst>
                  <a:gd name="T0" fmla="*/ 0 w 265"/>
                  <a:gd name="T1" fmla="*/ 164 h 164"/>
                  <a:gd name="T2" fmla="*/ 68 w 265"/>
                  <a:gd name="T3" fmla="*/ 91 h 164"/>
                  <a:gd name="T4" fmla="*/ 116 w 265"/>
                  <a:gd name="T5" fmla="*/ 53 h 164"/>
                  <a:gd name="T6" fmla="*/ 177 w 265"/>
                  <a:gd name="T7" fmla="*/ 20 h 164"/>
                  <a:gd name="T8" fmla="*/ 246 w 265"/>
                  <a:gd name="T9" fmla="*/ 0 h 164"/>
                  <a:gd name="T10" fmla="*/ 261 w 265"/>
                  <a:gd name="T11" fmla="*/ 5 h 164"/>
                  <a:gd name="T12" fmla="*/ 265 w 265"/>
                  <a:gd name="T13" fmla="*/ 18 h 164"/>
                  <a:gd name="T14" fmla="*/ 250 w 265"/>
                  <a:gd name="T15" fmla="*/ 34 h 164"/>
                  <a:gd name="T16" fmla="*/ 206 w 265"/>
                  <a:gd name="T17" fmla="*/ 42 h 164"/>
                  <a:gd name="T18" fmla="*/ 157 w 265"/>
                  <a:gd name="T19" fmla="*/ 58 h 164"/>
                  <a:gd name="T20" fmla="*/ 118 w 265"/>
                  <a:gd name="T21" fmla="*/ 77 h 164"/>
                  <a:gd name="T22" fmla="*/ 80 w 265"/>
                  <a:gd name="T23" fmla="*/ 99 h 164"/>
                  <a:gd name="T24" fmla="*/ 48 w 265"/>
                  <a:gd name="T25" fmla="*/ 134 h 164"/>
                  <a:gd name="T26" fmla="*/ 20 w 265"/>
                  <a:gd name="T27" fmla="*/ 160 h 164"/>
                  <a:gd name="T28" fmla="*/ 0 w 265"/>
                  <a:gd name="T29" fmla="*/ 164 h 16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65" h="164">
                    <a:moveTo>
                      <a:pt x="0" y="164"/>
                    </a:moveTo>
                    <a:lnTo>
                      <a:pt x="68" y="91"/>
                    </a:lnTo>
                    <a:lnTo>
                      <a:pt x="116" y="53"/>
                    </a:lnTo>
                    <a:lnTo>
                      <a:pt x="177" y="20"/>
                    </a:lnTo>
                    <a:lnTo>
                      <a:pt x="246" y="0"/>
                    </a:lnTo>
                    <a:lnTo>
                      <a:pt x="261" y="5"/>
                    </a:lnTo>
                    <a:lnTo>
                      <a:pt x="265" y="18"/>
                    </a:lnTo>
                    <a:lnTo>
                      <a:pt x="250" y="34"/>
                    </a:lnTo>
                    <a:lnTo>
                      <a:pt x="206" y="42"/>
                    </a:lnTo>
                    <a:lnTo>
                      <a:pt x="157" y="58"/>
                    </a:lnTo>
                    <a:lnTo>
                      <a:pt x="118" y="77"/>
                    </a:lnTo>
                    <a:lnTo>
                      <a:pt x="80" y="99"/>
                    </a:lnTo>
                    <a:lnTo>
                      <a:pt x="48" y="134"/>
                    </a:lnTo>
                    <a:lnTo>
                      <a:pt x="20" y="160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4" name="Freeform 171"/>
              <p:cNvSpPr>
                <a:spLocks/>
              </p:cNvSpPr>
              <p:nvPr/>
            </p:nvSpPr>
            <p:spPr bwMode="auto">
              <a:xfrm>
                <a:off x="2242" y="2718"/>
                <a:ext cx="120" cy="293"/>
              </a:xfrm>
              <a:custGeom>
                <a:avLst/>
                <a:gdLst>
                  <a:gd name="T0" fmla="*/ 0 w 120"/>
                  <a:gd name="T1" fmla="*/ 285 h 293"/>
                  <a:gd name="T2" fmla="*/ 4 w 120"/>
                  <a:gd name="T3" fmla="*/ 195 h 293"/>
                  <a:gd name="T4" fmla="*/ 25 w 120"/>
                  <a:gd name="T5" fmla="*/ 138 h 293"/>
                  <a:gd name="T6" fmla="*/ 50 w 120"/>
                  <a:gd name="T7" fmla="*/ 76 h 293"/>
                  <a:gd name="T8" fmla="*/ 84 w 120"/>
                  <a:gd name="T9" fmla="*/ 24 h 293"/>
                  <a:gd name="T10" fmla="*/ 100 w 120"/>
                  <a:gd name="T11" fmla="*/ 0 h 293"/>
                  <a:gd name="T12" fmla="*/ 112 w 120"/>
                  <a:gd name="T13" fmla="*/ 3 h 293"/>
                  <a:gd name="T14" fmla="*/ 120 w 120"/>
                  <a:gd name="T15" fmla="*/ 12 h 293"/>
                  <a:gd name="T16" fmla="*/ 96 w 120"/>
                  <a:gd name="T17" fmla="*/ 50 h 293"/>
                  <a:gd name="T18" fmla="*/ 67 w 120"/>
                  <a:gd name="T19" fmla="*/ 103 h 293"/>
                  <a:gd name="T20" fmla="*/ 42 w 120"/>
                  <a:gd name="T21" fmla="*/ 155 h 293"/>
                  <a:gd name="T22" fmla="*/ 28 w 120"/>
                  <a:gd name="T23" fmla="*/ 198 h 293"/>
                  <a:gd name="T24" fmla="*/ 20 w 120"/>
                  <a:gd name="T25" fmla="*/ 237 h 293"/>
                  <a:gd name="T26" fmla="*/ 20 w 120"/>
                  <a:gd name="T27" fmla="*/ 293 h 293"/>
                  <a:gd name="T28" fmla="*/ 0 w 120"/>
                  <a:gd name="T29" fmla="*/ 285 h 29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0" h="293">
                    <a:moveTo>
                      <a:pt x="0" y="285"/>
                    </a:moveTo>
                    <a:lnTo>
                      <a:pt x="4" y="195"/>
                    </a:lnTo>
                    <a:lnTo>
                      <a:pt x="25" y="138"/>
                    </a:lnTo>
                    <a:lnTo>
                      <a:pt x="50" y="76"/>
                    </a:lnTo>
                    <a:lnTo>
                      <a:pt x="84" y="24"/>
                    </a:lnTo>
                    <a:lnTo>
                      <a:pt x="100" y="0"/>
                    </a:lnTo>
                    <a:lnTo>
                      <a:pt x="112" y="3"/>
                    </a:lnTo>
                    <a:lnTo>
                      <a:pt x="120" y="12"/>
                    </a:lnTo>
                    <a:lnTo>
                      <a:pt x="96" y="50"/>
                    </a:lnTo>
                    <a:lnTo>
                      <a:pt x="67" y="103"/>
                    </a:lnTo>
                    <a:lnTo>
                      <a:pt x="42" y="155"/>
                    </a:lnTo>
                    <a:lnTo>
                      <a:pt x="28" y="198"/>
                    </a:lnTo>
                    <a:lnTo>
                      <a:pt x="20" y="237"/>
                    </a:lnTo>
                    <a:lnTo>
                      <a:pt x="20" y="293"/>
                    </a:lnTo>
                    <a:lnTo>
                      <a:pt x="0" y="2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5" name="Freeform 172"/>
              <p:cNvSpPr>
                <a:spLocks/>
              </p:cNvSpPr>
              <p:nvPr/>
            </p:nvSpPr>
            <p:spPr bwMode="auto">
              <a:xfrm>
                <a:off x="2161" y="2670"/>
                <a:ext cx="115" cy="221"/>
              </a:xfrm>
              <a:custGeom>
                <a:avLst/>
                <a:gdLst>
                  <a:gd name="T0" fmla="*/ 0 w 115"/>
                  <a:gd name="T1" fmla="*/ 186 h 221"/>
                  <a:gd name="T2" fmla="*/ 17 w 115"/>
                  <a:gd name="T3" fmla="*/ 122 h 221"/>
                  <a:gd name="T4" fmla="*/ 54 w 115"/>
                  <a:gd name="T5" fmla="*/ 36 h 221"/>
                  <a:gd name="T6" fmla="*/ 96 w 115"/>
                  <a:gd name="T7" fmla="*/ 0 h 221"/>
                  <a:gd name="T8" fmla="*/ 115 w 115"/>
                  <a:gd name="T9" fmla="*/ 13 h 221"/>
                  <a:gd name="T10" fmla="*/ 78 w 115"/>
                  <a:gd name="T11" fmla="*/ 48 h 221"/>
                  <a:gd name="T12" fmla="*/ 42 w 115"/>
                  <a:gd name="T13" fmla="*/ 98 h 221"/>
                  <a:gd name="T14" fmla="*/ 24 w 115"/>
                  <a:gd name="T15" fmla="*/ 169 h 221"/>
                  <a:gd name="T16" fmla="*/ 12 w 115"/>
                  <a:gd name="T17" fmla="*/ 221 h 221"/>
                  <a:gd name="T18" fmla="*/ 0 w 115"/>
                  <a:gd name="T19" fmla="*/ 186 h 2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221">
                    <a:moveTo>
                      <a:pt x="0" y="186"/>
                    </a:moveTo>
                    <a:lnTo>
                      <a:pt x="17" y="122"/>
                    </a:lnTo>
                    <a:lnTo>
                      <a:pt x="54" y="36"/>
                    </a:lnTo>
                    <a:lnTo>
                      <a:pt x="96" y="0"/>
                    </a:lnTo>
                    <a:lnTo>
                      <a:pt x="115" y="13"/>
                    </a:lnTo>
                    <a:lnTo>
                      <a:pt x="78" y="48"/>
                    </a:lnTo>
                    <a:lnTo>
                      <a:pt x="42" y="98"/>
                    </a:lnTo>
                    <a:lnTo>
                      <a:pt x="24" y="169"/>
                    </a:lnTo>
                    <a:lnTo>
                      <a:pt x="12" y="221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71" name="Freeform 173"/>
            <p:cNvSpPr>
              <a:spLocks/>
            </p:cNvSpPr>
            <p:nvPr/>
          </p:nvSpPr>
          <p:spPr bwMode="auto">
            <a:xfrm>
              <a:off x="4543" y="2457"/>
              <a:ext cx="235" cy="537"/>
            </a:xfrm>
            <a:custGeom>
              <a:avLst/>
              <a:gdLst>
                <a:gd name="T0" fmla="*/ 6 w 579"/>
                <a:gd name="T1" fmla="*/ 0 h 1322"/>
                <a:gd name="T2" fmla="*/ 5 w 579"/>
                <a:gd name="T3" fmla="*/ 2 h 1322"/>
                <a:gd name="T4" fmla="*/ 6 w 579"/>
                <a:gd name="T5" fmla="*/ 3 h 1322"/>
                <a:gd name="T6" fmla="*/ 6 w 579"/>
                <a:gd name="T7" fmla="*/ 4 h 1322"/>
                <a:gd name="T8" fmla="*/ 4 w 579"/>
                <a:gd name="T9" fmla="*/ 6 h 1322"/>
                <a:gd name="T10" fmla="*/ 6 w 579"/>
                <a:gd name="T11" fmla="*/ 8 h 1322"/>
                <a:gd name="T12" fmla="*/ 2 w 579"/>
                <a:gd name="T13" fmla="*/ 10 h 1322"/>
                <a:gd name="T14" fmla="*/ 3 w 579"/>
                <a:gd name="T15" fmla="*/ 12 h 1322"/>
                <a:gd name="T16" fmla="*/ 2 w 579"/>
                <a:gd name="T17" fmla="*/ 14 h 1322"/>
                <a:gd name="T18" fmla="*/ 3 w 579"/>
                <a:gd name="T19" fmla="*/ 16 h 1322"/>
                <a:gd name="T20" fmla="*/ 3 w 579"/>
                <a:gd name="T21" fmla="*/ 17 h 1322"/>
                <a:gd name="T22" fmla="*/ 2 w 579"/>
                <a:gd name="T23" fmla="*/ 17 h 1322"/>
                <a:gd name="T24" fmla="*/ 2 w 579"/>
                <a:gd name="T25" fmla="*/ 18 h 1322"/>
                <a:gd name="T26" fmla="*/ 3 w 579"/>
                <a:gd name="T27" fmla="*/ 19 h 1322"/>
                <a:gd name="T28" fmla="*/ 3 w 579"/>
                <a:gd name="T29" fmla="*/ 19 h 1322"/>
                <a:gd name="T30" fmla="*/ 3 w 579"/>
                <a:gd name="T31" fmla="*/ 21 h 1322"/>
                <a:gd name="T32" fmla="*/ 2 w 579"/>
                <a:gd name="T33" fmla="*/ 22 h 1322"/>
                <a:gd name="T34" fmla="*/ 1 w 579"/>
                <a:gd name="T35" fmla="*/ 22 h 1322"/>
                <a:gd name="T36" fmla="*/ 0 w 579"/>
                <a:gd name="T37" fmla="*/ 23 h 1322"/>
                <a:gd name="T38" fmla="*/ 1 w 579"/>
                <a:gd name="T39" fmla="*/ 23 h 1322"/>
                <a:gd name="T40" fmla="*/ 2 w 579"/>
                <a:gd name="T41" fmla="*/ 23 h 1322"/>
                <a:gd name="T42" fmla="*/ 3 w 579"/>
                <a:gd name="T43" fmla="*/ 22 h 1322"/>
                <a:gd name="T44" fmla="*/ 4 w 579"/>
                <a:gd name="T45" fmla="*/ 22 h 1322"/>
                <a:gd name="T46" fmla="*/ 4 w 579"/>
                <a:gd name="T47" fmla="*/ 23 h 1322"/>
                <a:gd name="T48" fmla="*/ 3 w 579"/>
                <a:gd name="T49" fmla="*/ 24 h 1322"/>
                <a:gd name="T50" fmla="*/ 2 w 579"/>
                <a:gd name="T51" fmla="*/ 25 h 1322"/>
                <a:gd name="T52" fmla="*/ 1 w 579"/>
                <a:gd name="T53" fmla="*/ 25 h 1322"/>
                <a:gd name="T54" fmla="*/ 0 w 579"/>
                <a:gd name="T55" fmla="*/ 26 h 1322"/>
                <a:gd name="T56" fmla="*/ 5 w 579"/>
                <a:gd name="T57" fmla="*/ 25 h 1322"/>
                <a:gd name="T58" fmla="*/ 5 w 579"/>
                <a:gd name="T59" fmla="*/ 26 h 1322"/>
                <a:gd name="T60" fmla="*/ 4 w 579"/>
                <a:gd name="T61" fmla="*/ 27 h 1322"/>
                <a:gd name="T62" fmla="*/ 3 w 579"/>
                <a:gd name="T63" fmla="*/ 27 h 1322"/>
                <a:gd name="T64" fmla="*/ 2 w 579"/>
                <a:gd name="T65" fmla="*/ 28 h 1322"/>
                <a:gd name="T66" fmla="*/ 0 w 579"/>
                <a:gd name="T67" fmla="*/ 28 h 1322"/>
                <a:gd name="T68" fmla="*/ 2 w 579"/>
                <a:gd name="T69" fmla="*/ 28 h 1322"/>
                <a:gd name="T70" fmla="*/ 4 w 579"/>
                <a:gd name="T71" fmla="*/ 29 h 1322"/>
                <a:gd name="T72" fmla="*/ 4 w 579"/>
                <a:gd name="T73" fmla="*/ 29 h 1322"/>
                <a:gd name="T74" fmla="*/ 4 w 579"/>
                <a:gd name="T75" fmla="*/ 30 h 1322"/>
                <a:gd name="T76" fmla="*/ 2 w 579"/>
                <a:gd name="T77" fmla="*/ 30 h 1322"/>
                <a:gd name="T78" fmla="*/ 2 w 579"/>
                <a:gd name="T79" fmla="*/ 31 h 1322"/>
                <a:gd name="T80" fmla="*/ 2 w 579"/>
                <a:gd name="T81" fmla="*/ 32 h 1322"/>
                <a:gd name="T82" fmla="*/ 2 w 579"/>
                <a:gd name="T83" fmla="*/ 33 h 1322"/>
                <a:gd name="T84" fmla="*/ 1 w 579"/>
                <a:gd name="T85" fmla="*/ 33 h 1322"/>
                <a:gd name="T86" fmla="*/ 0 w 579"/>
                <a:gd name="T87" fmla="*/ 34 h 1322"/>
                <a:gd name="T88" fmla="*/ 3 w 579"/>
                <a:gd name="T89" fmla="*/ 34 h 1322"/>
                <a:gd name="T90" fmla="*/ 5 w 579"/>
                <a:gd name="T91" fmla="*/ 31 h 1322"/>
                <a:gd name="T92" fmla="*/ 5 w 579"/>
                <a:gd name="T93" fmla="*/ 27 h 1322"/>
                <a:gd name="T94" fmla="*/ 5 w 579"/>
                <a:gd name="T95" fmla="*/ 23 h 1322"/>
                <a:gd name="T96" fmla="*/ 5 w 579"/>
                <a:gd name="T97" fmla="*/ 19 h 1322"/>
                <a:gd name="T98" fmla="*/ 6 w 579"/>
                <a:gd name="T99" fmla="*/ 17 h 1322"/>
                <a:gd name="T100" fmla="*/ 7 w 579"/>
                <a:gd name="T101" fmla="*/ 15 h 1322"/>
                <a:gd name="T102" fmla="*/ 6 w 579"/>
                <a:gd name="T103" fmla="*/ 13 h 1322"/>
                <a:gd name="T104" fmla="*/ 8 w 579"/>
                <a:gd name="T105" fmla="*/ 11 h 1322"/>
                <a:gd name="T106" fmla="*/ 9 w 579"/>
                <a:gd name="T107" fmla="*/ 8 h 1322"/>
                <a:gd name="T108" fmla="*/ 11 w 579"/>
                <a:gd name="T109" fmla="*/ 5 h 1322"/>
                <a:gd name="T110" fmla="*/ 13 w 579"/>
                <a:gd name="T111" fmla="*/ 4 h 1322"/>
                <a:gd name="T112" fmla="*/ 16 w 579"/>
                <a:gd name="T113" fmla="*/ 0 h 13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79" h="1322">
                  <a:moveTo>
                    <a:pt x="555" y="4"/>
                  </a:moveTo>
                  <a:lnTo>
                    <a:pt x="370" y="0"/>
                  </a:lnTo>
                  <a:lnTo>
                    <a:pt x="236" y="0"/>
                  </a:lnTo>
                  <a:lnTo>
                    <a:pt x="201" y="0"/>
                  </a:lnTo>
                  <a:lnTo>
                    <a:pt x="185" y="27"/>
                  </a:lnTo>
                  <a:lnTo>
                    <a:pt x="181" y="51"/>
                  </a:lnTo>
                  <a:lnTo>
                    <a:pt x="154" y="66"/>
                  </a:lnTo>
                  <a:lnTo>
                    <a:pt x="154" y="97"/>
                  </a:lnTo>
                  <a:lnTo>
                    <a:pt x="213" y="117"/>
                  </a:lnTo>
                  <a:lnTo>
                    <a:pt x="240" y="129"/>
                  </a:lnTo>
                  <a:lnTo>
                    <a:pt x="260" y="160"/>
                  </a:lnTo>
                  <a:lnTo>
                    <a:pt x="217" y="164"/>
                  </a:lnTo>
                  <a:lnTo>
                    <a:pt x="288" y="203"/>
                  </a:lnTo>
                  <a:lnTo>
                    <a:pt x="221" y="207"/>
                  </a:lnTo>
                  <a:lnTo>
                    <a:pt x="173" y="222"/>
                  </a:lnTo>
                  <a:lnTo>
                    <a:pt x="232" y="253"/>
                  </a:lnTo>
                  <a:lnTo>
                    <a:pt x="197" y="285"/>
                  </a:lnTo>
                  <a:lnTo>
                    <a:pt x="205" y="300"/>
                  </a:lnTo>
                  <a:lnTo>
                    <a:pt x="225" y="335"/>
                  </a:lnTo>
                  <a:lnTo>
                    <a:pt x="154" y="363"/>
                  </a:lnTo>
                  <a:lnTo>
                    <a:pt x="55" y="351"/>
                  </a:lnTo>
                  <a:lnTo>
                    <a:pt x="59" y="386"/>
                  </a:lnTo>
                  <a:lnTo>
                    <a:pt x="126" y="398"/>
                  </a:lnTo>
                  <a:lnTo>
                    <a:pt x="122" y="429"/>
                  </a:lnTo>
                  <a:lnTo>
                    <a:pt x="95" y="456"/>
                  </a:lnTo>
                  <a:lnTo>
                    <a:pt x="161" y="472"/>
                  </a:lnTo>
                  <a:lnTo>
                    <a:pt x="83" y="503"/>
                  </a:lnTo>
                  <a:lnTo>
                    <a:pt x="71" y="558"/>
                  </a:lnTo>
                  <a:lnTo>
                    <a:pt x="114" y="581"/>
                  </a:lnTo>
                  <a:lnTo>
                    <a:pt x="118" y="593"/>
                  </a:lnTo>
                  <a:lnTo>
                    <a:pt x="130" y="601"/>
                  </a:lnTo>
                  <a:lnTo>
                    <a:pt x="130" y="612"/>
                  </a:lnTo>
                  <a:lnTo>
                    <a:pt x="118" y="616"/>
                  </a:lnTo>
                  <a:lnTo>
                    <a:pt x="106" y="620"/>
                  </a:lnTo>
                  <a:lnTo>
                    <a:pt x="95" y="628"/>
                  </a:lnTo>
                  <a:lnTo>
                    <a:pt x="83" y="640"/>
                  </a:lnTo>
                  <a:lnTo>
                    <a:pt x="75" y="655"/>
                  </a:lnTo>
                  <a:lnTo>
                    <a:pt x="75" y="667"/>
                  </a:lnTo>
                  <a:lnTo>
                    <a:pt x="87" y="675"/>
                  </a:lnTo>
                  <a:lnTo>
                    <a:pt x="98" y="675"/>
                  </a:lnTo>
                  <a:lnTo>
                    <a:pt x="110" y="682"/>
                  </a:lnTo>
                  <a:lnTo>
                    <a:pt x="122" y="690"/>
                  </a:lnTo>
                  <a:lnTo>
                    <a:pt x="126" y="702"/>
                  </a:lnTo>
                  <a:lnTo>
                    <a:pt x="122" y="714"/>
                  </a:lnTo>
                  <a:lnTo>
                    <a:pt x="118" y="725"/>
                  </a:lnTo>
                  <a:lnTo>
                    <a:pt x="118" y="737"/>
                  </a:lnTo>
                  <a:lnTo>
                    <a:pt x="114" y="749"/>
                  </a:lnTo>
                  <a:lnTo>
                    <a:pt x="106" y="760"/>
                  </a:lnTo>
                  <a:lnTo>
                    <a:pt x="95" y="768"/>
                  </a:lnTo>
                  <a:lnTo>
                    <a:pt x="83" y="776"/>
                  </a:lnTo>
                  <a:lnTo>
                    <a:pt x="75" y="792"/>
                  </a:lnTo>
                  <a:lnTo>
                    <a:pt x="63" y="792"/>
                  </a:lnTo>
                  <a:lnTo>
                    <a:pt x="55" y="803"/>
                  </a:lnTo>
                  <a:lnTo>
                    <a:pt x="43" y="811"/>
                  </a:lnTo>
                  <a:lnTo>
                    <a:pt x="32" y="819"/>
                  </a:lnTo>
                  <a:lnTo>
                    <a:pt x="16" y="831"/>
                  </a:lnTo>
                  <a:lnTo>
                    <a:pt x="4" y="838"/>
                  </a:lnTo>
                  <a:lnTo>
                    <a:pt x="0" y="850"/>
                  </a:lnTo>
                  <a:lnTo>
                    <a:pt x="20" y="854"/>
                  </a:lnTo>
                  <a:lnTo>
                    <a:pt x="32" y="846"/>
                  </a:lnTo>
                  <a:lnTo>
                    <a:pt x="43" y="842"/>
                  </a:lnTo>
                  <a:lnTo>
                    <a:pt x="55" y="838"/>
                  </a:lnTo>
                  <a:lnTo>
                    <a:pt x="71" y="831"/>
                  </a:lnTo>
                  <a:lnTo>
                    <a:pt x="83" y="831"/>
                  </a:lnTo>
                  <a:lnTo>
                    <a:pt x="95" y="831"/>
                  </a:lnTo>
                  <a:lnTo>
                    <a:pt x="106" y="823"/>
                  </a:lnTo>
                  <a:lnTo>
                    <a:pt x="118" y="819"/>
                  </a:lnTo>
                  <a:lnTo>
                    <a:pt x="130" y="819"/>
                  </a:lnTo>
                  <a:lnTo>
                    <a:pt x="142" y="819"/>
                  </a:lnTo>
                  <a:lnTo>
                    <a:pt x="146" y="831"/>
                  </a:lnTo>
                  <a:lnTo>
                    <a:pt x="146" y="842"/>
                  </a:lnTo>
                  <a:lnTo>
                    <a:pt x="146" y="854"/>
                  </a:lnTo>
                  <a:lnTo>
                    <a:pt x="134" y="862"/>
                  </a:lnTo>
                  <a:lnTo>
                    <a:pt x="122" y="874"/>
                  </a:lnTo>
                  <a:lnTo>
                    <a:pt x="110" y="881"/>
                  </a:lnTo>
                  <a:lnTo>
                    <a:pt x="98" y="889"/>
                  </a:lnTo>
                  <a:lnTo>
                    <a:pt x="87" y="897"/>
                  </a:lnTo>
                  <a:lnTo>
                    <a:pt x="75" y="905"/>
                  </a:lnTo>
                  <a:lnTo>
                    <a:pt x="63" y="909"/>
                  </a:lnTo>
                  <a:lnTo>
                    <a:pt x="51" y="920"/>
                  </a:lnTo>
                  <a:lnTo>
                    <a:pt x="39" y="924"/>
                  </a:lnTo>
                  <a:lnTo>
                    <a:pt x="28" y="932"/>
                  </a:lnTo>
                  <a:lnTo>
                    <a:pt x="24" y="944"/>
                  </a:lnTo>
                  <a:lnTo>
                    <a:pt x="16" y="955"/>
                  </a:lnTo>
                  <a:lnTo>
                    <a:pt x="32" y="959"/>
                  </a:lnTo>
                  <a:lnTo>
                    <a:pt x="146" y="905"/>
                  </a:lnTo>
                  <a:lnTo>
                    <a:pt x="181" y="909"/>
                  </a:lnTo>
                  <a:lnTo>
                    <a:pt x="185" y="920"/>
                  </a:lnTo>
                  <a:lnTo>
                    <a:pt x="185" y="952"/>
                  </a:lnTo>
                  <a:lnTo>
                    <a:pt x="177" y="967"/>
                  </a:lnTo>
                  <a:lnTo>
                    <a:pt x="173" y="979"/>
                  </a:lnTo>
                  <a:lnTo>
                    <a:pt x="161" y="991"/>
                  </a:lnTo>
                  <a:lnTo>
                    <a:pt x="150" y="994"/>
                  </a:lnTo>
                  <a:lnTo>
                    <a:pt x="138" y="994"/>
                  </a:lnTo>
                  <a:lnTo>
                    <a:pt x="122" y="991"/>
                  </a:lnTo>
                  <a:lnTo>
                    <a:pt x="110" y="991"/>
                  </a:lnTo>
                  <a:lnTo>
                    <a:pt x="79" y="994"/>
                  </a:lnTo>
                  <a:lnTo>
                    <a:pt x="71" y="1018"/>
                  </a:lnTo>
                  <a:lnTo>
                    <a:pt x="59" y="1022"/>
                  </a:lnTo>
                  <a:lnTo>
                    <a:pt x="43" y="1026"/>
                  </a:lnTo>
                  <a:lnTo>
                    <a:pt x="32" y="1026"/>
                  </a:lnTo>
                  <a:lnTo>
                    <a:pt x="16" y="1033"/>
                  </a:lnTo>
                  <a:lnTo>
                    <a:pt x="16" y="1045"/>
                  </a:lnTo>
                  <a:lnTo>
                    <a:pt x="63" y="1049"/>
                  </a:lnTo>
                  <a:lnTo>
                    <a:pt x="75" y="1049"/>
                  </a:lnTo>
                  <a:lnTo>
                    <a:pt x="98" y="1049"/>
                  </a:lnTo>
                  <a:lnTo>
                    <a:pt x="110" y="1057"/>
                  </a:lnTo>
                  <a:lnTo>
                    <a:pt x="126" y="1057"/>
                  </a:lnTo>
                  <a:lnTo>
                    <a:pt x="138" y="1057"/>
                  </a:lnTo>
                  <a:lnTo>
                    <a:pt x="154" y="1057"/>
                  </a:lnTo>
                  <a:lnTo>
                    <a:pt x="154" y="1069"/>
                  </a:lnTo>
                  <a:lnTo>
                    <a:pt x="142" y="1076"/>
                  </a:lnTo>
                  <a:lnTo>
                    <a:pt x="130" y="1084"/>
                  </a:lnTo>
                  <a:lnTo>
                    <a:pt x="130" y="1096"/>
                  </a:lnTo>
                  <a:lnTo>
                    <a:pt x="118" y="1104"/>
                  </a:lnTo>
                  <a:lnTo>
                    <a:pt x="106" y="1104"/>
                  </a:lnTo>
                  <a:lnTo>
                    <a:pt x="98" y="1115"/>
                  </a:lnTo>
                  <a:lnTo>
                    <a:pt x="87" y="1123"/>
                  </a:lnTo>
                  <a:lnTo>
                    <a:pt x="83" y="1135"/>
                  </a:lnTo>
                  <a:lnTo>
                    <a:pt x="98" y="1135"/>
                  </a:lnTo>
                  <a:lnTo>
                    <a:pt x="98" y="1147"/>
                  </a:lnTo>
                  <a:lnTo>
                    <a:pt x="95" y="1158"/>
                  </a:lnTo>
                  <a:lnTo>
                    <a:pt x="95" y="1170"/>
                  </a:lnTo>
                  <a:lnTo>
                    <a:pt x="95" y="1182"/>
                  </a:lnTo>
                  <a:lnTo>
                    <a:pt x="95" y="1197"/>
                  </a:lnTo>
                  <a:lnTo>
                    <a:pt x="91" y="1213"/>
                  </a:lnTo>
                  <a:lnTo>
                    <a:pt x="83" y="1225"/>
                  </a:lnTo>
                  <a:lnTo>
                    <a:pt x="59" y="1228"/>
                  </a:lnTo>
                  <a:lnTo>
                    <a:pt x="35" y="1232"/>
                  </a:lnTo>
                  <a:lnTo>
                    <a:pt x="24" y="1240"/>
                  </a:lnTo>
                  <a:lnTo>
                    <a:pt x="16" y="1252"/>
                  </a:lnTo>
                  <a:lnTo>
                    <a:pt x="16" y="1264"/>
                  </a:lnTo>
                  <a:lnTo>
                    <a:pt x="16" y="1275"/>
                  </a:lnTo>
                  <a:lnTo>
                    <a:pt x="28" y="1322"/>
                  </a:lnTo>
                  <a:lnTo>
                    <a:pt x="110" y="1256"/>
                  </a:lnTo>
                  <a:lnTo>
                    <a:pt x="209" y="1201"/>
                  </a:lnTo>
                  <a:lnTo>
                    <a:pt x="189" y="1154"/>
                  </a:lnTo>
                  <a:lnTo>
                    <a:pt x="201" y="1127"/>
                  </a:lnTo>
                  <a:lnTo>
                    <a:pt x="173" y="1088"/>
                  </a:lnTo>
                  <a:lnTo>
                    <a:pt x="205" y="1037"/>
                  </a:lnTo>
                  <a:lnTo>
                    <a:pt x="181" y="998"/>
                  </a:lnTo>
                  <a:lnTo>
                    <a:pt x="201" y="944"/>
                  </a:lnTo>
                  <a:lnTo>
                    <a:pt x="181" y="889"/>
                  </a:lnTo>
                  <a:lnTo>
                    <a:pt x="189" y="838"/>
                  </a:lnTo>
                  <a:lnTo>
                    <a:pt x="173" y="807"/>
                  </a:lnTo>
                  <a:lnTo>
                    <a:pt x="201" y="737"/>
                  </a:lnTo>
                  <a:lnTo>
                    <a:pt x="197" y="714"/>
                  </a:lnTo>
                  <a:lnTo>
                    <a:pt x="177" y="682"/>
                  </a:lnTo>
                  <a:lnTo>
                    <a:pt x="185" y="647"/>
                  </a:lnTo>
                  <a:lnTo>
                    <a:pt x="209" y="632"/>
                  </a:lnTo>
                  <a:lnTo>
                    <a:pt x="193" y="573"/>
                  </a:lnTo>
                  <a:lnTo>
                    <a:pt x="197" y="565"/>
                  </a:lnTo>
                  <a:lnTo>
                    <a:pt x="248" y="550"/>
                  </a:lnTo>
                  <a:lnTo>
                    <a:pt x="248" y="538"/>
                  </a:lnTo>
                  <a:lnTo>
                    <a:pt x="221" y="476"/>
                  </a:lnTo>
                  <a:lnTo>
                    <a:pt x="228" y="468"/>
                  </a:lnTo>
                  <a:lnTo>
                    <a:pt x="284" y="464"/>
                  </a:lnTo>
                  <a:lnTo>
                    <a:pt x="299" y="448"/>
                  </a:lnTo>
                  <a:lnTo>
                    <a:pt x="288" y="398"/>
                  </a:lnTo>
                  <a:lnTo>
                    <a:pt x="299" y="359"/>
                  </a:lnTo>
                  <a:lnTo>
                    <a:pt x="339" y="339"/>
                  </a:lnTo>
                  <a:lnTo>
                    <a:pt x="347" y="281"/>
                  </a:lnTo>
                  <a:lnTo>
                    <a:pt x="362" y="265"/>
                  </a:lnTo>
                  <a:lnTo>
                    <a:pt x="394" y="246"/>
                  </a:lnTo>
                  <a:lnTo>
                    <a:pt x="402" y="195"/>
                  </a:lnTo>
                  <a:lnTo>
                    <a:pt x="425" y="168"/>
                  </a:lnTo>
                  <a:lnTo>
                    <a:pt x="469" y="144"/>
                  </a:lnTo>
                  <a:lnTo>
                    <a:pt x="484" y="148"/>
                  </a:lnTo>
                  <a:lnTo>
                    <a:pt x="496" y="82"/>
                  </a:lnTo>
                  <a:lnTo>
                    <a:pt x="512" y="58"/>
                  </a:lnTo>
                  <a:lnTo>
                    <a:pt x="579" y="8"/>
                  </a:lnTo>
                  <a:lnTo>
                    <a:pt x="555" y="4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72" name="Group 174"/>
            <p:cNvGrpSpPr>
              <a:grpSpLocks/>
            </p:cNvGrpSpPr>
            <p:nvPr/>
          </p:nvGrpSpPr>
          <p:grpSpPr bwMode="auto">
            <a:xfrm>
              <a:off x="4368" y="2325"/>
              <a:ext cx="419" cy="703"/>
              <a:chOff x="2254" y="2503"/>
              <a:chExt cx="1034" cy="1733"/>
            </a:xfrm>
          </p:grpSpPr>
          <p:sp>
            <p:nvSpPr>
              <p:cNvPr id="19473" name="Freeform 175"/>
              <p:cNvSpPr>
                <a:spLocks/>
              </p:cNvSpPr>
              <p:nvPr/>
            </p:nvSpPr>
            <p:spPr bwMode="auto">
              <a:xfrm>
                <a:off x="2557" y="2503"/>
                <a:ext cx="731" cy="640"/>
              </a:xfrm>
              <a:custGeom>
                <a:avLst/>
                <a:gdLst>
                  <a:gd name="T0" fmla="*/ 574 w 731"/>
                  <a:gd name="T1" fmla="*/ 174 h 640"/>
                  <a:gd name="T2" fmla="*/ 418 w 731"/>
                  <a:gd name="T3" fmla="*/ 35 h 640"/>
                  <a:gd name="T4" fmla="*/ 242 w 731"/>
                  <a:gd name="T5" fmla="*/ 24 h 640"/>
                  <a:gd name="T6" fmla="*/ 263 w 731"/>
                  <a:gd name="T7" fmla="*/ 0 h 640"/>
                  <a:gd name="T8" fmla="*/ 449 w 731"/>
                  <a:gd name="T9" fmla="*/ 21 h 640"/>
                  <a:gd name="T10" fmla="*/ 532 w 731"/>
                  <a:gd name="T11" fmla="*/ 84 h 640"/>
                  <a:gd name="T12" fmla="*/ 602 w 731"/>
                  <a:gd name="T13" fmla="*/ 174 h 640"/>
                  <a:gd name="T14" fmla="*/ 717 w 731"/>
                  <a:gd name="T15" fmla="*/ 296 h 640"/>
                  <a:gd name="T16" fmla="*/ 723 w 731"/>
                  <a:gd name="T17" fmla="*/ 346 h 640"/>
                  <a:gd name="T18" fmla="*/ 574 w 731"/>
                  <a:gd name="T19" fmla="*/ 339 h 640"/>
                  <a:gd name="T20" fmla="*/ 364 w 731"/>
                  <a:gd name="T21" fmla="*/ 335 h 640"/>
                  <a:gd name="T22" fmla="*/ 326 w 731"/>
                  <a:gd name="T23" fmla="*/ 334 h 640"/>
                  <a:gd name="T24" fmla="*/ 333 w 731"/>
                  <a:gd name="T25" fmla="*/ 373 h 640"/>
                  <a:gd name="T26" fmla="*/ 314 w 731"/>
                  <a:gd name="T27" fmla="*/ 389 h 640"/>
                  <a:gd name="T28" fmla="*/ 297 w 731"/>
                  <a:gd name="T29" fmla="*/ 402 h 640"/>
                  <a:gd name="T30" fmla="*/ 330 w 731"/>
                  <a:gd name="T31" fmla="*/ 432 h 640"/>
                  <a:gd name="T32" fmla="*/ 375 w 731"/>
                  <a:gd name="T33" fmla="*/ 445 h 640"/>
                  <a:gd name="T34" fmla="*/ 294 w 731"/>
                  <a:gd name="T35" fmla="*/ 455 h 640"/>
                  <a:gd name="T36" fmla="*/ 238 w 731"/>
                  <a:gd name="T37" fmla="*/ 469 h 640"/>
                  <a:gd name="T38" fmla="*/ 239 w 731"/>
                  <a:gd name="T39" fmla="*/ 492 h 640"/>
                  <a:gd name="T40" fmla="*/ 330 w 731"/>
                  <a:gd name="T41" fmla="*/ 499 h 640"/>
                  <a:gd name="T42" fmla="*/ 332 w 731"/>
                  <a:gd name="T43" fmla="*/ 522 h 640"/>
                  <a:gd name="T44" fmla="*/ 239 w 731"/>
                  <a:gd name="T45" fmla="*/ 526 h 640"/>
                  <a:gd name="T46" fmla="*/ 203 w 731"/>
                  <a:gd name="T47" fmla="*/ 551 h 640"/>
                  <a:gd name="T48" fmla="*/ 200 w 731"/>
                  <a:gd name="T49" fmla="*/ 586 h 640"/>
                  <a:gd name="T50" fmla="*/ 282 w 731"/>
                  <a:gd name="T51" fmla="*/ 601 h 640"/>
                  <a:gd name="T52" fmla="*/ 282 w 731"/>
                  <a:gd name="T53" fmla="*/ 622 h 640"/>
                  <a:gd name="T54" fmla="*/ 203 w 731"/>
                  <a:gd name="T55" fmla="*/ 620 h 640"/>
                  <a:gd name="T56" fmla="*/ 169 w 731"/>
                  <a:gd name="T57" fmla="*/ 640 h 640"/>
                  <a:gd name="T58" fmla="*/ 102 w 731"/>
                  <a:gd name="T59" fmla="*/ 597 h 640"/>
                  <a:gd name="T60" fmla="*/ 0 w 731"/>
                  <a:gd name="T61" fmla="*/ 508 h 640"/>
                  <a:gd name="T62" fmla="*/ 85 w 731"/>
                  <a:gd name="T63" fmla="*/ 538 h 640"/>
                  <a:gd name="T64" fmla="*/ 171 w 731"/>
                  <a:gd name="T65" fmla="*/ 594 h 640"/>
                  <a:gd name="T66" fmla="*/ 156 w 731"/>
                  <a:gd name="T67" fmla="*/ 542 h 640"/>
                  <a:gd name="T68" fmla="*/ 188 w 731"/>
                  <a:gd name="T69" fmla="*/ 508 h 640"/>
                  <a:gd name="T70" fmla="*/ 212 w 731"/>
                  <a:gd name="T71" fmla="*/ 471 h 640"/>
                  <a:gd name="T72" fmla="*/ 238 w 731"/>
                  <a:gd name="T73" fmla="*/ 437 h 640"/>
                  <a:gd name="T74" fmla="*/ 271 w 731"/>
                  <a:gd name="T75" fmla="*/ 414 h 640"/>
                  <a:gd name="T76" fmla="*/ 269 w 731"/>
                  <a:gd name="T77" fmla="*/ 370 h 640"/>
                  <a:gd name="T78" fmla="*/ 302 w 731"/>
                  <a:gd name="T79" fmla="*/ 339 h 640"/>
                  <a:gd name="T80" fmla="*/ 322 w 731"/>
                  <a:gd name="T81" fmla="*/ 292 h 640"/>
                  <a:gd name="T82" fmla="*/ 324 w 731"/>
                  <a:gd name="T83" fmla="*/ 237 h 640"/>
                  <a:gd name="T84" fmla="*/ 267 w 731"/>
                  <a:gd name="T85" fmla="*/ 68 h 640"/>
                  <a:gd name="T86" fmla="*/ 271 w 731"/>
                  <a:gd name="T87" fmla="*/ 29 h 640"/>
                  <a:gd name="T88" fmla="*/ 322 w 731"/>
                  <a:gd name="T89" fmla="*/ 161 h 640"/>
                  <a:gd name="T90" fmla="*/ 367 w 731"/>
                  <a:gd name="T91" fmla="*/ 292 h 640"/>
                  <a:gd name="T92" fmla="*/ 403 w 731"/>
                  <a:gd name="T93" fmla="*/ 308 h 640"/>
                  <a:gd name="T94" fmla="*/ 554 w 731"/>
                  <a:gd name="T95" fmla="*/ 311 h 640"/>
                  <a:gd name="T96" fmla="*/ 700 w 731"/>
                  <a:gd name="T97" fmla="*/ 315 h 6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1" h="640">
                    <a:moveTo>
                      <a:pt x="700" y="315"/>
                    </a:moveTo>
                    <a:lnTo>
                      <a:pt x="574" y="174"/>
                    </a:lnTo>
                    <a:lnTo>
                      <a:pt x="481" y="48"/>
                    </a:lnTo>
                    <a:lnTo>
                      <a:pt x="418" y="35"/>
                    </a:lnTo>
                    <a:lnTo>
                      <a:pt x="265" y="24"/>
                    </a:lnTo>
                    <a:lnTo>
                      <a:pt x="242" y="24"/>
                    </a:lnTo>
                    <a:lnTo>
                      <a:pt x="231" y="5"/>
                    </a:lnTo>
                    <a:lnTo>
                      <a:pt x="263" y="0"/>
                    </a:lnTo>
                    <a:lnTo>
                      <a:pt x="365" y="9"/>
                    </a:lnTo>
                    <a:lnTo>
                      <a:pt x="449" y="21"/>
                    </a:lnTo>
                    <a:lnTo>
                      <a:pt x="505" y="35"/>
                    </a:lnTo>
                    <a:lnTo>
                      <a:pt x="532" y="84"/>
                    </a:lnTo>
                    <a:lnTo>
                      <a:pt x="568" y="135"/>
                    </a:lnTo>
                    <a:lnTo>
                      <a:pt x="602" y="174"/>
                    </a:lnTo>
                    <a:lnTo>
                      <a:pt x="664" y="241"/>
                    </a:lnTo>
                    <a:lnTo>
                      <a:pt x="717" y="296"/>
                    </a:lnTo>
                    <a:lnTo>
                      <a:pt x="731" y="334"/>
                    </a:lnTo>
                    <a:lnTo>
                      <a:pt x="723" y="346"/>
                    </a:lnTo>
                    <a:lnTo>
                      <a:pt x="685" y="346"/>
                    </a:lnTo>
                    <a:lnTo>
                      <a:pt x="574" y="339"/>
                    </a:lnTo>
                    <a:lnTo>
                      <a:pt x="452" y="342"/>
                    </a:lnTo>
                    <a:lnTo>
                      <a:pt x="364" y="335"/>
                    </a:lnTo>
                    <a:lnTo>
                      <a:pt x="340" y="327"/>
                    </a:lnTo>
                    <a:lnTo>
                      <a:pt x="326" y="334"/>
                    </a:lnTo>
                    <a:lnTo>
                      <a:pt x="324" y="353"/>
                    </a:lnTo>
                    <a:lnTo>
                      <a:pt x="333" y="373"/>
                    </a:lnTo>
                    <a:lnTo>
                      <a:pt x="332" y="385"/>
                    </a:lnTo>
                    <a:lnTo>
                      <a:pt x="314" y="389"/>
                    </a:lnTo>
                    <a:lnTo>
                      <a:pt x="294" y="394"/>
                    </a:lnTo>
                    <a:lnTo>
                      <a:pt x="297" y="402"/>
                    </a:lnTo>
                    <a:lnTo>
                      <a:pt x="294" y="428"/>
                    </a:lnTo>
                    <a:lnTo>
                      <a:pt x="330" y="432"/>
                    </a:lnTo>
                    <a:lnTo>
                      <a:pt x="373" y="436"/>
                    </a:lnTo>
                    <a:lnTo>
                      <a:pt x="375" y="445"/>
                    </a:lnTo>
                    <a:lnTo>
                      <a:pt x="357" y="453"/>
                    </a:lnTo>
                    <a:lnTo>
                      <a:pt x="294" y="455"/>
                    </a:lnTo>
                    <a:lnTo>
                      <a:pt x="251" y="463"/>
                    </a:lnTo>
                    <a:lnTo>
                      <a:pt x="238" y="469"/>
                    </a:lnTo>
                    <a:lnTo>
                      <a:pt x="234" y="480"/>
                    </a:lnTo>
                    <a:lnTo>
                      <a:pt x="239" y="492"/>
                    </a:lnTo>
                    <a:lnTo>
                      <a:pt x="267" y="492"/>
                    </a:lnTo>
                    <a:lnTo>
                      <a:pt x="330" y="499"/>
                    </a:lnTo>
                    <a:lnTo>
                      <a:pt x="340" y="508"/>
                    </a:lnTo>
                    <a:lnTo>
                      <a:pt x="332" y="522"/>
                    </a:lnTo>
                    <a:lnTo>
                      <a:pt x="301" y="524"/>
                    </a:lnTo>
                    <a:lnTo>
                      <a:pt x="239" y="526"/>
                    </a:lnTo>
                    <a:lnTo>
                      <a:pt x="218" y="531"/>
                    </a:lnTo>
                    <a:lnTo>
                      <a:pt x="203" y="551"/>
                    </a:lnTo>
                    <a:lnTo>
                      <a:pt x="195" y="569"/>
                    </a:lnTo>
                    <a:lnTo>
                      <a:pt x="200" y="586"/>
                    </a:lnTo>
                    <a:lnTo>
                      <a:pt x="218" y="593"/>
                    </a:lnTo>
                    <a:lnTo>
                      <a:pt x="282" y="601"/>
                    </a:lnTo>
                    <a:lnTo>
                      <a:pt x="289" y="609"/>
                    </a:lnTo>
                    <a:lnTo>
                      <a:pt x="282" y="622"/>
                    </a:lnTo>
                    <a:lnTo>
                      <a:pt x="246" y="624"/>
                    </a:lnTo>
                    <a:lnTo>
                      <a:pt x="203" y="620"/>
                    </a:lnTo>
                    <a:lnTo>
                      <a:pt x="191" y="630"/>
                    </a:lnTo>
                    <a:lnTo>
                      <a:pt x="169" y="640"/>
                    </a:lnTo>
                    <a:lnTo>
                      <a:pt x="144" y="632"/>
                    </a:lnTo>
                    <a:lnTo>
                      <a:pt x="102" y="597"/>
                    </a:lnTo>
                    <a:lnTo>
                      <a:pt x="35" y="535"/>
                    </a:lnTo>
                    <a:lnTo>
                      <a:pt x="0" y="508"/>
                    </a:lnTo>
                    <a:lnTo>
                      <a:pt x="24" y="495"/>
                    </a:lnTo>
                    <a:lnTo>
                      <a:pt x="85" y="538"/>
                    </a:lnTo>
                    <a:lnTo>
                      <a:pt x="157" y="598"/>
                    </a:lnTo>
                    <a:lnTo>
                      <a:pt x="171" y="594"/>
                    </a:lnTo>
                    <a:lnTo>
                      <a:pt x="171" y="571"/>
                    </a:lnTo>
                    <a:lnTo>
                      <a:pt x="156" y="542"/>
                    </a:lnTo>
                    <a:lnTo>
                      <a:pt x="161" y="526"/>
                    </a:lnTo>
                    <a:lnTo>
                      <a:pt x="188" y="508"/>
                    </a:lnTo>
                    <a:lnTo>
                      <a:pt x="208" y="500"/>
                    </a:lnTo>
                    <a:lnTo>
                      <a:pt x="212" y="471"/>
                    </a:lnTo>
                    <a:lnTo>
                      <a:pt x="216" y="449"/>
                    </a:lnTo>
                    <a:lnTo>
                      <a:pt x="238" y="437"/>
                    </a:lnTo>
                    <a:lnTo>
                      <a:pt x="258" y="425"/>
                    </a:lnTo>
                    <a:lnTo>
                      <a:pt x="271" y="414"/>
                    </a:lnTo>
                    <a:lnTo>
                      <a:pt x="269" y="397"/>
                    </a:lnTo>
                    <a:lnTo>
                      <a:pt x="269" y="370"/>
                    </a:lnTo>
                    <a:lnTo>
                      <a:pt x="302" y="361"/>
                    </a:lnTo>
                    <a:lnTo>
                      <a:pt x="302" y="339"/>
                    </a:lnTo>
                    <a:lnTo>
                      <a:pt x="305" y="314"/>
                    </a:lnTo>
                    <a:lnTo>
                      <a:pt x="322" y="292"/>
                    </a:lnTo>
                    <a:lnTo>
                      <a:pt x="340" y="287"/>
                    </a:lnTo>
                    <a:lnTo>
                      <a:pt x="324" y="237"/>
                    </a:lnTo>
                    <a:lnTo>
                      <a:pt x="294" y="154"/>
                    </a:lnTo>
                    <a:lnTo>
                      <a:pt x="267" y="68"/>
                    </a:lnTo>
                    <a:lnTo>
                      <a:pt x="250" y="33"/>
                    </a:lnTo>
                    <a:lnTo>
                      <a:pt x="271" y="29"/>
                    </a:lnTo>
                    <a:lnTo>
                      <a:pt x="297" y="92"/>
                    </a:lnTo>
                    <a:lnTo>
                      <a:pt x="322" y="161"/>
                    </a:lnTo>
                    <a:lnTo>
                      <a:pt x="352" y="249"/>
                    </a:lnTo>
                    <a:lnTo>
                      <a:pt x="367" y="292"/>
                    </a:lnTo>
                    <a:lnTo>
                      <a:pt x="381" y="304"/>
                    </a:lnTo>
                    <a:lnTo>
                      <a:pt x="403" y="308"/>
                    </a:lnTo>
                    <a:lnTo>
                      <a:pt x="473" y="311"/>
                    </a:lnTo>
                    <a:lnTo>
                      <a:pt x="554" y="311"/>
                    </a:lnTo>
                    <a:lnTo>
                      <a:pt x="650" y="311"/>
                    </a:lnTo>
                    <a:lnTo>
                      <a:pt x="700" y="3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4" name="Freeform 176"/>
              <p:cNvSpPr>
                <a:spLocks/>
              </p:cNvSpPr>
              <p:nvPr/>
            </p:nvSpPr>
            <p:spPr bwMode="auto">
              <a:xfrm>
                <a:off x="2351" y="2508"/>
                <a:ext cx="478" cy="650"/>
              </a:xfrm>
              <a:custGeom>
                <a:avLst/>
                <a:gdLst>
                  <a:gd name="T0" fmla="*/ 446 w 478"/>
                  <a:gd name="T1" fmla="*/ 0 h 650"/>
                  <a:gd name="T2" fmla="*/ 478 w 478"/>
                  <a:gd name="T3" fmla="*/ 20 h 650"/>
                  <a:gd name="T4" fmla="*/ 438 w 478"/>
                  <a:gd name="T5" fmla="*/ 51 h 650"/>
                  <a:gd name="T6" fmla="*/ 399 w 478"/>
                  <a:gd name="T7" fmla="*/ 69 h 650"/>
                  <a:gd name="T8" fmla="*/ 370 w 478"/>
                  <a:gd name="T9" fmla="*/ 114 h 650"/>
                  <a:gd name="T10" fmla="*/ 327 w 478"/>
                  <a:gd name="T11" fmla="*/ 128 h 650"/>
                  <a:gd name="T12" fmla="*/ 371 w 478"/>
                  <a:gd name="T13" fmla="*/ 211 h 650"/>
                  <a:gd name="T14" fmla="*/ 425 w 478"/>
                  <a:gd name="T15" fmla="*/ 285 h 650"/>
                  <a:gd name="T16" fmla="*/ 398 w 478"/>
                  <a:gd name="T17" fmla="*/ 286 h 650"/>
                  <a:gd name="T18" fmla="*/ 340 w 478"/>
                  <a:gd name="T19" fmla="*/ 211 h 650"/>
                  <a:gd name="T20" fmla="*/ 300 w 478"/>
                  <a:gd name="T21" fmla="*/ 171 h 650"/>
                  <a:gd name="T22" fmla="*/ 280 w 478"/>
                  <a:gd name="T23" fmla="*/ 177 h 650"/>
                  <a:gd name="T24" fmla="*/ 299 w 478"/>
                  <a:gd name="T25" fmla="*/ 228 h 650"/>
                  <a:gd name="T26" fmla="*/ 362 w 478"/>
                  <a:gd name="T27" fmla="*/ 324 h 650"/>
                  <a:gd name="T28" fmla="*/ 383 w 478"/>
                  <a:gd name="T29" fmla="*/ 369 h 650"/>
                  <a:gd name="T30" fmla="*/ 363 w 478"/>
                  <a:gd name="T31" fmla="*/ 375 h 650"/>
                  <a:gd name="T32" fmla="*/ 332 w 478"/>
                  <a:gd name="T33" fmla="*/ 314 h 650"/>
                  <a:gd name="T34" fmla="*/ 277 w 478"/>
                  <a:gd name="T35" fmla="*/ 243 h 650"/>
                  <a:gd name="T36" fmla="*/ 237 w 478"/>
                  <a:gd name="T37" fmla="*/ 220 h 650"/>
                  <a:gd name="T38" fmla="*/ 209 w 478"/>
                  <a:gd name="T39" fmla="*/ 226 h 650"/>
                  <a:gd name="T40" fmla="*/ 237 w 478"/>
                  <a:gd name="T41" fmla="*/ 290 h 650"/>
                  <a:gd name="T42" fmla="*/ 291 w 478"/>
                  <a:gd name="T43" fmla="*/ 368 h 650"/>
                  <a:gd name="T44" fmla="*/ 288 w 478"/>
                  <a:gd name="T45" fmla="*/ 400 h 650"/>
                  <a:gd name="T46" fmla="*/ 265 w 478"/>
                  <a:gd name="T47" fmla="*/ 353 h 650"/>
                  <a:gd name="T48" fmla="*/ 205 w 478"/>
                  <a:gd name="T49" fmla="*/ 305 h 650"/>
                  <a:gd name="T50" fmla="*/ 173 w 478"/>
                  <a:gd name="T51" fmla="*/ 318 h 650"/>
                  <a:gd name="T52" fmla="*/ 174 w 478"/>
                  <a:gd name="T53" fmla="*/ 369 h 650"/>
                  <a:gd name="T54" fmla="*/ 122 w 478"/>
                  <a:gd name="T55" fmla="*/ 379 h 650"/>
                  <a:gd name="T56" fmla="*/ 86 w 478"/>
                  <a:gd name="T57" fmla="*/ 381 h 650"/>
                  <a:gd name="T58" fmla="*/ 90 w 478"/>
                  <a:gd name="T59" fmla="*/ 442 h 650"/>
                  <a:gd name="T60" fmla="*/ 59 w 478"/>
                  <a:gd name="T61" fmla="*/ 471 h 650"/>
                  <a:gd name="T62" fmla="*/ 55 w 478"/>
                  <a:gd name="T63" fmla="*/ 510 h 650"/>
                  <a:gd name="T64" fmla="*/ 42 w 478"/>
                  <a:gd name="T65" fmla="*/ 541 h 650"/>
                  <a:gd name="T66" fmla="*/ 42 w 478"/>
                  <a:gd name="T67" fmla="*/ 599 h 650"/>
                  <a:gd name="T68" fmla="*/ 11 w 478"/>
                  <a:gd name="T69" fmla="*/ 632 h 650"/>
                  <a:gd name="T70" fmla="*/ 0 w 478"/>
                  <a:gd name="T71" fmla="*/ 620 h 650"/>
                  <a:gd name="T72" fmla="*/ 20 w 478"/>
                  <a:gd name="T73" fmla="*/ 579 h 650"/>
                  <a:gd name="T74" fmla="*/ 26 w 478"/>
                  <a:gd name="T75" fmla="*/ 526 h 650"/>
                  <a:gd name="T76" fmla="*/ 36 w 478"/>
                  <a:gd name="T77" fmla="*/ 489 h 650"/>
                  <a:gd name="T78" fmla="*/ 47 w 478"/>
                  <a:gd name="T79" fmla="*/ 455 h 650"/>
                  <a:gd name="T80" fmla="*/ 71 w 478"/>
                  <a:gd name="T81" fmla="*/ 434 h 650"/>
                  <a:gd name="T82" fmla="*/ 63 w 478"/>
                  <a:gd name="T83" fmla="*/ 373 h 650"/>
                  <a:gd name="T84" fmla="*/ 109 w 478"/>
                  <a:gd name="T85" fmla="*/ 349 h 650"/>
                  <a:gd name="T86" fmla="*/ 150 w 478"/>
                  <a:gd name="T87" fmla="*/ 352 h 650"/>
                  <a:gd name="T88" fmla="*/ 154 w 478"/>
                  <a:gd name="T89" fmla="*/ 305 h 650"/>
                  <a:gd name="T90" fmla="*/ 188 w 478"/>
                  <a:gd name="T91" fmla="*/ 285 h 650"/>
                  <a:gd name="T92" fmla="*/ 190 w 478"/>
                  <a:gd name="T93" fmla="*/ 242 h 650"/>
                  <a:gd name="T94" fmla="*/ 213 w 478"/>
                  <a:gd name="T95" fmla="*/ 195 h 650"/>
                  <a:gd name="T96" fmla="*/ 253 w 478"/>
                  <a:gd name="T97" fmla="*/ 192 h 650"/>
                  <a:gd name="T98" fmla="*/ 263 w 478"/>
                  <a:gd name="T99" fmla="*/ 149 h 650"/>
                  <a:gd name="T100" fmla="*/ 304 w 478"/>
                  <a:gd name="T101" fmla="*/ 128 h 650"/>
                  <a:gd name="T102" fmla="*/ 334 w 478"/>
                  <a:gd name="T103" fmla="*/ 81 h 650"/>
                  <a:gd name="T104" fmla="*/ 375 w 478"/>
                  <a:gd name="T105" fmla="*/ 75 h 650"/>
                  <a:gd name="T106" fmla="*/ 391 w 478"/>
                  <a:gd name="T107" fmla="*/ 24 h 650"/>
                  <a:gd name="T108" fmla="*/ 425 w 478"/>
                  <a:gd name="T109" fmla="*/ 18 h 65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8" h="650">
                    <a:moveTo>
                      <a:pt x="425" y="18"/>
                    </a:moveTo>
                    <a:lnTo>
                      <a:pt x="446" y="0"/>
                    </a:lnTo>
                    <a:lnTo>
                      <a:pt x="473" y="4"/>
                    </a:lnTo>
                    <a:lnTo>
                      <a:pt x="478" y="20"/>
                    </a:lnTo>
                    <a:lnTo>
                      <a:pt x="477" y="38"/>
                    </a:lnTo>
                    <a:lnTo>
                      <a:pt x="438" y="51"/>
                    </a:lnTo>
                    <a:lnTo>
                      <a:pt x="403" y="51"/>
                    </a:lnTo>
                    <a:lnTo>
                      <a:pt x="399" y="69"/>
                    </a:lnTo>
                    <a:lnTo>
                      <a:pt x="390" y="98"/>
                    </a:lnTo>
                    <a:lnTo>
                      <a:pt x="370" y="114"/>
                    </a:lnTo>
                    <a:lnTo>
                      <a:pt x="340" y="114"/>
                    </a:lnTo>
                    <a:lnTo>
                      <a:pt x="327" y="128"/>
                    </a:lnTo>
                    <a:lnTo>
                      <a:pt x="324" y="153"/>
                    </a:lnTo>
                    <a:lnTo>
                      <a:pt x="371" y="211"/>
                    </a:lnTo>
                    <a:lnTo>
                      <a:pt x="413" y="265"/>
                    </a:lnTo>
                    <a:lnTo>
                      <a:pt x="425" y="285"/>
                    </a:lnTo>
                    <a:lnTo>
                      <a:pt x="413" y="294"/>
                    </a:lnTo>
                    <a:lnTo>
                      <a:pt x="398" y="286"/>
                    </a:lnTo>
                    <a:lnTo>
                      <a:pt x="374" y="250"/>
                    </a:lnTo>
                    <a:lnTo>
                      <a:pt x="340" y="211"/>
                    </a:lnTo>
                    <a:lnTo>
                      <a:pt x="311" y="175"/>
                    </a:lnTo>
                    <a:lnTo>
                      <a:pt x="300" y="171"/>
                    </a:lnTo>
                    <a:lnTo>
                      <a:pt x="291" y="171"/>
                    </a:lnTo>
                    <a:lnTo>
                      <a:pt x="280" y="177"/>
                    </a:lnTo>
                    <a:lnTo>
                      <a:pt x="283" y="207"/>
                    </a:lnTo>
                    <a:lnTo>
                      <a:pt x="299" y="228"/>
                    </a:lnTo>
                    <a:lnTo>
                      <a:pt x="328" y="273"/>
                    </a:lnTo>
                    <a:lnTo>
                      <a:pt x="362" y="324"/>
                    </a:lnTo>
                    <a:lnTo>
                      <a:pt x="379" y="353"/>
                    </a:lnTo>
                    <a:lnTo>
                      <a:pt x="383" y="369"/>
                    </a:lnTo>
                    <a:lnTo>
                      <a:pt x="375" y="377"/>
                    </a:lnTo>
                    <a:lnTo>
                      <a:pt x="363" y="375"/>
                    </a:lnTo>
                    <a:lnTo>
                      <a:pt x="354" y="349"/>
                    </a:lnTo>
                    <a:lnTo>
                      <a:pt x="332" y="314"/>
                    </a:lnTo>
                    <a:lnTo>
                      <a:pt x="308" y="279"/>
                    </a:lnTo>
                    <a:lnTo>
                      <a:pt x="277" y="243"/>
                    </a:lnTo>
                    <a:lnTo>
                      <a:pt x="252" y="228"/>
                    </a:lnTo>
                    <a:lnTo>
                      <a:pt x="237" y="220"/>
                    </a:lnTo>
                    <a:lnTo>
                      <a:pt x="220" y="216"/>
                    </a:lnTo>
                    <a:lnTo>
                      <a:pt x="209" y="226"/>
                    </a:lnTo>
                    <a:lnTo>
                      <a:pt x="216" y="254"/>
                    </a:lnTo>
                    <a:lnTo>
                      <a:pt x="237" y="290"/>
                    </a:lnTo>
                    <a:lnTo>
                      <a:pt x="271" y="330"/>
                    </a:lnTo>
                    <a:lnTo>
                      <a:pt x="291" y="368"/>
                    </a:lnTo>
                    <a:lnTo>
                      <a:pt x="299" y="391"/>
                    </a:lnTo>
                    <a:lnTo>
                      <a:pt x="288" y="400"/>
                    </a:lnTo>
                    <a:lnTo>
                      <a:pt x="273" y="388"/>
                    </a:lnTo>
                    <a:lnTo>
                      <a:pt x="265" y="353"/>
                    </a:lnTo>
                    <a:lnTo>
                      <a:pt x="237" y="320"/>
                    </a:lnTo>
                    <a:lnTo>
                      <a:pt x="205" y="305"/>
                    </a:lnTo>
                    <a:lnTo>
                      <a:pt x="184" y="305"/>
                    </a:lnTo>
                    <a:lnTo>
                      <a:pt x="173" y="318"/>
                    </a:lnTo>
                    <a:lnTo>
                      <a:pt x="176" y="337"/>
                    </a:lnTo>
                    <a:lnTo>
                      <a:pt x="174" y="369"/>
                    </a:lnTo>
                    <a:lnTo>
                      <a:pt x="154" y="379"/>
                    </a:lnTo>
                    <a:lnTo>
                      <a:pt x="122" y="379"/>
                    </a:lnTo>
                    <a:lnTo>
                      <a:pt x="95" y="375"/>
                    </a:lnTo>
                    <a:lnTo>
                      <a:pt x="86" y="381"/>
                    </a:lnTo>
                    <a:lnTo>
                      <a:pt x="87" y="403"/>
                    </a:lnTo>
                    <a:lnTo>
                      <a:pt x="90" y="442"/>
                    </a:lnTo>
                    <a:lnTo>
                      <a:pt x="79" y="463"/>
                    </a:lnTo>
                    <a:lnTo>
                      <a:pt x="59" y="471"/>
                    </a:lnTo>
                    <a:lnTo>
                      <a:pt x="54" y="485"/>
                    </a:lnTo>
                    <a:lnTo>
                      <a:pt x="55" y="510"/>
                    </a:lnTo>
                    <a:lnTo>
                      <a:pt x="55" y="528"/>
                    </a:lnTo>
                    <a:lnTo>
                      <a:pt x="42" y="541"/>
                    </a:lnTo>
                    <a:lnTo>
                      <a:pt x="34" y="569"/>
                    </a:lnTo>
                    <a:lnTo>
                      <a:pt x="42" y="599"/>
                    </a:lnTo>
                    <a:lnTo>
                      <a:pt x="34" y="612"/>
                    </a:lnTo>
                    <a:lnTo>
                      <a:pt x="11" y="632"/>
                    </a:lnTo>
                    <a:lnTo>
                      <a:pt x="3" y="650"/>
                    </a:lnTo>
                    <a:lnTo>
                      <a:pt x="0" y="620"/>
                    </a:lnTo>
                    <a:lnTo>
                      <a:pt x="16" y="600"/>
                    </a:lnTo>
                    <a:lnTo>
                      <a:pt x="20" y="579"/>
                    </a:lnTo>
                    <a:lnTo>
                      <a:pt x="20" y="549"/>
                    </a:lnTo>
                    <a:lnTo>
                      <a:pt x="26" y="526"/>
                    </a:lnTo>
                    <a:lnTo>
                      <a:pt x="38" y="513"/>
                    </a:lnTo>
                    <a:lnTo>
                      <a:pt x="36" y="489"/>
                    </a:lnTo>
                    <a:lnTo>
                      <a:pt x="34" y="470"/>
                    </a:lnTo>
                    <a:lnTo>
                      <a:pt x="47" y="455"/>
                    </a:lnTo>
                    <a:lnTo>
                      <a:pt x="67" y="443"/>
                    </a:lnTo>
                    <a:lnTo>
                      <a:pt x="71" y="434"/>
                    </a:lnTo>
                    <a:lnTo>
                      <a:pt x="70" y="396"/>
                    </a:lnTo>
                    <a:lnTo>
                      <a:pt x="63" y="373"/>
                    </a:lnTo>
                    <a:lnTo>
                      <a:pt x="75" y="349"/>
                    </a:lnTo>
                    <a:lnTo>
                      <a:pt x="109" y="349"/>
                    </a:lnTo>
                    <a:lnTo>
                      <a:pt x="145" y="356"/>
                    </a:lnTo>
                    <a:lnTo>
                      <a:pt x="150" y="352"/>
                    </a:lnTo>
                    <a:lnTo>
                      <a:pt x="157" y="336"/>
                    </a:lnTo>
                    <a:lnTo>
                      <a:pt x="154" y="305"/>
                    </a:lnTo>
                    <a:lnTo>
                      <a:pt x="166" y="290"/>
                    </a:lnTo>
                    <a:lnTo>
                      <a:pt x="188" y="285"/>
                    </a:lnTo>
                    <a:lnTo>
                      <a:pt x="204" y="275"/>
                    </a:lnTo>
                    <a:lnTo>
                      <a:pt x="190" y="242"/>
                    </a:lnTo>
                    <a:lnTo>
                      <a:pt x="196" y="212"/>
                    </a:lnTo>
                    <a:lnTo>
                      <a:pt x="213" y="195"/>
                    </a:lnTo>
                    <a:lnTo>
                      <a:pt x="233" y="192"/>
                    </a:lnTo>
                    <a:lnTo>
                      <a:pt x="253" y="192"/>
                    </a:lnTo>
                    <a:lnTo>
                      <a:pt x="259" y="173"/>
                    </a:lnTo>
                    <a:lnTo>
                      <a:pt x="263" y="149"/>
                    </a:lnTo>
                    <a:lnTo>
                      <a:pt x="283" y="140"/>
                    </a:lnTo>
                    <a:lnTo>
                      <a:pt x="304" y="128"/>
                    </a:lnTo>
                    <a:lnTo>
                      <a:pt x="315" y="98"/>
                    </a:lnTo>
                    <a:lnTo>
                      <a:pt x="334" y="81"/>
                    </a:lnTo>
                    <a:lnTo>
                      <a:pt x="362" y="82"/>
                    </a:lnTo>
                    <a:lnTo>
                      <a:pt x="375" y="75"/>
                    </a:lnTo>
                    <a:lnTo>
                      <a:pt x="379" y="46"/>
                    </a:lnTo>
                    <a:lnTo>
                      <a:pt x="391" y="24"/>
                    </a:lnTo>
                    <a:lnTo>
                      <a:pt x="413" y="18"/>
                    </a:lnTo>
                    <a:lnTo>
                      <a:pt x="425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5" name="Freeform 177"/>
              <p:cNvSpPr>
                <a:spLocks/>
              </p:cNvSpPr>
              <p:nvPr/>
            </p:nvSpPr>
            <p:spPr bwMode="auto">
              <a:xfrm>
                <a:off x="2852" y="2818"/>
                <a:ext cx="436" cy="758"/>
              </a:xfrm>
              <a:custGeom>
                <a:avLst/>
                <a:gdLst>
                  <a:gd name="T0" fmla="*/ 428 w 436"/>
                  <a:gd name="T1" fmla="*/ 7 h 758"/>
                  <a:gd name="T2" fmla="*/ 418 w 436"/>
                  <a:gd name="T3" fmla="*/ 35 h 758"/>
                  <a:gd name="T4" fmla="*/ 341 w 436"/>
                  <a:gd name="T5" fmla="*/ 82 h 758"/>
                  <a:gd name="T6" fmla="*/ 323 w 436"/>
                  <a:gd name="T7" fmla="*/ 159 h 758"/>
                  <a:gd name="T8" fmla="*/ 236 w 436"/>
                  <a:gd name="T9" fmla="*/ 222 h 758"/>
                  <a:gd name="T10" fmla="*/ 204 w 436"/>
                  <a:gd name="T11" fmla="*/ 282 h 758"/>
                  <a:gd name="T12" fmla="*/ 188 w 436"/>
                  <a:gd name="T13" fmla="*/ 344 h 758"/>
                  <a:gd name="T14" fmla="*/ 169 w 436"/>
                  <a:gd name="T15" fmla="*/ 367 h 758"/>
                  <a:gd name="T16" fmla="*/ 133 w 436"/>
                  <a:gd name="T17" fmla="*/ 400 h 758"/>
                  <a:gd name="T18" fmla="*/ 145 w 436"/>
                  <a:gd name="T19" fmla="*/ 450 h 758"/>
                  <a:gd name="T20" fmla="*/ 123 w 436"/>
                  <a:gd name="T21" fmla="*/ 491 h 758"/>
                  <a:gd name="T22" fmla="*/ 70 w 436"/>
                  <a:gd name="T23" fmla="*/ 497 h 758"/>
                  <a:gd name="T24" fmla="*/ 95 w 436"/>
                  <a:gd name="T25" fmla="*/ 538 h 758"/>
                  <a:gd name="T26" fmla="*/ 99 w 436"/>
                  <a:gd name="T27" fmla="*/ 563 h 758"/>
                  <a:gd name="T28" fmla="*/ 46 w 436"/>
                  <a:gd name="T29" fmla="*/ 583 h 758"/>
                  <a:gd name="T30" fmla="*/ 59 w 436"/>
                  <a:gd name="T31" fmla="*/ 625 h 758"/>
                  <a:gd name="T32" fmla="*/ 51 w 436"/>
                  <a:gd name="T33" fmla="*/ 653 h 758"/>
                  <a:gd name="T34" fmla="*/ 26 w 436"/>
                  <a:gd name="T35" fmla="*/ 687 h 758"/>
                  <a:gd name="T36" fmla="*/ 46 w 436"/>
                  <a:gd name="T37" fmla="*/ 744 h 758"/>
                  <a:gd name="T38" fmla="*/ 20 w 436"/>
                  <a:gd name="T39" fmla="*/ 723 h 758"/>
                  <a:gd name="T40" fmla="*/ 0 w 436"/>
                  <a:gd name="T41" fmla="*/ 680 h 758"/>
                  <a:gd name="T42" fmla="*/ 30 w 436"/>
                  <a:gd name="T43" fmla="*/ 640 h 758"/>
                  <a:gd name="T44" fmla="*/ 30 w 436"/>
                  <a:gd name="T45" fmla="*/ 613 h 758"/>
                  <a:gd name="T46" fmla="*/ 20 w 436"/>
                  <a:gd name="T47" fmla="*/ 570 h 758"/>
                  <a:gd name="T48" fmla="*/ 59 w 436"/>
                  <a:gd name="T49" fmla="*/ 554 h 758"/>
                  <a:gd name="T50" fmla="*/ 74 w 436"/>
                  <a:gd name="T51" fmla="*/ 540 h 758"/>
                  <a:gd name="T52" fmla="*/ 46 w 436"/>
                  <a:gd name="T53" fmla="*/ 501 h 758"/>
                  <a:gd name="T54" fmla="*/ 54 w 436"/>
                  <a:gd name="T55" fmla="*/ 465 h 758"/>
                  <a:gd name="T56" fmla="*/ 111 w 436"/>
                  <a:gd name="T57" fmla="*/ 465 h 758"/>
                  <a:gd name="T58" fmla="*/ 119 w 436"/>
                  <a:gd name="T59" fmla="*/ 420 h 758"/>
                  <a:gd name="T60" fmla="*/ 121 w 436"/>
                  <a:gd name="T61" fmla="*/ 372 h 758"/>
                  <a:gd name="T62" fmla="*/ 155 w 436"/>
                  <a:gd name="T63" fmla="*/ 341 h 758"/>
                  <a:gd name="T64" fmla="*/ 171 w 436"/>
                  <a:gd name="T65" fmla="*/ 310 h 758"/>
                  <a:gd name="T66" fmla="*/ 188 w 436"/>
                  <a:gd name="T67" fmla="*/ 267 h 758"/>
                  <a:gd name="T68" fmla="*/ 223 w 436"/>
                  <a:gd name="T69" fmla="*/ 238 h 758"/>
                  <a:gd name="T70" fmla="*/ 240 w 436"/>
                  <a:gd name="T71" fmla="*/ 183 h 758"/>
                  <a:gd name="T72" fmla="*/ 303 w 436"/>
                  <a:gd name="T73" fmla="*/ 145 h 758"/>
                  <a:gd name="T74" fmla="*/ 323 w 436"/>
                  <a:gd name="T75" fmla="*/ 93 h 758"/>
                  <a:gd name="T76" fmla="*/ 346 w 436"/>
                  <a:gd name="T77" fmla="*/ 50 h 758"/>
                  <a:gd name="T78" fmla="*/ 400 w 436"/>
                  <a:gd name="T79" fmla="*/ 14 h 75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36" h="758">
                    <a:moveTo>
                      <a:pt x="408" y="0"/>
                    </a:moveTo>
                    <a:lnTo>
                      <a:pt x="428" y="7"/>
                    </a:lnTo>
                    <a:lnTo>
                      <a:pt x="436" y="16"/>
                    </a:lnTo>
                    <a:lnTo>
                      <a:pt x="418" y="35"/>
                    </a:lnTo>
                    <a:lnTo>
                      <a:pt x="377" y="50"/>
                    </a:lnTo>
                    <a:lnTo>
                      <a:pt x="341" y="82"/>
                    </a:lnTo>
                    <a:lnTo>
                      <a:pt x="337" y="105"/>
                    </a:lnTo>
                    <a:lnTo>
                      <a:pt x="323" y="159"/>
                    </a:lnTo>
                    <a:lnTo>
                      <a:pt x="258" y="195"/>
                    </a:lnTo>
                    <a:lnTo>
                      <a:pt x="236" y="222"/>
                    </a:lnTo>
                    <a:lnTo>
                      <a:pt x="234" y="263"/>
                    </a:lnTo>
                    <a:lnTo>
                      <a:pt x="204" y="282"/>
                    </a:lnTo>
                    <a:lnTo>
                      <a:pt x="192" y="310"/>
                    </a:lnTo>
                    <a:lnTo>
                      <a:pt x="188" y="344"/>
                    </a:lnTo>
                    <a:lnTo>
                      <a:pt x="183" y="359"/>
                    </a:lnTo>
                    <a:lnTo>
                      <a:pt x="169" y="367"/>
                    </a:lnTo>
                    <a:lnTo>
                      <a:pt x="148" y="379"/>
                    </a:lnTo>
                    <a:lnTo>
                      <a:pt x="133" y="400"/>
                    </a:lnTo>
                    <a:lnTo>
                      <a:pt x="134" y="414"/>
                    </a:lnTo>
                    <a:lnTo>
                      <a:pt x="145" y="450"/>
                    </a:lnTo>
                    <a:lnTo>
                      <a:pt x="140" y="476"/>
                    </a:lnTo>
                    <a:lnTo>
                      <a:pt x="123" y="491"/>
                    </a:lnTo>
                    <a:lnTo>
                      <a:pt x="83" y="489"/>
                    </a:lnTo>
                    <a:lnTo>
                      <a:pt x="70" y="497"/>
                    </a:lnTo>
                    <a:lnTo>
                      <a:pt x="78" y="515"/>
                    </a:lnTo>
                    <a:lnTo>
                      <a:pt x="95" y="538"/>
                    </a:lnTo>
                    <a:lnTo>
                      <a:pt x="101" y="554"/>
                    </a:lnTo>
                    <a:lnTo>
                      <a:pt x="99" y="563"/>
                    </a:lnTo>
                    <a:lnTo>
                      <a:pt x="78" y="575"/>
                    </a:lnTo>
                    <a:lnTo>
                      <a:pt x="46" y="583"/>
                    </a:lnTo>
                    <a:lnTo>
                      <a:pt x="46" y="595"/>
                    </a:lnTo>
                    <a:lnTo>
                      <a:pt x="59" y="625"/>
                    </a:lnTo>
                    <a:lnTo>
                      <a:pt x="66" y="646"/>
                    </a:lnTo>
                    <a:lnTo>
                      <a:pt x="51" y="653"/>
                    </a:lnTo>
                    <a:lnTo>
                      <a:pt x="30" y="669"/>
                    </a:lnTo>
                    <a:lnTo>
                      <a:pt x="26" y="687"/>
                    </a:lnTo>
                    <a:lnTo>
                      <a:pt x="43" y="716"/>
                    </a:lnTo>
                    <a:lnTo>
                      <a:pt x="46" y="744"/>
                    </a:lnTo>
                    <a:lnTo>
                      <a:pt x="24" y="758"/>
                    </a:lnTo>
                    <a:lnTo>
                      <a:pt x="20" y="723"/>
                    </a:lnTo>
                    <a:lnTo>
                      <a:pt x="0" y="700"/>
                    </a:lnTo>
                    <a:lnTo>
                      <a:pt x="0" y="680"/>
                    </a:lnTo>
                    <a:lnTo>
                      <a:pt x="11" y="653"/>
                    </a:lnTo>
                    <a:lnTo>
                      <a:pt x="30" y="640"/>
                    </a:lnTo>
                    <a:lnTo>
                      <a:pt x="30" y="633"/>
                    </a:lnTo>
                    <a:lnTo>
                      <a:pt x="30" y="613"/>
                    </a:lnTo>
                    <a:lnTo>
                      <a:pt x="18" y="589"/>
                    </a:lnTo>
                    <a:lnTo>
                      <a:pt x="20" y="570"/>
                    </a:lnTo>
                    <a:lnTo>
                      <a:pt x="32" y="559"/>
                    </a:lnTo>
                    <a:lnTo>
                      <a:pt x="59" y="554"/>
                    </a:lnTo>
                    <a:lnTo>
                      <a:pt x="74" y="550"/>
                    </a:lnTo>
                    <a:lnTo>
                      <a:pt x="74" y="540"/>
                    </a:lnTo>
                    <a:lnTo>
                      <a:pt x="62" y="528"/>
                    </a:lnTo>
                    <a:lnTo>
                      <a:pt x="46" y="501"/>
                    </a:lnTo>
                    <a:lnTo>
                      <a:pt x="43" y="480"/>
                    </a:lnTo>
                    <a:lnTo>
                      <a:pt x="54" y="465"/>
                    </a:lnTo>
                    <a:lnTo>
                      <a:pt x="83" y="461"/>
                    </a:lnTo>
                    <a:lnTo>
                      <a:pt x="111" y="465"/>
                    </a:lnTo>
                    <a:lnTo>
                      <a:pt x="119" y="452"/>
                    </a:lnTo>
                    <a:lnTo>
                      <a:pt x="119" y="420"/>
                    </a:lnTo>
                    <a:lnTo>
                      <a:pt x="117" y="391"/>
                    </a:lnTo>
                    <a:lnTo>
                      <a:pt x="121" y="372"/>
                    </a:lnTo>
                    <a:lnTo>
                      <a:pt x="133" y="353"/>
                    </a:lnTo>
                    <a:lnTo>
                      <a:pt x="155" y="341"/>
                    </a:lnTo>
                    <a:lnTo>
                      <a:pt x="169" y="329"/>
                    </a:lnTo>
                    <a:lnTo>
                      <a:pt x="171" y="310"/>
                    </a:lnTo>
                    <a:lnTo>
                      <a:pt x="175" y="282"/>
                    </a:lnTo>
                    <a:lnTo>
                      <a:pt x="188" y="267"/>
                    </a:lnTo>
                    <a:lnTo>
                      <a:pt x="211" y="251"/>
                    </a:lnTo>
                    <a:lnTo>
                      <a:pt x="223" y="238"/>
                    </a:lnTo>
                    <a:lnTo>
                      <a:pt x="227" y="206"/>
                    </a:lnTo>
                    <a:lnTo>
                      <a:pt x="240" y="183"/>
                    </a:lnTo>
                    <a:lnTo>
                      <a:pt x="275" y="157"/>
                    </a:lnTo>
                    <a:lnTo>
                      <a:pt x="303" y="145"/>
                    </a:lnTo>
                    <a:lnTo>
                      <a:pt x="313" y="133"/>
                    </a:lnTo>
                    <a:lnTo>
                      <a:pt x="323" y="93"/>
                    </a:lnTo>
                    <a:lnTo>
                      <a:pt x="329" y="69"/>
                    </a:lnTo>
                    <a:lnTo>
                      <a:pt x="346" y="50"/>
                    </a:lnTo>
                    <a:lnTo>
                      <a:pt x="374" y="30"/>
                    </a:lnTo>
                    <a:lnTo>
                      <a:pt x="400" y="14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6" name="Freeform 178"/>
              <p:cNvSpPr>
                <a:spLocks/>
              </p:cNvSpPr>
              <p:nvPr/>
            </p:nvSpPr>
            <p:spPr bwMode="auto">
              <a:xfrm>
                <a:off x="2734" y="2627"/>
                <a:ext cx="99" cy="172"/>
              </a:xfrm>
              <a:custGeom>
                <a:avLst/>
                <a:gdLst>
                  <a:gd name="T0" fmla="*/ 74 w 99"/>
                  <a:gd name="T1" fmla="*/ 106 h 172"/>
                  <a:gd name="T2" fmla="*/ 52 w 99"/>
                  <a:gd name="T3" fmla="*/ 61 h 172"/>
                  <a:gd name="T4" fmla="*/ 14 w 99"/>
                  <a:gd name="T5" fmla="*/ 0 h 172"/>
                  <a:gd name="T6" fmla="*/ 1 w 99"/>
                  <a:gd name="T7" fmla="*/ 5 h 172"/>
                  <a:gd name="T8" fmla="*/ 0 w 99"/>
                  <a:gd name="T9" fmla="*/ 22 h 172"/>
                  <a:gd name="T10" fmla="*/ 48 w 99"/>
                  <a:gd name="T11" fmla="*/ 95 h 172"/>
                  <a:gd name="T12" fmla="*/ 34 w 99"/>
                  <a:gd name="T13" fmla="*/ 106 h 172"/>
                  <a:gd name="T14" fmla="*/ 74 w 99"/>
                  <a:gd name="T15" fmla="*/ 152 h 172"/>
                  <a:gd name="T16" fmla="*/ 99 w 99"/>
                  <a:gd name="T17" fmla="*/ 172 h 172"/>
                  <a:gd name="T18" fmla="*/ 86 w 99"/>
                  <a:gd name="T19" fmla="*/ 130 h 172"/>
                  <a:gd name="T20" fmla="*/ 64 w 99"/>
                  <a:gd name="T21" fmla="*/ 89 h 172"/>
                  <a:gd name="T22" fmla="*/ 74 w 99"/>
                  <a:gd name="T23" fmla="*/ 106 h 17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9" h="172">
                    <a:moveTo>
                      <a:pt x="74" y="106"/>
                    </a:moveTo>
                    <a:lnTo>
                      <a:pt x="52" y="61"/>
                    </a:lnTo>
                    <a:lnTo>
                      <a:pt x="14" y="0"/>
                    </a:lnTo>
                    <a:lnTo>
                      <a:pt x="1" y="5"/>
                    </a:lnTo>
                    <a:lnTo>
                      <a:pt x="0" y="22"/>
                    </a:lnTo>
                    <a:lnTo>
                      <a:pt x="48" y="95"/>
                    </a:lnTo>
                    <a:lnTo>
                      <a:pt x="34" y="106"/>
                    </a:lnTo>
                    <a:lnTo>
                      <a:pt x="74" y="152"/>
                    </a:lnTo>
                    <a:lnTo>
                      <a:pt x="99" y="172"/>
                    </a:lnTo>
                    <a:lnTo>
                      <a:pt x="86" y="130"/>
                    </a:lnTo>
                    <a:lnTo>
                      <a:pt x="64" y="89"/>
                    </a:lnTo>
                    <a:lnTo>
                      <a:pt x="74" y="1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7" name="Freeform 179"/>
              <p:cNvSpPr>
                <a:spLocks/>
              </p:cNvSpPr>
              <p:nvPr/>
            </p:nvSpPr>
            <p:spPr bwMode="auto">
              <a:xfrm>
                <a:off x="2487" y="3042"/>
                <a:ext cx="148" cy="132"/>
              </a:xfrm>
              <a:custGeom>
                <a:avLst/>
                <a:gdLst>
                  <a:gd name="T0" fmla="*/ 7 w 148"/>
                  <a:gd name="T1" fmla="*/ 0 h 132"/>
                  <a:gd name="T2" fmla="*/ 69 w 148"/>
                  <a:gd name="T3" fmla="*/ 41 h 132"/>
                  <a:gd name="T4" fmla="*/ 126 w 148"/>
                  <a:gd name="T5" fmla="*/ 92 h 132"/>
                  <a:gd name="T6" fmla="*/ 143 w 148"/>
                  <a:gd name="T7" fmla="*/ 111 h 132"/>
                  <a:gd name="T8" fmla="*/ 148 w 148"/>
                  <a:gd name="T9" fmla="*/ 128 h 132"/>
                  <a:gd name="T10" fmla="*/ 134 w 148"/>
                  <a:gd name="T11" fmla="*/ 132 h 132"/>
                  <a:gd name="T12" fmla="*/ 115 w 148"/>
                  <a:gd name="T13" fmla="*/ 113 h 132"/>
                  <a:gd name="T14" fmla="*/ 86 w 148"/>
                  <a:gd name="T15" fmla="*/ 84 h 132"/>
                  <a:gd name="T16" fmla="*/ 41 w 148"/>
                  <a:gd name="T17" fmla="*/ 47 h 132"/>
                  <a:gd name="T18" fmla="*/ 0 w 148"/>
                  <a:gd name="T19" fmla="*/ 17 h 132"/>
                  <a:gd name="T20" fmla="*/ 7 w 148"/>
                  <a:gd name="T21" fmla="*/ 0 h 13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8" h="132">
                    <a:moveTo>
                      <a:pt x="7" y="0"/>
                    </a:moveTo>
                    <a:lnTo>
                      <a:pt x="69" y="41"/>
                    </a:lnTo>
                    <a:lnTo>
                      <a:pt x="126" y="92"/>
                    </a:lnTo>
                    <a:lnTo>
                      <a:pt x="143" y="111"/>
                    </a:lnTo>
                    <a:lnTo>
                      <a:pt x="148" y="128"/>
                    </a:lnTo>
                    <a:lnTo>
                      <a:pt x="134" y="132"/>
                    </a:lnTo>
                    <a:lnTo>
                      <a:pt x="115" y="113"/>
                    </a:lnTo>
                    <a:lnTo>
                      <a:pt x="86" y="84"/>
                    </a:lnTo>
                    <a:lnTo>
                      <a:pt x="41" y="47"/>
                    </a:lnTo>
                    <a:lnTo>
                      <a:pt x="0" y="1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Freeform 180"/>
              <p:cNvSpPr>
                <a:spLocks/>
              </p:cNvSpPr>
              <p:nvPr/>
            </p:nvSpPr>
            <p:spPr bwMode="auto">
              <a:xfrm>
                <a:off x="2468" y="3148"/>
                <a:ext cx="295" cy="478"/>
              </a:xfrm>
              <a:custGeom>
                <a:avLst/>
                <a:gdLst>
                  <a:gd name="T0" fmla="*/ 146 w 295"/>
                  <a:gd name="T1" fmla="*/ 109 h 478"/>
                  <a:gd name="T2" fmla="*/ 76 w 295"/>
                  <a:gd name="T3" fmla="*/ 51 h 478"/>
                  <a:gd name="T4" fmla="*/ 39 w 295"/>
                  <a:gd name="T5" fmla="*/ 16 h 478"/>
                  <a:gd name="T6" fmla="*/ 19 w 295"/>
                  <a:gd name="T7" fmla="*/ 0 h 478"/>
                  <a:gd name="T8" fmla="*/ 0 w 295"/>
                  <a:gd name="T9" fmla="*/ 14 h 478"/>
                  <a:gd name="T10" fmla="*/ 8 w 295"/>
                  <a:gd name="T11" fmla="*/ 28 h 478"/>
                  <a:gd name="T12" fmla="*/ 32 w 295"/>
                  <a:gd name="T13" fmla="*/ 39 h 478"/>
                  <a:gd name="T14" fmla="*/ 88 w 295"/>
                  <a:gd name="T15" fmla="*/ 91 h 478"/>
                  <a:gd name="T16" fmla="*/ 132 w 295"/>
                  <a:gd name="T17" fmla="*/ 131 h 478"/>
                  <a:gd name="T18" fmla="*/ 146 w 295"/>
                  <a:gd name="T19" fmla="*/ 151 h 478"/>
                  <a:gd name="T20" fmla="*/ 146 w 295"/>
                  <a:gd name="T21" fmla="*/ 171 h 478"/>
                  <a:gd name="T22" fmla="*/ 138 w 295"/>
                  <a:gd name="T23" fmla="*/ 186 h 478"/>
                  <a:gd name="T24" fmla="*/ 108 w 295"/>
                  <a:gd name="T25" fmla="*/ 198 h 478"/>
                  <a:gd name="T26" fmla="*/ 96 w 295"/>
                  <a:gd name="T27" fmla="*/ 179 h 478"/>
                  <a:gd name="T28" fmla="*/ 90 w 295"/>
                  <a:gd name="T29" fmla="*/ 160 h 478"/>
                  <a:gd name="T30" fmla="*/ 47 w 295"/>
                  <a:gd name="T31" fmla="*/ 113 h 478"/>
                  <a:gd name="T32" fmla="*/ 7 w 295"/>
                  <a:gd name="T33" fmla="*/ 96 h 478"/>
                  <a:gd name="T34" fmla="*/ 4 w 295"/>
                  <a:gd name="T35" fmla="*/ 120 h 478"/>
                  <a:gd name="T36" fmla="*/ 47 w 295"/>
                  <a:gd name="T37" fmla="*/ 155 h 478"/>
                  <a:gd name="T38" fmla="*/ 78 w 295"/>
                  <a:gd name="T39" fmla="*/ 190 h 478"/>
                  <a:gd name="T40" fmla="*/ 84 w 295"/>
                  <a:gd name="T41" fmla="*/ 219 h 478"/>
                  <a:gd name="T42" fmla="*/ 74 w 295"/>
                  <a:gd name="T43" fmla="*/ 238 h 478"/>
                  <a:gd name="T44" fmla="*/ 72 w 295"/>
                  <a:gd name="T45" fmla="*/ 265 h 478"/>
                  <a:gd name="T46" fmla="*/ 80 w 295"/>
                  <a:gd name="T47" fmla="*/ 281 h 478"/>
                  <a:gd name="T48" fmla="*/ 62 w 295"/>
                  <a:gd name="T49" fmla="*/ 305 h 478"/>
                  <a:gd name="T50" fmla="*/ 44 w 295"/>
                  <a:gd name="T51" fmla="*/ 341 h 478"/>
                  <a:gd name="T52" fmla="*/ 52 w 295"/>
                  <a:gd name="T53" fmla="*/ 372 h 478"/>
                  <a:gd name="T54" fmla="*/ 78 w 295"/>
                  <a:gd name="T55" fmla="*/ 399 h 478"/>
                  <a:gd name="T56" fmla="*/ 86 w 295"/>
                  <a:gd name="T57" fmla="*/ 423 h 478"/>
                  <a:gd name="T58" fmla="*/ 72 w 295"/>
                  <a:gd name="T59" fmla="*/ 456 h 478"/>
                  <a:gd name="T60" fmla="*/ 68 w 295"/>
                  <a:gd name="T61" fmla="*/ 471 h 478"/>
                  <a:gd name="T62" fmla="*/ 92 w 295"/>
                  <a:gd name="T63" fmla="*/ 478 h 478"/>
                  <a:gd name="T64" fmla="*/ 104 w 295"/>
                  <a:gd name="T65" fmla="*/ 436 h 478"/>
                  <a:gd name="T66" fmla="*/ 104 w 295"/>
                  <a:gd name="T67" fmla="*/ 391 h 478"/>
                  <a:gd name="T68" fmla="*/ 92 w 295"/>
                  <a:gd name="T69" fmla="*/ 373 h 478"/>
                  <a:gd name="T70" fmla="*/ 78 w 295"/>
                  <a:gd name="T71" fmla="*/ 356 h 478"/>
                  <a:gd name="T72" fmla="*/ 76 w 295"/>
                  <a:gd name="T73" fmla="*/ 336 h 478"/>
                  <a:gd name="T74" fmla="*/ 84 w 295"/>
                  <a:gd name="T75" fmla="*/ 313 h 478"/>
                  <a:gd name="T76" fmla="*/ 108 w 295"/>
                  <a:gd name="T77" fmla="*/ 294 h 478"/>
                  <a:gd name="T78" fmla="*/ 146 w 295"/>
                  <a:gd name="T79" fmla="*/ 290 h 478"/>
                  <a:gd name="T80" fmla="*/ 178 w 295"/>
                  <a:gd name="T81" fmla="*/ 269 h 478"/>
                  <a:gd name="T82" fmla="*/ 171 w 295"/>
                  <a:gd name="T83" fmla="*/ 259 h 478"/>
                  <a:gd name="T84" fmla="*/ 134 w 295"/>
                  <a:gd name="T85" fmla="*/ 267 h 478"/>
                  <a:gd name="T86" fmla="*/ 110 w 295"/>
                  <a:gd name="T87" fmla="*/ 267 h 478"/>
                  <a:gd name="T88" fmla="*/ 98 w 295"/>
                  <a:gd name="T89" fmla="*/ 250 h 478"/>
                  <a:gd name="T90" fmla="*/ 110 w 295"/>
                  <a:gd name="T91" fmla="*/ 226 h 478"/>
                  <a:gd name="T92" fmla="*/ 138 w 295"/>
                  <a:gd name="T93" fmla="*/ 211 h 478"/>
                  <a:gd name="T94" fmla="*/ 155 w 295"/>
                  <a:gd name="T95" fmla="*/ 188 h 478"/>
                  <a:gd name="T96" fmla="*/ 227 w 295"/>
                  <a:gd name="T97" fmla="*/ 176 h 478"/>
                  <a:gd name="T98" fmla="*/ 279 w 295"/>
                  <a:gd name="T99" fmla="*/ 164 h 478"/>
                  <a:gd name="T100" fmla="*/ 295 w 295"/>
                  <a:gd name="T101" fmla="*/ 137 h 478"/>
                  <a:gd name="T102" fmla="*/ 266 w 295"/>
                  <a:gd name="T103" fmla="*/ 139 h 478"/>
                  <a:gd name="T104" fmla="*/ 190 w 295"/>
                  <a:gd name="T105" fmla="*/ 159 h 478"/>
                  <a:gd name="T106" fmla="*/ 170 w 295"/>
                  <a:gd name="T107" fmla="*/ 160 h 478"/>
                  <a:gd name="T108" fmla="*/ 170 w 295"/>
                  <a:gd name="T109" fmla="*/ 141 h 478"/>
                  <a:gd name="T110" fmla="*/ 167 w 295"/>
                  <a:gd name="T111" fmla="*/ 120 h 478"/>
                  <a:gd name="T112" fmla="*/ 178 w 295"/>
                  <a:gd name="T113" fmla="*/ 100 h 478"/>
                  <a:gd name="T114" fmla="*/ 194 w 295"/>
                  <a:gd name="T115" fmla="*/ 83 h 478"/>
                  <a:gd name="T116" fmla="*/ 191 w 295"/>
                  <a:gd name="T117" fmla="*/ 66 h 478"/>
                  <a:gd name="T118" fmla="*/ 170 w 295"/>
                  <a:gd name="T119" fmla="*/ 54 h 478"/>
                  <a:gd name="T120" fmla="*/ 154 w 295"/>
                  <a:gd name="T121" fmla="*/ 96 h 478"/>
                  <a:gd name="T122" fmla="*/ 146 w 295"/>
                  <a:gd name="T123" fmla="*/ 109 h 47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95" h="478">
                    <a:moveTo>
                      <a:pt x="146" y="109"/>
                    </a:moveTo>
                    <a:lnTo>
                      <a:pt x="76" y="51"/>
                    </a:lnTo>
                    <a:lnTo>
                      <a:pt x="39" y="16"/>
                    </a:lnTo>
                    <a:lnTo>
                      <a:pt x="19" y="0"/>
                    </a:lnTo>
                    <a:lnTo>
                      <a:pt x="0" y="14"/>
                    </a:lnTo>
                    <a:lnTo>
                      <a:pt x="8" y="28"/>
                    </a:lnTo>
                    <a:lnTo>
                      <a:pt x="32" y="39"/>
                    </a:lnTo>
                    <a:lnTo>
                      <a:pt x="88" y="91"/>
                    </a:lnTo>
                    <a:lnTo>
                      <a:pt x="132" y="131"/>
                    </a:lnTo>
                    <a:lnTo>
                      <a:pt x="146" y="151"/>
                    </a:lnTo>
                    <a:lnTo>
                      <a:pt x="146" y="171"/>
                    </a:lnTo>
                    <a:lnTo>
                      <a:pt x="138" y="186"/>
                    </a:lnTo>
                    <a:lnTo>
                      <a:pt x="108" y="198"/>
                    </a:lnTo>
                    <a:lnTo>
                      <a:pt x="96" y="179"/>
                    </a:lnTo>
                    <a:lnTo>
                      <a:pt x="90" y="160"/>
                    </a:lnTo>
                    <a:lnTo>
                      <a:pt x="47" y="113"/>
                    </a:lnTo>
                    <a:lnTo>
                      <a:pt x="7" y="96"/>
                    </a:lnTo>
                    <a:lnTo>
                      <a:pt x="4" y="120"/>
                    </a:lnTo>
                    <a:lnTo>
                      <a:pt x="47" y="155"/>
                    </a:lnTo>
                    <a:lnTo>
                      <a:pt x="78" y="190"/>
                    </a:lnTo>
                    <a:lnTo>
                      <a:pt x="84" y="219"/>
                    </a:lnTo>
                    <a:lnTo>
                      <a:pt x="74" y="238"/>
                    </a:lnTo>
                    <a:lnTo>
                      <a:pt x="72" y="265"/>
                    </a:lnTo>
                    <a:lnTo>
                      <a:pt x="80" y="281"/>
                    </a:lnTo>
                    <a:lnTo>
                      <a:pt x="62" y="305"/>
                    </a:lnTo>
                    <a:lnTo>
                      <a:pt x="44" y="341"/>
                    </a:lnTo>
                    <a:lnTo>
                      <a:pt x="52" y="372"/>
                    </a:lnTo>
                    <a:lnTo>
                      <a:pt x="78" y="399"/>
                    </a:lnTo>
                    <a:lnTo>
                      <a:pt x="86" y="423"/>
                    </a:lnTo>
                    <a:lnTo>
                      <a:pt x="72" y="456"/>
                    </a:lnTo>
                    <a:lnTo>
                      <a:pt x="68" y="471"/>
                    </a:lnTo>
                    <a:lnTo>
                      <a:pt x="92" y="478"/>
                    </a:lnTo>
                    <a:lnTo>
                      <a:pt x="104" y="436"/>
                    </a:lnTo>
                    <a:lnTo>
                      <a:pt x="104" y="391"/>
                    </a:lnTo>
                    <a:lnTo>
                      <a:pt x="92" y="373"/>
                    </a:lnTo>
                    <a:lnTo>
                      <a:pt x="78" y="356"/>
                    </a:lnTo>
                    <a:lnTo>
                      <a:pt x="76" y="336"/>
                    </a:lnTo>
                    <a:lnTo>
                      <a:pt x="84" y="313"/>
                    </a:lnTo>
                    <a:lnTo>
                      <a:pt x="108" y="294"/>
                    </a:lnTo>
                    <a:lnTo>
                      <a:pt x="146" y="290"/>
                    </a:lnTo>
                    <a:lnTo>
                      <a:pt x="178" y="269"/>
                    </a:lnTo>
                    <a:lnTo>
                      <a:pt x="171" y="259"/>
                    </a:lnTo>
                    <a:lnTo>
                      <a:pt x="134" y="267"/>
                    </a:lnTo>
                    <a:lnTo>
                      <a:pt x="110" y="267"/>
                    </a:lnTo>
                    <a:lnTo>
                      <a:pt x="98" y="250"/>
                    </a:lnTo>
                    <a:lnTo>
                      <a:pt x="110" y="226"/>
                    </a:lnTo>
                    <a:lnTo>
                      <a:pt x="138" y="211"/>
                    </a:lnTo>
                    <a:lnTo>
                      <a:pt x="155" y="188"/>
                    </a:lnTo>
                    <a:lnTo>
                      <a:pt x="227" y="176"/>
                    </a:lnTo>
                    <a:lnTo>
                      <a:pt x="279" y="164"/>
                    </a:lnTo>
                    <a:lnTo>
                      <a:pt x="295" y="137"/>
                    </a:lnTo>
                    <a:lnTo>
                      <a:pt x="266" y="139"/>
                    </a:lnTo>
                    <a:lnTo>
                      <a:pt x="190" y="159"/>
                    </a:lnTo>
                    <a:lnTo>
                      <a:pt x="170" y="160"/>
                    </a:lnTo>
                    <a:lnTo>
                      <a:pt x="170" y="141"/>
                    </a:lnTo>
                    <a:lnTo>
                      <a:pt x="167" y="120"/>
                    </a:lnTo>
                    <a:lnTo>
                      <a:pt x="178" y="100"/>
                    </a:lnTo>
                    <a:lnTo>
                      <a:pt x="194" y="83"/>
                    </a:lnTo>
                    <a:lnTo>
                      <a:pt x="191" y="66"/>
                    </a:lnTo>
                    <a:lnTo>
                      <a:pt x="170" y="54"/>
                    </a:lnTo>
                    <a:lnTo>
                      <a:pt x="154" y="96"/>
                    </a:lnTo>
                    <a:lnTo>
                      <a:pt x="146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9" name="Freeform 181"/>
              <p:cNvSpPr>
                <a:spLocks/>
              </p:cNvSpPr>
              <p:nvPr/>
            </p:nvSpPr>
            <p:spPr bwMode="auto">
              <a:xfrm>
                <a:off x="2270" y="3113"/>
                <a:ext cx="186" cy="781"/>
              </a:xfrm>
              <a:custGeom>
                <a:avLst/>
                <a:gdLst>
                  <a:gd name="T0" fmla="*/ 75 w 186"/>
                  <a:gd name="T1" fmla="*/ 34 h 781"/>
                  <a:gd name="T2" fmla="*/ 81 w 186"/>
                  <a:gd name="T3" fmla="*/ 78 h 781"/>
                  <a:gd name="T4" fmla="*/ 73 w 186"/>
                  <a:gd name="T5" fmla="*/ 108 h 781"/>
                  <a:gd name="T6" fmla="*/ 49 w 186"/>
                  <a:gd name="T7" fmla="*/ 155 h 781"/>
                  <a:gd name="T8" fmla="*/ 77 w 186"/>
                  <a:gd name="T9" fmla="*/ 205 h 781"/>
                  <a:gd name="T10" fmla="*/ 63 w 186"/>
                  <a:gd name="T11" fmla="*/ 221 h 781"/>
                  <a:gd name="T12" fmla="*/ 39 w 186"/>
                  <a:gd name="T13" fmla="*/ 268 h 781"/>
                  <a:gd name="T14" fmla="*/ 71 w 186"/>
                  <a:gd name="T15" fmla="*/ 304 h 781"/>
                  <a:gd name="T16" fmla="*/ 35 w 186"/>
                  <a:gd name="T17" fmla="*/ 328 h 781"/>
                  <a:gd name="T18" fmla="*/ 47 w 186"/>
                  <a:gd name="T19" fmla="*/ 366 h 781"/>
                  <a:gd name="T20" fmla="*/ 49 w 186"/>
                  <a:gd name="T21" fmla="*/ 398 h 781"/>
                  <a:gd name="T22" fmla="*/ 19 w 186"/>
                  <a:gd name="T23" fmla="*/ 436 h 781"/>
                  <a:gd name="T24" fmla="*/ 49 w 186"/>
                  <a:gd name="T25" fmla="*/ 477 h 781"/>
                  <a:gd name="T26" fmla="*/ 23 w 186"/>
                  <a:gd name="T27" fmla="*/ 515 h 781"/>
                  <a:gd name="T28" fmla="*/ 44 w 186"/>
                  <a:gd name="T29" fmla="*/ 558 h 781"/>
                  <a:gd name="T30" fmla="*/ 23 w 186"/>
                  <a:gd name="T31" fmla="*/ 585 h 781"/>
                  <a:gd name="T32" fmla="*/ 7 w 186"/>
                  <a:gd name="T33" fmla="*/ 665 h 781"/>
                  <a:gd name="T34" fmla="*/ 4 w 186"/>
                  <a:gd name="T35" fmla="*/ 743 h 781"/>
                  <a:gd name="T36" fmla="*/ 31 w 186"/>
                  <a:gd name="T37" fmla="*/ 731 h 781"/>
                  <a:gd name="T38" fmla="*/ 36 w 186"/>
                  <a:gd name="T39" fmla="*/ 687 h 781"/>
                  <a:gd name="T40" fmla="*/ 142 w 186"/>
                  <a:gd name="T41" fmla="*/ 773 h 781"/>
                  <a:gd name="T42" fmla="*/ 186 w 186"/>
                  <a:gd name="T43" fmla="*/ 777 h 781"/>
                  <a:gd name="T44" fmla="*/ 116 w 186"/>
                  <a:gd name="T45" fmla="*/ 724 h 781"/>
                  <a:gd name="T46" fmla="*/ 49 w 186"/>
                  <a:gd name="T47" fmla="*/ 657 h 781"/>
                  <a:gd name="T48" fmla="*/ 44 w 186"/>
                  <a:gd name="T49" fmla="*/ 589 h 781"/>
                  <a:gd name="T50" fmla="*/ 69 w 186"/>
                  <a:gd name="T51" fmla="*/ 562 h 781"/>
                  <a:gd name="T52" fmla="*/ 47 w 186"/>
                  <a:gd name="T53" fmla="*/ 520 h 781"/>
                  <a:gd name="T54" fmla="*/ 80 w 186"/>
                  <a:gd name="T55" fmla="*/ 479 h 781"/>
                  <a:gd name="T56" fmla="*/ 55 w 186"/>
                  <a:gd name="T57" fmla="*/ 436 h 781"/>
                  <a:gd name="T58" fmla="*/ 75 w 186"/>
                  <a:gd name="T59" fmla="*/ 401 h 781"/>
                  <a:gd name="T60" fmla="*/ 75 w 186"/>
                  <a:gd name="T61" fmla="*/ 366 h 781"/>
                  <a:gd name="T62" fmla="*/ 65 w 186"/>
                  <a:gd name="T63" fmla="*/ 343 h 781"/>
                  <a:gd name="T64" fmla="*/ 93 w 186"/>
                  <a:gd name="T65" fmla="*/ 307 h 781"/>
                  <a:gd name="T66" fmla="*/ 61 w 186"/>
                  <a:gd name="T67" fmla="*/ 264 h 781"/>
                  <a:gd name="T68" fmla="*/ 93 w 186"/>
                  <a:gd name="T69" fmla="*/ 225 h 781"/>
                  <a:gd name="T70" fmla="*/ 100 w 186"/>
                  <a:gd name="T71" fmla="*/ 185 h 781"/>
                  <a:gd name="T72" fmla="*/ 75 w 186"/>
                  <a:gd name="T73" fmla="*/ 144 h 781"/>
                  <a:gd name="T74" fmla="*/ 101 w 186"/>
                  <a:gd name="T75" fmla="*/ 93 h 781"/>
                  <a:gd name="T76" fmla="*/ 92 w 186"/>
                  <a:gd name="T77" fmla="*/ 34 h 781"/>
                  <a:gd name="T78" fmla="*/ 89 w 186"/>
                  <a:gd name="T79" fmla="*/ 7 h 7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86" h="781">
                    <a:moveTo>
                      <a:pt x="89" y="7"/>
                    </a:moveTo>
                    <a:lnTo>
                      <a:pt x="75" y="34"/>
                    </a:lnTo>
                    <a:lnTo>
                      <a:pt x="73" y="57"/>
                    </a:lnTo>
                    <a:lnTo>
                      <a:pt x="81" y="78"/>
                    </a:lnTo>
                    <a:lnTo>
                      <a:pt x="84" y="98"/>
                    </a:lnTo>
                    <a:lnTo>
                      <a:pt x="73" y="108"/>
                    </a:lnTo>
                    <a:lnTo>
                      <a:pt x="55" y="132"/>
                    </a:lnTo>
                    <a:lnTo>
                      <a:pt x="49" y="155"/>
                    </a:lnTo>
                    <a:lnTo>
                      <a:pt x="61" y="178"/>
                    </a:lnTo>
                    <a:lnTo>
                      <a:pt x="77" y="205"/>
                    </a:lnTo>
                    <a:lnTo>
                      <a:pt x="73" y="213"/>
                    </a:lnTo>
                    <a:lnTo>
                      <a:pt x="63" y="221"/>
                    </a:lnTo>
                    <a:lnTo>
                      <a:pt x="36" y="252"/>
                    </a:lnTo>
                    <a:lnTo>
                      <a:pt x="39" y="268"/>
                    </a:lnTo>
                    <a:lnTo>
                      <a:pt x="63" y="293"/>
                    </a:lnTo>
                    <a:lnTo>
                      <a:pt x="71" y="304"/>
                    </a:lnTo>
                    <a:lnTo>
                      <a:pt x="61" y="316"/>
                    </a:lnTo>
                    <a:lnTo>
                      <a:pt x="35" y="328"/>
                    </a:lnTo>
                    <a:lnTo>
                      <a:pt x="35" y="347"/>
                    </a:lnTo>
                    <a:lnTo>
                      <a:pt x="47" y="366"/>
                    </a:lnTo>
                    <a:lnTo>
                      <a:pt x="55" y="383"/>
                    </a:lnTo>
                    <a:lnTo>
                      <a:pt x="49" y="398"/>
                    </a:lnTo>
                    <a:lnTo>
                      <a:pt x="23" y="417"/>
                    </a:lnTo>
                    <a:lnTo>
                      <a:pt x="19" y="436"/>
                    </a:lnTo>
                    <a:lnTo>
                      <a:pt x="40" y="453"/>
                    </a:lnTo>
                    <a:lnTo>
                      <a:pt x="49" y="477"/>
                    </a:lnTo>
                    <a:lnTo>
                      <a:pt x="39" y="491"/>
                    </a:lnTo>
                    <a:lnTo>
                      <a:pt x="23" y="515"/>
                    </a:lnTo>
                    <a:lnTo>
                      <a:pt x="31" y="534"/>
                    </a:lnTo>
                    <a:lnTo>
                      <a:pt x="44" y="558"/>
                    </a:lnTo>
                    <a:lnTo>
                      <a:pt x="27" y="573"/>
                    </a:lnTo>
                    <a:lnTo>
                      <a:pt x="23" y="585"/>
                    </a:lnTo>
                    <a:lnTo>
                      <a:pt x="20" y="652"/>
                    </a:lnTo>
                    <a:lnTo>
                      <a:pt x="7" y="665"/>
                    </a:lnTo>
                    <a:lnTo>
                      <a:pt x="7" y="724"/>
                    </a:lnTo>
                    <a:lnTo>
                      <a:pt x="4" y="743"/>
                    </a:lnTo>
                    <a:lnTo>
                      <a:pt x="0" y="763"/>
                    </a:lnTo>
                    <a:lnTo>
                      <a:pt x="31" y="731"/>
                    </a:lnTo>
                    <a:lnTo>
                      <a:pt x="35" y="692"/>
                    </a:lnTo>
                    <a:lnTo>
                      <a:pt x="36" y="687"/>
                    </a:lnTo>
                    <a:lnTo>
                      <a:pt x="92" y="726"/>
                    </a:lnTo>
                    <a:lnTo>
                      <a:pt x="142" y="773"/>
                    </a:lnTo>
                    <a:lnTo>
                      <a:pt x="168" y="781"/>
                    </a:lnTo>
                    <a:lnTo>
                      <a:pt x="186" y="777"/>
                    </a:lnTo>
                    <a:lnTo>
                      <a:pt x="174" y="765"/>
                    </a:lnTo>
                    <a:lnTo>
                      <a:pt x="116" y="724"/>
                    </a:lnTo>
                    <a:lnTo>
                      <a:pt x="69" y="679"/>
                    </a:lnTo>
                    <a:lnTo>
                      <a:pt x="49" y="657"/>
                    </a:lnTo>
                    <a:lnTo>
                      <a:pt x="47" y="640"/>
                    </a:lnTo>
                    <a:lnTo>
                      <a:pt x="44" y="589"/>
                    </a:lnTo>
                    <a:lnTo>
                      <a:pt x="61" y="571"/>
                    </a:lnTo>
                    <a:lnTo>
                      <a:pt x="69" y="562"/>
                    </a:lnTo>
                    <a:lnTo>
                      <a:pt x="63" y="543"/>
                    </a:lnTo>
                    <a:lnTo>
                      <a:pt x="47" y="520"/>
                    </a:lnTo>
                    <a:lnTo>
                      <a:pt x="57" y="504"/>
                    </a:lnTo>
                    <a:lnTo>
                      <a:pt x="80" y="479"/>
                    </a:lnTo>
                    <a:lnTo>
                      <a:pt x="75" y="460"/>
                    </a:lnTo>
                    <a:lnTo>
                      <a:pt x="55" y="436"/>
                    </a:lnTo>
                    <a:lnTo>
                      <a:pt x="53" y="421"/>
                    </a:lnTo>
                    <a:lnTo>
                      <a:pt x="75" y="401"/>
                    </a:lnTo>
                    <a:lnTo>
                      <a:pt x="81" y="385"/>
                    </a:lnTo>
                    <a:lnTo>
                      <a:pt x="75" y="366"/>
                    </a:lnTo>
                    <a:lnTo>
                      <a:pt x="63" y="351"/>
                    </a:lnTo>
                    <a:lnTo>
                      <a:pt x="65" y="343"/>
                    </a:lnTo>
                    <a:lnTo>
                      <a:pt x="89" y="320"/>
                    </a:lnTo>
                    <a:lnTo>
                      <a:pt x="93" y="307"/>
                    </a:lnTo>
                    <a:lnTo>
                      <a:pt x="85" y="289"/>
                    </a:lnTo>
                    <a:lnTo>
                      <a:pt x="61" y="264"/>
                    </a:lnTo>
                    <a:lnTo>
                      <a:pt x="65" y="248"/>
                    </a:lnTo>
                    <a:lnTo>
                      <a:pt x="93" y="225"/>
                    </a:lnTo>
                    <a:lnTo>
                      <a:pt x="105" y="206"/>
                    </a:lnTo>
                    <a:lnTo>
                      <a:pt x="100" y="185"/>
                    </a:lnTo>
                    <a:lnTo>
                      <a:pt x="71" y="158"/>
                    </a:lnTo>
                    <a:lnTo>
                      <a:pt x="75" y="144"/>
                    </a:lnTo>
                    <a:lnTo>
                      <a:pt x="100" y="112"/>
                    </a:lnTo>
                    <a:lnTo>
                      <a:pt x="101" y="93"/>
                    </a:lnTo>
                    <a:lnTo>
                      <a:pt x="92" y="65"/>
                    </a:lnTo>
                    <a:lnTo>
                      <a:pt x="92" y="34"/>
                    </a:lnTo>
                    <a:lnTo>
                      <a:pt x="109" y="0"/>
                    </a:lnTo>
                    <a:lnTo>
                      <a:pt x="8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0" name="Freeform 182"/>
              <p:cNvSpPr>
                <a:spLocks/>
              </p:cNvSpPr>
              <p:nvPr/>
            </p:nvSpPr>
            <p:spPr bwMode="auto">
              <a:xfrm>
                <a:off x="2254" y="3542"/>
                <a:ext cx="659" cy="694"/>
              </a:xfrm>
              <a:custGeom>
                <a:avLst/>
                <a:gdLst>
                  <a:gd name="T0" fmla="*/ 639 w 659"/>
                  <a:gd name="T1" fmla="*/ 50 h 694"/>
                  <a:gd name="T2" fmla="*/ 635 w 659"/>
                  <a:gd name="T3" fmla="*/ 110 h 694"/>
                  <a:gd name="T4" fmla="*/ 629 w 659"/>
                  <a:gd name="T5" fmla="*/ 176 h 694"/>
                  <a:gd name="T6" fmla="*/ 647 w 659"/>
                  <a:gd name="T7" fmla="*/ 246 h 694"/>
                  <a:gd name="T8" fmla="*/ 637 w 659"/>
                  <a:gd name="T9" fmla="*/ 293 h 694"/>
                  <a:gd name="T10" fmla="*/ 651 w 659"/>
                  <a:gd name="T11" fmla="*/ 349 h 694"/>
                  <a:gd name="T12" fmla="*/ 643 w 659"/>
                  <a:gd name="T13" fmla="*/ 388 h 694"/>
                  <a:gd name="T14" fmla="*/ 641 w 659"/>
                  <a:gd name="T15" fmla="*/ 450 h 694"/>
                  <a:gd name="T16" fmla="*/ 641 w 659"/>
                  <a:gd name="T17" fmla="*/ 504 h 694"/>
                  <a:gd name="T18" fmla="*/ 451 w 659"/>
                  <a:gd name="T19" fmla="*/ 623 h 694"/>
                  <a:gd name="T20" fmla="*/ 352 w 659"/>
                  <a:gd name="T21" fmla="*/ 694 h 694"/>
                  <a:gd name="T22" fmla="*/ 114 w 659"/>
                  <a:gd name="T23" fmla="*/ 537 h 694"/>
                  <a:gd name="T24" fmla="*/ 0 w 659"/>
                  <a:gd name="T25" fmla="*/ 450 h 694"/>
                  <a:gd name="T26" fmla="*/ 26 w 659"/>
                  <a:gd name="T27" fmla="*/ 376 h 694"/>
                  <a:gd name="T28" fmla="*/ 24 w 659"/>
                  <a:gd name="T29" fmla="*/ 298 h 694"/>
                  <a:gd name="T30" fmla="*/ 47 w 659"/>
                  <a:gd name="T31" fmla="*/ 320 h 694"/>
                  <a:gd name="T32" fmla="*/ 157 w 659"/>
                  <a:gd name="T33" fmla="*/ 396 h 694"/>
                  <a:gd name="T34" fmla="*/ 185 w 659"/>
                  <a:gd name="T35" fmla="*/ 439 h 694"/>
                  <a:gd name="T36" fmla="*/ 42 w 659"/>
                  <a:gd name="T37" fmla="*/ 353 h 694"/>
                  <a:gd name="T38" fmla="*/ 34 w 659"/>
                  <a:gd name="T39" fmla="*/ 410 h 694"/>
                  <a:gd name="T40" fmla="*/ 35 w 659"/>
                  <a:gd name="T41" fmla="*/ 459 h 694"/>
                  <a:gd name="T42" fmla="*/ 246 w 659"/>
                  <a:gd name="T43" fmla="*/ 599 h 694"/>
                  <a:gd name="T44" fmla="*/ 392 w 659"/>
                  <a:gd name="T45" fmla="*/ 642 h 694"/>
                  <a:gd name="T46" fmla="*/ 574 w 659"/>
                  <a:gd name="T47" fmla="*/ 520 h 694"/>
                  <a:gd name="T48" fmla="*/ 624 w 659"/>
                  <a:gd name="T49" fmla="*/ 463 h 694"/>
                  <a:gd name="T50" fmla="*/ 624 w 659"/>
                  <a:gd name="T51" fmla="*/ 403 h 694"/>
                  <a:gd name="T52" fmla="*/ 494 w 659"/>
                  <a:gd name="T53" fmla="*/ 434 h 694"/>
                  <a:gd name="T54" fmla="*/ 553 w 659"/>
                  <a:gd name="T55" fmla="*/ 391 h 694"/>
                  <a:gd name="T56" fmla="*/ 624 w 659"/>
                  <a:gd name="T57" fmla="*/ 322 h 694"/>
                  <a:gd name="T58" fmla="*/ 529 w 659"/>
                  <a:gd name="T59" fmla="*/ 322 h 694"/>
                  <a:gd name="T60" fmla="*/ 435 w 659"/>
                  <a:gd name="T61" fmla="*/ 333 h 694"/>
                  <a:gd name="T62" fmla="*/ 596 w 659"/>
                  <a:gd name="T63" fmla="*/ 273 h 694"/>
                  <a:gd name="T64" fmla="*/ 628 w 659"/>
                  <a:gd name="T65" fmla="*/ 226 h 694"/>
                  <a:gd name="T66" fmla="*/ 562 w 659"/>
                  <a:gd name="T67" fmla="*/ 210 h 694"/>
                  <a:gd name="T68" fmla="*/ 413 w 659"/>
                  <a:gd name="T69" fmla="*/ 282 h 694"/>
                  <a:gd name="T70" fmla="*/ 476 w 659"/>
                  <a:gd name="T71" fmla="*/ 230 h 694"/>
                  <a:gd name="T72" fmla="*/ 601 w 659"/>
                  <a:gd name="T73" fmla="*/ 167 h 694"/>
                  <a:gd name="T74" fmla="*/ 613 w 659"/>
                  <a:gd name="T75" fmla="*/ 122 h 694"/>
                  <a:gd name="T76" fmla="*/ 562 w 659"/>
                  <a:gd name="T77" fmla="*/ 110 h 694"/>
                  <a:gd name="T78" fmla="*/ 415 w 659"/>
                  <a:gd name="T79" fmla="*/ 180 h 694"/>
                  <a:gd name="T80" fmla="*/ 491 w 659"/>
                  <a:gd name="T81" fmla="*/ 114 h 694"/>
                  <a:gd name="T82" fmla="*/ 608 w 659"/>
                  <a:gd name="T83" fmla="*/ 69 h 694"/>
                  <a:gd name="T84" fmla="*/ 645 w 659"/>
                  <a:gd name="T85" fmla="*/ 0 h 69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59" h="694">
                    <a:moveTo>
                      <a:pt x="645" y="0"/>
                    </a:moveTo>
                    <a:lnTo>
                      <a:pt x="649" y="22"/>
                    </a:lnTo>
                    <a:lnTo>
                      <a:pt x="639" y="50"/>
                    </a:lnTo>
                    <a:lnTo>
                      <a:pt x="628" y="71"/>
                    </a:lnTo>
                    <a:lnTo>
                      <a:pt x="629" y="90"/>
                    </a:lnTo>
                    <a:lnTo>
                      <a:pt x="635" y="110"/>
                    </a:lnTo>
                    <a:lnTo>
                      <a:pt x="639" y="129"/>
                    </a:lnTo>
                    <a:lnTo>
                      <a:pt x="628" y="153"/>
                    </a:lnTo>
                    <a:lnTo>
                      <a:pt x="629" y="176"/>
                    </a:lnTo>
                    <a:lnTo>
                      <a:pt x="641" y="200"/>
                    </a:lnTo>
                    <a:lnTo>
                      <a:pt x="649" y="222"/>
                    </a:lnTo>
                    <a:lnTo>
                      <a:pt x="647" y="246"/>
                    </a:lnTo>
                    <a:lnTo>
                      <a:pt x="637" y="263"/>
                    </a:lnTo>
                    <a:lnTo>
                      <a:pt x="629" y="278"/>
                    </a:lnTo>
                    <a:lnTo>
                      <a:pt x="637" y="293"/>
                    </a:lnTo>
                    <a:lnTo>
                      <a:pt x="652" y="306"/>
                    </a:lnTo>
                    <a:lnTo>
                      <a:pt x="659" y="332"/>
                    </a:lnTo>
                    <a:lnTo>
                      <a:pt x="651" y="349"/>
                    </a:lnTo>
                    <a:lnTo>
                      <a:pt x="637" y="361"/>
                    </a:lnTo>
                    <a:lnTo>
                      <a:pt x="629" y="376"/>
                    </a:lnTo>
                    <a:lnTo>
                      <a:pt x="643" y="388"/>
                    </a:lnTo>
                    <a:lnTo>
                      <a:pt x="655" y="404"/>
                    </a:lnTo>
                    <a:lnTo>
                      <a:pt x="652" y="426"/>
                    </a:lnTo>
                    <a:lnTo>
                      <a:pt x="641" y="450"/>
                    </a:lnTo>
                    <a:lnTo>
                      <a:pt x="651" y="461"/>
                    </a:lnTo>
                    <a:lnTo>
                      <a:pt x="656" y="489"/>
                    </a:lnTo>
                    <a:lnTo>
                      <a:pt x="641" y="504"/>
                    </a:lnTo>
                    <a:lnTo>
                      <a:pt x="565" y="549"/>
                    </a:lnTo>
                    <a:lnTo>
                      <a:pt x="499" y="584"/>
                    </a:lnTo>
                    <a:lnTo>
                      <a:pt x="451" y="623"/>
                    </a:lnTo>
                    <a:lnTo>
                      <a:pt x="401" y="657"/>
                    </a:lnTo>
                    <a:lnTo>
                      <a:pt x="368" y="689"/>
                    </a:lnTo>
                    <a:lnTo>
                      <a:pt x="352" y="694"/>
                    </a:lnTo>
                    <a:lnTo>
                      <a:pt x="291" y="663"/>
                    </a:lnTo>
                    <a:lnTo>
                      <a:pt x="208" y="604"/>
                    </a:lnTo>
                    <a:lnTo>
                      <a:pt x="114" y="537"/>
                    </a:lnTo>
                    <a:lnTo>
                      <a:pt x="43" y="490"/>
                    </a:lnTo>
                    <a:lnTo>
                      <a:pt x="10" y="474"/>
                    </a:lnTo>
                    <a:lnTo>
                      <a:pt x="0" y="450"/>
                    </a:lnTo>
                    <a:lnTo>
                      <a:pt x="0" y="420"/>
                    </a:lnTo>
                    <a:lnTo>
                      <a:pt x="8" y="400"/>
                    </a:lnTo>
                    <a:lnTo>
                      <a:pt x="26" y="376"/>
                    </a:lnTo>
                    <a:lnTo>
                      <a:pt x="18" y="349"/>
                    </a:lnTo>
                    <a:lnTo>
                      <a:pt x="20" y="324"/>
                    </a:lnTo>
                    <a:lnTo>
                      <a:pt x="24" y="298"/>
                    </a:lnTo>
                    <a:lnTo>
                      <a:pt x="34" y="254"/>
                    </a:lnTo>
                    <a:lnTo>
                      <a:pt x="43" y="302"/>
                    </a:lnTo>
                    <a:lnTo>
                      <a:pt x="47" y="320"/>
                    </a:lnTo>
                    <a:lnTo>
                      <a:pt x="66" y="337"/>
                    </a:lnTo>
                    <a:lnTo>
                      <a:pt x="102" y="359"/>
                    </a:lnTo>
                    <a:lnTo>
                      <a:pt x="157" y="396"/>
                    </a:lnTo>
                    <a:lnTo>
                      <a:pt x="183" y="414"/>
                    </a:lnTo>
                    <a:lnTo>
                      <a:pt x="193" y="427"/>
                    </a:lnTo>
                    <a:lnTo>
                      <a:pt x="185" y="439"/>
                    </a:lnTo>
                    <a:lnTo>
                      <a:pt x="160" y="423"/>
                    </a:lnTo>
                    <a:lnTo>
                      <a:pt x="97" y="384"/>
                    </a:lnTo>
                    <a:lnTo>
                      <a:pt x="42" y="353"/>
                    </a:lnTo>
                    <a:lnTo>
                      <a:pt x="55" y="380"/>
                    </a:lnTo>
                    <a:lnTo>
                      <a:pt x="54" y="395"/>
                    </a:lnTo>
                    <a:lnTo>
                      <a:pt x="34" y="410"/>
                    </a:lnTo>
                    <a:lnTo>
                      <a:pt x="28" y="418"/>
                    </a:lnTo>
                    <a:lnTo>
                      <a:pt x="31" y="442"/>
                    </a:lnTo>
                    <a:lnTo>
                      <a:pt x="35" y="459"/>
                    </a:lnTo>
                    <a:lnTo>
                      <a:pt x="81" y="489"/>
                    </a:lnTo>
                    <a:lnTo>
                      <a:pt x="173" y="552"/>
                    </a:lnTo>
                    <a:lnTo>
                      <a:pt x="246" y="599"/>
                    </a:lnTo>
                    <a:lnTo>
                      <a:pt x="301" y="638"/>
                    </a:lnTo>
                    <a:lnTo>
                      <a:pt x="354" y="665"/>
                    </a:lnTo>
                    <a:lnTo>
                      <a:pt x="392" y="642"/>
                    </a:lnTo>
                    <a:lnTo>
                      <a:pt x="444" y="599"/>
                    </a:lnTo>
                    <a:lnTo>
                      <a:pt x="503" y="552"/>
                    </a:lnTo>
                    <a:lnTo>
                      <a:pt x="574" y="520"/>
                    </a:lnTo>
                    <a:lnTo>
                      <a:pt x="608" y="493"/>
                    </a:lnTo>
                    <a:lnTo>
                      <a:pt x="633" y="478"/>
                    </a:lnTo>
                    <a:lnTo>
                      <a:pt x="624" y="463"/>
                    </a:lnTo>
                    <a:lnTo>
                      <a:pt x="617" y="438"/>
                    </a:lnTo>
                    <a:lnTo>
                      <a:pt x="621" y="426"/>
                    </a:lnTo>
                    <a:lnTo>
                      <a:pt x="624" y="403"/>
                    </a:lnTo>
                    <a:lnTo>
                      <a:pt x="613" y="391"/>
                    </a:lnTo>
                    <a:lnTo>
                      <a:pt x="569" y="406"/>
                    </a:lnTo>
                    <a:lnTo>
                      <a:pt x="494" y="434"/>
                    </a:lnTo>
                    <a:lnTo>
                      <a:pt x="478" y="430"/>
                    </a:lnTo>
                    <a:lnTo>
                      <a:pt x="487" y="410"/>
                    </a:lnTo>
                    <a:lnTo>
                      <a:pt x="553" y="391"/>
                    </a:lnTo>
                    <a:lnTo>
                      <a:pt x="592" y="365"/>
                    </a:lnTo>
                    <a:lnTo>
                      <a:pt x="613" y="336"/>
                    </a:lnTo>
                    <a:lnTo>
                      <a:pt x="624" y="322"/>
                    </a:lnTo>
                    <a:lnTo>
                      <a:pt x="609" y="301"/>
                    </a:lnTo>
                    <a:lnTo>
                      <a:pt x="578" y="310"/>
                    </a:lnTo>
                    <a:lnTo>
                      <a:pt x="529" y="322"/>
                    </a:lnTo>
                    <a:lnTo>
                      <a:pt x="459" y="341"/>
                    </a:lnTo>
                    <a:lnTo>
                      <a:pt x="424" y="352"/>
                    </a:lnTo>
                    <a:lnTo>
                      <a:pt x="435" y="333"/>
                    </a:lnTo>
                    <a:lnTo>
                      <a:pt x="486" y="318"/>
                    </a:lnTo>
                    <a:lnTo>
                      <a:pt x="542" y="289"/>
                    </a:lnTo>
                    <a:lnTo>
                      <a:pt x="596" y="273"/>
                    </a:lnTo>
                    <a:lnTo>
                      <a:pt x="612" y="259"/>
                    </a:lnTo>
                    <a:lnTo>
                      <a:pt x="620" y="247"/>
                    </a:lnTo>
                    <a:lnTo>
                      <a:pt x="628" y="226"/>
                    </a:lnTo>
                    <a:lnTo>
                      <a:pt x="621" y="208"/>
                    </a:lnTo>
                    <a:lnTo>
                      <a:pt x="601" y="196"/>
                    </a:lnTo>
                    <a:lnTo>
                      <a:pt x="562" y="210"/>
                    </a:lnTo>
                    <a:lnTo>
                      <a:pt x="499" y="235"/>
                    </a:lnTo>
                    <a:lnTo>
                      <a:pt x="443" y="269"/>
                    </a:lnTo>
                    <a:lnTo>
                      <a:pt x="413" y="282"/>
                    </a:lnTo>
                    <a:lnTo>
                      <a:pt x="409" y="267"/>
                    </a:lnTo>
                    <a:lnTo>
                      <a:pt x="417" y="254"/>
                    </a:lnTo>
                    <a:lnTo>
                      <a:pt x="476" y="230"/>
                    </a:lnTo>
                    <a:lnTo>
                      <a:pt x="531" y="200"/>
                    </a:lnTo>
                    <a:lnTo>
                      <a:pt x="569" y="176"/>
                    </a:lnTo>
                    <a:lnTo>
                      <a:pt x="601" y="167"/>
                    </a:lnTo>
                    <a:lnTo>
                      <a:pt x="608" y="152"/>
                    </a:lnTo>
                    <a:lnTo>
                      <a:pt x="605" y="133"/>
                    </a:lnTo>
                    <a:lnTo>
                      <a:pt x="613" y="122"/>
                    </a:lnTo>
                    <a:lnTo>
                      <a:pt x="609" y="112"/>
                    </a:lnTo>
                    <a:lnTo>
                      <a:pt x="596" y="105"/>
                    </a:lnTo>
                    <a:lnTo>
                      <a:pt x="562" y="110"/>
                    </a:lnTo>
                    <a:lnTo>
                      <a:pt x="498" y="133"/>
                    </a:lnTo>
                    <a:lnTo>
                      <a:pt x="443" y="165"/>
                    </a:lnTo>
                    <a:lnTo>
                      <a:pt x="415" y="180"/>
                    </a:lnTo>
                    <a:lnTo>
                      <a:pt x="404" y="163"/>
                    </a:lnTo>
                    <a:lnTo>
                      <a:pt x="423" y="148"/>
                    </a:lnTo>
                    <a:lnTo>
                      <a:pt x="491" y="114"/>
                    </a:lnTo>
                    <a:lnTo>
                      <a:pt x="550" y="90"/>
                    </a:lnTo>
                    <a:lnTo>
                      <a:pt x="596" y="77"/>
                    </a:lnTo>
                    <a:lnTo>
                      <a:pt x="608" y="69"/>
                    </a:lnTo>
                    <a:lnTo>
                      <a:pt x="621" y="30"/>
                    </a:lnTo>
                    <a:lnTo>
                      <a:pt x="633" y="14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1" name="Freeform 183"/>
              <p:cNvSpPr>
                <a:spLocks/>
              </p:cNvSpPr>
              <p:nvPr/>
            </p:nvSpPr>
            <p:spPr bwMode="auto">
              <a:xfrm>
                <a:off x="2534" y="3750"/>
                <a:ext cx="81" cy="380"/>
              </a:xfrm>
              <a:custGeom>
                <a:avLst/>
                <a:gdLst>
                  <a:gd name="T0" fmla="*/ 33 w 81"/>
                  <a:gd name="T1" fmla="*/ 0 h 380"/>
                  <a:gd name="T2" fmla="*/ 50 w 81"/>
                  <a:gd name="T3" fmla="*/ 44 h 380"/>
                  <a:gd name="T4" fmla="*/ 50 w 81"/>
                  <a:gd name="T5" fmla="*/ 61 h 380"/>
                  <a:gd name="T6" fmla="*/ 33 w 81"/>
                  <a:gd name="T7" fmla="*/ 87 h 380"/>
                  <a:gd name="T8" fmla="*/ 28 w 81"/>
                  <a:gd name="T9" fmla="*/ 106 h 380"/>
                  <a:gd name="T10" fmla="*/ 30 w 81"/>
                  <a:gd name="T11" fmla="*/ 125 h 380"/>
                  <a:gd name="T12" fmla="*/ 47 w 81"/>
                  <a:gd name="T13" fmla="*/ 146 h 380"/>
                  <a:gd name="T14" fmla="*/ 54 w 81"/>
                  <a:gd name="T15" fmla="*/ 170 h 380"/>
                  <a:gd name="T16" fmla="*/ 41 w 81"/>
                  <a:gd name="T17" fmla="*/ 188 h 380"/>
                  <a:gd name="T18" fmla="*/ 34 w 81"/>
                  <a:gd name="T19" fmla="*/ 210 h 380"/>
                  <a:gd name="T20" fmla="*/ 43 w 81"/>
                  <a:gd name="T21" fmla="*/ 235 h 380"/>
                  <a:gd name="T22" fmla="*/ 67 w 81"/>
                  <a:gd name="T23" fmla="*/ 258 h 380"/>
                  <a:gd name="T24" fmla="*/ 71 w 81"/>
                  <a:gd name="T25" fmla="*/ 283 h 380"/>
                  <a:gd name="T26" fmla="*/ 55 w 81"/>
                  <a:gd name="T27" fmla="*/ 298 h 380"/>
                  <a:gd name="T28" fmla="*/ 47 w 81"/>
                  <a:gd name="T29" fmla="*/ 317 h 380"/>
                  <a:gd name="T30" fmla="*/ 63 w 81"/>
                  <a:gd name="T31" fmla="*/ 336 h 380"/>
                  <a:gd name="T32" fmla="*/ 81 w 81"/>
                  <a:gd name="T33" fmla="*/ 362 h 380"/>
                  <a:gd name="T34" fmla="*/ 81 w 81"/>
                  <a:gd name="T35" fmla="*/ 380 h 380"/>
                  <a:gd name="T36" fmla="*/ 64 w 81"/>
                  <a:gd name="T37" fmla="*/ 358 h 380"/>
                  <a:gd name="T38" fmla="*/ 45 w 81"/>
                  <a:gd name="T39" fmla="*/ 343 h 380"/>
                  <a:gd name="T40" fmla="*/ 26 w 81"/>
                  <a:gd name="T41" fmla="*/ 323 h 380"/>
                  <a:gd name="T42" fmla="*/ 26 w 81"/>
                  <a:gd name="T43" fmla="*/ 314 h 380"/>
                  <a:gd name="T44" fmla="*/ 33 w 81"/>
                  <a:gd name="T45" fmla="*/ 291 h 380"/>
                  <a:gd name="T46" fmla="*/ 51 w 81"/>
                  <a:gd name="T47" fmla="*/ 280 h 380"/>
                  <a:gd name="T48" fmla="*/ 50 w 81"/>
                  <a:gd name="T49" fmla="*/ 262 h 380"/>
                  <a:gd name="T50" fmla="*/ 30 w 81"/>
                  <a:gd name="T51" fmla="*/ 253 h 380"/>
                  <a:gd name="T52" fmla="*/ 17 w 81"/>
                  <a:gd name="T53" fmla="*/ 235 h 380"/>
                  <a:gd name="T54" fmla="*/ 9 w 81"/>
                  <a:gd name="T55" fmla="*/ 218 h 380"/>
                  <a:gd name="T56" fmla="*/ 13 w 81"/>
                  <a:gd name="T57" fmla="*/ 203 h 380"/>
                  <a:gd name="T58" fmla="*/ 21 w 81"/>
                  <a:gd name="T59" fmla="*/ 184 h 380"/>
                  <a:gd name="T60" fmla="*/ 30 w 81"/>
                  <a:gd name="T61" fmla="*/ 168 h 380"/>
                  <a:gd name="T62" fmla="*/ 28 w 81"/>
                  <a:gd name="T63" fmla="*/ 159 h 380"/>
                  <a:gd name="T64" fmla="*/ 16 w 81"/>
                  <a:gd name="T65" fmla="*/ 128 h 380"/>
                  <a:gd name="T66" fmla="*/ 3 w 81"/>
                  <a:gd name="T67" fmla="*/ 103 h 380"/>
                  <a:gd name="T68" fmla="*/ 0 w 81"/>
                  <a:gd name="T69" fmla="*/ 91 h 380"/>
                  <a:gd name="T70" fmla="*/ 13 w 81"/>
                  <a:gd name="T71" fmla="*/ 63 h 380"/>
                  <a:gd name="T72" fmla="*/ 30 w 81"/>
                  <a:gd name="T73" fmla="*/ 48 h 380"/>
                  <a:gd name="T74" fmla="*/ 28 w 81"/>
                  <a:gd name="T75" fmla="*/ 36 h 380"/>
                  <a:gd name="T76" fmla="*/ 33 w 81"/>
                  <a:gd name="T77" fmla="*/ 0 h 3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81" h="380">
                    <a:moveTo>
                      <a:pt x="33" y="0"/>
                    </a:moveTo>
                    <a:lnTo>
                      <a:pt x="50" y="44"/>
                    </a:lnTo>
                    <a:lnTo>
                      <a:pt x="50" y="61"/>
                    </a:lnTo>
                    <a:lnTo>
                      <a:pt x="33" y="87"/>
                    </a:lnTo>
                    <a:lnTo>
                      <a:pt x="28" y="106"/>
                    </a:lnTo>
                    <a:lnTo>
                      <a:pt x="30" y="125"/>
                    </a:lnTo>
                    <a:lnTo>
                      <a:pt x="47" y="146"/>
                    </a:lnTo>
                    <a:lnTo>
                      <a:pt x="54" y="170"/>
                    </a:lnTo>
                    <a:lnTo>
                      <a:pt x="41" y="188"/>
                    </a:lnTo>
                    <a:lnTo>
                      <a:pt x="34" y="210"/>
                    </a:lnTo>
                    <a:lnTo>
                      <a:pt x="43" y="235"/>
                    </a:lnTo>
                    <a:lnTo>
                      <a:pt x="67" y="258"/>
                    </a:lnTo>
                    <a:lnTo>
                      <a:pt x="71" y="283"/>
                    </a:lnTo>
                    <a:lnTo>
                      <a:pt x="55" y="298"/>
                    </a:lnTo>
                    <a:lnTo>
                      <a:pt x="47" y="317"/>
                    </a:lnTo>
                    <a:lnTo>
                      <a:pt x="63" y="336"/>
                    </a:lnTo>
                    <a:lnTo>
                      <a:pt x="81" y="362"/>
                    </a:lnTo>
                    <a:lnTo>
                      <a:pt x="81" y="380"/>
                    </a:lnTo>
                    <a:lnTo>
                      <a:pt x="64" y="358"/>
                    </a:lnTo>
                    <a:lnTo>
                      <a:pt x="45" y="343"/>
                    </a:lnTo>
                    <a:lnTo>
                      <a:pt x="26" y="323"/>
                    </a:lnTo>
                    <a:lnTo>
                      <a:pt x="26" y="314"/>
                    </a:lnTo>
                    <a:lnTo>
                      <a:pt x="33" y="291"/>
                    </a:lnTo>
                    <a:lnTo>
                      <a:pt x="51" y="280"/>
                    </a:lnTo>
                    <a:lnTo>
                      <a:pt x="50" y="262"/>
                    </a:lnTo>
                    <a:lnTo>
                      <a:pt x="30" y="253"/>
                    </a:lnTo>
                    <a:lnTo>
                      <a:pt x="17" y="235"/>
                    </a:lnTo>
                    <a:lnTo>
                      <a:pt x="9" y="218"/>
                    </a:lnTo>
                    <a:lnTo>
                      <a:pt x="13" y="203"/>
                    </a:lnTo>
                    <a:lnTo>
                      <a:pt x="21" y="184"/>
                    </a:lnTo>
                    <a:lnTo>
                      <a:pt x="30" y="168"/>
                    </a:lnTo>
                    <a:lnTo>
                      <a:pt x="28" y="159"/>
                    </a:lnTo>
                    <a:lnTo>
                      <a:pt x="16" y="128"/>
                    </a:lnTo>
                    <a:lnTo>
                      <a:pt x="3" y="103"/>
                    </a:lnTo>
                    <a:lnTo>
                      <a:pt x="0" y="91"/>
                    </a:lnTo>
                    <a:lnTo>
                      <a:pt x="13" y="63"/>
                    </a:lnTo>
                    <a:lnTo>
                      <a:pt x="30" y="48"/>
                    </a:lnTo>
                    <a:lnTo>
                      <a:pt x="28" y="3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7288" name="Text Box 184"/>
          <p:cNvSpPr txBox="1">
            <a:spLocks noChangeArrowheads="1"/>
          </p:cNvSpPr>
          <p:nvPr/>
        </p:nvSpPr>
        <p:spPr bwMode="auto">
          <a:xfrm>
            <a:off x="4572000" y="5356225"/>
            <a:ext cx="38068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pitchFamily="34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en-US" sz="2800" i="1">
                <a:latin typeface="Comic Sans MS" pitchFamily="66" charset="0"/>
              </a:rPr>
              <a:t>Impersonal computing</a:t>
            </a:r>
            <a:endParaRPr kumimoji="1" lang="en-US" altLang="en-US" sz="3200">
              <a:latin typeface="Comic Sans MS" pitchFamily="66" charset="0"/>
            </a:endParaRPr>
          </a:p>
        </p:txBody>
      </p:sp>
      <p:pic>
        <p:nvPicPr>
          <p:cNvPr id="185" name="Content Placeholder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8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8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6858000" cy="1143000"/>
          </a:xfrm>
        </p:spPr>
        <p:txBody>
          <a:bodyPr/>
          <a:lstStyle/>
          <a:p>
            <a:r>
              <a:rPr lang="en-US" altLang="en-US" smtClean="0"/>
              <a:t>Example Paradigm Shifts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3175" cy="4114800"/>
          </a:xfrm>
        </p:spPr>
        <p:txBody>
          <a:bodyPr/>
          <a:lstStyle/>
          <a:p>
            <a:r>
              <a:rPr lang="en-US" altLang="en-US" smtClean="0"/>
              <a:t>Batch processing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Time-sharing</a:t>
            </a:r>
            <a:endParaRPr lang="en-US" altLang="en-US" smtClean="0"/>
          </a:p>
          <a:p>
            <a:endParaRPr lang="en-US" altLang="en-US" sz="2400" smtClean="0"/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4038600" y="3705225"/>
            <a:ext cx="1201738" cy="1019175"/>
            <a:chOff x="2207" y="2252"/>
            <a:chExt cx="757" cy="621"/>
          </a:xfrm>
        </p:grpSpPr>
        <p:sp>
          <p:nvSpPr>
            <p:cNvPr id="20585" name="Freeform 5"/>
            <p:cNvSpPr>
              <a:spLocks/>
            </p:cNvSpPr>
            <p:nvPr/>
          </p:nvSpPr>
          <p:spPr bwMode="auto">
            <a:xfrm>
              <a:off x="2250" y="2252"/>
              <a:ext cx="274" cy="223"/>
            </a:xfrm>
            <a:custGeom>
              <a:avLst/>
              <a:gdLst>
                <a:gd name="T0" fmla="*/ 21 w 549"/>
                <a:gd name="T1" fmla="*/ 8 h 446"/>
                <a:gd name="T2" fmla="*/ 18 w 549"/>
                <a:gd name="T3" fmla="*/ 4 h 446"/>
                <a:gd name="T4" fmla="*/ 15 w 549"/>
                <a:gd name="T5" fmla="*/ 2 h 446"/>
                <a:gd name="T6" fmla="*/ 12 w 549"/>
                <a:gd name="T7" fmla="*/ 1 h 446"/>
                <a:gd name="T8" fmla="*/ 10 w 549"/>
                <a:gd name="T9" fmla="*/ 0 h 446"/>
                <a:gd name="T10" fmla="*/ 6 w 549"/>
                <a:gd name="T11" fmla="*/ 1 h 446"/>
                <a:gd name="T12" fmla="*/ 3 w 549"/>
                <a:gd name="T13" fmla="*/ 3 h 446"/>
                <a:gd name="T14" fmla="*/ 1 w 549"/>
                <a:gd name="T15" fmla="*/ 5 h 446"/>
                <a:gd name="T16" fmla="*/ 0 w 549"/>
                <a:gd name="T17" fmla="*/ 8 h 446"/>
                <a:gd name="T18" fmla="*/ 0 w 549"/>
                <a:gd name="T19" fmla="*/ 11 h 446"/>
                <a:gd name="T20" fmla="*/ 0 w 549"/>
                <a:gd name="T21" fmla="*/ 15 h 446"/>
                <a:gd name="T22" fmla="*/ 1 w 549"/>
                <a:gd name="T23" fmla="*/ 19 h 446"/>
                <a:gd name="T24" fmla="*/ 4 w 549"/>
                <a:gd name="T25" fmla="*/ 23 h 446"/>
                <a:gd name="T26" fmla="*/ 6 w 549"/>
                <a:gd name="T27" fmla="*/ 26 h 446"/>
                <a:gd name="T28" fmla="*/ 10 w 549"/>
                <a:gd name="T29" fmla="*/ 27 h 446"/>
                <a:gd name="T30" fmla="*/ 13 w 549"/>
                <a:gd name="T31" fmla="*/ 28 h 446"/>
                <a:gd name="T32" fmla="*/ 16 w 549"/>
                <a:gd name="T33" fmla="*/ 28 h 446"/>
                <a:gd name="T34" fmla="*/ 19 w 549"/>
                <a:gd name="T35" fmla="*/ 27 h 446"/>
                <a:gd name="T36" fmla="*/ 21 w 549"/>
                <a:gd name="T37" fmla="*/ 25 h 446"/>
                <a:gd name="T38" fmla="*/ 22 w 549"/>
                <a:gd name="T39" fmla="*/ 22 h 446"/>
                <a:gd name="T40" fmla="*/ 23 w 549"/>
                <a:gd name="T41" fmla="*/ 20 h 446"/>
                <a:gd name="T42" fmla="*/ 23 w 549"/>
                <a:gd name="T43" fmla="*/ 17 h 446"/>
                <a:gd name="T44" fmla="*/ 22 w 549"/>
                <a:gd name="T45" fmla="*/ 14 h 446"/>
                <a:gd name="T46" fmla="*/ 22 w 549"/>
                <a:gd name="T47" fmla="*/ 11 h 446"/>
                <a:gd name="T48" fmla="*/ 27 w 549"/>
                <a:gd name="T49" fmla="*/ 8 h 446"/>
                <a:gd name="T50" fmla="*/ 32 w 549"/>
                <a:gd name="T51" fmla="*/ 7 h 446"/>
                <a:gd name="T52" fmla="*/ 33 w 549"/>
                <a:gd name="T53" fmla="*/ 5 h 446"/>
                <a:gd name="T54" fmla="*/ 34 w 549"/>
                <a:gd name="T55" fmla="*/ 3 h 446"/>
                <a:gd name="T56" fmla="*/ 33 w 549"/>
                <a:gd name="T57" fmla="*/ 2 h 446"/>
                <a:gd name="T58" fmla="*/ 31 w 549"/>
                <a:gd name="T59" fmla="*/ 1 h 446"/>
                <a:gd name="T60" fmla="*/ 28 w 549"/>
                <a:gd name="T61" fmla="*/ 2 h 446"/>
                <a:gd name="T62" fmla="*/ 26 w 549"/>
                <a:gd name="T63" fmla="*/ 6 h 446"/>
                <a:gd name="T64" fmla="*/ 21 w 549"/>
                <a:gd name="T65" fmla="*/ 8 h 4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49" h="446">
                  <a:moveTo>
                    <a:pt x="344" y="118"/>
                  </a:moveTo>
                  <a:lnTo>
                    <a:pt x="302" y="63"/>
                  </a:lnTo>
                  <a:lnTo>
                    <a:pt x="255" y="27"/>
                  </a:lnTo>
                  <a:lnTo>
                    <a:pt x="202" y="7"/>
                  </a:lnTo>
                  <a:lnTo>
                    <a:pt x="160" y="0"/>
                  </a:lnTo>
                  <a:lnTo>
                    <a:pt x="104" y="12"/>
                  </a:lnTo>
                  <a:lnTo>
                    <a:pt x="61" y="35"/>
                  </a:lnTo>
                  <a:lnTo>
                    <a:pt x="26" y="68"/>
                  </a:lnTo>
                  <a:lnTo>
                    <a:pt x="8" y="121"/>
                  </a:lnTo>
                  <a:lnTo>
                    <a:pt x="0" y="175"/>
                  </a:lnTo>
                  <a:lnTo>
                    <a:pt x="12" y="233"/>
                  </a:lnTo>
                  <a:lnTo>
                    <a:pt x="28" y="303"/>
                  </a:lnTo>
                  <a:lnTo>
                    <a:pt x="68" y="365"/>
                  </a:lnTo>
                  <a:lnTo>
                    <a:pt x="106" y="404"/>
                  </a:lnTo>
                  <a:lnTo>
                    <a:pt x="160" y="432"/>
                  </a:lnTo>
                  <a:lnTo>
                    <a:pt x="210" y="446"/>
                  </a:lnTo>
                  <a:lnTo>
                    <a:pt x="266" y="446"/>
                  </a:lnTo>
                  <a:lnTo>
                    <a:pt x="311" y="424"/>
                  </a:lnTo>
                  <a:lnTo>
                    <a:pt x="344" y="396"/>
                  </a:lnTo>
                  <a:lnTo>
                    <a:pt x="367" y="351"/>
                  </a:lnTo>
                  <a:lnTo>
                    <a:pt x="375" y="318"/>
                  </a:lnTo>
                  <a:lnTo>
                    <a:pt x="379" y="268"/>
                  </a:lnTo>
                  <a:lnTo>
                    <a:pt x="367" y="217"/>
                  </a:lnTo>
                  <a:lnTo>
                    <a:pt x="361" y="167"/>
                  </a:lnTo>
                  <a:lnTo>
                    <a:pt x="435" y="125"/>
                  </a:lnTo>
                  <a:lnTo>
                    <a:pt x="513" y="97"/>
                  </a:lnTo>
                  <a:lnTo>
                    <a:pt x="541" y="76"/>
                  </a:lnTo>
                  <a:lnTo>
                    <a:pt x="549" y="41"/>
                  </a:lnTo>
                  <a:lnTo>
                    <a:pt x="530" y="26"/>
                  </a:lnTo>
                  <a:lnTo>
                    <a:pt x="499" y="14"/>
                  </a:lnTo>
                  <a:lnTo>
                    <a:pt x="459" y="32"/>
                  </a:lnTo>
                  <a:lnTo>
                    <a:pt x="417" y="82"/>
                  </a:lnTo>
                  <a:lnTo>
                    <a:pt x="344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6" name="Freeform 6"/>
            <p:cNvSpPr>
              <a:spLocks/>
            </p:cNvSpPr>
            <p:nvPr/>
          </p:nvSpPr>
          <p:spPr bwMode="auto">
            <a:xfrm>
              <a:off x="2350" y="2476"/>
              <a:ext cx="231" cy="383"/>
            </a:xfrm>
            <a:custGeom>
              <a:avLst/>
              <a:gdLst>
                <a:gd name="T0" fmla="*/ 4 w 461"/>
                <a:gd name="T1" fmla="*/ 17 h 766"/>
                <a:gd name="T2" fmla="*/ 2 w 461"/>
                <a:gd name="T3" fmla="*/ 14 h 766"/>
                <a:gd name="T4" fmla="*/ 1 w 461"/>
                <a:gd name="T5" fmla="*/ 11 h 766"/>
                <a:gd name="T6" fmla="*/ 0 w 461"/>
                <a:gd name="T7" fmla="*/ 9 h 766"/>
                <a:gd name="T8" fmla="*/ 1 w 461"/>
                <a:gd name="T9" fmla="*/ 6 h 766"/>
                <a:gd name="T10" fmla="*/ 2 w 461"/>
                <a:gd name="T11" fmla="*/ 4 h 766"/>
                <a:gd name="T12" fmla="*/ 5 w 461"/>
                <a:gd name="T13" fmla="*/ 3 h 766"/>
                <a:gd name="T14" fmla="*/ 8 w 461"/>
                <a:gd name="T15" fmla="*/ 1 h 766"/>
                <a:gd name="T16" fmla="*/ 12 w 461"/>
                <a:gd name="T17" fmla="*/ 0 h 766"/>
                <a:gd name="T18" fmla="*/ 15 w 461"/>
                <a:gd name="T19" fmla="*/ 1 h 766"/>
                <a:gd name="T20" fmla="*/ 17 w 461"/>
                <a:gd name="T21" fmla="*/ 3 h 766"/>
                <a:gd name="T22" fmla="*/ 20 w 461"/>
                <a:gd name="T23" fmla="*/ 5 h 766"/>
                <a:gd name="T24" fmla="*/ 22 w 461"/>
                <a:gd name="T25" fmla="*/ 9 h 766"/>
                <a:gd name="T26" fmla="*/ 24 w 461"/>
                <a:gd name="T27" fmla="*/ 13 h 766"/>
                <a:gd name="T28" fmla="*/ 26 w 461"/>
                <a:gd name="T29" fmla="*/ 20 h 766"/>
                <a:gd name="T30" fmla="*/ 27 w 461"/>
                <a:gd name="T31" fmla="*/ 25 h 766"/>
                <a:gd name="T32" fmla="*/ 28 w 461"/>
                <a:gd name="T33" fmla="*/ 31 h 766"/>
                <a:gd name="T34" fmla="*/ 28 w 461"/>
                <a:gd name="T35" fmla="*/ 35 h 766"/>
                <a:gd name="T36" fmla="*/ 29 w 461"/>
                <a:gd name="T37" fmla="*/ 39 h 766"/>
                <a:gd name="T38" fmla="*/ 29 w 461"/>
                <a:gd name="T39" fmla="*/ 43 h 766"/>
                <a:gd name="T40" fmla="*/ 28 w 461"/>
                <a:gd name="T41" fmla="*/ 45 h 766"/>
                <a:gd name="T42" fmla="*/ 27 w 461"/>
                <a:gd name="T43" fmla="*/ 47 h 766"/>
                <a:gd name="T44" fmla="*/ 25 w 461"/>
                <a:gd name="T45" fmla="*/ 48 h 766"/>
                <a:gd name="T46" fmla="*/ 22 w 461"/>
                <a:gd name="T47" fmla="*/ 48 h 766"/>
                <a:gd name="T48" fmla="*/ 9 w 461"/>
                <a:gd name="T49" fmla="*/ 48 h 766"/>
                <a:gd name="T50" fmla="*/ 6 w 461"/>
                <a:gd name="T51" fmla="*/ 46 h 766"/>
                <a:gd name="T52" fmla="*/ 5 w 461"/>
                <a:gd name="T53" fmla="*/ 42 h 766"/>
                <a:gd name="T54" fmla="*/ 4 w 461"/>
                <a:gd name="T55" fmla="*/ 39 h 766"/>
                <a:gd name="T56" fmla="*/ 4 w 461"/>
                <a:gd name="T57" fmla="*/ 33 h 766"/>
                <a:gd name="T58" fmla="*/ 6 w 461"/>
                <a:gd name="T59" fmla="*/ 30 h 766"/>
                <a:gd name="T60" fmla="*/ 8 w 461"/>
                <a:gd name="T61" fmla="*/ 28 h 766"/>
                <a:gd name="T62" fmla="*/ 8 w 461"/>
                <a:gd name="T63" fmla="*/ 26 h 766"/>
                <a:gd name="T64" fmla="*/ 8 w 461"/>
                <a:gd name="T65" fmla="*/ 24 h 766"/>
                <a:gd name="T66" fmla="*/ 7 w 461"/>
                <a:gd name="T67" fmla="*/ 22 h 766"/>
                <a:gd name="T68" fmla="*/ 5 w 461"/>
                <a:gd name="T69" fmla="*/ 19 h 766"/>
                <a:gd name="T70" fmla="*/ 4 w 461"/>
                <a:gd name="T71" fmla="*/ 17 h 7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61" h="766">
                  <a:moveTo>
                    <a:pt x="62" y="264"/>
                  </a:moveTo>
                  <a:lnTo>
                    <a:pt x="21" y="222"/>
                  </a:lnTo>
                  <a:lnTo>
                    <a:pt x="4" y="174"/>
                  </a:lnTo>
                  <a:lnTo>
                    <a:pt x="0" y="134"/>
                  </a:lnTo>
                  <a:lnTo>
                    <a:pt x="14" y="96"/>
                  </a:lnTo>
                  <a:lnTo>
                    <a:pt x="32" y="61"/>
                  </a:lnTo>
                  <a:lnTo>
                    <a:pt x="76" y="33"/>
                  </a:lnTo>
                  <a:lnTo>
                    <a:pt x="121" y="5"/>
                  </a:lnTo>
                  <a:lnTo>
                    <a:pt x="189" y="0"/>
                  </a:lnTo>
                  <a:lnTo>
                    <a:pt x="231" y="12"/>
                  </a:lnTo>
                  <a:lnTo>
                    <a:pt x="262" y="33"/>
                  </a:lnTo>
                  <a:lnTo>
                    <a:pt x="312" y="75"/>
                  </a:lnTo>
                  <a:lnTo>
                    <a:pt x="348" y="140"/>
                  </a:lnTo>
                  <a:lnTo>
                    <a:pt x="381" y="202"/>
                  </a:lnTo>
                  <a:lnTo>
                    <a:pt x="409" y="308"/>
                  </a:lnTo>
                  <a:lnTo>
                    <a:pt x="426" y="387"/>
                  </a:lnTo>
                  <a:lnTo>
                    <a:pt x="438" y="483"/>
                  </a:lnTo>
                  <a:lnTo>
                    <a:pt x="447" y="559"/>
                  </a:lnTo>
                  <a:lnTo>
                    <a:pt x="461" y="619"/>
                  </a:lnTo>
                  <a:lnTo>
                    <a:pt x="461" y="673"/>
                  </a:lnTo>
                  <a:lnTo>
                    <a:pt x="447" y="716"/>
                  </a:lnTo>
                  <a:lnTo>
                    <a:pt x="426" y="744"/>
                  </a:lnTo>
                  <a:lnTo>
                    <a:pt x="390" y="758"/>
                  </a:lnTo>
                  <a:lnTo>
                    <a:pt x="345" y="766"/>
                  </a:lnTo>
                  <a:lnTo>
                    <a:pt x="140" y="757"/>
                  </a:lnTo>
                  <a:lnTo>
                    <a:pt x="96" y="730"/>
                  </a:lnTo>
                  <a:lnTo>
                    <a:pt x="68" y="668"/>
                  </a:lnTo>
                  <a:lnTo>
                    <a:pt x="57" y="609"/>
                  </a:lnTo>
                  <a:lnTo>
                    <a:pt x="62" y="527"/>
                  </a:lnTo>
                  <a:lnTo>
                    <a:pt x="82" y="471"/>
                  </a:lnTo>
                  <a:lnTo>
                    <a:pt x="113" y="435"/>
                  </a:lnTo>
                  <a:lnTo>
                    <a:pt x="121" y="407"/>
                  </a:lnTo>
                  <a:lnTo>
                    <a:pt x="113" y="379"/>
                  </a:lnTo>
                  <a:lnTo>
                    <a:pt x="99" y="337"/>
                  </a:lnTo>
                  <a:lnTo>
                    <a:pt x="76" y="300"/>
                  </a:lnTo>
                  <a:lnTo>
                    <a:pt x="62" y="2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7" name="Freeform 7"/>
            <p:cNvSpPr>
              <a:spLocks/>
            </p:cNvSpPr>
            <p:nvPr/>
          </p:nvSpPr>
          <p:spPr bwMode="auto">
            <a:xfrm>
              <a:off x="2207" y="2509"/>
              <a:ext cx="195" cy="353"/>
            </a:xfrm>
            <a:custGeom>
              <a:avLst/>
              <a:gdLst>
                <a:gd name="T0" fmla="*/ 15 w 389"/>
                <a:gd name="T1" fmla="*/ 7 h 707"/>
                <a:gd name="T2" fmla="*/ 19 w 389"/>
                <a:gd name="T3" fmla="*/ 2 h 707"/>
                <a:gd name="T4" fmla="*/ 21 w 389"/>
                <a:gd name="T5" fmla="*/ 0 h 707"/>
                <a:gd name="T6" fmla="*/ 23 w 389"/>
                <a:gd name="T7" fmla="*/ 0 h 707"/>
                <a:gd name="T8" fmla="*/ 25 w 389"/>
                <a:gd name="T9" fmla="*/ 4 h 707"/>
                <a:gd name="T10" fmla="*/ 23 w 389"/>
                <a:gd name="T11" fmla="*/ 8 h 707"/>
                <a:gd name="T12" fmla="*/ 21 w 389"/>
                <a:gd name="T13" fmla="*/ 9 h 707"/>
                <a:gd name="T14" fmla="*/ 18 w 389"/>
                <a:gd name="T15" fmla="*/ 12 h 707"/>
                <a:gd name="T16" fmla="*/ 14 w 389"/>
                <a:gd name="T17" fmla="*/ 18 h 707"/>
                <a:gd name="T18" fmla="*/ 13 w 389"/>
                <a:gd name="T19" fmla="*/ 24 h 707"/>
                <a:gd name="T20" fmla="*/ 13 w 389"/>
                <a:gd name="T21" fmla="*/ 30 h 707"/>
                <a:gd name="T22" fmla="*/ 12 w 389"/>
                <a:gd name="T23" fmla="*/ 35 h 707"/>
                <a:gd name="T24" fmla="*/ 13 w 389"/>
                <a:gd name="T25" fmla="*/ 39 h 707"/>
                <a:gd name="T26" fmla="*/ 14 w 389"/>
                <a:gd name="T27" fmla="*/ 39 h 707"/>
                <a:gd name="T28" fmla="*/ 16 w 389"/>
                <a:gd name="T29" fmla="*/ 37 h 707"/>
                <a:gd name="T30" fmla="*/ 19 w 389"/>
                <a:gd name="T31" fmla="*/ 38 h 707"/>
                <a:gd name="T32" fmla="*/ 17 w 389"/>
                <a:gd name="T33" fmla="*/ 40 h 707"/>
                <a:gd name="T34" fmla="*/ 13 w 389"/>
                <a:gd name="T35" fmla="*/ 42 h 707"/>
                <a:gd name="T36" fmla="*/ 12 w 389"/>
                <a:gd name="T37" fmla="*/ 44 h 707"/>
                <a:gd name="T38" fmla="*/ 8 w 389"/>
                <a:gd name="T39" fmla="*/ 44 h 707"/>
                <a:gd name="T40" fmla="*/ 5 w 389"/>
                <a:gd name="T41" fmla="*/ 42 h 707"/>
                <a:gd name="T42" fmla="*/ 0 w 389"/>
                <a:gd name="T43" fmla="*/ 40 h 707"/>
                <a:gd name="T44" fmla="*/ 1 w 389"/>
                <a:gd name="T45" fmla="*/ 38 h 707"/>
                <a:gd name="T46" fmla="*/ 2 w 389"/>
                <a:gd name="T47" fmla="*/ 37 h 707"/>
                <a:gd name="T48" fmla="*/ 6 w 389"/>
                <a:gd name="T49" fmla="*/ 40 h 707"/>
                <a:gd name="T50" fmla="*/ 4 w 389"/>
                <a:gd name="T51" fmla="*/ 36 h 707"/>
                <a:gd name="T52" fmla="*/ 5 w 389"/>
                <a:gd name="T53" fmla="*/ 35 h 707"/>
                <a:gd name="T54" fmla="*/ 7 w 389"/>
                <a:gd name="T55" fmla="*/ 35 h 707"/>
                <a:gd name="T56" fmla="*/ 9 w 389"/>
                <a:gd name="T57" fmla="*/ 38 h 707"/>
                <a:gd name="T58" fmla="*/ 9 w 389"/>
                <a:gd name="T59" fmla="*/ 32 h 707"/>
                <a:gd name="T60" fmla="*/ 9 w 389"/>
                <a:gd name="T61" fmla="*/ 25 h 707"/>
                <a:gd name="T62" fmla="*/ 10 w 389"/>
                <a:gd name="T63" fmla="*/ 19 h 707"/>
                <a:gd name="T64" fmla="*/ 12 w 389"/>
                <a:gd name="T65" fmla="*/ 14 h 707"/>
                <a:gd name="T66" fmla="*/ 13 w 389"/>
                <a:gd name="T67" fmla="*/ 9 h 707"/>
                <a:gd name="T68" fmla="*/ 15 w 389"/>
                <a:gd name="T69" fmla="*/ 7 h 70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89" h="707">
                  <a:moveTo>
                    <a:pt x="238" y="115"/>
                  </a:moveTo>
                  <a:lnTo>
                    <a:pt x="290" y="37"/>
                  </a:lnTo>
                  <a:lnTo>
                    <a:pt x="325" y="8"/>
                  </a:lnTo>
                  <a:lnTo>
                    <a:pt x="366" y="0"/>
                  </a:lnTo>
                  <a:lnTo>
                    <a:pt x="389" y="70"/>
                  </a:lnTo>
                  <a:lnTo>
                    <a:pt x="353" y="129"/>
                  </a:lnTo>
                  <a:lnTo>
                    <a:pt x="325" y="151"/>
                  </a:lnTo>
                  <a:lnTo>
                    <a:pt x="273" y="205"/>
                  </a:lnTo>
                  <a:lnTo>
                    <a:pt x="224" y="290"/>
                  </a:lnTo>
                  <a:lnTo>
                    <a:pt x="201" y="395"/>
                  </a:lnTo>
                  <a:lnTo>
                    <a:pt x="193" y="488"/>
                  </a:lnTo>
                  <a:lnTo>
                    <a:pt x="189" y="573"/>
                  </a:lnTo>
                  <a:lnTo>
                    <a:pt x="193" y="634"/>
                  </a:lnTo>
                  <a:lnTo>
                    <a:pt x="210" y="634"/>
                  </a:lnTo>
                  <a:lnTo>
                    <a:pt x="251" y="601"/>
                  </a:lnTo>
                  <a:lnTo>
                    <a:pt x="301" y="620"/>
                  </a:lnTo>
                  <a:lnTo>
                    <a:pt x="268" y="651"/>
                  </a:lnTo>
                  <a:lnTo>
                    <a:pt x="203" y="679"/>
                  </a:lnTo>
                  <a:lnTo>
                    <a:pt x="182" y="704"/>
                  </a:lnTo>
                  <a:lnTo>
                    <a:pt x="125" y="707"/>
                  </a:lnTo>
                  <a:lnTo>
                    <a:pt x="72" y="684"/>
                  </a:lnTo>
                  <a:lnTo>
                    <a:pt x="0" y="651"/>
                  </a:lnTo>
                  <a:lnTo>
                    <a:pt x="8" y="609"/>
                  </a:lnTo>
                  <a:lnTo>
                    <a:pt x="32" y="601"/>
                  </a:lnTo>
                  <a:lnTo>
                    <a:pt x="89" y="642"/>
                  </a:lnTo>
                  <a:lnTo>
                    <a:pt x="58" y="578"/>
                  </a:lnTo>
                  <a:lnTo>
                    <a:pt x="75" y="566"/>
                  </a:lnTo>
                  <a:lnTo>
                    <a:pt x="103" y="573"/>
                  </a:lnTo>
                  <a:lnTo>
                    <a:pt x="136" y="620"/>
                  </a:lnTo>
                  <a:lnTo>
                    <a:pt x="136" y="517"/>
                  </a:lnTo>
                  <a:lnTo>
                    <a:pt x="136" y="409"/>
                  </a:lnTo>
                  <a:lnTo>
                    <a:pt x="151" y="311"/>
                  </a:lnTo>
                  <a:lnTo>
                    <a:pt x="179" y="228"/>
                  </a:lnTo>
                  <a:lnTo>
                    <a:pt x="207" y="155"/>
                  </a:lnTo>
                  <a:lnTo>
                    <a:pt x="238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8" name="Freeform 8"/>
            <p:cNvSpPr>
              <a:spLocks/>
            </p:cNvSpPr>
            <p:nvPr/>
          </p:nvSpPr>
          <p:spPr bwMode="auto">
            <a:xfrm>
              <a:off x="2426" y="2490"/>
              <a:ext cx="356" cy="383"/>
            </a:xfrm>
            <a:custGeom>
              <a:avLst/>
              <a:gdLst>
                <a:gd name="T0" fmla="*/ 6 w 711"/>
                <a:gd name="T1" fmla="*/ 1 h 766"/>
                <a:gd name="T2" fmla="*/ 8 w 711"/>
                <a:gd name="T3" fmla="*/ 1 h 766"/>
                <a:gd name="T4" fmla="*/ 12 w 711"/>
                <a:gd name="T5" fmla="*/ 3 h 766"/>
                <a:gd name="T6" fmla="*/ 16 w 711"/>
                <a:gd name="T7" fmla="*/ 6 h 766"/>
                <a:gd name="T8" fmla="*/ 21 w 711"/>
                <a:gd name="T9" fmla="*/ 12 h 766"/>
                <a:gd name="T10" fmla="*/ 26 w 711"/>
                <a:gd name="T11" fmla="*/ 19 h 766"/>
                <a:gd name="T12" fmla="*/ 30 w 711"/>
                <a:gd name="T13" fmla="*/ 27 h 766"/>
                <a:gd name="T14" fmla="*/ 32 w 711"/>
                <a:gd name="T15" fmla="*/ 36 h 766"/>
                <a:gd name="T16" fmla="*/ 34 w 711"/>
                <a:gd name="T17" fmla="*/ 41 h 766"/>
                <a:gd name="T18" fmla="*/ 35 w 711"/>
                <a:gd name="T19" fmla="*/ 44 h 766"/>
                <a:gd name="T20" fmla="*/ 38 w 711"/>
                <a:gd name="T21" fmla="*/ 45 h 766"/>
                <a:gd name="T22" fmla="*/ 42 w 711"/>
                <a:gd name="T23" fmla="*/ 45 h 766"/>
                <a:gd name="T24" fmla="*/ 44 w 711"/>
                <a:gd name="T25" fmla="*/ 45 h 766"/>
                <a:gd name="T26" fmla="*/ 45 w 711"/>
                <a:gd name="T27" fmla="*/ 47 h 766"/>
                <a:gd name="T28" fmla="*/ 42 w 711"/>
                <a:gd name="T29" fmla="*/ 48 h 766"/>
                <a:gd name="T30" fmla="*/ 39 w 711"/>
                <a:gd name="T31" fmla="*/ 48 h 766"/>
                <a:gd name="T32" fmla="*/ 35 w 711"/>
                <a:gd name="T33" fmla="*/ 47 h 766"/>
                <a:gd name="T34" fmla="*/ 33 w 711"/>
                <a:gd name="T35" fmla="*/ 46 h 766"/>
                <a:gd name="T36" fmla="*/ 31 w 711"/>
                <a:gd name="T37" fmla="*/ 46 h 766"/>
                <a:gd name="T38" fmla="*/ 30 w 711"/>
                <a:gd name="T39" fmla="*/ 48 h 766"/>
                <a:gd name="T40" fmla="*/ 28 w 711"/>
                <a:gd name="T41" fmla="*/ 48 h 766"/>
                <a:gd name="T42" fmla="*/ 27 w 711"/>
                <a:gd name="T43" fmla="*/ 47 h 766"/>
                <a:gd name="T44" fmla="*/ 28 w 711"/>
                <a:gd name="T45" fmla="*/ 45 h 766"/>
                <a:gd name="T46" fmla="*/ 30 w 711"/>
                <a:gd name="T47" fmla="*/ 43 h 766"/>
                <a:gd name="T48" fmla="*/ 30 w 711"/>
                <a:gd name="T49" fmla="*/ 39 h 766"/>
                <a:gd name="T50" fmla="*/ 29 w 711"/>
                <a:gd name="T51" fmla="*/ 36 h 766"/>
                <a:gd name="T52" fmla="*/ 27 w 711"/>
                <a:gd name="T53" fmla="*/ 29 h 766"/>
                <a:gd name="T54" fmla="*/ 24 w 711"/>
                <a:gd name="T55" fmla="*/ 24 h 766"/>
                <a:gd name="T56" fmla="*/ 21 w 711"/>
                <a:gd name="T57" fmla="*/ 19 h 766"/>
                <a:gd name="T58" fmla="*/ 17 w 711"/>
                <a:gd name="T59" fmla="*/ 15 h 766"/>
                <a:gd name="T60" fmla="*/ 13 w 711"/>
                <a:gd name="T61" fmla="*/ 11 h 766"/>
                <a:gd name="T62" fmla="*/ 8 w 711"/>
                <a:gd name="T63" fmla="*/ 9 h 766"/>
                <a:gd name="T64" fmla="*/ 2 w 711"/>
                <a:gd name="T65" fmla="*/ 6 h 766"/>
                <a:gd name="T66" fmla="*/ 0 w 711"/>
                <a:gd name="T67" fmla="*/ 3 h 766"/>
                <a:gd name="T68" fmla="*/ 3 w 711"/>
                <a:gd name="T69" fmla="*/ 0 h 766"/>
                <a:gd name="T70" fmla="*/ 6 w 711"/>
                <a:gd name="T71" fmla="*/ 1 h 7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1" h="766">
                  <a:moveTo>
                    <a:pt x="82" y="5"/>
                  </a:moveTo>
                  <a:lnTo>
                    <a:pt x="124" y="8"/>
                  </a:lnTo>
                  <a:lnTo>
                    <a:pt x="183" y="36"/>
                  </a:lnTo>
                  <a:lnTo>
                    <a:pt x="250" y="96"/>
                  </a:lnTo>
                  <a:lnTo>
                    <a:pt x="323" y="180"/>
                  </a:lnTo>
                  <a:lnTo>
                    <a:pt x="406" y="295"/>
                  </a:lnTo>
                  <a:lnTo>
                    <a:pt x="470" y="421"/>
                  </a:lnTo>
                  <a:lnTo>
                    <a:pt x="504" y="567"/>
                  </a:lnTo>
                  <a:lnTo>
                    <a:pt x="540" y="654"/>
                  </a:lnTo>
                  <a:lnTo>
                    <a:pt x="560" y="702"/>
                  </a:lnTo>
                  <a:lnTo>
                    <a:pt x="603" y="715"/>
                  </a:lnTo>
                  <a:lnTo>
                    <a:pt x="666" y="715"/>
                  </a:lnTo>
                  <a:lnTo>
                    <a:pt x="697" y="716"/>
                  </a:lnTo>
                  <a:lnTo>
                    <a:pt x="711" y="752"/>
                  </a:lnTo>
                  <a:lnTo>
                    <a:pt x="669" y="763"/>
                  </a:lnTo>
                  <a:lnTo>
                    <a:pt x="610" y="758"/>
                  </a:lnTo>
                  <a:lnTo>
                    <a:pt x="554" y="752"/>
                  </a:lnTo>
                  <a:lnTo>
                    <a:pt x="518" y="721"/>
                  </a:lnTo>
                  <a:lnTo>
                    <a:pt x="490" y="730"/>
                  </a:lnTo>
                  <a:lnTo>
                    <a:pt x="479" y="758"/>
                  </a:lnTo>
                  <a:lnTo>
                    <a:pt x="442" y="766"/>
                  </a:lnTo>
                  <a:lnTo>
                    <a:pt x="421" y="749"/>
                  </a:lnTo>
                  <a:lnTo>
                    <a:pt x="434" y="715"/>
                  </a:lnTo>
                  <a:lnTo>
                    <a:pt x="471" y="673"/>
                  </a:lnTo>
                  <a:lnTo>
                    <a:pt x="476" y="618"/>
                  </a:lnTo>
                  <a:lnTo>
                    <a:pt x="457" y="563"/>
                  </a:lnTo>
                  <a:lnTo>
                    <a:pt x="420" y="457"/>
                  </a:lnTo>
                  <a:lnTo>
                    <a:pt x="370" y="379"/>
                  </a:lnTo>
                  <a:lnTo>
                    <a:pt x="322" y="300"/>
                  </a:lnTo>
                  <a:lnTo>
                    <a:pt x="272" y="239"/>
                  </a:lnTo>
                  <a:lnTo>
                    <a:pt x="202" y="174"/>
                  </a:lnTo>
                  <a:lnTo>
                    <a:pt x="124" y="131"/>
                  </a:lnTo>
                  <a:lnTo>
                    <a:pt x="19" y="89"/>
                  </a:lnTo>
                  <a:lnTo>
                    <a:pt x="0" y="36"/>
                  </a:lnTo>
                  <a:lnTo>
                    <a:pt x="33" y="0"/>
                  </a:lnTo>
                  <a:lnTo>
                    <a:pt x="8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9" name="Freeform 9"/>
            <p:cNvSpPr>
              <a:spLocks/>
            </p:cNvSpPr>
            <p:nvPr/>
          </p:nvSpPr>
          <p:spPr bwMode="auto">
            <a:xfrm>
              <a:off x="2498" y="2575"/>
              <a:ext cx="466" cy="279"/>
            </a:xfrm>
            <a:custGeom>
              <a:avLst/>
              <a:gdLst>
                <a:gd name="T0" fmla="*/ 3 w 932"/>
                <a:gd name="T1" fmla="*/ 24 h 558"/>
                <a:gd name="T2" fmla="*/ 1 w 932"/>
                <a:gd name="T3" fmla="*/ 26 h 558"/>
                <a:gd name="T4" fmla="*/ 0 w 932"/>
                <a:gd name="T5" fmla="*/ 29 h 558"/>
                <a:gd name="T6" fmla="*/ 1 w 932"/>
                <a:gd name="T7" fmla="*/ 34 h 558"/>
                <a:gd name="T8" fmla="*/ 3 w 932"/>
                <a:gd name="T9" fmla="*/ 35 h 558"/>
                <a:gd name="T10" fmla="*/ 9 w 932"/>
                <a:gd name="T11" fmla="*/ 34 h 558"/>
                <a:gd name="T12" fmla="*/ 15 w 932"/>
                <a:gd name="T13" fmla="*/ 30 h 558"/>
                <a:gd name="T14" fmla="*/ 23 w 932"/>
                <a:gd name="T15" fmla="*/ 26 h 558"/>
                <a:gd name="T16" fmla="*/ 29 w 932"/>
                <a:gd name="T17" fmla="*/ 23 h 558"/>
                <a:gd name="T18" fmla="*/ 32 w 932"/>
                <a:gd name="T19" fmla="*/ 23 h 558"/>
                <a:gd name="T20" fmla="*/ 38 w 932"/>
                <a:gd name="T21" fmla="*/ 22 h 558"/>
                <a:gd name="T22" fmla="*/ 41 w 932"/>
                <a:gd name="T23" fmla="*/ 22 h 558"/>
                <a:gd name="T24" fmla="*/ 44 w 932"/>
                <a:gd name="T25" fmla="*/ 20 h 558"/>
                <a:gd name="T26" fmla="*/ 48 w 932"/>
                <a:gd name="T27" fmla="*/ 19 h 558"/>
                <a:gd name="T28" fmla="*/ 50 w 932"/>
                <a:gd name="T29" fmla="*/ 19 h 558"/>
                <a:gd name="T30" fmla="*/ 53 w 932"/>
                <a:gd name="T31" fmla="*/ 19 h 558"/>
                <a:gd name="T32" fmla="*/ 53 w 932"/>
                <a:gd name="T33" fmla="*/ 17 h 558"/>
                <a:gd name="T34" fmla="*/ 54 w 932"/>
                <a:gd name="T35" fmla="*/ 14 h 558"/>
                <a:gd name="T36" fmla="*/ 55 w 932"/>
                <a:gd name="T37" fmla="*/ 10 h 558"/>
                <a:gd name="T38" fmla="*/ 58 w 932"/>
                <a:gd name="T39" fmla="*/ 6 h 558"/>
                <a:gd name="T40" fmla="*/ 59 w 932"/>
                <a:gd name="T41" fmla="*/ 4 h 558"/>
                <a:gd name="T42" fmla="*/ 58 w 932"/>
                <a:gd name="T43" fmla="*/ 2 h 558"/>
                <a:gd name="T44" fmla="*/ 55 w 932"/>
                <a:gd name="T45" fmla="*/ 0 h 558"/>
                <a:gd name="T46" fmla="*/ 52 w 932"/>
                <a:gd name="T47" fmla="*/ 1 h 558"/>
                <a:gd name="T48" fmla="*/ 49 w 932"/>
                <a:gd name="T49" fmla="*/ 9 h 558"/>
                <a:gd name="T50" fmla="*/ 48 w 932"/>
                <a:gd name="T51" fmla="*/ 15 h 558"/>
                <a:gd name="T52" fmla="*/ 47 w 932"/>
                <a:gd name="T53" fmla="*/ 16 h 558"/>
                <a:gd name="T54" fmla="*/ 39 w 932"/>
                <a:gd name="T55" fmla="*/ 16 h 558"/>
                <a:gd name="T56" fmla="*/ 32 w 932"/>
                <a:gd name="T57" fmla="*/ 17 h 558"/>
                <a:gd name="T58" fmla="*/ 27 w 932"/>
                <a:gd name="T59" fmla="*/ 17 h 558"/>
                <a:gd name="T60" fmla="*/ 24 w 932"/>
                <a:gd name="T61" fmla="*/ 18 h 558"/>
                <a:gd name="T62" fmla="*/ 19 w 932"/>
                <a:gd name="T63" fmla="*/ 20 h 558"/>
                <a:gd name="T64" fmla="*/ 10 w 932"/>
                <a:gd name="T65" fmla="*/ 23 h 558"/>
                <a:gd name="T66" fmla="*/ 3 w 932"/>
                <a:gd name="T67" fmla="*/ 24 h 55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932" h="558">
                  <a:moveTo>
                    <a:pt x="45" y="384"/>
                  </a:moveTo>
                  <a:lnTo>
                    <a:pt x="8" y="410"/>
                  </a:lnTo>
                  <a:lnTo>
                    <a:pt x="0" y="454"/>
                  </a:lnTo>
                  <a:lnTo>
                    <a:pt x="8" y="530"/>
                  </a:lnTo>
                  <a:lnTo>
                    <a:pt x="42" y="558"/>
                  </a:lnTo>
                  <a:lnTo>
                    <a:pt x="134" y="536"/>
                  </a:lnTo>
                  <a:lnTo>
                    <a:pt x="233" y="475"/>
                  </a:lnTo>
                  <a:lnTo>
                    <a:pt x="364" y="402"/>
                  </a:lnTo>
                  <a:lnTo>
                    <a:pt x="456" y="360"/>
                  </a:lnTo>
                  <a:lnTo>
                    <a:pt x="512" y="353"/>
                  </a:lnTo>
                  <a:lnTo>
                    <a:pt x="596" y="348"/>
                  </a:lnTo>
                  <a:lnTo>
                    <a:pt x="644" y="342"/>
                  </a:lnTo>
                  <a:lnTo>
                    <a:pt x="703" y="306"/>
                  </a:lnTo>
                  <a:lnTo>
                    <a:pt x="760" y="289"/>
                  </a:lnTo>
                  <a:lnTo>
                    <a:pt x="788" y="289"/>
                  </a:lnTo>
                  <a:lnTo>
                    <a:pt x="834" y="289"/>
                  </a:lnTo>
                  <a:lnTo>
                    <a:pt x="848" y="269"/>
                  </a:lnTo>
                  <a:lnTo>
                    <a:pt x="854" y="211"/>
                  </a:lnTo>
                  <a:lnTo>
                    <a:pt x="880" y="151"/>
                  </a:lnTo>
                  <a:lnTo>
                    <a:pt x="918" y="92"/>
                  </a:lnTo>
                  <a:lnTo>
                    <a:pt x="932" y="64"/>
                  </a:lnTo>
                  <a:lnTo>
                    <a:pt x="922" y="28"/>
                  </a:lnTo>
                  <a:lnTo>
                    <a:pt x="866" y="0"/>
                  </a:lnTo>
                  <a:lnTo>
                    <a:pt x="826" y="8"/>
                  </a:lnTo>
                  <a:lnTo>
                    <a:pt x="784" y="134"/>
                  </a:lnTo>
                  <a:lnTo>
                    <a:pt x="768" y="233"/>
                  </a:lnTo>
                  <a:lnTo>
                    <a:pt x="740" y="247"/>
                  </a:lnTo>
                  <a:lnTo>
                    <a:pt x="624" y="256"/>
                  </a:lnTo>
                  <a:lnTo>
                    <a:pt x="499" y="269"/>
                  </a:lnTo>
                  <a:lnTo>
                    <a:pt x="420" y="264"/>
                  </a:lnTo>
                  <a:lnTo>
                    <a:pt x="378" y="283"/>
                  </a:lnTo>
                  <a:lnTo>
                    <a:pt x="294" y="311"/>
                  </a:lnTo>
                  <a:lnTo>
                    <a:pt x="154" y="353"/>
                  </a:lnTo>
                  <a:lnTo>
                    <a:pt x="45" y="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0" name="Freeform 10"/>
            <p:cNvSpPr>
              <a:spLocks/>
            </p:cNvSpPr>
            <p:nvPr/>
          </p:nvSpPr>
          <p:spPr bwMode="auto">
            <a:xfrm>
              <a:off x="2408" y="2530"/>
              <a:ext cx="379" cy="319"/>
            </a:xfrm>
            <a:custGeom>
              <a:avLst/>
              <a:gdLst>
                <a:gd name="T0" fmla="*/ 1 w 759"/>
                <a:gd name="T1" fmla="*/ 31 h 638"/>
                <a:gd name="T2" fmla="*/ 0 w 759"/>
                <a:gd name="T3" fmla="*/ 32 h 638"/>
                <a:gd name="T4" fmla="*/ 0 w 759"/>
                <a:gd name="T5" fmla="*/ 35 h 638"/>
                <a:gd name="T6" fmla="*/ 1 w 759"/>
                <a:gd name="T7" fmla="*/ 39 h 638"/>
                <a:gd name="T8" fmla="*/ 3 w 759"/>
                <a:gd name="T9" fmla="*/ 40 h 638"/>
                <a:gd name="T10" fmla="*/ 8 w 759"/>
                <a:gd name="T11" fmla="*/ 38 h 638"/>
                <a:gd name="T12" fmla="*/ 13 w 759"/>
                <a:gd name="T13" fmla="*/ 34 h 638"/>
                <a:gd name="T14" fmla="*/ 19 w 759"/>
                <a:gd name="T15" fmla="*/ 28 h 638"/>
                <a:gd name="T16" fmla="*/ 24 w 759"/>
                <a:gd name="T17" fmla="*/ 25 h 638"/>
                <a:gd name="T18" fmla="*/ 27 w 759"/>
                <a:gd name="T19" fmla="*/ 24 h 638"/>
                <a:gd name="T20" fmla="*/ 31 w 759"/>
                <a:gd name="T21" fmla="*/ 23 h 638"/>
                <a:gd name="T22" fmla="*/ 34 w 759"/>
                <a:gd name="T23" fmla="*/ 22 h 638"/>
                <a:gd name="T24" fmla="*/ 37 w 759"/>
                <a:gd name="T25" fmla="*/ 19 h 638"/>
                <a:gd name="T26" fmla="*/ 40 w 759"/>
                <a:gd name="T27" fmla="*/ 18 h 638"/>
                <a:gd name="T28" fmla="*/ 41 w 759"/>
                <a:gd name="T29" fmla="*/ 17 h 638"/>
                <a:gd name="T30" fmla="*/ 44 w 759"/>
                <a:gd name="T31" fmla="*/ 17 h 638"/>
                <a:gd name="T32" fmla="*/ 44 w 759"/>
                <a:gd name="T33" fmla="*/ 16 h 638"/>
                <a:gd name="T34" fmla="*/ 44 w 759"/>
                <a:gd name="T35" fmla="*/ 12 h 638"/>
                <a:gd name="T36" fmla="*/ 45 w 759"/>
                <a:gd name="T37" fmla="*/ 9 h 638"/>
                <a:gd name="T38" fmla="*/ 46 w 759"/>
                <a:gd name="T39" fmla="*/ 5 h 638"/>
                <a:gd name="T40" fmla="*/ 47 w 759"/>
                <a:gd name="T41" fmla="*/ 3 h 638"/>
                <a:gd name="T42" fmla="*/ 46 w 759"/>
                <a:gd name="T43" fmla="*/ 2 h 638"/>
                <a:gd name="T44" fmla="*/ 43 w 759"/>
                <a:gd name="T45" fmla="*/ 0 h 638"/>
                <a:gd name="T46" fmla="*/ 41 w 759"/>
                <a:gd name="T47" fmla="*/ 1 h 638"/>
                <a:gd name="T48" fmla="*/ 39 w 759"/>
                <a:gd name="T49" fmla="*/ 9 h 638"/>
                <a:gd name="T50" fmla="*/ 40 w 759"/>
                <a:gd name="T51" fmla="*/ 14 h 638"/>
                <a:gd name="T52" fmla="*/ 38 w 759"/>
                <a:gd name="T53" fmla="*/ 15 h 638"/>
                <a:gd name="T54" fmla="*/ 32 w 759"/>
                <a:gd name="T55" fmla="*/ 17 h 638"/>
                <a:gd name="T56" fmla="*/ 25 w 759"/>
                <a:gd name="T57" fmla="*/ 19 h 638"/>
                <a:gd name="T58" fmla="*/ 21 w 759"/>
                <a:gd name="T59" fmla="*/ 20 h 638"/>
                <a:gd name="T60" fmla="*/ 19 w 759"/>
                <a:gd name="T61" fmla="*/ 21 h 638"/>
                <a:gd name="T62" fmla="*/ 14 w 759"/>
                <a:gd name="T63" fmla="*/ 24 h 638"/>
                <a:gd name="T64" fmla="*/ 7 w 759"/>
                <a:gd name="T65" fmla="*/ 28 h 638"/>
                <a:gd name="T66" fmla="*/ 1 w 759"/>
                <a:gd name="T67" fmla="*/ 31 h 63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759" h="638">
                  <a:moveTo>
                    <a:pt x="28" y="482"/>
                  </a:moveTo>
                  <a:lnTo>
                    <a:pt x="0" y="511"/>
                  </a:lnTo>
                  <a:lnTo>
                    <a:pt x="0" y="553"/>
                  </a:lnTo>
                  <a:lnTo>
                    <a:pt x="18" y="617"/>
                  </a:lnTo>
                  <a:lnTo>
                    <a:pt x="54" y="638"/>
                  </a:lnTo>
                  <a:lnTo>
                    <a:pt x="132" y="603"/>
                  </a:lnTo>
                  <a:lnTo>
                    <a:pt x="211" y="530"/>
                  </a:lnTo>
                  <a:lnTo>
                    <a:pt x="314" y="443"/>
                  </a:lnTo>
                  <a:lnTo>
                    <a:pt x="387" y="390"/>
                  </a:lnTo>
                  <a:lnTo>
                    <a:pt x="437" y="373"/>
                  </a:lnTo>
                  <a:lnTo>
                    <a:pt x="510" y="354"/>
                  </a:lnTo>
                  <a:lnTo>
                    <a:pt x="552" y="342"/>
                  </a:lnTo>
                  <a:lnTo>
                    <a:pt x="597" y="301"/>
                  </a:lnTo>
                  <a:lnTo>
                    <a:pt x="647" y="276"/>
                  </a:lnTo>
                  <a:lnTo>
                    <a:pt x="670" y="269"/>
                  </a:lnTo>
                  <a:lnTo>
                    <a:pt x="710" y="262"/>
                  </a:lnTo>
                  <a:lnTo>
                    <a:pt x="718" y="242"/>
                  </a:lnTo>
                  <a:lnTo>
                    <a:pt x="717" y="191"/>
                  </a:lnTo>
                  <a:lnTo>
                    <a:pt x="729" y="132"/>
                  </a:lnTo>
                  <a:lnTo>
                    <a:pt x="751" y="71"/>
                  </a:lnTo>
                  <a:lnTo>
                    <a:pt x="759" y="46"/>
                  </a:lnTo>
                  <a:lnTo>
                    <a:pt x="745" y="17"/>
                  </a:lnTo>
                  <a:lnTo>
                    <a:pt x="689" y="0"/>
                  </a:lnTo>
                  <a:lnTo>
                    <a:pt x="656" y="12"/>
                  </a:lnTo>
                  <a:lnTo>
                    <a:pt x="639" y="133"/>
                  </a:lnTo>
                  <a:lnTo>
                    <a:pt x="642" y="222"/>
                  </a:lnTo>
                  <a:lnTo>
                    <a:pt x="622" y="239"/>
                  </a:lnTo>
                  <a:lnTo>
                    <a:pt x="518" y="269"/>
                  </a:lnTo>
                  <a:lnTo>
                    <a:pt x="410" y="301"/>
                  </a:lnTo>
                  <a:lnTo>
                    <a:pt x="339" y="312"/>
                  </a:lnTo>
                  <a:lnTo>
                    <a:pt x="306" y="335"/>
                  </a:lnTo>
                  <a:lnTo>
                    <a:pt x="236" y="376"/>
                  </a:lnTo>
                  <a:lnTo>
                    <a:pt x="118" y="435"/>
                  </a:lnTo>
                  <a:lnTo>
                    <a:pt x="28" y="4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35" name="Group 11"/>
          <p:cNvGrpSpPr>
            <a:grpSpLocks/>
          </p:cNvGrpSpPr>
          <p:nvPr/>
        </p:nvGrpSpPr>
        <p:grpSpPr bwMode="auto">
          <a:xfrm>
            <a:off x="4729163" y="3152775"/>
            <a:ext cx="2998787" cy="1255713"/>
            <a:chOff x="2979" y="1920"/>
            <a:chExt cx="1889" cy="764"/>
          </a:xfrm>
        </p:grpSpPr>
        <p:grpSp>
          <p:nvGrpSpPr>
            <p:cNvPr id="20566" name="Group 12"/>
            <p:cNvGrpSpPr>
              <a:grpSpLocks/>
            </p:cNvGrpSpPr>
            <p:nvPr/>
          </p:nvGrpSpPr>
          <p:grpSpPr bwMode="auto">
            <a:xfrm>
              <a:off x="2979" y="1920"/>
              <a:ext cx="717" cy="764"/>
              <a:chOff x="2607" y="1922"/>
              <a:chExt cx="717" cy="764"/>
            </a:xfrm>
          </p:grpSpPr>
          <p:sp>
            <p:nvSpPr>
              <p:cNvPr id="20573" name="Freeform 13"/>
              <p:cNvSpPr>
                <a:spLocks/>
              </p:cNvSpPr>
              <p:nvPr/>
            </p:nvSpPr>
            <p:spPr bwMode="auto">
              <a:xfrm>
                <a:off x="2619" y="1929"/>
                <a:ext cx="701" cy="749"/>
              </a:xfrm>
              <a:custGeom>
                <a:avLst/>
                <a:gdLst>
                  <a:gd name="T0" fmla="*/ 19 w 1401"/>
                  <a:gd name="T1" fmla="*/ 56 h 1500"/>
                  <a:gd name="T2" fmla="*/ 11 w 1401"/>
                  <a:gd name="T3" fmla="*/ 61 h 1500"/>
                  <a:gd name="T4" fmla="*/ 2 w 1401"/>
                  <a:gd name="T5" fmla="*/ 67 h 1500"/>
                  <a:gd name="T6" fmla="*/ 1 w 1401"/>
                  <a:gd name="T7" fmla="*/ 73 h 1500"/>
                  <a:gd name="T8" fmla="*/ 0 w 1401"/>
                  <a:gd name="T9" fmla="*/ 84 h 1500"/>
                  <a:gd name="T10" fmla="*/ 14 w 1401"/>
                  <a:gd name="T11" fmla="*/ 86 h 1500"/>
                  <a:gd name="T12" fmla="*/ 30 w 1401"/>
                  <a:gd name="T13" fmla="*/ 87 h 1500"/>
                  <a:gd name="T14" fmla="*/ 53 w 1401"/>
                  <a:gd name="T15" fmla="*/ 90 h 1500"/>
                  <a:gd name="T16" fmla="*/ 70 w 1401"/>
                  <a:gd name="T17" fmla="*/ 93 h 1500"/>
                  <a:gd name="T18" fmla="*/ 78 w 1401"/>
                  <a:gd name="T19" fmla="*/ 83 h 1500"/>
                  <a:gd name="T20" fmla="*/ 88 w 1401"/>
                  <a:gd name="T21" fmla="*/ 63 h 1500"/>
                  <a:gd name="T22" fmla="*/ 88 w 1401"/>
                  <a:gd name="T23" fmla="*/ 56 h 1500"/>
                  <a:gd name="T24" fmla="*/ 85 w 1401"/>
                  <a:gd name="T25" fmla="*/ 53 h 1500"/>
                  <a:gd name="T26" fmla="*/ 78 w 1401"/>
                  <a:gd name="T27" fmla="*/ 52 h 1500"/>
                  <a:gd name="T28" fmla="*/ 84 w 1401"/>
                  <a:gd name="T29" fmla="*/ 37 h 1500"/>
                  <a:gd name="T30" fmla="*/ 85 w 1401"/>
                  <a:gd name="T31" fmla="*/ 32 h 1500"/>
                  <a:gd name="T32" fmla="*/ 85 w 1401"/>
                  <a:gd name="T33" fmla="*/ 19 h 1500"/>
                  <a:gd name="T34" fmla="*/ 85 w 1401"/>
                  <a:gd name="T35" fmla="*/ 9 h 1500"/>
                  <a:gd name="T36" fmla="*/ 83 w 1401"/>
                  <a:gd name="T37" fmla="*/ 4 h 1500"/>
                  <a:gd name="T38" fmla="*/ 80 w 1401"/>
                  <a:gd name="T39" fmla="*/ 4 h 1500"/>
                  <a:gd name="T40" fmla="*/ 74 w 1401"/>
                  <a:gd name="T41" fmla="*/ 4 h 1500"/>
                  <a:gd name="T42" fmla="*/ 64 w 1401"/>
                  <a:gd name="T43" fmla="*/ 3 h 1500"/>
                  <a:gd name="T44" fmla="*/ 57 w 1401"/>
                  <a:gd name="T45" fmla="*/ 1 h 1500"/>
                  <a:gd name="T46" fmla="*/ 50 w 1401"/>
                  <a:gd name="T47" fmla="*/ 0 h 1500"/>
                  <a:gd name="T48" fmla="*/ 47 w 1401"/>
                  <a:gd name="T49" fmla="*/ 0 h 1500"/>
                  <a:gd name="T50" fmla="*/ 41 w 1401"/>
                  <a:gd name="T51" fmla="*/ 2 h 1500"/>
                  <a:gd name="T52" fmla="*/ 32 w 1401"/>
                  <a:gd name="T53" fmla="*/ 3 h 1500"/>
                  <a:gd name="T54" fmla="*/ 20 w 1401"/>
                  <a:gd name="T55" fmla="*/ 5 h 1500"/>
                  <a:gd name="T56" fmla="*/ 15 w 1401"/>
                  <a:gd name="T57" fmla="*/ 7 h 1500"/>
                  <a:gd name="T58" fmla="*/ 10 w 1401"/>
                  <a:gd name="T59" fmla="*/ 10 h 1500"/>
                  <a:gd name="T60" fmla="*/ 9 w 1401"/>
                  <a:gd name="T61" fmla="*/ 16 h 1500"/>
                  <a:gd name="T62" fmla="*/ 7 w 1401"/>
                  <a:gd name="T63" fmla="*/ 27 h 1500"/>
                  <a:gd name="T64" fmla="*/ 6 w 1401"/>
                  <a:gd name="T65" fmla="*/ 39 h 1500"/>
                  <a:gd name="T66" fmla="*/ 5 w 1401"/>
                  <a:gd name="T67" fmla="*/ 46 h 1500"/>
                  <a:gd name="T68" fmla="*/ 6 w 1401"/>
                  <a:gd name="T69" fmla="*/ 51 h 1500"/>
                  <a:gd name="T70" fmla="*/ 9 w 1401"/>
                  <a:gd name="T71" fmla="*/ 53 h 1500"/>
                  <a:gd name="T72" fmla="*/ 12 w 1401"/>
                  <a:gd name="T73" fmla="*/ 55 h 1500"/>
                  <a:gd name="T74" fmla="*/ 19 w 1401"/>
                  <a:gd name="T75" fmla="*/ 56 h 150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401" h="1500">
                    <a:moveTo>
                      <a:pt x="289" y="909"/>
                    </a:moveTo>
                    <a:lnTo>
                      <a:pt x="169" y="985"/>
                    </a:lnTo>
                    <a:lnTo>
                      <a:pt x="21" y="1082"/>
                    </a:lnTo>
                    <a:lnTo>
                      <a:pt x="6" y="1178"/>
                    </a:lnTo>
                    <a:lnTo>
                      <a:pt x="0" y="1360"/>
                    </a:lnTo>
                    <a:lnTo>
                      <a:pt x="220" y="1385"/>
                    </a:lnTo>
                    <a:lnTo>
                      <a:pt x="469" y="1397"/>
                    </a:lnTo>
                    <a:lnTo>
                      <a:pt x="838" y="1450"/>
                    </a:lnTo>
                    <a:lnTo>
                      <a:pt x="1110" y="1500"/>
                    </a:lnTo>
                    <a:lnTo>
                      <a:pt x="1234" y="1340"/>
                    </a:lnTo>
                    <a:lnTo>
                      <a:pt x="1401" y="1013"/>
                    </a:lnTo>
                    <a:lnTo>
                      <a:pt x="1396" y="908"/>
                    </a:lnTo>
                    <a:lnTo>
                      <a:pt x="1360" y="859"/>
                    </a:lnTo>
                    <a:lnTo>
                      <a:pt x="1236" y="847"/>
                    </a:lnTo>
                    <a:lnTo>
                      <a:pt x="1337" y="594"/>
                    </a:lnTo>
                    <a:lnTo>
                      <a:pt x="1357" y="514"/>
                    </a:lnTo>
                    <a:lnTo>
                      <a:pt x="1360" y="308"/>
                    </a:lnTo>
                    <a:lnTo>
                      <a:pt x="1354" y="154"/>
                    </a:lnTo>
                    <a:lnTo>
                      <a:pt x="1315" y="78"/>
                    </a:lnTo>
                    <a:lnTo>
                      <a:pt x="1275" y="73"/>
                    </a:lnTo>
                    <a:lnTo>
                      <a:pt x="1175" y="73"/>
                    </a:lnTo>
                    <a:lnTo>
                      <a:pt x="1012" y="56"/>
                    </a:lnTo>
                    <a:lnTo>
                      <a:pt x="909" y="25"/>
                    </a:lnTo>
                    <a:lnTo>
                      <a:pt x="797" y="0"/>
                    </a:lnTo>
                    <a:lnTo>
                      <a:pt x="752" y="5"/>
                    </a:lnTo>
                    <a:lnTo>
                      <a:pt x="647" y="33"/>
                    </a:lnTo>
                    <a:lnTo>
                      <a:pt x="500" y="48"/>
                    </a:lnTo>
                    <a:lnTo>
                      <a:pt x="308" y="82"/>
                    </a:lnTo>
                    <a:lnTo>
                      <a:pt x="233" y="114"/>
                    </a:lnTo>
                    <a:lnTo>
                      <a:pt x="158" y="171"/>
                    </a:lnTo>
                    <a:lnTo>
                      <a:pt x="130" y="269"/>
                    </a:lnTo>
                    <a:lnTo>
                      <a:pt x="105" y="434"/>
                    </a:lnTo>
                    <a:lnTo>
                      <a:pt x="81" y="631"/>
                    </a:lnTo>
                    <a:lnTo>
                      <a:pt x="76" y="749"/>
                    </a:lnTo>
                    <a:lnTo>
                      <a:pt x="93" y="821"/>
                    </a:lnTo>
                    <a:lnTo>
                      <a:pt x="129" y="863"/>
                    </a:lnTo>
                    <a:lnTo>
                      <a:pt x="177" y="884"/>
                    </a:lnTo>
                    <a:lnTo>
                      <a:pt x="289" y="909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4" name="Freeform 14"/>
              <p:cNvSpPr>
                <a:spLocks/>
              </p:cNvSpPr>
              <p:nvPr/>
            </p:nvSpPr>
            <p:spPr bwMode="auto">
              <a:xfrm>
                <a:off x="2727" y="2032"/>
                <a:ext cx="389" cy="348"/>
              </a:xfrm>
              <a:custGeom>
                <a:avLst/>
                <a:gdLst>
                  <a:gd name="T0" fmla="*/ 3 w 777"/>
                  <a:gd name="T1" fmla="*/ 9 h 696"/>
                  <a:gd name="T2" fmla="*/ 4 w 777"/>
                  <a:gd name="T3" fmla="*/ 2 h 696"/>
                  <a:gd name="T4" fmla="*/ 6 w 777"/>
                  <a:gd name="T5" fmla="*/ 1 h 696"/>
                  <a:gd name="T6" fmla="*/ 9 w 777"/>
                  <a:gd name="T7" fmla="*/ 0 h 696"/>
                  <a:gd name="T8" fmla="*/ 21 w 777"/>
                  <a:gd name="T9" fmla="*/ 2 h 696"/>
                  <a:gd name="T10" fmla="*/ 37 w 777"/>
                  <a:gd name="T11" fmla="*/ 4 h 696"/>
                  <a:gd name="T12" fmla="*/ 45 w 777"/>
                  <a:gd name="T13" fmla="*/ 6 h 696"/>
                  <a:gd name="T14" fmla="*/ 47 w 777"/>
                  <a:gd name="T15" fmla="*/ 7 h 696"/>
                  <a:gd name="T16" fmla="*/ 48 w 777"/>
                  <a:gd name="T17" fmla="*/ 10 h 696"/>
                  <a:gd name="T18" fmla="*/ 49 w 777"/>
                  <a:gd name="T19" fmla="*/ 22 h 696"/>
                  <a:gd name="T20" fmla="*/ 49 w 777"/>
                  <a:gd name="T21" fmla="*/ 34 h 696"/>
                  <a:gd name="T22" fmla="*/ 48 w 777"/>
                  <a:gd name="T23" fmla="*/ 42 h 696"/>
                  <a:gd name="T24" fmla="*/ 47 w 777"/>
                  <a:gd name="T25" fmla="*/ 44 h 696"/>
                  <a:gd name="T26" fmla="*/ 44 w 777"/>
                  <a:gd name="T27" fmla="*/ 44 h 696"/>
                  <a:gd name="T28" fmla="*/ 31 w 777"/>
                  <a:gd name="T29" fmla="*/ 42 h 696"/>
                  <a:gd name="T30" fmla="*/ 12 w 777"/>
                  <a:gd name="T31" fmla="*/ 38 h 696"/>
                  <a:gd name="T32" fmla="*/ 2 w 777"/>
                  <a:gd name="T33" fmla="*/ 35 h 696"/>
                  <a:gd name="T34" fmla="*/ 1 w 777"/>
                  <a:gd name="T35" fmla="*/ 33 h 696"/>
                  <a:gd name="T36" fmla="*/ 0 w 777"/>
                  <a:gd name="T37" fmla="*/ 29 h 696"/>
                  <a:gd name="T38" fmla="*/ 1 w 777"/>
                  <a:gd name="T39" fmla="*/ 19 h 696"/>
                  <a:gd name="T40" fmla="*/ 3 w 777"/>
                  <a:gd name="T41" fmla="*/ 9 h 6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77" h="696">
                    <a:moveTo>
                      <a:pt x="37" y="143"/>
                    </a:moveTo>
                    <a:lnTo>
                      <a:pt x="64" y="32"/>
                    </a:lnTo>
                    <a:lnTo>
                      <a:pt x="87" y="4"/>
                    </a:lnTo>
                    <a:lnTo>
                      <a:pt x="135" y="0"/>
                    </a:lnTo>
                    <a:lnTo>
                      <a:pt x="334" y="25"/>
                    </a:lnTo>
                    <a:lnTo>
                      <a:pt x="577" y="60"/>
                    </a:lnTo>
                    <a:lnTo>
                      <a:pt x="718" y="85"/>
                    </a:lnTo>
                    <a:lnTo>
                      <a:pt x="749" y="112"/>
                    </a:lnTo>
                    <a:lnTo>
                      <a:pt x="766" y="158"/>
                    </a:lnTo>
                    <a:lnTo>
                      <a:pt x="774" y="340"/>
                    </a:lnTo>
                    <a:lnTo>
                      <a:pt x="777" y="541"/>
                    </a:lnTo>
                    <a:lnTo>
                      <a:pt x="766" y="668"/>
                    </a:lnTo>
                    <a:lnTo>
                      <a:pt x="749" y="690"/>
                    </a:lnTo>
                    <a:lnTo>
                      <a:pt x="704" y="696"/>
                    </a:lnTo>
                    <a:lnTo>
                      <a:pt x="496" y="659"/>
                    </a:lnTo>
                    <a:lnTo>
                      <a:pt x="182" y="593"/>
                    </a:lnTo>
                    <a:lnTo>
                      <a:pt x="25" y="551"/>
                    </a:lnTo>
                    <a:lnTo>
                      <a:pt x="4" y="517"/>
                    </a:lnTo>
                    <a:lnTo>
                      <a:pt x="0" y="449"/>
                    </a:lnTo>
                    <a:lnTo>
                      <a:pt x="9" y="293"/>
                    </a:lnTo>
                    <a:lnTo>
                      <a:pt x="37" y="143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575" name="Group 15"/>
              <p:cNvGrpSpPr>
                <a:grpSpLocks/>
              </p:cNvGrpSpPr>
              <p:nvPr/>
            </p:nvGrpSpPr>
            <p:grpSpPr bwMode="auto">
              <a:xfrm>
                <a:off x="2607" y="1922"/>
                <a:ext cx="717" cy="764"/>
                <a:chOff x="2607" y="1922"/>
                <a:chExt cx="717" cy="764"/>
              </a:xfrm>
            </p:grpSpPr>
            <p:sp>
              <p:nvSpPr>
                <p:cNvPr id="20576" name="Freeform 16"/>
                <p:cNvSpPr>
                  <a:spLocks/>
                </p:cNvSpPr>
                <p:nvPr/>
              </p:nvSpPr>
              <p:spPr bwMode="auto">
                <a:xfrm>
                  <a:off x="2607" y="2347"/>
                  <a:ext cx="717" cy="339"/>
                </a:xfrm>
                <a:custGeom>
                  <a:avLst/>
                  <a:gdLst>
                    <a:gd name="T0" fmla="*/ 2 w 1434"/>
                    <a:gd name="T1" fmla="*/ 15 h 677"/>
                    <a:gd name="T2" fmla="*/ 14 w 1434"/>
                    <a:gd name="T3" fmla="*/ 8 h 677"/>
                    <a:gd name="T4" fmla="*/ 14 w 1434"/>
                    <a:gd name="T5" fmla="*/ 10 h 677"/>
                    <a:gd name="T6" fmla="*/ 6 w 1434"/>
                    <a:gd name="T7" fmla="*/ 15 h 677"/>
                    <a:gd name="T8" fmla="*/ 19 w 1434"/>
                    <a:gd name="T9" fmla="*/ 17 h 677"/>
                    <a:gd name="T10" fmla="*/ 45 w 1434"/>
                    <a:gd name="T11" fmla="*/ 21 h 677"/>
                    <a:gd name="T12" fmla="*/ 59 w 1434"/>
                    <a:gd name="T13" fmla="*/ 22 h 677"/>
                    <a:gd name="T14" fmla="*/ 69 w 1434"/>
                    <a:gd name="T15" fmla="*/ 22 h 677"/>
                    <a:gd name="T16" fmla="*/ 71 w 1434"/>
                    <a:gd name="T17" fmla="*/ 22 h 677"/>
                    <a:gd name="T18" fmla="*/ 85 w 1434"/>
                    <a:gd name="T19" fmla="*/ 3 h 677"/>
                    <a:gd name="T20" fmla="*/ 80 w 1434"/>
                    <a:gd name="T21" fmla="*/ 0 h 677"/>
                    <a:gd name="T22" fmla="*/ 88 w 1434"/>
                    <a:gd name="T23" fmla="*/ 0 h 677"/>
                    <a:gd name="T24" fmla="*/ 90 w 1434"/>
                    <a:gd name="T25" fmla="*/ 3 h 677"/>
                    <a:gd name="T26" fmla="*/ 90 w 1434"/>
                    <a:gd name="T27" fmla="*/ 11 h 677"/>
                    <a:gd name="T28" fmla="*/ 87 w 1434"/>
                    <a:gd name="T29" fmla="*/ 17 h 677"/>
                    <a:gd name="T30" fmla="*/ 77 w 1434"/>
                    <a:gd name="T31" fmla="*/ 37 h 677"/>
                    <a:gd name="T32" fmla="*/ 73 w 1434"/>
                    <a:gd name="T33" fmla="*/ 43 h 677"/>
                    <a:gd name="T34" fmla="*/ 70 w 1434"/>
                    <a:gd name="T35" fmla="*/ 43 h 677"/>
                    <a:gd name="T36" fmla="*/ 48 w 1434"/>
                    <a:gd name="T37" fmla="*/ 39 h 677"/>
                    <a:gd name="T38" fmla="*/ 25 w 1434"/>
                    <a:gd name="T39" fmla="*/ 36 h 677"/>
                    <a:gd name="T40" fmla="*/ 4 w 1434"/>
                    <a:gd name="T41" fmla="*/ 34 h 677"/>
                    <a:gd name="T42" fmla="*/ 0 w 1434"/>
                    <a:gd name="T43" fmla="*/ 34 h 677"/>
                    <a:gd name="T44" fmla="*/ 1 w 1434"/>
                    <a:gd name="T45" fmla="*/ 28 h 677"/>
                    <a:gd name="T46" fmla="*/ 2 w 1434"/>
                    <a:gd name="T47" fmla="*/ 22 h 677"/>
                    <a:gd name="T48" fmla="*/ 2 w 1434"/>
                    <a:gd name="T49" fmla="*/ 18 h 677"/>
                    <a:gd name="T50" fmla="*/ 3 w 1434"/>
                    <a:gd name="T51" fmla="*/ 21 h 677"/>
                    <a:gd name="T52" fmla="*/ 3 w 1434"/>
                    <a:gd name="T53" fmla="*/ 26 h 677"/>
                    <a:gd name="T54" fmla="*/ 3 w 1434"/>
                    <a:gd name="T55" fmla="*/ 31 h 677"/>
                    <a:gd name="T56" fmla="*/ 9 w 1434"/>
                    <a:gd name="T57" fmla="*/ 33 h 677"/>
                    <a:gd name="T58" fmla="*/ 23 w 1434"/>
                    <a:gd name="T59" fmla="*/ 34 h 677"/>
                    <a:gd name="T60" fmla="*/ 35 w 1434"/>
                    <a:gd name="T61" fmla="*/ 35 h 677"/>
                    <a:gd name="T62" fmla="*/ 45 w 1434"/>
                    <a:gd name="T63" fmla="*/ 36 h 677"/>
                    <a:gd name="T64" fmla="*/ 60 w 1434"/>
                    <a:gd name="T65" fmla="*/ 39 h 677"/>
                    <a:gd name="T66" fmla="*/ 70 w 1434"/>
                    <a:gd name="T67" fmla="*/ 40 h 677"/>
                    <a:gd name="T68" fmla="*/ 71 w 1434"/>
                    <a:gd name="T69" fmla="*/ 37 h 677"/>
                    <a:gd name="T70" fmla="*/ 71 w 1434"/>
                    <a:gd name="T71" fmla="*/ 31 h 677"/>
                    <a:gd name="T72" fmla="*/ 71 w 1434"/>
                    <a:gd name="T73" fmla="*/ 25 h 677"/>
                    <a:gd name="T74" fmla="*/ 72 w 1434"/>
                    <a:gd name="T75" fmla="*/ 26 h 677"/>
                    <a:gd name="T76" fmla="*/ 72 w 1434"/>
                    <a:gd name="T77" fmla="*/ 34 h 677"/>
                    <a:gd name="T78" fmla="*/ 73 w 1434"/>
                    <a:gd name="T79" fmla="*/ 38 h 677"/>
                    <a:gd name="T80" fmla="*/ 75 w 1434"/>
                    <a:gd name="T81" fmla="*/ 36 h 677"/>
                    <a:gd name="T82" fmla="*/ 78 w 1434"/>
                    <a:gd name="T83" fmla="*/ 29 h 677"/>
                    <a:gd name="T84" fmla="*/ 84 w 1434"/>
                    <a:gd name="T85" fmla="*/ 20 h 677"/>
                    <a:gd name="T86" fmla="*/ 88 w 1434"/>
                    <a:gd name="T87" fmla="*/ 12 h 677"/>
                    <a:gd name="T88" fmla="*/ 89 w 1434"/>
                    <a:gd name="T89" fmla="*/ 10 h 677"/>
                    <a:gd name="T90" fmla="*/ 88 w 1434"/>
                    <a:gd name="T91" fmla="*/ 4 h 677"/>
                    <a:gd name="T92" fmla="*/ 87 w 1434"/>
                    <a:gd name="T93" fmla="*/ 3 h 677"/>
                    <a:gd name="T94" fmla="*/ 83 w 1434"/>
                    <a:gd name="T95" fmla="*/ 10 h 677"/>
                    <a:gd name="T96" fmla="*/ 76 w 1434"/>
                    <a:gd name="T97" fmla="*/ 18 h 677"/>
                    <a:gd name="T98" fmla="*/ 72 w 1434"/>
                    <a:gd name="T99" fmla="*/ 24 h 677"/>
                    <a:gd name="T100" fmla="*/ 68 w 1434"/>
                    <a:gd name="T101" fmla="*/ 24 h 677"/>
                    <a:gd name="T102" fmla="*/ 55 w 1434"/>
                    <a:gd name="T103" fmla="*/ 24 h 677"/>
                    <a:gd name="T104" fmla="*/ 39 w 1434"/>
                    <a:gd name="T105" fmla="*/ 22 h 677"/>
                    <a:gd name="T106" fmla="*/ 24 w 1434"/>
                    <a:gd name="T107" fmla="*/ 20 h 677"/>
                    <a:gd name="T108" fmla="*/ 7 w 1434"/>
                    <a:gd name="T109" fmla="*/ 17 h 677"/>
                    <a:gd name="T110" fmla="*/ 2 w 1434"/>
                    <a:gd name="T111" fmla="*/ 15 h 677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1434" h="677">
                      <a:moveTo>
                        <a:pt x="23" y="237"/>
                      </a:moveTo>
                      <a:lnTo>
                        <a:pt x="216" y="118"/>
                      </a:lnTo>
                      <a:lnTo>
                        <a:pt x="216" y="152"/>
                      </a:lnTo>
                      <a:lnTo>
                        <a:pt x="84" y="239"/>
                      </a:lnTo>
                      <a:lnTo>
                        <a:pt x="289" y="261"/>
                      </a:lnTo>
                      <a:lnTo>
                        <a:pt x="715" y="334"/>
                      </a:lnTo>
                      <a:lnTo>
                        <a:pt x="944" y="352"/>
                      </a:lnTo>
                      <a:lnTo>
                        <a:pt x="1090" y="348"/>
                      </a:lnTo>
                      <a:lnTo>
                        <a:pt x="1130" y="343"/>
                      </a:lnTo>
                      <a:lnTo>
                        <a:pt x="1351" y="34"/>
                      </a:lnTo>
                      <a:lnTo>
                        <a:pt x="1276" y="0"/>
                      </a:lnTo>
                      <a:lnTo>
                        <a:pt x="1393" y="0"/>
                      </a:lnTo>
                      <a:lnTo>
                        <a:pt x="1434" y="43"/>
                      </a:lnTo>
                      <a:lnTo>
                        <a:pt x="1432" y="171"/>
                      </a:lnTo>
                      <a:lnTo>
                        <a:pt x="1382" y="267"/>
                      </a:lnTo>
                      <a:lnTo>
                        <a:pt x="1222" y="579"/>
                      </a:lnTo>
                      <a:lnTo>
                        <a:pt x="1154" y="673"/>
                      </a:lnTo>
                      <a:lnTo>
                        <a:pt x="1107" y="677"/>
                      </a:lnTo>
                      <a:lnTo>
                        <a:pt x="762" y="615"/>
                      </a:lnTo>
                      <a:lnTo>
                        <a:pt x="398" y="567"/>
                      </a:lnTo>
                      <a:lnTo>
                        <a:pt x="53" y="537"/>
                      </a:lnTo>
                      <a:lnTo>
                        <a:pt x="0" y="533"/>
                      </a:lnTo>
                      <a:lnTo>
                        <a:pt x="11" y="435"/>
                      </a:lnTo>
                      <a:lnTo>
                        <a:pt x="18" y="338"/>
                      </a:lnTo>
                      <a:lnTo>
                        <a:pt x="25" y="286"/>
                      </a:lnTo>
                      <a:lnTo>
                        <a:pt x="48" y="323"/>
                      </a:lnTo>
                      <a:lnTo>
                        <a:pt x="42" y="404"/>
                      </a:lnTo>
                      <a:lnTo>
                        <a:pt x="40" y="486"/>
                      </a:lnTo>
                      <a:lnTo>
                        <a:pt x="135" y="517"/>
                      </a:lnTo>
                      <a:lnTo>
                        <a:pt x="364" y="531"/>
                      </a:lnTo>
                      <a:lnTo>
                        <a:pt x="558" y="545"/>
                      </a:lnTo>
                      <a:lnTo>
                        <a:pt x="718" y="572"/>
                      </a:lnTo>
                      <a:lnTo>
                        <a:pt x="956" y="610"/>
                      </a:lnTo>
                      <a:lnTo>
                        <a:pt x="1109" y="632"/>
                      </a:lnTo>
                      <a:lnTo>
                        <a:pt x="1121" y="590"/>
                      </a:lnTo>
                      <a:lnTo>
                        <a:pt x="1121" y="494"/>
                      </a:lnTo>
                      <a:lnTo>
                        <a:pt x="1124" y="388"/>
                      </a:lnTo>
                      <a:lnTo>
                        <a:pt x="1141" y="416"/>
                      </a:lnTo>
                      <a:lnTo>
                        <a:pt x="1144" y="534"/>
                      </a:lnTo>
                      <a:lnTo>
                        <a:pt x="1157" y="596"/>
                      </a:lnTo>
                      <a:lnTo>
                        <a:pt x="1188" y="570"/>
                      </a:lnTo>
                      <a:lnTo>
                        <a:pt x="1245" y="463"/>
                      </a:lnTo>
                      <a:lnTo>
                        <a:pt x="1331" y="310"/>
                      </a:lnTo>
                      <a:lnTo>
                        <a:pt x="1395" y="186"/>
                      </a:lnTo>
                      <a:lnTo>
                        <a:pt x="1409" y="150"/>
                      </a:lnTo>
                      <a:lnTo>
                        <a:pt x="1401" y="56"/>
                      </a:lnTo>
                      <a:lnTo>
                        <a:pt x="1381" y="43"/>
                      </a:lnTo>
                      <a:lnTo>
                        <a:pt x="1318" y="146"/>
                      </a:lnTo>
                      <a:lnTo>
                        <a:pt x="1216" y="275"/>
                      </a:lnTo>
                      <a:lnTo>
                        <a:pt x="1138" y="376"/>
                      </a:lnTo>
                      <a:lnTo>
                        <a:pt x="1077" y="383"/>
                      </a:lnTo>
                      <a:lnTo>
                        <a:pt x="869" y="377"/>
                      </a:lnTo>
                      <a:lnTo>
                        <a:pt x="617" y="352"/>
                      </a:lnTo>
                      <a:lnTo>
                        <a:pt x="378" y="315"/>
                      </a:lnTo>
                      <a:lnTo>
                        <a:pt x="102" y="272"/>
                      </a:lnTo>
                      <a:lnTo>
                        <a:pt x="23" y="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77" name="Freeform 17"/>
                <p:cNvSpPr>
                  <a:spLocks/>
                </p:cNvSpPr>
                <p:nvPr/>
              </p:nvSpPr>
              <p:spPr bwMode="auto">
                <a:xfrm>
                  <a:off x="2755" y="2396"/>
                  <a:ext cx="357" cy="105"/>
                </a:xfrm>
                <a:custGeom>
                  <a:avLst/>
                  <a:gdLst>
                    <a:gd name="T0" fmla="*/ 1 w 716"/>
                    <a:gd name="T1" fmla="*/ 1 h 211"/>
                    <a:gd name="T2" fmla="*/ 4 w 716"/>
                    <a:gd name="T3" fmla="*/ 0 h 211"/>
                    <a:gd name="T4" fmla="*/ 6 w 716"/>
                    <a:gd name="T5" fmla="*/ 0 h 211"/>
                    <a:gd name="T6" fmla="*/ 5 w 716"/>
                    <a:gd name="T7" fmla="*/ 2 h 211"/>
                    <a:gd name="T8" fmla="*/ 2 w 716"/>
                    <a:gd name="T9" fmla="*/ 3 h 211"/>
                    <a:gd name="T10" fmla="*/ 6 w 716"/>
                    <a:gd name="T11" fmla="*/ 6 h 211"/>
                    <a:gd name="T12" fmla="*/ 13 w 716"/>
                    <a:gd name="T13" fmla="*/ 8 h 211"/>
                    <a:gd name="T14" fmla="*/ 18 w 716"/>
                    <a:gd name="T15" fmla="*/ 8 h 211"/>
                    <a:gd name="T16" fmla="*/ 23 w 716"/>
                    <a:gd name="T17" fmla="*/ 8 h 211"/>
                    <a:gd name="T18" fmla="*/ 31 w 716"/>
                    <a:gd name="T19" fmla="*/ 9 h 211"/>
                    <a:gd name="T20" fmla="*/ 36 w 716"/>
                    <a:gd name="T21" fmla="*/ 9 h 211"/>
                    <a:gd name="T22" fmla="*/ 39 w 716"/>
                    <a:gd name="T23" fmla="*/ 9 h 211"/>
                    <a:gd name="T24" fmla="*/ 42 w 716"/>
                    <a:gd name="T25" fmla="*/ 7 h 211"/>
                    <a:gd name="T26" fmla="*/ 42 w 716"/>
                    <a:gd name="T27" fmla="*/ 6 h 211"/>
                    <a:gd name="T28" fmla="*/ 44 w 716"/>
                    <a:gd name="T29" fmla="*/ 7 h 211"/>
                    <a:gd name="T30" fmla="*/ 43 w 716"/>
                    <a:gd name="T31" fmla="*/ 11 h 211"/>
                    <a:gd name="T32" fmla="*/ 38 w 716"/>
                    <a:gd name="T33" fmla="*/ 13 h 211"/>
                    <a:gd name="T34" fmla="*/ 27 w 716"/>
                    <a:gd name="T35" fmla="*/ 12 h 211"/>
                    <a:gd name="T36" fmla="*/ 17 w 716"/>
                    <a:gd name="T37" fmla="*/ 11 h 211"/>
                    <a:gd name="T38" fmla="*/ 11 w 716"/>
                    <a:gd name="T39" fmla="*/ 11 h 211"/>
                    <a:gd name="T40" fmla="*/ 4 w 716"/>
                    <a:gd name="T41" fmla="*/ 8 h 211"/>
                    <a:gd name="T42" fmla="*/ 0 w 716"/>
                    <a:gd name="T43" fmla="*/ 6 h 211"/>
                    <a:gd name="T44" fmla="*/ 0 w 716"/>
                    <a:gd name="T45" fmla="*/ 3 h 211"/>
                    <a:gd name="T46" fmla="*/ 1 w 716"/>
                    <a:gd name="T47" fmla="*/ 1 h 21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716" h="211">
                      <a:moveTo>
                        <a:pt x="24" y="20"/>
                      </a:moveTo>
                      <a:lnTo>
                        <a:pt x="78" y="0"/>
                      </a:lnTo>
                      <a:lnTo>
                        <a:pt x="101" y="11"/>
                      </a:lnTo>
                      <a:lnTo>
                        <a:pt x="80" y="45"/>
                      </a:lnTo>
                      <a:lnTo>
                        <a:pt x="39" y="61"/>
                      </a:lnTo>
                      <a:lnTo>
                        <a:pt x="104" y="106"/>
                      </a:lnTo>
                      <a:lnTo>
                        <a:pt x="209" y="129"/>
                      </a:lnTo>
                      <a:lnTo>
                        <a:pt x="303" y="135"/>
                      </a:lnTo>
                      <a:lnTo>
                        <a:pt x="370" y="140"/>
                      </a:lnTo>
                      <a:lnTo>
                        <a:pt x="498" y="148"/>
                      </a:lnTo>
                      <a:lnTo>
                        <a:pt x="579" y="152"/>
                      </a:lnTo>
                      <a:lnTo>
                        <a:pt x="635" y="146"/>
                      </a:lnTo>
                      <a:lnTo>
                        <a:pt x="688" y="124"/>
                      </a:lnTo>
                      <a:lnTo>
                        <a:pt x="686" y="101"/>
                      </a:lnTo>
                      <a:lnTo>
                        <a:pt x="716" y="113"/>
                      </a:lnTo>
                      <a:lnTo>
                        <a:pt x="695" y="188"/>
                      </a:lnTo>
                      <a:lnTo>
                        <a:pt x="616" y="211"/>
                      </a:lnTo>
                      <a:lnTo>
                        <a:pt x="447" y="193"/>
                      </a:lnTo>
                      <a:lnTo>
                        <a:pt x="275" y="182"/>
                      </a:lnTo>
                      <a:lnTo>
                        <a:pt x="178" y="179"/>
                      </a:lnTo>
                      <a:lnTo>
                        <a:pt x="66" y="131"/>
                      </a:lnTo>
                      <a:lnTo>
                        <a:pt x="11" y="104"/>
                      </a:lnTo>
                      <a:lnTo>
                        <a:pt x="0" y="56"/>
                      </a:lnTo>
                      <a:lnTo>
                        <a:pt x="24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78" name="Freeform 18"/>
                <p:cNvSpPr>
                  <a:spLocks/>
                </p:cNvSpPr>
                <p:nvPr/>
              </p:nvSpPr>
              <p:spPr bwMode="auto">
                <a:xfrm>
                  <a:off x="2679" y="2519"/>
                  <a:ext cx="41" cy="36"/>
                </a:xfrm>
                <a:custGeom>
                  <a:avLst/>
                  <a:gdLst>
                    <a:gd name="T0" fmla="*/ 1 w 81"/>
                    <a:gd name="T1" fmla="*/ 0 h 72"/>
                    <a:gd name="T2" fmla="*/ 6 w 81"/>
                    <a:gd name="T3" fmla="*/ 1 h 72"/>
                    <a:gd name="T4" fmla="*/ 5 w 81"/>
                    <a:gd name="T5" fmla="*/ 5 h 72"/>
                    <a:gd name="T6" fmla="*/ 0 w 81"/>
                    <a:gd name="T7" fmla="*/ 4 h 72"/>
                    <a:gd name="T8" fmla="*/ 1 w 81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" h="72">
                      <a:moveTo>
                        <a:pt x="14" y="0"/>
                      </a:moveTo>
                      <a:lnTo>
                        <a:pt x="81" y="8"/>
                      </a:lnTo>
                      <a:lnTo>
                        <a:pt x="73" y="72"/>
                      </a:lnTo>
                      <a:lnTo>
                        <a:pt x="0" y="6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79" name="Freeform 19"/>
                <p:cNvSpPr>
                  <a:spLocks/>
                </p:cNvSpPr>
                <p:nvPr/>
              </p:nvSpPr>
              <p:spPr bwMode="auto">
                <a:xfrm>
                  <a:off x="2749" y="2526"/>
                  <a:ext cx="40" cy="36"/>
                </a:xfrm>
                <a:custGeom>
                  <a:avLst/>
                  <a:gdLst>
                    <a:gd name="T0" fmla="*/ 1 w 80"/>
                    <a:gd name="T1" fmla="*/ 0 h 72"/>
                    <a:gd name="T2" fmla="*/ 5 w 80"/>
                    <a:gd name="T3" fmla="*/ 1 h 72"/>
                    <a:gd name="T4" fmla="*/ 5 w 80"/>
                    <a:gd name="T5" fmla="*/ 5 h 72"/>
                    <a:gd name="T6" fmla="*/ 0 w 80"/>
                    <a:gd name="T7" fmla="*/ 4 h 72"/>
                    <a:gd name="T8" fmla="*/ 1 w 80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72">
                      <a:moveTo>
                        <a:pt x="13" y="0"/>
                      </a:moveTo>
                      <a:lnTo>
                        <a:pt x="80" y="8"/>
                      </a:lnTo>
                      <a:lnTo>
                        <a:pt x="73" y="72"/>
                      </a:lnTo>
                      <a:lnTo>
                        <a:pt x="0" y="6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80" name="Freeform 20"/>
                <p:cNvSpPr>
                  <a:spLocks/>
                </p:cNvSpPr>
                <p:nvPr/>
              </p:nvSpPr>
              <p:spPr bwMode="auto">
                <a:xfrm>
                  <a:off x="2973" y="2560"/>
                  <a:ext cx="151" cy="40"/>
                </a:xfrm>
                <a:custGeom>
                  <a:avLst/>
                  <a:gdLst>
                    <a:gd name="T0" fmla="*/ 1 w 302"/>
                    <a:gd name="T1" fmla="*/ 0 h 80"/>
                    <a:gd name="T2" fmla="*/ 19 w 302"/>
                    <a:gd name="T3" fmla="*/ 2 h 80"/>
                    <a:gd name="T4" fmla="*/ 19 w 302"/>
                    <a:gd name="T5" fmla="*/ 5 h 80"/>
                    <a:gd name="T6" fmla="*/ 0 w 302"/>
                    <a:gd name="T7" fmla="*/ 4 h 80"/>
                    <a:gd name="T8" fmla="*/ 1 w 302"/>
                    <a:gd name="T9" fmla="*/ 0 h 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2" h="80">
                      <a:moveTo>
                        <a:pt x="6" y="0"/>
                      </a:moveTo>
                      <a:lnTo>
                        <a:pt x="300" y="28"/>
                      </a:lnTo>
                      <a:lnTo>
                        <a:pt x="302" y="80"/>
                      </a:lnTo>
                      <a:lnTo>
                        <a:pt x="0" y="5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81" name="Freeform 21"/>
                <p:cNvSpPr>
                  <a:spLocks/>
                </p:cNvSpPr>
                <p:nvPr/>
              </p:nvSpPr>
              <p:spPr bwMode="auto">
                <a:xfrm>
                  <a:off x="2649" y="1922"/>
                  <a:ext cx="659" cy="512"/>
                </a:xfrm>
                <a:custGeom>
                  <a:avLst/>
                  <a:gdLst>
                    <a:gd name="T0" fmla="*/ 5 w 1318"/>
                    <a:gd name="T1" fmla="*/ 54 h 1022"/>
                    <a:gd name="T2" fmla="*/ 3 w 1318"/>
                    <a:gd name="T3" fmla="*/ 51 h 1022"/>
                    <a:gd name="T4" fmla="*/ 2 w 1318"/>
                    <a:gd name="T5" fmla="*/ 47 h 1022"/>
                    <a:gd name="T6" fmla="*/ 3 w 1318"/>
                    <a:gd name="T7" fmla="*/ 38 h 1022"/>
                    <a:gd name="T8" fmla="*/ 6 w 1318"/>
                    <a:gd name="T9" fmla="*/ 24 h 1022"/>
                    <a:gd name="T10" fmla="*/ 8 w 1318"/>
                    <a:gd name="T11" fmla="*/ 13 h 1022"/>
                    <a:gd name="T12" fmla="*/ 10 w 1318"/>
                    <a:gd name="T13" fmla="*/ 11 h 1022"/>
                    <a:gd name="T14" fmla="*/ 12 w 1318"/>
                    <a:gd name="T15" fmla="*/ 8 h 1022"/>
                    <a:gd name="T16" fmla="*/ 19 w 1318"/>
                    <a:gd name="T17" fmla="*/ 6 h 1022"/>
                    <a:gd name="T18" fmla="*/ 30 w 1318"/>
                    <a:gd name="T19" fmla="*/ 5 h 1022"/>
                    <a:gd name="T20" fmla="*/ 39 w 1318"/>
                    <a:gd name="T21" fmla="*/ 4 h 1022"/>
                    <a:gd name="T22" fmla="*/ 43 w 1318"/>
                    <a:gd name="T23" fmla="*/ 2 h 1022"/>
                    <a:gd name="T24" fmla="*/ 50 w 1318"/>
                    <a:gd name="T25" fmla="*/ 3 h 1022"/>
                    <a:gd name="T26" fmla="*/ 61 w 1318"/>
                    <a:gd name="T27" fmla="*/ 6 h 1022"/>
                    <a:gd name="T28" fmla="*/ 72 w 1318"/>
                    <a:gd name="T29" fmla="*/ 7 h 1022"/>
                    <a:gd name="T30" fmla="*/ 76 w 1318"/>
                    <a:gd name="T31" fmla="*/ 7 h 1022"/>
                    <a:gd name="T32" fmla="*/ 79 w 1318"/>
                    <a:gd name="T33" fmla="*/ 8 h 1022"/>
                    <a:gd name="T34" fmla="*/ 81 w 1318"/>
                    <a:gd name="T35" fmla="*/ 14 h 1022"/>
                    <a:gd name="T36" fmla="*/ 80 w 1318"/>
                    <a:gd name="T37" fmla="*/ 26 h 1022"/>
                    <a:gd name="T38" fmla="*/ 80 w 1318"/>
                    <a:gd name="T39" fmla="*/ 35 h 1022"/>
                    <a:gd name="T40" fmla="*/ 79 w 1318"/>
                    <a:gd name="T41" fmla="*/ 39 h 1022"/>
                    <a:gd name="T42" fmla="*/ 75 w 1318"/>
                    <a:gd name="T43" fmla="*/ 48 h 1022"/>
                    <a:gd name="T44" fmla="*/ 70 w 1318"/>
                    <a:gd name="T45" fmla="*/ 58 h 1022"/>
                    <a:gd name="T46" fmla="*/ 67 w 1318"/>
                    <a:gd name="T47" fmla="*/ 61 h 1022"/>
                    <a:gd name="T48" fmla="*/ 65 w 1318"/>
                    <a:gd name="T49" fmla="*/ 63 h 1022"/>
                    <a:gd name="T50" fmla="*/ 67 w 1318"/>
                    <a:gd name="T51" fmla="*/ 65 h 1022"/>
                    <a:gd name="T52" fmla="*/ 70 w 1318"/>
                    <a:gd name="T53" fmla="*/ 61 h 1022"/>
                    <a:gd name="T54" fmla="*/ 75 w 1318"/>
                    <a:gd name="T55" fmla="*/ 52 h 1022"/>
                    <a:gd name="T56" fmla="*/ 80 w 1318"/>
                    <a:gd name="T57" fmla="*/ 43 h 1022"/>
                    <a:gd name="T58" fmla="*/ 81 w 1318"/>
                    <a:gd name="T59" fmla="*/ 39 h 1022"/>
                    <a:gd name="T60" fmla="*/ 82 w 1318"/>
                    <a:gd name="T61" fmla="*/ 34 h 1022"/>
                    <a:gd name="T62" fmla="*/ 82 w 1318"/>
                    <a:gd name="T63" fmla="*/ 27 h 1022"/>
                    <a:gd name="T64" fmla="*/ 83 w 1318"/>
                    <a:gd name="T65" fmla="*/ 15 h 1022"/>
                    <a:gd name="T66" fmla="*/ 82 w 1318"/>
                    <a:gd name="T67" fmla="*/ 9 h 1022"/>
                    <a:gd name="T68" fmla="*/ 80 w 1318"/>
                    <a:gd name="T69" fmla="*/ 6 h 1022"/>
                    <a:gd name="T70" fmla="*/ 77 w 1318"/>
                    <a:gd name="T71" fmla="*/ 5 h 1022"/>
                    <a:gd name="T72" fmla="*/ 73 w 1318"/>
                    <a:gd name="T73" fmla="*/ 5 h 1022"/>
                    <a:gd name="T74" fmla="*/ 66 w 1318"/>
                    <a:gd name="T75" fmla="*/ 5 h 1022"/>
                    <a:gd name="T76" fmla="*/ 59 w 1318"/>
                    <a:gd name="T77" fmla="*/ 3 h 1022"/>
                    <a:gd name="T78" fmla="*/ 51 w 1318"/>
                    <a:gd name="T79" fmla="*/ 1 h 1022"/>
                    <a:gd name="T80" fmla="*/ 45 w 1318"/>
                    <a:gd name="T81" fmla="*/ 0 h 1022"/>
                    <a:gd name="T82" fmla="*/ 42 w 1318"/>
                    <a:gd name="T83" fmla="*/ 1 h 1022"/>
                    <a:gd name="T84" fmla="*/ 35 w 1318"/>
                    <a:gd name="T85" fmla="*/ 3 h 1022"/>
                    <a:gd name="T86" fmla="*/ 23 w 1318"/>
                    <a:gd name="T87" fmla="*/ 4 h 1022"/>
                    <a:gd name="T88" fmla="*/ 11 w 1318"/>
                    <a:gd name="T89" fmla="*/ 6 h 1022"/>
                    <a:gd name="T90" fmla="*/ 7 w 1318"/>
                    <a:gd name="T91" fmla="*/ 10 h 1022"/>
                    <a:gd name="T92" fmla="*/ 5 w 1318"/>
                    <a:gd name="T93" fmla="*/ 15 h 1022"/>
                    <a:gd name="T94" fmla="*/ 3 w 1318"/>
                    <a:gd name="T95" fmla="*/ 25 h 1022"/>
                    <a:gd name="T96" fmla="*/ 2 w 1318"/>
                    <a:gd name="T97" fmla="*/ 35 h 1022"/>
                    <a:gd name="T98" fmla="*/ 0 w 1318"/>
                    <a:gd name="T99" fmla="*/ 46 h 1022"/>
                    <a:gd name="T100" fmla="*/ 1 w 1318"/>
                    <a:gd name="T101" fmla="*/ 52 h 1022"/>
                    <a:gd name="T102" fmla="*/ 3 w 1318"/>
                    <a:gd name="T103" fmla="*/ 55 h 1022"/>
                    <a:gd name="T104" fmla="*/ 6 w 1318"/>
                    <a:gd name="T105" fmla="*/ 57 h 1022"/>
                    <a:gd name="T106" fmla="*/ 8 w 1318"/>
                    <a:gd name="T107" fmla="*/ 57 h 1022"/>
                    <a:gd name="T108" fmla="*/ 5 w 1318"/>
                    <a:gd name="T109" fmla="*/ 54 h 10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1318" h="1022">
                      <a:moveTo>
                        <a:pt x="73" y="856"/>
                      </a:moveTo>
                      <a:lnTo>
                        <a:pt x="43" y="812"/>
                      </a:lnTo>
                      <a:lnTo>
                        <a:pt x="31" y="747"/>
                      </a:lnTo>
                      <a:lnTo>
                        <a:pt x="48" y="604"/>
                      </a:lnTo>
                      <a:lnTo>
                        <a:pt x="84" y="373"/>
                      </a:lnTo>
                      <a:lnTo>
                        <a:pt x="118" y="200"/>
                      </a:lnTo>
                      <a:lnTo>
                        <a:pt x="146" y="161"/>
                      </a:lnTo>
                      <a:lnTo>
                        <a:pt x="191" y="118"/>
                      </a:lnTo>
                      <a:lnTo>
                        <a:pt x="294" y="94"/>
                      </a:lnTo>
                      <a:lnTo>
                        <a:pt x="466" y="74"/>
                      </a:lnTo>
                      <a:lnTo>
                        <a:pt x="609" y="59"/>
                      </a:lnTo>
                      <a:lnTo>
                        <a:pt x="675" y="32"/>
                      </a:lnTo>
                      <a:lnTo>
                        <a:pt x="787" y="39"/>
                      </a:lnTo>
                      <a:lnTo>
                        <a:pt x="976" y="88"/>
                      </a:lnTo>
                      <a:lnTo>
                        <a:pt x="1137" y="104"/>
                      </a:lnTo>
                      <a:lnTo>
                        <a:pt x="1206" y="101"/>
                      </a:lnTo>
                      <a:lnTo>
                        <a:pt x="1261" y="124"/>
                      </a:lnTo>
                      <a:lnTo>
                        <a:pt x="1283" y="223"/>
                      </a:lnTo>
                      <a:lnTo>
                        <a:pt x="1280" y="407"/>
                      </a:lnTo>
                      <a:lnTo>
                        <a:pt x="1280" y="550"/>
                      </a:lnTo>
                      <a:lnTo>
                        <a:pt x="1259" y="612"/>
                      </a:lnTo>
                      <a:lnTo>
                        <a:pt x="1191" y="763"/>
                      </a:lnTo>
                      <a:lnTo>
                        <a:pt x="1110" y="915"/>
                      </a:lnTo>
                      <a:lnTo>
                        <a:pt x="1062" y="971"/>
                      </a:lnTo>
                      <a:lnTo>
                        <a:pt x="1034" y="994"/>
                      </a:lnTo>
                      <a:lnTo>
                        <a:pt x="1067" y="1022"/>
                      </a:lnTo>
                      <a:lnTo>
                        <a:pt x="1118" y="962"/>
                      </a:lnTo>
                      <a:lnTo>
                        <a:pt x="1196" y="825"/>
                      </a:lnTo>
                      <a:lnTo>
                        <a:pt x="1267" y="680"/>
                      </a:lnTo>
                      <a:lnTo>
                        <a:pt x="1292" y="609"/>
                      </a:lnTo>
                      <a:lnTo>
                        <a:pt x="1308" y="539"/>
                      </a:lnTo>
                      <a:lnTo>
                        <a:pt x="1312" y="419"/>
                      </a:lnTo>
                      <a:lnTo>
                        <a:pt x="1318" y="237"/>
                      </a:lnTo>
                      <a:lnTo>
                        <a:pt x="1300" y="138"/>
                      </a:lnTo>
                      <a:lnTo>
                        <a:pt x="1273" y="88"/>
                      </a:lnTo>
                      <a:lnTo>
                        <a:pt x="1224" y="68"/>
                      </a:lnTo>
                      <a:lnTo>
                        <a:pt x="1157" y="77"/>
                      </a:lnTo>
                      <a:lnTo>
                        <a:pt x="1056" y="70"/>
                      </a:lnTo>
                      <a:lnTo>
                        <a:pt x="931" y="48"/>
                      </a:lnTo>
                      <a:lnTo>
                        <a:pt x="802" y="9"/>
                      </a:lnTo>
                      <a:lnTo>
                        <a:pt x="715" y="0"/>
                      </a:lnTo>
                      <a:lnTo>
                        <a:pt x="668" y="9"/>
                      </a:lnTo>
                      <a:lnTo>
                        <a:pt x="560" y="43"/>
                      </a:lnTo>
                      <a:lnTo>
                        <a:pt x="365" y="62"/>
                      </a:lnTo>
                      <a:lnTo>
                        <a:pt x="174" y="93"/>
                      </a:lnTo>
                      <a:lnTo>
                        <a:pt x="112" y="149"/>
                      </a:lnTo>
                      <a:lnTo>
                        <a:pt x="68" y="228"/>
                      </a:lnTo>
                      <a:lnTo>
                        <a:pt x="37" y="396"/>
                      </a:lnTo>
                      <a:lnTo>
                        <a:pt x="20" y="556"/>
                      </a:lnTo>
                      <a:lnTo>
                        <a:pt x="0" y="725"/>
                      </a:lnTo>
                      <a:lnTo>
                        <a:pt x="15" y="822"/>
                      </a:lnTo>
                      <a:lnTo>
                        <a:pt x="37" y="879"/>
                      </a:lnTo>
                      <a:lnTo>
                        <a:pt x="85" y="904"/>
                      </a:lnTo>
                      <a:lnTo>
                        <a:pt x="113" y="899"/>
                      </a:lnTo>
                      <a:lnTo>
                        <a:pt x="73" y="8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82" name="Freeform 22"/>
                <p:cNvSpPr>
                  <a:spLocks/>
                </p:cNvSpPr>
                <p:nvPr/>
              </p:nvSpPr>
              <p:spPr bwMode="auto">
                <a:xfrm>
                  <a:off x="2683" y="1967"/>
                  <a:ext cx="605" cy="472"/>
                </a:xfrm>
                <a:custGeom>
                  <a:avLst/>
                  <a:gdLst>
                    <a:gd name="T0" fmla="*/ 0 w 1210"/>
                    <a:gd name="T1" fmla="*/ 49 h 943"/>
                    <a:gd name="T2" fmla="*/ 12 w 1210"/>
                    <a:gd name="T3" fmla="*/ 51 h 943"/>
                    <a:gd name="T4" fmla="*/ 27 w 1210"/>
                    <a:gd name="T5" fmla="*/ 54 h 943"/>
                    <a:gd name="T6" fmla="*/ 40 w 1210"/>
                    <a:gd name="T7" fmla="*/ 56 h 943"/>
                    <a:gd name="T8" fmla="*/ 52 w 1210"/>
                    <a:gd name="T9" fmla="*/ 57 h 943"/>
                    <a:gd name="T10" fmla="*/ 59 w 1210"/>
                    <a:gd name="T11" fmla="*/ 57 h 943"/>
                    <a:gd name="T12" fmla="*/ 61 w 1210"/>
                    <a:gd name="T13" fmla="*/ 56 h 943"/>
                    <a:gd name="T14" fmla="*/ 62 w 1210"/>
                    <a:gd name="T15" fmla="*/ 51 h 943"/>
                    <a:gd name="T16" fmla="*/ 62 w 1210"/>
                    <a:gd name="T17" fmla="*/ 36 h 943"/>
                    <a:gd name="T18" fmla="*/ 62 w 1210"/>
                    <a:gd name="T19" fmla="*/ 17 h 943"/>
                    <a:gd name="T20" fmla="*/ 61 w 1210"/>
                    <a:gd name="T21" fmla="*/ 11 h 943"/>
                    <a:gd name="T22" fmla="*/ 60 w 1210"/>
                    <a:gd name="T23" fmla="*/ 8 h 943"/>
                    <a:gd name="T24" fmla="*/ 40 w 1210"/>
                    <a:gd name="T25" fmla="*/ 7 h 943"/>
                    <a:gd name="T26" fmla="*/ 21 w 1210"/>
                    <a:gd name="T27" fmla="*/ 5 h 943"/>
                    <a:gd name="T28" fmla="*/ 10 w 1210"/>
                    <a:gd name="T29" fmla="*/ 3 h 943"/>
                    <a:gd name="T30" fmla="*/ 7 w 1210"/>
                    <a:gd name="T31" fmla="*/ 3 h 943"/>
                    <a:gd name="T32" fmla="*/ 9 w 1210"/>
                    <a:gd name="T33" fmla="*/ 1 h 943"/>
                    <a:gd name="T34" fmla="*/ 13 w 1210"/>
                    <a:gd name="T35" fmla="*/ 2 h 943"/>
                    <a:gd name="T36" fmla="*/ 27 w 1210"/>
                    <a:gd name="T37" fmla="*/ 4 h 943"/>
                    <a:gd name="T38" fmla="*/ 39 w 1210"/>
                    <a:gd name="T39" fmla="*/ 5 h 943"/>
                    <a:gd name="T40" fmla="*/ 50 w 1210"/>
                    <a:gd name="T41" fmla="*/ 6 h 943"/>
                    <a:gd name="T42" fmla="*/ 61 w 1210"/>
                    <a:gd name="T43" fmla="*/ 6 h 943"/>
                    <a:gd name="T44" fmla="*/ 69 w 1210"/>
                    <a:gd name="T45" fmla="*/ 4 h 943"/>
                    <a:gd name="T46" fmla="*/ 75 w 1210"/>
                    <a:gd name="T47" fmla="*/ 0 h 943"/>
                    <a:gd name="T48" fmla="*/ 76 w 1210"/>
                    <a:gd name="T49" fmla="*/ 3 h 943"/>
                    <a:gd name="T50" fmla="*/ 71 w 1210"/>
                    <a:gd name="T51" fmla="*/ 5 h 943"/>
                    <a:gd name="T52" fmla="*/ 65 w 1210"/>
                    <a:gd name="T53" fmla="*/ 8 h 943"/>
                    <a:gd name="T54" fmla="*/ 62 w 1210"/>
                    <a:gd name="T55" fmla="*/ 9 h 943"/>
                    <a:gd name="T56" fmla="*/ 63 w 1210"/>
                    <a:gd name="T57" fmla="*/ 19 h 943"/>
                    <a:gd name="T58" fmla="*/ 64 w 1210"/>
                    <a:gd name="T59" fmla="*/ 28 h 943"/>
                    <a:gd name="T60" fmla="*/ 64 w 1210"/>
                    <a:gd name="T61" fmla="*/ 36 h 943"/>
                    <a:gd name="T62" fmla="*/ 64 w 1210"/>
                    <a:gd name="T63" fmla="*/ 45 h 943"/>
                    <a:gd name="T64" fmla="*/ 64 w 1210"/>
                    <a:gd name="T65" fmla="*/ 51 h 943"/>
                    <a:gd name="T66" fmla="*/ 64 w 1210"/>
                    <a:gd name="T67" fmla="*/ 56 h 943"/>
                    <a:gd name="T68" fmla="*/ 63 w 1210"/>
                    <a:gd name="T69" fmla="*/ 59 h 943"/>
                    <a:gd name="T70" fmla="*/ 54 w 1210"/>
                    <a:gd name="T71" fmla="*/ 59 h 943"/>
                    <a:gd name="T72" fmla="*/ 38 w 1210"/>
                    <a:gd name="T73" fmla="*/ 58 h 943"/>
                    <a:gd name="T74" fmla="*/ 23 w 1210"/>
                    <a:gd name="T75" fmla="*/ 55 h 943"/>
                    <a:gd name="T76" fmla="*/ 11 w 1210"/>
                    <a:gd name="T77" fmla="*/ 53 h 943"/>
                    <a:gd name="T78" fmla="*/ 1 w 1210"/>
                    <a:gd name="T79" fmla="*/ 51 h 943"/>
                    <a:gd name="T80" fmla="*/ 0 w 1210"/>
                    <a:gd name="T81" fmla="*/ 49 h 94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10" h="943">
                      <a:moveTo>
                        <a:pt x="0" y="775"/>
                      </a:moveTo>
                      <a:lnTo>
                        <a:pt x="179" y="816"/>
                      </a:lnTo>
                      <a:lnTo>
                        <a:pt x="429" y="861"/>
                      </a:lnTo>
                      <a:lnTo>
                        <a:pt x="633" y="895"/>
                      </a:lnTo>
                      <a:lnTo>
                        <a:pt x="818" y="901"/>
                      </a:lnTo>
                      <a:lnTo>
                        <a:pt x="939" y="901"/>
                      </a:lnTo>
                      <a:lnTo>
                        <a:pt x="975" y="890"/>
                      </a:lnTo>
                      <a:lnTo>
                        <a:pt x="991" y="802"/>
                      </a:lnTo>
                      <a:lnTo>
                        <a:pt x="985" y="562"/>
                      </a:lnTo>
                      <a:lnTo>
                        <a:pt x="977" y="270"/>
                      </a:lnTo>
                      <a:lnTo>
                        <a:pt x="967" y="165"/>
                      </a:lnTo>
                      <a:lnTo>
                        <a:pt x="949" y="123"/>
                      </a:lnTo>
                      <a:lnTo>
                        <a:pt x="630" y="107"/>
                      </a:lnTo>
                      <a:lnTo>
                        <a:pt x="325" y="65"/>
                      </a:lnTo>
                      <a:lnTo>
                        <a:pt x="157" y="40"/>
                      </a:lnTo>
                      <a:lnTo>
                        <a:pt x="98" y="40"/>
                      </a:lnTo>
                      <a:lnTo>
                        <a:pt x="135" y="4"/>
                      </a:lnTo>
                      <a:lnTo>
                        <a:pt x="207" y="23"/>
                      </a:lnTo>
                      <a:lnTo>
                        <a:pt x="417" y="50"/>
                      </a:lnTo>
                      <a:lnTo>
                        <a:pt x="616" y="70"/>
                      </a:lnTo>
                      <a:lnTo>
                        <a:pt x="795" y="82"/>
                      </a:lnTo>
                      <a:lnTo>
                        <a:pt x="963" y="93"/>
                      </a:lnTo>
                      <a:lnTo>
                        <a:pt x="1103" y="54"/>
                      </a:lnTo>
                      <a:lnTo>
                        <a:pt x="1187" y="0"/>
                      </a:lnTo>
                      <a:lnTo>
                        <a:pt x="1210" y="37"/>
                      </a:lnTo>
                      <a:lnTo>
                        <a:pt x="1135" y="70"/>
                      </a:lnTo>
                      <a:lnTo>
                        <a:pt x="1027" y="116"/>
                      </a:lnTo>
                      <a:lnTo>
                        <a:pt x="992" y="133"/>
                      </a:lnTo>
                      <a:lnTo>
                        <a:pt x="1003" y="289"/>
                      </a:lnTo>
                      <a:lnTo>
                        <a:pt x="1009" y="440"/>
                      </a:lnTo>
                      <a:lnTo>
                        <a:pt x="1013" y="576"/>
                      </a:lnTo>
                      <a:lnTo>
                        <a:pt x="1014" y="708"/>
                      </a:lnTo>
                      <a:lnTo>
                        <a:pt x="1019" y="808"/>
                      </a:lnTo>
                      <a:lnTo>
                        <a:pt x="1017" y="892"/>
                      </a:lnTo>
                      <a:lnTo>
                        <a:pt x="995" y="931"/>
                      </a:lnTo>
                      <a:lnTo>
                        <a:pt x="851" y="943"/>
                      </a:lnTo>
                      <a:lnTo>
                        <a:pt x="605" y="921"/>
                      </a:lnTo>
                      <a:lnTo>
                        <a:pt x="353" y="872"/>
                      </a:lnTo>
                      <a:lnTo>
                        <a:pt x="168" y="842"/>
                      </a:lnTo>
                      <a:lnTo>
                        <a:pt x="14" y="814"/>
                      </a:lnTo>
                      <a:lnTo>
                        <a:pt x="0" y="7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83" name="Freeform 23"/>
                <p:cNvSpPr>
                  <a:spLocks/>
                </p:cNvSpPr>
                <p:nvPr/>
              </p:nvSpPr>
              <p:spPr bwMode="auto">
                <a:xfrm>
                  <a:off x="2788" y="2027"/>
                  <a:ext cx="334" cy="362"/>
                </a:xfrm>
                <a:custGeom>
                  <a:avLst/>
                  <a:gdLst>
                    <a:gd name="T0" fmla="*/ 0 w 669"/>
                    <a:gd name="T1" fmla="*/ 0 h 725"/>
                    <a:gd name="T2" fmla="*/ 15 w 669"/>
                    <a:gd name="T3" fmla="*/ 1 h 725"/>
                    <a:gd name="T4" fmla="*/ 26 w 669"/>
                    <a:gd name="T5" fmla="*/ 3 h 725"/>
                    <a:gd name="T6" fmla="*/ 38 w 669"/>
                    <a:gd name="T7" fmla="*/ 5 h 725"/>
                    <a:gd name="T8" fmla="*/ 40 w 669"/>
                    <a:gd name="T9" fmla="*/ 6 h 725"/>
                    <a:gd name="T10" fmla="*/ 41 w 669"/>
                    <a:gd name="T11" fmla="*/ 9 h 725"/>
                    <a:gd name="T12" fmla="*/ 41 w 669"/>
                    <a:gd name="T13" fmla="*/ 20 h 725"/>
                    <a:gd name="T14" fmla="*/ 41 w 669"/>
                    <a:gd name="T15" fmla="*/ 33 h 725"/>
                    <a:gd name="T16" fmla="*/ 41 w 669"/>
                    <a:gd name="T17" fmla="*/ 42 h 725"/>
                    <a:gd name="T18" fmla="*/ 40 w 669"/>
                    <a:gd name="T19" fmla="*/ 45 h 725"/>
                    <a:gd name="T20" fmla="*/ 37 w 669"/>
                    <a:gd name="T21" fmla="*/ 45 h 725"/>
                    <a:gd name="T22" fmla="*/ 23 w 669"/>
                    <a:gd name="T23" fmla="*/ 41 h 725"/>
                    <a:gd name="T24" fmla="*/ 38 w 669"/>
                    <a:gd name="T25" fmla="*/ 42 h 725"/>
                    <a:gd name="T26" fmla="*/ 39 w 669"/>
                    <a:gd name="T27" fmla="*/ 42 h 725"/>
                    <a:gd name="T28" fmla="*/ 40 w 669"/>
                    <a:gd name="T29" fmla="*/ 36 h 725"/>
                    <a:gd name="T30" fmla="*/ 40 w 669"/>
                    <a:gd name="T31" fmla="*/ 27 h 725"/>
                    <a:gd name="T32" fmla="*/ 39 w 669"/>
                    <a:gd name="T33" fmla="*/ 16 h 725"/>
                    <a:gd name="T34" fmla="*/ 39 w 669"/>
                    <a:gd name="T35" fmla="*/ 8 h 725"/>
                    <a:gd name="T36" fmla="*/ 37 w 669"/>
                    <a:gd name="T37" fmla="*/ 7 h 725"/>
                    <a:gd name="T38" fmla="*/ 28 w 669"/>
                    <a:gd name="T39" fmla="*/ 5 h 725"/>
                    <a:gd name="T40" fmla="*/ 17 w 669"/>
                    <a:gd name="T41" fmla="*/ 4 h 725"/>
                    <a:gd name="T42" fmla="*/ 7 w 669"/>
                    <a:gd name="T43" fmla="*/ 2 h 725"/>
                    <a:gd name="T44" fmla="*/ 0 w 669"/>
                    <a:gd name="T45" fmla="*/ 0 h 72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669" h="725">
                      <a:moveTo>
                        <a:pt x="0" y="0"/>
                      </a:moveTo>
                      <a:lnTo>
                        <a:pt x="247" y="30"/>
                      </a:lnTo>
                      <a:lnTo>
                        <a:pt x="422" y="50"/>
                      </a:lnTo>
                      <a:lnTo>
                        <a:pt x="613" y="84"/>
                      </a:lnTo>
                      <a:lnTo>
                        <a:pt x="641" y="109"/>
                      </a:lnTo>
                      <a:lnTo>
                        <a:pt x="656" y="148"/>
                      </a:lnTo>
                      <a:lnTo>
                        <a:pt x="669" y="331"/>
                      </a:lnTo>
                      <a:lnTo>
                        <a:pt x="669" y="538"/>
                      </a:lnTo>
                      <a:lnTo>
                        <a:pt x="663" y="681"/>
                      </a:lnTo>
                      <a:lnTo>
                        <a:pt x="641" y="721"/>
                      </a:lnTo>
                      <a:lnTo>
                        <a:pt x="599" y="725"/>
                      </a:lnTo>
                      <a:lnTo>
                        <a:pt x="383" y="666"/>
                      </a:lnTo>
                      <a:lnTo>
                        <a:pt x="614" y="684"/>
                      </a:lnTo>
                      <a:lnTo>
                        <a:pt x="630" y="676"/>
                      </a:lnTo>
                      <a:lnTo>
                        <a:pt x="641" y="580"/>
                      </a:lnTo>
                      <a:lnTo>
                        <a:pt x="644" y="443"/>
                      </a:lnTo>
                      <a:lnTo>
                        <a:pt x="636" y="257"/>
                      </a:lnTo>
                      <a:lnTo>
                        <a:pt x="624" y="137"/>
                      </a:lnTo>
                      <a:lnTo>
                        <a:pt x="599" y="114"/>
                      </a:lnTo>
                      <a:lnTo>
                        <a:pt x="462" y="87"/>
                      </a:lnTo>
                      <a:lnTo>
                        <a:pt x="274" y="64"/>
                      </a:lnTo>
                      <a:lnTo>
                        <a:pt x="121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84" name="Freeform 24"/>
                <p:cNvSpPr>
                  <a:spLocks/>
                </p:cNvSpPr>
                <p:nvPr/>
              </p:nvSpPr>
              <p:spPr bwMode="auto">
                <a:xfrm>
                  <a:off x="2723" y="2023"/>
                  <a:ext cx="352" cy="361"/>
                </a:xfrm>
                <a:custGeom>
                  <a:avLst/>
                  <a:gdLst>
                    <a:gd name="T0" fmla="*/ 25 w 705"/>
                    <a:gd name="T1" fmla="*/ 3 h 721"/>
                    <a:gd name="T2" fmla="*/ 9 w 705"/>
                    <a:gd name="T3" fmla="*/ 1 h 721"/>
                    <a:gd name="T4" fmla="*/ 5 w 705"/>
                    <a:gd name="T5" fmla="*/ 0 h 721"/>
                    <a:gd name="T6" fmla="*/ 4 w 705"/>
                    <a:gd name="T7" fmla="*/ 2 h 721"/>
                    <a:gd name="T8" fmla="*/ 3 w 705"/>
                    <a:gd name="T9" fmla="*/ 5 h 721"/>
                    <a:gd name="T10" fmla="*/ 1 w 705"/>
                    <a:gd name="T11" fmla="*/ 14 h 721"/>
                    <a:gd name="T12" fmla="*/ 0 w 705"/>
                    <a:gd name="T13" fmla="*/ 23 h 721"/>
                    <a:gd name="T14" fmla="*/ 0 w 705"/>
                    <a:gd name="T15" fmla="*/ 32 h 721"/>
                    <a:gd name="T16" fmla="*/ 1 w 705"/>
                    <a:gd name="T17" fmla="*/ 36 h 721"/>
                    <a:gd name="T18" fmla="*/ 2 w 705"/>
                    <a:gd name="T19" fmla="*/ 37 h 721"/>
                    <a:gd name="T20" fmla="*/ 11 w 705"/>
                    <a:gd name="T21" fmla="*/ 39 h 721"/>
                    <a:gd name="T22" fmla="*/ 23 w 705"/>
                    <a:gd name="T23" fmla="*/ 42 h 721"/>
                    <a:gd name="T24" fmla="*/ 33 w 705"/>
                    <a:gd name="T25" fmla="*/ 43 h 721"/>
                    <a:gd name="T26" fmla="*/ 44 w 705"/>
                    <a:gd name="T27" fmla="*/ 46 h 721"/>
                    <a:gd name="T28" fmla="*/ 43 w 705"/>
                    <a:gd name="T29" fmla="*/ 44 h 721"/>
                    <a:gd name="T30" fmla="*/ 35 w 705"/>
                    <a:gd name="T31" fmla="*/ 42 h 721"/>
                    <a:gd name="T32" fmla="*/ 24 w 705"/>
                    <a:gd name="T33" fmla="*/ 40 h 721"/>
                    <a:gd name="T34" fmla="*/ 9 w 705"/>
                    <a:gd name="T35" fmla="*/ 37 h 721"/>
                    <a:gd name="T36" fmla="*/ 3 w 705"/>
                    <a:gd name="T37" fmla="*/ 34 h 721"/>
                    <a:gd name="T38" fmla="*/ 2 w 705"/>
                    <a:gd name="T39" fmla="*/ 33 h 721"/>
                    <a:gd name="T40" fmla="*/ 1 w 705"/>
                    <a:gd name="T41" fmla="*/ 30 h 721"/>
                    <a:gd name="T42" fmla="*/ 2 w 705"/>
                    <a:gd name="T43" fmla="*/ 23 h 721"/>
                    <a:gd name="T44" fmla="*/ 3 w 705"/>
                    <a:gd name="T45" fmla="*/ 14 h 721"/>
                    <a:gd name="T46" fmla="*/ 5 w 705"/>
                    <a:gd name="T47" fmla="*/ 5 h 721"/>
                    <a:gd name="T48" fmla="*/ 6 w 705"/>
                    <a:gd name="T49" fmla="*/ 3 h 721"/>
                    <a:gd name="T50" fmla="*/ 17 w 705"/>
                    <a:gd name="T51" fmla="*/ 3 h 721"/>
                    <a:gd name="T52" fmla="*/ 25 w 705"/>
                    <a:gd name="T53" fmla="*/ 3 h 72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705" h="721">
                      <a:moveTo>
                        <a:pt x="400" y="42"/>
                      </a:moveTo>
                      <a:lnTo>
                        <a:pt x="159" y="3"/>
                      </a:lnTo>
                      <a:lnTo>
                        <a:pt x="89" y="0"/>
                      </a:lnTo>
                      <a:lnTo>
                        <a:pt x="70" y="26"/>
                      </a:lnTo>
                      <a:lnTo>
                        <a:pt x="50" y="77"/>
                      </a:lnTo>
                      <a:lnTo>
                        <a:pt x="19" y="219"/>
                      </a:lnTo>
                      <a:lnTo>
                        <a:pt x="4" y="360"/>
                      </a:lnTo>
                      <a:lnTo>
                        <a:pt x="0" y="505"/>
                      </a:lnTo>
                      <a:lnTo>
                        <a:pt x="22" y="562"/>
                      </a:lnTo>
                      <a:lnTo>
                        <a:pt x="33" y="581"/>
                      </a:lnTo>
                      <a:lnTo>
                        <a:pt x="186" y="621"/>
                      </a:lnTo>
                      <a:lnTo>
                        <a:pt x="381" y="660"/>
                      </a:lnTo>
                      <a:lnTo>
                        <a:pt x="529" y="685"/>
                      </a:lnTo>
                      <a:lnTo>
                        <a:pt x="705" y="721"/>
                      </a:lnTo>
                      <a:lnTo>
                        <a:pt x="700" y="697"/>
                      </a:lnTo>
                      <a:lnTo>
                        <a:pt x="565" y="666"/>
                      </a:lnTo>
                      <a:lnTo>
                        <a:pt x="386" y="626"/>
                      </a:lnTo>
                      <a:lnTo>
                        <a:pt x="144" y="582"/>
                      </a:lnTo>
                      <a:lnTo>
                        <a:pt x="56" y="542"/>
                      </a:lnTo>
                      <a:lnTo>
                        <a:pt x="32" y="517"/>
                      </a:lnTo>
                      <a:lnTo>
                        <a:pt x="28" y="474"/>
                      </a:lnTo>
                      <a:lnTo>
                        <a:pt x="33" y="354"/>
                      </a:lnTo>
                      <a:lnTo>
                        <a:pt x="55" y="209"/>
                      </a:lnTo>
                      <a:lnTo>
                        <a:pt x="88" y="66"/>
                      </a:lnTo>
                      <a:lnTo>
                        <a:pt x="108" y="34"/>
                      </a:lnTo>
                      <a:lnTo>
                        <a:pt x="274" y="37"/>
                      </a:lnTo>
                      <a:lnTo>
                        <a:pt x="40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567" name="Freeform 25"/>
            <p:cNvSpPr>
              <a:spLocks/>
            </p:cNvSpPr>
            <p:nvPr/>
          </p:nvSpPr>
          <p:spPr bwMode="auto">
            <a:xfrm>
              <a:off x="3631" y="2094"/>
              <a:ext cx="627" cy="234"/>
            </a:xfrm>
            <a:custGeom>
              <a:avLst/>
              <a:gdLst>
                <a:gd name="T0" fmla="*/ 7 w 807"/>
                <a:gd name="T1" fmla="*/ 33 h 301"/>
                <a:gd name="T2" fmla="*/ 16 w 807"/>
                <a:gd name="T3" fmla="*/ 33 h 301"/>
                <a:gd name="T4" fmla="*/ 37 w 807"/>
                <a:gd name="T5" fmla="*/ 27 h 301"/>
                <a:gd name="T6" fmla="*/ 56 w 807"/>
                <a:gd name="T7" fmla="*/ 9 h 301"/>
                <a:gd name="T8" fmla="*/ 71 w 807"/>
                <a:gd name="T9" fmla="*/ 0 h 301"/>
                <a:gd name="T10" fmla="*/ 77 w 807"/>
                <a:gd name="T11" fmla="*/ 2 h 301"/>
                <a:gd name="T12" fmla="*/ 89 w 807"/>
                <a:gd name="T13" fmla="*/ 22 h 301"/>
                <a:gd name="T14" fmla="*/ 102 w 807"/>
                <a:gd name="T15" fmla="*/ 47 h 301"/>
                <a:gd name="T16" fmla="*/ 124 w 807"/>
                <a:gd name="T17" fmla="*/ 27 h 301"/>
                <a:gd name="T18" fmla="*/ 131 w 807"/>
                <a:gd name="T19" fmla="*/ 18 h 301"/>
                <a:gd name="T20" fmla="*/ 138 w 807"/>
                <a:gd name="T21" fmla="*/ 16 h 301"/>
                <a:gd name="T22" fmla="*/ 145 w 807"/>
                <a:gd name="T23" fmla="*/ 18 h 301"/>
                <a:gd name="T24" fmla="*/ 155 w 807"/>
                <a:gd name="T25" fmla="*/ 31 h 301"/>
                <a:gd name="T26" fmla="*/ 163 w 807"/>
                <a:gd name="T27" fmla="*/ 45 h 301"/>
                <a:gd name="T28" fmla="*/ 174 w 807"/>
                <a:gd name="T29" fmla="*/ 61 h 301"/>
                <a:gd name="T30" fmla="*/ 182 w 807"/>
                <a:gd name="T31" fmla="*/ 59 h 301"/>
                <a:gd name="T32" fmla="*/ 193 w 807"/>
                <a:gd name="T33" fmla="*/ 45 h 301"/>
                <a:gd name="T34" fmla="*/ 204 w 807"/>
                <a:gd name="T35" fmla="*/ 32 h 301"/>
                <a:gd name="T36" fmla="*/ 211 w 807"/>
                <a:gd name="T37" fmla="*/ 31 h 301"/>
                <a:gd name="T38" fmla="*/ 220 w 807"/>
                <a:gd name="T39" fmla="*/ 37 h 301"/>
                <a:gd name="T40" fmla="*/ 226 w 807"/>
                <a:gd name="T41" fmla="*/ 41 h 301"/>
                <a:gd name="T42" fmla="*/ 232 w 807"/>
                <a:gd name="T43" fmla="*/ 59 h 301"/>
                <a:gd name="T44" fmla="*/ 245 w 807"/>
                <a:gd name="T45" fmla="*/ 72 h 301"/>
                <a:gd name="T46" fmla="*/ 253 w 807"/>
                <a:gd name="T47" fmla="*/ 79 h 301"/>
                <a:gd name="T48" fmla="*/ 266 w 807"/>
                <a:gd name="T49" fmla="*/ 65 h 301"/>
                <a:gd name="T50" fmla="*/ 285 w 807"/>
                <a:gd name="T51" fmla="*/ 56 h 301"/>
                <a:gd name="T52" fmla="*/ 294 w 807"/>
                <a:gd name="T53" fmla="*/ 58 h 301"/>
                <a:gd name="T54" fmla="*/ 291 w 807"/>
                <a:gd name="T55" fmla="*/ 69 h 301"/>
                <a:gd name="T56" fmla="*/ 271 w 807"/>
                <a:gd name="T57" fmla="*/ 83 h 301"/>
                <a:gd name="T58" fmla="*/ 256 w 807"/>
                <a:gd name="T59" fmla="*/ 101 h 301"/>
                <a:gd name="T60" fmla="*/ 242 w 807"/>
                <a:gd name="T61" fmla="*/ 110 h 301"/>
                <a:gd name="T62" fmla="*/ 234 w 807"/>
                <a:gd name="T63" fmla="*/ 105 h 301"/>
                <a:gd name="T64" fmla="*/ 218 w 807"/>
                <a:gd name="T65" fmla="*/ 83 h 301"/>
                <a:gd name="T66" fmla="*/ 205 w 807"/>
                <a:gd name="T67" fmla="*/ 62 h 301"/>
                <a:gd name="T68" fmla="*/ 188 w 807"/>
                <a:gd name="T69" fmla="*/ 79 h 301"/>
                <a:gd name="T70" fmla="*/ 186 w 807"/>
                <a:gd name="T71" fmla="*/ 89 h 301"/>
                <a:gd name="T72" fmla="*/ 172 w 807"/>
                <a:gd name="T73" fmla="*/ 96 h 301"/>
                <a:gd name="T74" fmla="*/ 161 w 807"/>
                <a:gd name="T75" fmla="*/ 96 h 301"/>
                <a:gd name="T76" fmla="*/ 152 w 807"/>
                <a:gd name="T77" fmla="*/ 83 h 301"/>
                <a:gd name="T78" fmla="*/ 138 w 807"/>
                <a:gd name="T79" fmla="*/ 61 h 301"/>
                <a:gd name="T80" fmla="*/ 131 w 807"/>
                <a:gd name="T81" fmla="*/ 45 h 301"/>
                <a:gd name="T82" fmla="*/ 117 w 807"/>
                <a:gd name="T83" fmla="*/ 61 h 301"/>
                <a:gd name="T84" fmla="*/ 110 w 807"/>
                <a:gd name="T85" fmla="*/ 67 h 301"/>
                <a:gd name="T86" fmla="*/ 108 w 807"/>
                <a:gd name="T87" fmla="*/ 79 h 301"/>
                <a:gd name="T88" fmla="*/ 102 w 807"/>
                <a:gd name="T89" fmla="*/ 86 h 301"/>
                <a:gd name="T90" fmla="*/ 92 w 807"/>
                <a:gd name="T91" fmla="*/ 86 h 301"/>
                <a:gd name="T92" fmla="*/ 79 w 807"/>
                <a:gd name="T93" fmla="*/ 76 h 301"/>
                <a:gd name="T94" fmla="*/ 69 w 807"/>
                <a:gd name="T95" fmla="*/ 56 h 301"/>
                <a:gd name="T96" fmla="*/ 57 w 807"/>
                <a:gd name="T97" fmla="*/ 35 h 301"/>
                <a:gd name="T98" fmla="*/ 39 w 807"/>
                <a:gd name="T99" fmla="*/ 45 h 301"/>
                <a:gd name="T100" fmla="*/ 21 w 807"/>
                <a:gd name="T101" fmla="*/ 56 h 301"/>
                <a:gd name="T102" fmla="*/ 0 w 807"/>
                <a:gd name="T103" fmla="*/ 56 h 301"/>
                <a:gd name="T104" fmla="*/ 7 w 807"/>
                <a:gd name="T105" fmla="*/ 33 h 30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07" h="301">
                  <a:moveTo>
                    <a:pt x="21" y="91"/>
                  </a:moveTo>
                  <a:lnTo>
                    <a:pt x="45" y="91"/>
                  </a:lnTo>
                  <a:lnTo>
                    <a:pt x="100" y="75"/>
                  </a:lnTo>
                  <a:lnTo>
                    <a:pt x="155" y="27"/>
                  </a:lnTo>
                  <a:lnTo>
                    <a:pt x="197" y="0"/>
                  </a:lnTo>
                  <a:lnTo>
                    <a:pt x="212" y="5"/>
                  </a:lnTo>
                  <a:lnTo>
                    <a:pt x="246" y="59"/>
                  </a:lnTo>
                  <a:lnTo>
                    <a:pt x="278" y="128"/>
                  </a:lnTo>
                  <a:lnTo>
                    <a:pt x="341" y="75"/>
                  </a:lnTo>
                  <a:lnTo>
                    <a:pt x="362" y="48"/>
                  </a:lnTo>
                  <a:lnTo>
                    <a:pt x="377" y="45"/>
                  </a:lnTo>
                  <a:lnTo>
                    <a:pt x="398" y="48"/>
                  </a:lnTo>
                  <a:lnTo>
                    <a:pt x="427" y="85"/>
                  </a:lnTo>
                  <a:lnTo>
                    <a:pt x="448" y="125"/>
                  </a:lnTo>
                  <a:lnTo>
                    <a:pt x="477" y="165"/>
                  </a:lnTo>
                  <a:lnTo>
                    <a:pt x="498" y="162"/>
                  </a:lnTo>
                  <a:lnTo>
                    <a:pt x="529" y="123"/>
                  </a:lnTo>
                  <a:lnTo>
                    <a:pt x="561" y="88"/>
                  </a:lnTo>
                  <a:lnTo>
                    <a:pt x="579" y="85"/>
                  </a:lnTo>
                  <a:lnTo>
                    <a:pt x="603" y="99"/>
                  </a:lnTo>
                  <a:lnTo>
                    <a:pt x="621" y="112"/>
                  </a:lnTo>
                  <a:lnTo>
                    <a:pt x="639" y="162"/>
                  </a:lnTo>
                  <a:lnTo>
                    <a:pt x="671" y="200"/>
                  </a:lnTo>
                  <a:lnTo>
                    <a:pt x="692" y="218"/>
                  </a:lnTo>
                  <a:lnTo>
                    <a:pt x="731" y="178"/>
                  </a:lnTo>
                  <a:lnTo>
                    <a:pt x="783" y="152"/>
                  </a:lnTo>
                  <a:lnTo>
                    <a:pt x="807" y="157"/>
                  </a:lnTo>
                  <a:lnTo>
                    <a:pt x="797" y="189"/>
                  </a:lnTo>
                  <a:lnTo>
                    <a:pt x="744" y="226"/>
                  </a:lnTo>
                  <a:lnTo>
                    <a:pt x="702" y="277"/>
                  </a:lnTo>
                  <a:lnTo>
                    <a:pt x="666" y="301"/>
                  </a:lnTo>
                  <a:lnTo>
                    <a:pt x="642" y="288"/>
                  </a:lnTo>
                  <a:lnTo>
                    <a:pt x="597" y="229"/>
                  </a:lnTo>
                  <a:lnTo>
                    <a:pt x="563" y="170"/>
                  </a:lnTo>
                  <a:lnTo>
                    <a:pt x="516" y="218"/>
                  </a:lnTo>
                  <a:lnTo>
                    <a:pt x="508" y="245"/>
                  </a:lnTo>
                  <a:lnTo>
                    <a:pt x="472" y="261"/>
                  </a:lnTo>
                  <a:lnTo>
                    <a:pt x="443" y="264"/>
                  </a:lnTo>
                  <a:lnTo>
                    <a:pt x="417" y="229"/>
                  </a:lnTo>
                  <a:lnTo>
                    <a:pt x="380" y="168"/>
                  </a:lnTo>
                  <a:lnTo>
                    <a:pt x="362" y="125"/>
                  </a:lnTo>
                  <a:lnTo>
                    <a:pt x="322" y="165"/>
                  </a:lnTo>
                  <a:lnTo>
                    <a:pt x="304" y="184"/>
                  </a:lnTo>
                  <a:lnTo>
                    <a:pt x="296" y="218"/>
                  </a:lnTo>
                  <a:lnTo>
                    <a:pt x="280" y="234"/>
                  </a:lnTo>
                  <a:lnTo>
                    <a:pt x="254" y="234"/>
                  </a:lnTo>
                  <a:lnTo>
                    <a:pt x="217" y="208"/>
                  </a:lnTo>
                  <a:lnTo>
                    <a:pt x="189" y="152"/>
                  </a:lnTo>
                  <a:lnTo>
                    <a:pt x="157" y="96"/>
                  </a:lnTo>
                  <a:lnTo>
                    <a:pt x="107" y="125"/>
                  </a:lnTo>
                  <a:lnTo>
                    <a:pt x="58" y="152"/>
                  </a:lnTo>
                  <a:lnTo>
                    <a:pt x="0" y="152"/>
                  </a:lnTo>
                  <a:lnTo>
                    <a:pt x="21" y="9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8" name="Freeform 26"/>
            <p:cNvSpPr>
              <a:spLocks/>
            </p:cNvSpPr>
            <p:nvPr/>
          </p:nvSpPr>
          <p:spPr bwMode="auto">
            <a:xfrm>
              <a:off x="3637" y="2085"/>
              <a:ext cx="629" cy="190"/>
            </a:xfrm>
            <a:custGeom>
              <a:avLst/>
              <a:gdLst>
                <a:gd name="T0" fmla="*/ 17 w 810"/>
                <a:gd name="T1" fmla="*/ 40 h 245"/>
                <a:gd name="T2" fmla="*/ 40 w 810"/>
                <a:gd name="T3" fmla="*/ 30 h 245"/>
                <a:gd name="T4" fmla="*/ 66 w 810"/>
                <a:gd name="T5" fmla="*/ 9 h 245"/>
                <a:gd name="T6" fmla="*/ 75 w 810"/>
                <a:gd name="T7" fmla="*/ 13 h 245"/>
                <a:gd name="T8" fmla="*/ 92 w 810"/>
                <a:gd name="T9" fmla="*/ 54 h 245"/>
                <a:gd name="T10" fmla="*/ 104 w 810"/>
                <a:gd name="T11" fmla="*/ 54 h 245"/>
                <a:gd name="T12" fmla="*/ 126 w 810"/>
                <a:gd name="T13" fmla="*/ 30 h 245"/>
                <a:gd name="T14" fmla="*/ 139 w 810"/>
                <a:gd name="T15" fmla="*/ 24 h 245"/>
                <a:gd name="T16" fmla="*/ 158 w 810"/>
                <a:gd name="T17" fmla="*/ 55 h 245"/>
                <a:gd name="T18" fmla="*/ 176 w 810"/>
                <a:gd name="T19" fmla="*/ 71 h 245"/>
                <a:gd name="T20" fmla="*/ 191 w 810"/>
                <a:gd name="T21" fmla="*/ 53 h 245"/>
                <a:gd name="T22" fmla="*/ 207 w 810"/>
                <a:gd name="T23" fmla="*/ 39 h 245"/>
                <a:gd name="T24" fmla="*/ 228 w 810"/>
                <a:gd name="T25" fmla="*/ 67 h 245"/>
                <a:gd name="T26" fmla="*/ 245 w 810"/>
                <a:gd name="T27" fmla="*/ 88 h 245"/>
                <a:gd name="T28" fmla="*/ 264 w 810"/>
                <a:gd name="T29" fmla="*/ 76 h 245"/>
                <a:gd name="T30" fmla="*/ 284 w 810"/>
                <a:gd name="T31" fmla="*/ 65 h 245"/>
                <a:gd name="T32" fmla="*/ 284 w 810"/>
                <a:gd name="T33" fmla="*/ 54 h 245"/>
                <a:gd name="T34" fmla="*/ 247 w 810"/>
                <a:gd name="T35" fmla="*/ 77 h 245"/>
                <a:gd name="T36" fmla="*/ 231 w 810"/>
                <a:gd name="T37" fmla="*/ 60 h 245"/>
                <a:gd name="T38" fmla="*/ 217 w 810"/>
                <a:gd name="T39" fmla="*/ 37 h 245"/>
                <a:gd name="T40" fmla="*/ 199 w 810"/>
                <a:gd name="T41" fmla="*/ 33 h 245"/>
                <a:gd name="T42" fmla="*/ 182 w 810"/>
                <a:gd name="T43" fmla="*/ 54 h 245"/>
                <a:gd name="T44" fmla="*/ 172 w 810"/>
                <a:gd name="T45" fmla="*/ 59 h 245"/>
                <a:gd name="T46" fmla="*/ 151 w 810"/>
                <a:gd name="T47" fmla="*/ 29 h 245"/>
                <a:gd name="T48" fmla="*/ 139 w 810"/>
                <a:gd name="T49" fmla="*/ 17 h 245"/>
                <a:gd name="T50" fmla="*/ 124 w 810"/>
                <a:gd name="T51" fmla="*/ 22 h 245"/>
                <a:gd name="T52" fmla="*/ 103 w 810"/>
                <a:gd name="T53" fmla="*/ 42 h 245"/>
                <a:gd name="T54" fmla="*/ 89 w 810"/>
                <a:gd name="T55" fmla="*/ 24 h 245"/>
                <a:gd name="T56" fmla="*/ 73 w 810"/>
                <a:gd name="T57" fmla="*/ 0 h 245"/>
                <a:gd name="T58" fmla="*/ 53 w 810"/>
                <a:gd name="T59" fmla="*/ 9 h 245"/>
                <a:gd name="T60" fmla="*/ 26 w 810"/>
                <a:gd name="T61" fmla="*/ 30 h 245"/>
                <a:gd name="T62" fmla="*/ 5 w 810"/>
                <a:gd name="T63" fmla="*/ 34 h 245"/>
                <a:gd name="T64" fmla="*/ 3 w 810"/>
                <a:gd name="T65" fmla="*/ 42 h 24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10" h="245">
                  <a:moveTo>
                    <a:pt x="8" y="115"/>
                  </a:moveTo>
                  <a:lnTo>
                    <a:pt x="47" y="112"/>
                  </a:lnTo>
                  <a:lnTo>
                    <a:pt x="81" y="99"/>
                  </a:lnTo>
                  <a:lnTo>
                    <a:pt x="110" y="83"/>
                  </a:lnTo>
                  <a:lnTo>
                    <a:pt x="148" y="55"/>
                  </a:lnTo>
                  <a:lnTo>
                    <a:pt x="180" y="27"/>
                  </a:lnTo>
                  <a:lnTo>
                    <a:pt x="191" y="24"/>
                  </a:lnTo>
                  <a:lnTo>
                    <a:pt x="204" y="36"/>
                  </a:lnTo>
                  <a:lnTo>
                    <a:pt x="240" y="108"/>
                  </a:lnTo>
                  <a:lnTo>
                    <a:pt x="254" y="149"/>
                  </a:lnTo>
                  <a:lnTo>
                    <a:pt x="263" y="163"/>
                  </a:lnTo>
                  <a:lnTo>
                    <a:pt x="286" y="149"/>
                  </a:lnTo>
                  <a:lnTo>
                    <a:pt x="318" y="112"/>
                  </a:lnTo>
                  <a:lnTo>
                    <a:pt x="346" y="83"/>
                  </a:lnTo>
                  <a:lnTo>
                    <a:pt x="364" y="64"/>
                  </a:lnTo>
                  <a:lnTo>
                    <a:pt x="384" y="67"/>
                  </a:lnTo>
                  <a:lnTo>
                    <a:pt x="397" y="88"/>
                  </a:lnTo>
                  <a:lnTo>
                    <a:pt x="435" y="153"/>
                  </a:lnTo>
                  <a:lnTo>
                    <a:pt x="463" y="189"/>
                  </a:lnTo>
                  <a:lnTo>
                    <a:pt x="484" y="197"/>
                  </a:lnTo>
                  <a:lnTo>
                    <a:pt x="506" y="179"/>
                  </a:lnTo>
                  <a:lnTo>
                    <a:pt x="526" y="147"/>
                  </a:lnTo>
                  <a:lnTo>
                    <a:pt x="557" y="112"/>
                  </a:lnTo>
                  <a:lnTo>
                    <a:pt x="570" y="108"/>
                  </a:lnTo>
                  <a:lnTo>
                    <a:pt x="602" y="129"/>
                  </a:lnTo>
                  <a:lnTo>
                    <a:pt x="624" y="185"/>
                  </a:lnTo>
                  <a:lnTo>
                    <a:pt x="653" y="228"/>
                  </a:lnTo>
                  <a:lnTo>
                    <a:pt x="672" y="245"/>
                  </a:lnTo>
                  <a:lnTo>
                    <a:pt x="691" y="244"/>
                  </a:lnTo>
                  <a:lnTo>
                    <a:pt x="726" y="212"/>
                  </a:lnTo>
                  <a:lnTo>
                    <a:pt x="763" y="187"/>
                  </a:lnTo>
                  <a:lnTo>
                    <a:pt x="781" y="179"/>
                  </a:lnTo>
                  <a:lnTo>
                    <a:pt x="810" y="167"/>
                  </a:lnTo>
                  <a:lnTo>
                    <a:pt x="782" y="149"/>
                  </a:lnTo>
                  <a:lnTo>
                    <a:pt x="720" y="179"/>
                  </a:lnTo>
                  <a:lnTo>
                    <a:pt x="680" y="213"/>
                  </a:lnTo>
                  <a:lnTo>
                    <a:pt x="661" y="199"/>
                  </a:lnTo>
                  <a:lnTo>
                    <a:pt x="637" y="165"/>
                  </a:lnTo>
                  <a:lnTo>
                    <a:pt x="620" y="120"/>
                  </a:lnTo>
                  <a:lnTo>
                    <a:pt x="598" y="103"/>
                  </a:lnTo>
                  <a:lnTo>
                    <a:pt x="574" y="88"/>
                  </a:lnTo>
                  <a:lnTo>
                    <a:pt x="547" y="91"/>
                  </a:lnTo>
                  <a:lnTo>
                    <a:pt x="527" y="111"/>
                  </a:lnTo>
                  <a:lnTo>
                    <a:pt x="499" y="149"/>
                  </a:lnTo>
                  <a:lnTo>
                    <a:pt x="486" y="163"/>
                  </a:lnTo>
                  <a:lnTo>
                    <a:pt x="472" y="163"/>
                  </a:lnTo>
                  <a:lnTo>
                    <a:pt x="444" y="131"/>
                  </a:lnTo>
                  <a:lnTo>
                    <a:pt x="415" y="80"/>
                  </a:lnTo>
                  <a:lnTo>
                    <a:pt x="400" y="55"/>
                  </a:lnTo>
                  <a:lnTo>
                    <a:pt x="384" y="47"/>
                  </a:lnTo>
                  <a:lnTo>
                    <a:pt x="362" y="44"/>
                  </a:lnTo>
                  <a:lnTo>
                    <a:pt x="341" y="60"/>
                  </a:lnTo>
                  <a:lnTo>
                    <a:pt x="313" y="91"/>
                  </a:lnTo>
                  <a:lnTo>
                    <a:pt x="283" y="115"/>
                  </a:lnTo>
                  <a:lnTo>
                    <a:pt x="270" y="123"/>
                  </a:lnTo>
                  <a:lnTo>
                    <a:pt x="244" y="67"/>
                  </a:lnTo>
                  <a:lnTo>
                    <a:pt x="220" y="20"/>
                  </a:lnTo>
                  <a:lnTo>
                    <a:pt x="201" y="0"/>
                  </a:lnTo>
                  <a:lnTo>
                    <a:pt x="177" y="3"/>
                  </a:lnTo>
                  <a:lnTo>
                    <a:pt x="145" y="23"/>
                  </a:lnTo>
                  <a:lnTo>
                    <a:pt x="109" y="56"/>
                  </a:lnTo>
                  <a:lnTo>
                    <a:pt x="73" y="83"/>
                  </a:lnTo>
                  <a:lnTo>
                    <a:pt x="50" y="91"/>
                  </a:lnTo>
                  <a:lnTo>
                    <a:pt x="14" y="96"/>
                  </a:lnTo>
                  <a:lnTo>
                    <a:pt x="0" y="100"/>
                  </a:lnTo>
                  <a:lnTo>
                    <a:pt x="8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9" name="Freeform 27"/>
            <p:cNvSpPr>
              <a:spLocks/>
            </p:cNvSpPr>
            <p:nvPr/>
          </p:nvSpPr>
          <p:spPr bwMode="auto">
            <a:xfrm>
              <a:off x="3626" y="2112"/>
              <a:ext cx="634" cy="223"/>
            </a:xfrm>
            <a:custGeom>
              <a:avLst/>
              <a:gdLst>
                <a:gd name="T0" fmla="*/ 20 w 816"/>
                <a:gd name="T1" fmla="*/ 43 h 287"/>
                <a:gd name="T2" fmla="*/ 41 w 816"/>
                <a:gd name="T3" fmla="*/ 34 h 287"/>
                <a:gd name="T4" fmla="*/ 57 w 816"/>
                <a:gd name="T5" fmla="*/ 26 h 287"/>
                <a:gd name="T6" fmla="*/ 53 w 816"/>
                <a:gd name="T7" fmla="*/ 9 h 287"/>
                <a:gd name="T8" fmla="*/ 61 w 816"/>
                <a:gd name="T9" fmla="*/ 10 h 287"/>
                <a:gd name="T10" fmla="*/ 74 w 816"/>
                <a:gd name="T11" fmla="*/ 40 h 287"/>
                <a:gd name="T12" fmla="*/ 87 w 816"/>
                <a:gd name="T13" fmla="*/ 65 h 287"/>
                <a:gd name="T14" fmla="*/ 99 w 816"/>
                <a:gd name="T15" fmla="*/ 72 h 287"/>
                <a:gd name="T16" fmla="*/ 108 w 816"/>
                <a:gd name="T17" fmla="*/ 65 h 287"/>
                <a:gd name="T18" fmla="*/ 100 w 816"/>
                <a:gd name="T19" fmla="*/ 47 h 287"/>
                <a:gd name="T20" fmla="*/ 113 w 816"/>
                <a:gd name="T21" fmla="*/ 54 h 287"/>
                <a:gd name="T22" fmla="*/ 124 w 816"/>
                <a:gd name="T23" fmla="*/ 23 h 287"/>
                <a:gd name="T24" fmla="*/ 135 w 816"/>
                <a:gd name="T25" fmla="*/ 19 h 287"/>
                <a:gd name="T26" fmla="*/ 140 w 816"/>
                <a:gd name="T27" fmla="*/ 40 h 287"/>
                <a:gd name="T28" fmla="*/ 155 w 816"/>
                <a:gd name="T29" fmla="*/ 64 h 287"/>
                <a:gd name="T30" fmla="*/ 167 w 816"/>
                <a:gd name="T31" fmla="*/ 83 h 287"/>
                <a:gd name="T32" fmla="*/ 184 w 816"/>
                <a:gd name="T33" fmla="*/ 80 h 287"/>
                <a:gd name="T34" fmla="*/ 183 w 816"/>
                <a:gd name="T35" fmla="*/ 64 h 287"/>
                <a:gd name="T36" fmla="*/ 186 w 816"/>
                <a:gd name="T37" fmla="*/ 53 h 287"/>
                <a:gd name="T38" fmla="*/ 203 w 816"/>
                <a:gd name="T39" fmla="*/ 50 h 287"/>
                <a:gd name="T40" fmla="*/ 206 w 816"/>
                <a:gd name="T41" fmla="*/ 27 h 287"/>
                <a:gd name="T42" fmla="*/ 207 w 816"/>
                <a:gd name="T43" fmla="*/ 34 h 287"/>
                <a:gd name="T44" fmla="*/ 214 w 816"/>
                <a:gd name="T45" fmla="*/ 60 h 287"/>
                <a:gd name="T46" fmla="*/ 232 w 816"/>
                <a:gd name="T47" fmla="*/ 84 h 287"/>
                <a:gd name="T48" fmla="*/ 249 w 816"/>
                <a:gd name="T49" fmla="*/ 95 h 287"/>
                <a:gd name="T50" fmla="*/ 256 w 816"/>
                <a:gd name="T51" fmla="*/ 88 h 287"/>
                <a:gd name="T52" fmla="*/ 259 w 816"/>
                <a:gd name="T53" fmla="*/ 71 h 287"/>
                <a:gd name="T54" fmla="*/ 274 w 816"/>
                <a:gd name="T55" fmla="*/ 68 h 287"/>
                <a:gd name="T56" fmla="*/ 298 w 816"/>
                <a:gd name="T57" fmla="*/ 57 h 287"/>
                <a:gd name="T58" fmla="*/ 276 w 816"/>
                <a:gd name="T59" fmla="*/ 75 h 287"/>
                <a:gd name="T60" fmla="*/ 262 w 816"/>
                <a:gd name="T61" fmla="*/ 92 h 287"/>
                <a:gd name="T62" fmla="*/ 242 w 816"/>
                <a:gd name="T63" fmla="*/ 104 h 287"/>
                <a:gd name="T64" fmla="*/ 217 w 816"/>
                <a:gd name="T65" fmla="*/ 75 h 287"/>
                <a:gd name="T66" fmla="*/ 204 w 816"/>
                <a:gd name="T67" fmla="*/ 62 h 287"/>
                <a:gd name="T68" fmla="*/ 190 w 816"/>
                <a:gd name="T69" fmla="*/ 80 h 287"/>
                <a:gd name="T70" fmla="*/ 166 w 816"/>
                <a:gd name="T71" fmla="*/ 92 h 287"/>
                <a:gd name="T72" fmla="*/ 150 w 816"/>
                <a:gd name="T73" fmla="*/ 68 h 287"/>
                <a:gd name="T74" fmla="*/ 133 w 816"/>
                <a:gd name="T75" fmla="*/ 42 h 287"/>
                <a:gd name="T76" fmla="*/ 115 w 816"/>
                <a:gd name="T77" fmla="*/ 64 h 287"/>
                <a:gd name="T78" fmla="*/ 108 w 816"/>
                <a:gd name="T79" fmla="*/ 77 h 287"/>
                <a:gd name="T80" fmla="*/ 86 w 816"/>
                <a:gd name="T81" fmla="*/ 75 h 287"/>
                <a:gd name="T82" fmla="*/ 71 w 816"/>
                <a:gd name="T83" fmla="*/ 50 h 287"/>
                <a:gd name="T84" fmla="*/ 58 w 816"/>
                <a:gd name="T85" fmla="*/ 32 h 287"/>
                <a:gd name="T86" fmla="*/ 26 w 816"/>
                <a:gd name="T87" fmla="*/ 50 h 287"/>
                <a:gd name="T88" fmla="*/ 0 w 816"/>
                <a:gd name="T89" fmla="*/ 51 h 28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16" h="287">
                  <a:moveTo>
                    <a:pt x="17" y="116"/>
                  </a:moveTo>
                  <a:lnTo>
                    <a:pt x="54" y="119"/>
                  </a:lnTo>
                  <a:lnTo>
                    <a:pt x="81" y="107"/>
                  </a:lnTo>
                  <a:lnTo>
                    <a:pt x="113" y="95"/>
                  </a:lnTo>
                  <a:lnTo>
                    <a:pt x="132" y="79"/>
                  </a:lnTo>
                  <a:lnTo>
                    <a:pt x="156" y="72"/>
                  </a:lnTo>
                  <a:lnTo>
                    <a:pt x="162" y="67"/>
                  </a:lnTo>
                  <a:lnTo>
                    <a:pt x="144" y="24"/>
                  </a:lnTo>
                  <a:lnTo>
                    <a:pt x="174" y="0"/>
                  </a:lnTo>
                  <a:lnTo>
                    <a:pt x="168" y="28"/>
                  </a:lnTo>
                  <a:lnTo>
                    <a:pt x="179" y="55"/>
                  </a:lnTo>
                  <a:lnTo>
                    <a:pt x="202" y="108"/>
                  </a:lnTo>
                  <a:lnTo>
                    <a:pt x="221" y="144"/>
                  </a:lnTo>
                  <a:lnTo>
                    <a:pt x="238" y="179"/>
                  </a:lnTo>
                  <a:lnTo>
                    <a:pt x="257" y="192"/>
                  </a:lnTo>
                  <a:lnTo>
                    <a:pt x="270" y="200"/>
                  </a:lnTo>
                  <a:lnTo>
                    <a:pt x="288" y="199"/>
                  </a:lnTo>
                  <a:lnTo>
                    <a:pt x="297" y="179"/>
                  </a:lnTo>
                  <a:lnTo>
                    <a:pt x="296" y="164"/>
                  </a:lnTo>
                  <a:lnTo>
                    <a:pt x="276" y="127"/>
                  </a:lnTo>
                  <a:lnTo>
                    <a:pt x="297" y="111"/>
                  </a:lnTo>
                  <a:lnTo>
                    <a:pt x="309" y="148"/>
                  </a:lnTo>
                  <a:lnTo>
                    <a:pt x="360" y="92"/>
                  </a:lnTo>
                  <a:lnTo>
                    <a:pt x="339" y="60"/>
                  </a:lnTo>
                  <a:lnTo>
                    <a:pt x="372" y="28"/>
                  </a:lnTo>
                  <a:lnTo>
                    <a:pt x="371" y="52"/>
                  </a:lnTo>
                  <a:lnTo>
                    <a:pt x="372" y="79"/>
                  </a:lnTo>
                  <a:lnTo>
                    <a:pt x="384" y="108"/>
                  </a:lnTo>
                  <a:lnTo>
                    <a:pt x="399" y="143"/>
                  </a:lnTo>
                  <a:lnTo>
                    <a:pt x="423" y="175"/>
                  </a:lnTo>
                  <a:lnTo>
                    <a:pt x="443" y="203"/>
                  </a:lnTo>
                  <a:lnTo>
                    <a:pt x="458" y="228"/>
                  </a:lnTo>
                  <a:lnTo>
                    <a:pt x="478" y="227"/>
                  </a:lnTo>
                  <a:lnTo>
                    <a:pt x="506" y="219"/>
                  </a:lnTo>
                  <a:lnTo>
                    <a:pt x="508" y="199"/>
                  </a:lnTo>
                  <a:lnTo>
                    <a:pt x="502" y="176"/>
                  </a:lnTo>
                  <a:lnTo>
                    <a:pt x="481" y="147"/>
                  </a:lnTo>
                  <a:lnTo>
                    <a:pt x="510" y="144"/>
                  </a:lnTo>
                  <a:lnTo>
                    <a:pt x="525" y="172"/>
                  </a:lnTo>
                  <a:lnTo>
                    <a:pt x="557" y="136"/>
                  </a:lnTo>
                  <a:lnTo>
                    <a:pt x="545" y="103"/>
                  </a:lnTo>
                  <a:lnTo>
                    <a:pt x="565" y="75"/>
                  </a:lnTo>
                  <a:lnTo>
                    <a:pt x="571" y="64"/>
                  </a:lnTo>
                  <a:lnTo>
                    <a:pt x="568" y="95"/>
                  </a:lnTo>
                  <a:lnTo>
                    <a:pt x="575" y="124"/>
                  </a:lnTo>
                  <a:lnTo>
                    <a:pt x="588" y="164"/>
                  </a:lnTo>
                  <a:lnTo>
                    <a:pt x="612" y="199"/>
                  </a:lnTo>
                  <a:lnTo>
                    <a:pt x="638" y="231"/>
                  </a:lnTo>
                  <a:lnTo>
                    <a:pt x="667" y="255"/>
                  </a:lnTo>
                  <a:lnTo>
                    <a:pt x="682" y="260"/>
                  </a:lnTo>
                  <a:lnTo>
                    <a:pt x="698" y="248"/>
                  </a:lnTo>
                  <a:lnTo>
                    <a:pt x="702" y="239"/>
                  </a:lnTo>
                  <a:lnTo>
                    <a:pt x="686" y="200"/>
                  </a:lnTo>
                  <a:lnTo>
                    <a:pt x="710" y="195"/>
                  </a:lnTo>
                  <a:lnTo>
                    <a:pt x="716" y="227"/>
                  </a:lnTo>
                  <a:lnTo>
                    <a:pt x="752" y="188"/>
                  </a:lnTo>
                  <a:lnTo>
                    <a:pt x="795" y="163"/>
                  </a:lnTo>
                  <a:lnTo>
                    <a:pt x="816" y="156"/>
                  </a:lnTo>
                  <a:lnTo>
                    <a:pt x="803" y="180"/>
                  </a:lnTo>
                  <a:lnTo>
                    <a:pt x="757" y="207"/>
                  </a:lnTo>
                  <a:lnTo>
                    <a:pt x="730" y="235"/>
                  </a:lnTo>
                  <a:lnTo>
                    <a:pt x="720" y="251"/>
                  </a:lnTo>
                  <a:lnTo>
                    <a:pt x="698" y="275"/>
                  </a:lnTo>
                  <a:lnTo>
                    <a:pt x="667" y="287"/>
                  </a:lnTo>
                  <a:lnTo>
                    <a:pt x="627" y="252"/>
                  </a:lnTo>
                  <a:lnTo>
                    <a:pt x="595" y="207"/>
                  </a:lnTo>
                  <a:lnTo>
                    <a:pt x="567" y="171"/>
                  </a:lnTo>
                  <a:lnTo>
                    <a:pt x="559" y="171"/>
                  </a:lnTo>
                  <a:lnTo>
                    <a:pt x="529" y="199"/>
                  </a:lnTo>
                  <a:lnTo>
                    <a:pt x="521" y="219"/>
                  </a:lnTo>
                  <a:lnTo>
                    <a:pt x="498" y="243"/>
                  </a:lnTo>
                  <a:lnTo>
                    <a:pt x="457" y="252"/>
                  </a:lnTo>
                  <a:lnTo>
                    <a:pt x="434" y="235"/>
                  </a:lnTo>
                  <a:lnTo>
                    <a:pt x="411" y="188"/>
                  </a:lnTo>
                  <a:lnTo>
                    <a:pt x="386" y="156"/>
                  </a:lnTo>
                  <a:lnTo>
                    <a:pt x="364" y="116"/>
                  </a:lnTo>
                  <a:lnTo>
                    <a:pt x="324" y="164"/>
                  </a:lnTo>
                  <a:lnTo>
                    <a:pt x="317" y="176"/>
                  </a:lnTo>
                  <a:lnTo>
                    <a:pt x="316" y="196"/>
                  </a:lnTo>
                  <a:lnTo>
                    <a:pt x="297" y="212"/>
                  </a:lnTo>
                  <a:lnTo>
                    <a:pt x="266" y="220"/>
                  </a:lnTo>
                  <a:lnTo>
                    <a:pt x="237" y="204"/>
                  </a:lnTo>
                  <a:lnTo>
                    <a:pt x="210" y="171"/>
                  </a:lnTo>
                  <a:lnTo>
                    <a:pt x="195" y="136"/>
                  </a:lnTo>
                  <a:lnTo>
                    <a:pt x="174" y="100"/>
                  </a:lnTo>
                  <a:lnTo>
                    <a:pt x="160" y="87"/>
                  </a:lnTo>
                  <a:lnTo>
                    <a:pt x="109" y="115"/>
                  </a:lnTo>
                  <a:lnTo>
                    <a:pt x="73" y="136"/>
                  </a:lnTo>
                  <a:lnTo>
                    <a:pt x="34" y="143"/>
                  </a:lnTo>
                  <a:lnTo>
                    <a:pt x="0" y="140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0" name="Freeform 28"/>
            <p:cNvSpPr>
              <a:spLocks/>
            </p:cNvSpPr>
            <p:nvPr/>
          </p:nvSpPr>
          <p:spPr bwMode="auto">
            <a:xfrm>
              <a:off x="4233" y="2136"/>
              <a:ext cx="627" cy="234"/>
            </a:xfrm>
            <a:custGeom>
              <a:avLst/>
              <a:gdLst>
                <a:gd name="T0" fmla="*/ 7 w 807"/>
                <a:gd name="T1" fmla="*/ 33 h 301"/>
                <a:gd name="T2" fmla="*/ 16 w 807"/>
                <a:gd name="T3" fmla="*/ 33 h 301"/>
                <a:gd name="T4" fmla="*/ 37 w 807"/>
                <a:gd name="T5" fmla="*/ 27 h 301"/>
                <a:gd name="T6" fmla="*/ 56 w 807"/>
                <a:gd name="T7" fmla="*/ 9 h 301"/>
                <a:gd name="T8" fmla="*/ 71 w 807"/>
                <a:gd name="T9" fmla="*/ 0 h 301"/>
                <a:gd name="T10" fmla="*/ 77 w 807"/>
                <a:gd name="T11" fmla="*/ 2 h 301"/>
                <a:gd name="T12" fmla="*/ 89 w 807"/>
                <a:gd name="T13" fmla="*/ 22 h 301"/>
                <a:gd name="T14" fmla="*/ 102 w 807"/>
                <a:gd name="T15" fmla="*/ 47 h 301"/>
                <a:gd name="T16" fmla="*/ 124 w 807"/>
                <a:gd name="T17" fmla="*/ 27 h 301"/>
                <a:gd name="T18" fmla="*/ 131 w 807"/>
                <a:gd name="T19" fmla="*/ 18 h 301"/>
                <a:gd name="T20" fmla="*/ 138 w 807"/>
                <a:gd name="T21" fmla="*/ 16 h 301"/>
                <a:gd name="T22" fmla="*/ 145 w 807"/>
                <a:gd name="T23" fmla="*/ 18 h 301"/>
                <a:gd name="T24" fmla="*/ 155 w 807"/>
                <a:gd name="T25" fmla="*/ 31 h 301"/>
                <a:gd name="T26" fmla="*/ 163 w 807"/>
                <a:gd name="T27" fmla="*/ 45 h 301"/>
                <a:gd name="T28" fmla="*/ 174 w 807"/>
                <a:gd name="T29" fmla="*/ 61 h 301"/>
                <a:gd name="T30" fmla="*/ 182 w 807"/>
                <a:gd name="T31" fmla="*/ 59 h 301"/>
                <a:gd name="T32" fmla="*/ 193 w 807"/>
                <a:gd name="T33" fmla="*/ 45 h 301"/>
                <a:gd name="T34" fmla="*/ 204 w 807"/>
                <a:gd name="T35" fmla="*/ 32 h 301"/>
                <a:gd name="T36" fmla="*/ 211 w 807"/>
                <a:gd name="T37" fmla="*/ 31 h 301"/>
                <a:gd name="T38" fmla="*/ 220 w 807"/>
                <a:gd name="T39" fmla="*/ 37 h 301"/>
                <a:gd name="T40" fmla="*/ 226 w 807"/>
                <a:gd name="T41" fmla="*/ 41 h 301"/>
                <a:gd name="T42" fmla="*/ 232 w 807"/>
                <a:gd name="T43" fmla="*/ 59 h 301"/>
                <a:gd name="T44" fmla="*/ 245 w 807"/>
                <a:gd name="T45" fmla="*/ 72 h 301"/>
                <a:gd name="T46" fmla="*/ 253 w 807"/>
                <a:gd name="T47" fmla="*/ 79 h 301"/>
                <a:gd name="T48" fmla="*/ 266 w 807"/>
                <a:gd name="T49" fmla="*/ 65 h 301"/>
                <a:gd name="T50" fmla="*/ 285 w 807"/>
                <a:gd name="T51" fmla="*/ 56 h 301"/>
                <a:gd name="T52" fmla="*/ 294 w 807"/>
                <a:gd name="T53" fmla="*/ 58 h 301"/>
                <a:gd name="T54" fmla="*/ 291 w 807"/>
                <a:gd name="T55" fmla="*/ 69 h 301"/>
                <a:gd name="T56" fmla="*/ 271 w 807"/>
                <a:gd name="T57" fmla="*/ 83 h 301"/>
                <a:gd name="T58" fmla="*/ 256 w 807"/>
                <a:gd name="T59" fmla="*/ 101 h 301"/>
                <a:gd name="T60" fmla="*/ 242 w 807"/>
                <a:gd name="T61" fmla="*/ 110 h 301"/>
                <a:gd name="T62" fmla="*/ 234 w 807"/>
                <a:gd name="T63" fmla="*/ 105 h 301"/>
                <a:gd name="T64" fmla="*/ 218 w 807"/>
                <a:gd name="T65" fmla="*/ 83 h 301"/>
                <a:gd name="T66" fmla="*/ 205 w 807"/>
                <a:gd name="T67" fmla="*/ 62 h 301"/>
                <a:gd name="T68" fmla="*/ 188 w 807"/>
                <a:gd name="T69" fmla="*/ 79 h 301"/>
                <a:gd name="T70" fmla="*/ 186 w 807"/>
                <a:gd name="T71" fmla="*/ 89 h 301"/>
                <a:gd name="T72" fmla="*/ 172 w 807"/>
                <a:gd name="T73" fmla="*/ 96 h 301"/>
                <a:gd name="T74" fmla="*/ 161 w 807"/>
                <a:gd name="T75" fmla="*/ 96 h 301"/>
                <a:gd name="T76" fmla="*/ 152 w 807"/>
                <a:gd name="T77" fmla="*/ 83 h 301"/>
                <a:gd name="T78" fmla="*/ 138 w 807"/>
                <a:gd name="T79" fmla="*/ 61 h 301"/>
                <a:gd name="T80" fmla="*/ 131 w 807"/>
                <a:gd name="T81" fmla="*/ 45 h 301"/>
                <a:gd name="T82" fmla="*/ 117 w 807"/>
                <a:gd name="T83" fmla="*/ 61 h 301"/>
                <a:gd name="T84" fmla="*/ 110 w 807"/>
                <a:gd name="T85" fmla="*/ 67 h 301"/>
                <a:gd name="T86" fmla="*/ 108 w 807"/>
                <a:gd name="T87" fmla="*/ 79 h 301"/>
                <a:gd name="T88" fmla="*/ 102 w 807"/>
                <a:gd name="T89" fmla="*/ 86 h 301"/>
                <a:gd name="T90" fmla="*/ 92 w 807"/>
                <a:gd name="T91" fmla="*/ 86 h 301"/>
                <a:gd name="T92" fmla="*/ 79 w 807"/>
                <a:gd name="T93" fmla="*/ 76 h 301"/>
                <a:gd name="T94" fmla="*/ 69 w 807"/>
                <a:gd name="T95" fmla="*/ 56 h 301"/>
                <a:gd name="T96" fmla="*/ 57 w 807"/>
                <a:gd name="T97" fmla="*/ 35 h 301"/>
                <a:gd name="T98" fmla="*/ 39 w 807"/>
                <a:gd name="T99" fmla="*/ 45 h 301"/>
                <a:gd name="T100" fmla="*/ 21 w 807"/>
                <a:gd name="T101" fmla="*/ 56 h 301"/>
                <a:gd name="T102" fmla="*/ 0 w 807"/>
                <a:gd name="T103" fmla="*/ 56 h 301"/>
                <a:gd name="T104" fmla="*/ 7 w 807"/>
                <a:gd name="T105" fmla="*/ 33 h 30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07" h="301">
                  <a:moveTo>
                    <a:pt x="21" y="91"/>
                  </a:moveTo>
                  <a:lnTo>
                    <a:pt x="45" y="91"/>
                  </a:lnTo>
                  <a:lnTo>
                    <a:pt x="100" y="75"/>
                  </a:lnTo>
                  <a:lnTo>
                    <a:pt x="155" y="27"/>
                  </a:lnTo>
                  <a:lnTo>
                    <a:pt x="197" y="0"/>
                  </a:lnTo>
                  <a:lnTo>
                    <a:pt x="212" y="5"/>
                  </a:lnTo>
                  <a:lnTo>
                    <a:pt x="246" y="59"/>
                  </a:lnTo>
                  <a:lnTo>
                    <a:pt x="278" y="128"/>
                  </a:lnTo>
                  <a:lnTo>
                    <a:pt x="341" y="75"/>
                  </a:lnTo>
                  <a:lnTo>
                    <a:pt x="362" y="48"/>
                  </a:lnTo>
                  <a:lnTo>
                    <a:pt x="377" y="45"/>
                  </a:lnTo>
                  <a:lnTo>
                    <a:pt x="398" y="48"/>
                  </a:lnTo>
                  <a:lnTo>
                    <a:pt x="427" y="85"/>
                  </a:lnTo>
                  <a:lnTo>
                    <a:pt x="448" y="125"/>
                  </a:lnTo>
                  <a:lnTo>
                    <a:pt x="477" y="165"/>
                  </a:lnTo>
                  <a:lnTo>
                    <a:pt x="498" y="162"/>
                  </a:lnTo>
                  <a:lnTo>
                    <a:pt x="529" y="123"/>
                  </a:lnTo>
                  <a:lnTo>
                    <a:pt x="561" y="88"/>
                  </a:lnTo>
                  <a:lnTo>
                    <a:pt x="579" y="85"/>
                  </a:lnTo>
                  <a:lnTo>
                    <a:pt x="603" y="99"/>
                  </a:lnTo>
                  <a:lnTo>
                    <a:pt x="621" y="112"/>
                  </a:lnTo>
                  <a:lnTo>
                    <a:pt x="639" y="162"/>
                  </a:lnTo>
                  <a:lnTo>
                    <a:pt x="671" y="200"/>
                  </a:lnTo>
                  <a:lnTo>
                    <a:pt x="692" y="218"/>
                  </a:lnTo>
                  <a:lnTo>
                    <a:pt x="731" y="178"/>
                  </a:lnTo>
                  <a:lnTo>
                    <a:pt x="783" y="152"/>
                  </a:lnTo>
                  <a:lnTo>
                    <a:pt x="807" y="157"/>
                  </a:lnTo>
                  <a:lnTo>
                    <a:pt x="797" y="189"/>
                  </a:lnTo>
                  <a:lnTo>
                    <a:pt x="744" y="226"/>
                  </a:lnTo>
                  <a:lnTo>
                    <a:pt x="702" y="277"/>
                  </a:lnTo>
                  <a:lnTo>
                    <a:pt x="666" y="301"/>
                  </a:lnTo>
                  <a:lnTo>
                    <a:pt x="642" y="288"/>
                  </a:lnTo>
                  <a:lnTo>
                    <a:pt x="597" y="229"/>
                  </a:lnTo>
                  <a:lnTo>
                    <a:pt x="563" y="170"/>
                  </a:lnTo>
                  <a:lnTo>
                    <a:pt x="516" y="218"/>
                  </a:lnTo>
                  <a:lnTo>
                    <a:pt x="508" y="245"/>
                  </a:lnTo>
                  <a:lnTo>
                    <a:pt x="472" y="261"/>
                  </a:lnTo>
                  <a:lnTo>
                    <a:pt x="443" y="264"/>
                  </a:lnTo>
                  <a:lnTo>
                    <a:pt x="417" y="229"/>
                  </a:lnTo>
                  <a:lnTo>
                    <a:pt x="380" y="168"/>
                  </a:lnTo>
                  <a:lnTo>
                    <a:pt x="362" y="125"/>
                  </a:lnTo>
                  <a:lnTo>
                    <a:pt x="322" y="165"/>
                  </a:lnTo>
                  <a:lnTo>
                    <a:pt x="304" y="184"/>
                  </a:lnTo>
                  <a:lnTo>
                    <a:pt x="296" y="218"/>
                  </a:lnTo>
                  <a:lnTo>
                    <a:pt x="280" y="234"/>
                  </a:lnTo>
                  <a:lnTo>
                    <a:pt x="254" y="234"/>
                  </a:lnTo>
                  <a:lnTo>
                    <a:pt x="217" y="208"/>
                  </a:lnTo>
                  <a:lnTo>
                    <a:pt x="189" y="152"/>
                  </a:lnTo>
                  <a:lnTo>
                    <a:pt x="157" y="96"/>
                  </a:lnTo>
                  <a:lnTo>
                    <a:pt x="107" y="125"/>
                  </a:lnTo>
                  <a:lnTo>
                    <a:pt x="58" y="152"/>
                  </a:lnTo>
                  <a:lnTo>
                    <a:pt x="0" y="152"/>
                  </a:lnTo>
                  <a:lnTo>
                    <a:pt x="21" y="9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1" name="Freeform 29"/>
            <p:cNvSpPr>
              <a:spLocks/>
            </p:cNvSpPr>
            <p:nvPr/>
          </p:nvSpPr>
          <p:spPr bwMode="auto">
            <a:xfrm>
              <a:off x="4239" y="2127"/>
              <a:ext cx="629" cy="190"/>
            </a:xfrm>
            <a:custGeom>
              <a:avLst/>
              <a:gdLst>
                <a:gd name="T0" fmla="*/ 17 w 810"/>
                <a:gd name="T1" fmla="*/ 40 h 245"/>
                <a:gd name="T2" fmla="*/ 40 w 810"/>
                <a:gd name="T3" fmla="*/ 30 h 245"/>
                <a:gd name="T4" fmla="*/ 66 w 810"/>
                <a:gd name="T5" fmla="*/ 9 h 245"/>
                <a:gd name="T6" fmla="*/ 75 w 810"/>
                <a:gd name="T7" fmla="*/ 13 h 245"/>
                <a:gd name="T8" fmla="*/ 92 w 810"/>
                <a:gd name="T9" fmla="*/ 54 h 245"/>
                <a:gd name="T10" fmla="*/ 104 w 810"/>
                <a:gd name="T11" fmla="*/ 54 h 245"/>
                <a:gd name="T12" fmla="*/ 126 w 810"/>
                <a:gd name="T13" fmla="*/ 30 h 245"/>
                <a:gd name="T14" fmla="*/ 139 w 810"/>
                <a:gd name="T15" fmla="*/ 24 h 245"/>
                <a:gd name="T16" fmla="*/ 158 w 810"/>
                <a:gd name="T17" fmla="*/ 55 h 245"/>
                <a:gd name="T18" fmla="*/ 176 w 810"/>
                <a:gd name="T19" fmla="*/ 71 h 245"/>
                <a:gd name="T20" fmla="*/ 191 w 810"/>
                <a:gd name="T21" fmla="*/ 53 h 245"/>
                <a:gd name="T22" fmla="*/ 207 w 810"/>
                <a:gd name="T23" fmla="*/ 39 h 245"/>
                <a:gd name="T24" fmla="*/ 228 w 810"/>
                <a:gd name="T25" fmla="*/ 67 h 245"/>
                <a:gd name="T26" fmla="*/ 245 w 810"/>
                <a:gd name="T27" fmla="*/ 88 h 245"/>
                <a:gd name="T28" fmla="*/ 264 w 810"/>
                <a:gd name="T29" fmla="*/ 76 h 245"/>
                <a:gd name="T30" fmla="*/ 284 w 810"/>
                <a:gd name="T31" fmla="*/ 65 h 245"/>
                <a:gd name="T32" fmla="*/ 284 w 810"/>
                <a:gd name="T33" fmla="*/ 54 h 245"/>
                <a:gd name="T34" fmla="*/ 247 w 810"/>
                <a:gd name="T35" fmla="*/ 77 h 245"/>
                <a:gd name="T36" fmla="*/ 231 w 810"/>
                <a:gd name="T37" fmla="*/ 60 h 245"/>
                <a:gd name="T38" fmla="*/ 217 w 810"/>
                <a:gd name="T39" fmla="*/ 37 h 245"/>
                <a:gd name="T40" fmla="*/ 199 w 810"/>
                <a:gd name="T41" fmla="*/ 33 h 245"/>
                <a:gd name="T42" fmla="*/ 182 w 810"/>
                <a:gd name="T43" fmla="*/ 54 h 245"/>
                <a:gd name="T44" fmla="*/ 172 w 810"/>
                <a:gd name="T45" fmla="*/ 59 h 245"/>
                <a:gd name="T46" fmla="*/ 151 w 810"/>
                <a:gd name="T47" fmla="*/ 29 h 245"/>
                <a:gd name="T48" fmla="*/ 139 w 810"/>
                <a:gd name="T49" fmla="*/ 17 h 245"/>
                <a:gd name="T50" fmla="*/ 124 w 810"/>
                <a:gd name="T51" fmla="*/ 22 h 245"/>
                <a:gd name="T52" fmla="*/ 103 w 810"/>
                <a:gd name="T53" fmla="*/ 42 h 245"/>
                <a:gd name="T54" fmla="*/ 89 w 810"/>
                <a:gd name="T55" fmla="*/ 24 h 245"/>
                <a:gd name="T56" fmla="*/ 73 w 810"/>
                <a:gd name="T57" fmla="*/ 0 h 245"/>
                <a:gd name="T58" fmla="*/ 53 w 810"/>
                <a:gd name="T59" fmla="*/ 9 h 245"/>
                <a:gd name="T60" fmla="*/ 26 w 810"/>
                <a:gd name="T61" fmla="*/ 30 h 245"/>
                <a:gd name="T62" fmla="*/ 5 w 810"/>
                <a:gd name="T63" fmla="*/ 34 h 245"/>
                <a:gd name="T64" fmla="*/ 3 w 810"/>
                <a:gd name="T65" fmla="*/ 42 h 24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10" h="245">
                  <a:moveTo>
                    <a:pt x="8" y="115"/>
                  </a:moveTo>
                  <a:lnTo>
                    <a:pt x="47" y="112"/>
                  </a:lnTo>
                  <a:lnTo>
                    <a:pt x="81" y="99"/>
                  </a:lnTo>
                  <a:lnTo>
                    <a:pt x="110" y="83"/>
                  </a:lnTo>
                  <a:lnTo>
                    <a:pt x="148" y="55"/>
                  </a:lnTo>
                  <a:lnTo>
                    <a:pt x="180" y="27"/>
                  </a:lnTo>
                  <a:lnTo>
                    <a:pt x="191" y="24"/>
                  </a:lnTo>
                  <a:lnTo>
                    <a:pt x="204" y="36"/>
                  </a:lnTo>
                  <a:lnTo>
                    <a:pt x="240" y="108"/>
                  </a:lnTo>
                  <a:lnTo>
                    <a:pt x="254" y="149"/>
                  </a:lnTo>
                  <a:lnTo>
                    <a:pt x="263" y="163"/>
                  </a:lnTo>
                  <a:lnTo>
                    <a:pt x="286" y="149"/>
                  </a:lnTo>
                  <a:lnTo>
                    <a:pt x="318" y="112"/>
                  </a:lnTo>
                  <a:lnTo>
                    <a:pt x="346" y="83"/>
                  </a:lnTo>
                  <a:lnTo>
                    <a:pt x="364" y="64"/>
                  </a:lnTo>
                  <a:lnTo>
                    <a:pt x="384" y="67"/>
                  </a:lnTo>
                  <a:lnTo>
                    <a:pt x="397" y="88"/>
                  </a:lnTo>
                  <a:lnTo>
                    <a:pt x="435" y="153"/>
                  </a:lnTo>
                  <a:lnTo>
                    <a:pt x="463" y="189"/>
                  </a:lnTo>
                  <a:lnTo>
                    <a:pt x="484" y="197"/>
                  </a:lnTo>
                  <a:lnTo>
                    <a:pt x="506" y="179"/>
                  </a:lnTo>
                  <a:lnTo>
                    <a:pt x="526" y="147"/>
                  </a:lnTo>
                  <a:lnTo>
                    <a:pt x="557" y="112"/>
                  </a:lnTo>
                  <a:lnTo>
                    <a:pt x="570" y="108"/>
                  </a:lnTo>
                  <a:lnTo>
                    <a:pt x="602" y="129"/>
                  </a:lnTo>
                  <a:lnTo>
                    <a:pt x="624" y="185"/>
                  </a:lnTo>
                  <a:lnTo>
                    <a:pt x="653" y="228"/>
                  </a:lnTo>
                  <a:lnTo>
                    <a:pt x="672" y="245"/>
                  </a:lnTo>
                  <a:lnTo>
                    <a:pt x="691" y="244"/>
                  </a:lnTo>
                  <a:lnTo>
                    <a:pt x="726" y="212"/>
                  </a:lnTo>
                  <a:lnTo>
                    <a:pt x="763" y="187"/>
                  </a:lnTo>
                  <a:lnTo>
                    <a:pt x="781" y="179"/>
                  </a:lnTo>
                  <a:lnTo>
                    <a:pt x="810" y="167"/>
                  </a:lnTo>
                  <a:lnTo>
                    <a:pt x="782" y="149"/>
                  </a:lnTo>
                  <a:lnTo>
                    <a:pt x="720" y="179"/>
                  </a:lnTo>
                  <a:lnTo>
                    <a:pt x="680" y="213"/>
                  </a:lnTo>
                  <a:lnTo>
                    <a:pt x="661" y="199"/>
                  </a:lnTo>
                  <a:lnTo>
                    <a:pt x="637" y="165"/>
                  </a:lnTo>
                  <a:lnTo>
                    <a:pt x="620" y="120"/>
                  </a:lnTo>
                  <a:lnTo>
                    <a:pt x="598" y="103"/>
                  </a:lnTo>
                  <a:lnTo>
                    <a:pt x="574" y="88"/>
                  </a:lnTo>
                  <a:lnTo>
                    <a:pt x="547" y="91"/>
                  </a:lnTo>
                  <a:lnTo>
                    <a:pt x="527" y="111"/>
                  </a:lnTo>
                  <a:lnTo>
                    <a:pt x="499" y="149"/>
                  </a:lnTo>
                  <a:lnTo>
                    <a:pt x="486" y="163"/>
                  </a:lnTo>
                  <a:lnTo>
                    <a:pt x="472" y="163"/>
                  </a:lnTo>
                  <a:lnTo>
                    <a:pt x="444" y="131"/>
                  </a:lnTo>
                  <a:lnTo>
                    <a:pt x="415" y="80"/>
                  </a:lnTo>
                  <a:lnTo>
                    <a:pt x="400" y="55"/>
                  </a:lnTo>
                  <a:lnTo>
                    <a:pt x="384" y="47"/>
                  </a:lnTo>
                  <a:lnTo>
                    <a:pt x="362" y="44"/>
                  </a:lnTo>
                  <a:lnTo>
                    <a:pt x="341" y="60"/>
                  </a:lnTo>
                  <a:lnTo>
                    <a:pt x="313" y="91"/>
                  </a:lnTo>
                  <a:lnTo>
                    <a:pt x="283" y="115"/>
                  </a:lnTo>
                  <a:lnTo>
                    <a:pt x="270" y="123"/>
                  </a:lnTo>
                  <a:lnTo>
                    <a:pt x="244" y="67"/>
                  </a:lnTo>
                  <a:lnTo>
                    <a:pt x="220" y="20"/>
                  </a:lnTo>
                  <a:lnTo>
                    <a:pt x="201" y="0"/>
                  </a:lnTo>
                  <a:lnTo>
                    <a:pt x="177" y="3"/>
                  </a:lnTo>
                  <a:lnTo>
                    <a:pt x="145" y="23"/>
                  </a:lnTo>
                  <a:lnTo>
                    <a:pt x="109" y="56"/>
                  </a:lnTo>
                  <a:lnTo>
                    <a:pt x="73" y="83"/>
                  </a:lnTo>
                  <a:lnTo>
                    <a:pt x="50" y="91"/>
                  </a:lnTo>
                  <a:lnTo>
                    <a:pt x="14" y="96"/>
                  </a:lnTo>
                  <a:lnTo>
                    <a:pt x="0" y="100"/>
                  </a:lnTo>
                  <a:lnTo>
                    <a:pt x="8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2" name="Freeform 30"/>
            <p:cNvSpPr>
              <a:spLocks/>
            </p:cNvSpPr>
            <p:nvPr/>
          </p:nvSpPr>
          <p:spPr bwMode="auto">
            <a:xfrm>
              <a:off x="4228" y="2154"/>
              <a:ext cx="634" cy="223"/>
            </a:xfrm>
            <a:custGeom>
              <a:avLst/>
              <a:gdLst>
                <a:gd name="T0" fmla="*/ 20 w 816"/>
                <a:gd name="T1" fmla="*/ 43 h 287"/>
                <a:gd name="T2" fmla="*/ 41 w 816"/>
                <a:gd name="T3" fmla="*/ 34 h 287"/>
                <a:gd name="T4" fmla="*/ 57 w 816"/>
                <a:gd name="T5" fmla="*/ 26 h 287"/>
                <a:gd name="T6" fmla="*/ 53 w 816"/>
                <a:gd name="T7" fmla="*/ 9 h 287"/>
                <a:gd name="T8" fmla="*/ 61 w 816"/>
                <a:gd name="T9" fmla="*/ 10 h 287"/>
                <a:gd name="T10" fmla="*/ 74 w 816"/>
                <a:gd name="T11" fmla="*/ 40 h 287"/>
                <a:gd name="T12" fmla="*/ 87 w 816"/>
                <a:gd name="T13" fmla="*/ 65 h 287"/>
                <a:gd name="T14" fmla="*/ 99 w 816"/>
                <a:gd name="T15" fmla="*/ 72 h 287"/>
                <a:gd name="T16" fmla="*/ 108 w 816"/>
                <a:gd name="T17" fmla="*/ 65 h 287"/>
                <a:gd name="T18" fmla="*/ 100 w 816"/>
                <a:gd name="T19" fmla="*/ 47 h 287"/>
                <a:gd name="T20" fmla="*/ 113 w 816"/>
                <a:gd name="T21" fmla="*/ 54 h 287"/>
                <a:gd name="T22" fmla="*/ 124 w 816"/>
                <a:gd name="T23" fmla="*/ 23 h 287"/>
                <a:gd name="T24" fmla="*/ 135 w 816"/>
                <a:gd name="T25" fmla="*/ 19 h 287"/>
                <a:gd name="T26" fmla="*/ 140 w 816"/>
                <a:gd name="T27" fmla="*/ 40 h 287"/>
                <a:gd name="T28" fmla="*/ 155 w 816"/>
                <a:gd name="T29" fmla="*/ 64 h 287"/>
                <a:gd name="T30" fmla="*/ 167 w 816"/>
                <a:gd name="T31" fmla="*/ 83 h 287"/>
                <a:gd name="T32" fmla="*/ 184 w 816"/>
                <a:gd name="T33" fmla="*/ 80 h 287"/>
                <a:gd name="T34" fmla="*/ 183 w 816"/>
                <a:gd name="T35" fmla="*/ 64 h 287"/>
                <a:gd name="T36" fmla="*/ 186 w 816"/>
                <a:gd name="T37" fmla="*/ 53 h 287"/>
                <a:gd name="T38" fmla="*/ 203 w 816"/>
                <a:gd name="T39" fmla="*/ 50 h 287"/>
                <a:gd name="T40" fmla="*/ 206 w 816"/>
                <a:gd name="T41" fmla="*/ 27 h 287"/>
                <a:gd name="T42" fmla="*/ 207 w 816"/>
                <a:gd name="T43" fmla="*/ 34 h 287"/>
                <a:gd name="T44" fmla="*/ 214 w 816"/>
                <a:gd name="T45" fmla="*/ 60 h 287"/>
                <a:gd name="T46" fmla="*/ 232 w 816"/>
                <a:gd name="T47" fmla="*/ 84 h 287"/>
                <a:gd name="T48" fmla="*/ 249 w 816"/>
                <a:gd name="T49" fmla="*/ 95 h 287"/>
                <a:gd name="T50" fmla="*/ 256 w 816"/>
                <a:gd name="T51" fmla="*/ 88 h 287"/>
                <a:gd name="T52" fmla="*/ 259 w 816"/>
                <a:gd name="T53" fmla="*/ 71 h 287"/>
                <a:gd name="T54" fmla="*/ 274 w 816"/>
                <a:gd name="T55" fmla="*/ 68 h 287"/>
                <a:gd name="T56" fmla="*/ 298 w 816"/>
                <a:gd name="T57" fmla="*/ 57 h 287"/>
                <a:gd name="T58" fmla="*/ 276 w 816"/>
                <a:gd name="T59" fmla="*/ 75 h 287"/>
                <a:gd name="T60" fmla="*/ 262 w 816"/>
                <a:gd name="T61" fmla="*/ 92 h 287"/>
                <a:gd name="T62" fmla="*/ 242 w 816"/>
                <a:gd name="T63" fmla="*/ 104 h 287"/>
                <a:gd name="T64" fmla="*/ 217 w 816"/>
                <a:gd name="T65" fmla="*/ 75 h 287"/>
                <a:gd name="T66" fmla="*/ 204 w 816"/>
                <a:gd name="T67" fmla="*/ 62 h 287"/>
                <a:gd name="T68" fmla="*/ 190 w 816"/>
                <a:gd name="T69" fmla="*/ 80 h 287"/>
                <a:gd name="T70" fmla="*/ 166 w 816"/>
                <a:gd name="T71" fmla="*/ 92 h 287"/>
                <a:gd name="T72" fmla="*/ 150 w 816"/>
                <a:gd name="T73" fmla="*/ 68 h 287"/>
                <a:gd name="T74" fmla="*/ 133 w 816"/>
                <a:gd name="T75" fmla="*/ 42 h 287"/>
                <a:gd name="T76" fmla="*/ 115 w 816"/>
                <a:gd name="T77" fmla="*/ 64 h 287"/>
                <a:gd name="T78" fmla="*/ 108 w 816"/>
                <a:gd name="T79" fmla="*/ 77 h 287"/>
                <a:gd name="T80" fmla="*/ 86 w 816"/>
                <a:gd name="T81" fmla="*/ 75 h 287"/>
                <a:gd name="T82" fmla="*/ 71 w 816"/>
                <a:gd name="T83" fmla="*/ 50 h 287"/>
                <a:gd name="T84" fmla="*/ 58 w 816"/>
                <a:gd name="T85" fmla="*/ 32 h 287"/>
                <a:gd name="T86" fmla="*/ 26 w 816"/>
                <a:gd name="T87" fmla="*/ 50 h 287"/>
                <a:gd name="T88" fmla="*/ 0 w 816"/>
                <a:gd name="T89" fmla="*/ 51 h 28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16" h="287">
                  <a:moveTo>
                    <a:pt x="17" y="116"/>
                  </a:moveTo>
                  <a:lnTo>
                    <a:pt x="54" y="119"/>
                  </a:lnTo>
                  <a:lnTo>
                    <a:pt x="81" y="107"/>
                  </a:lnTo>
                  <a:lnTo>
                    <a:pt x="113" y="95"/>
                  </a:lnTo>
                  <a:lnTo>
                    <a:pt x="132" y="79"/>
                  </a:lnTo>
                  <a:lnTo>
                    <a:pt x="156" y="72"/>
                  </a:lnTo>
                  <a:lnTo>
                    <a:pt x="162" y="67"/>
                  </a:lnTo>
                  <a:lnTo>
                    <a:pt x="144" y="24"/>
                  </a:lnTo>
                  <a:lnTo>
                    <a:pt x="174" y="0"/>
                  </a:lnTo>
                  <a:lnTo>
                    <a:pt x="168" y="28"/>
                  </a:lnTo>
                  <a:lnTo>
                    <a:pt x="179" y="55"/>
                  </a:lnTo>
                  <a:lnTo>
                    <a:pt x="202" y="108"/>
                  </a:lnTo>
                  <a:lnTo>
                    <a:pt x="221" y="144"/>
                  </a:lnTo>
                  <a:lnTo>
                    <a:pt x="238" y="179"/>
                  </a:lnTo>
                  <a:lnTo>
                    <a:pt x="257" y="192"/>
                  </a:lnTo>
                  <a:lnTo>
                    <a:pt x="270" y="200"/>
                  </a:lnTo>
                  <a:lnTo>
                    <a:pt x="288" y="199"/>
                  </a:lnTo>
                  <a:lnTo>
                    <a:pt x="297" y="179"/>
                  </a:lnTo>
                  <a:lnTo>
                    <a:pt x="296" y="164"/>
                  </a:lnTo>
                  <a:lnTo>
                    <a:pt x="276" y="127"/>
                  </a:lnTo>
                  <a:lnTo>
                    <a:pt x="297" y="111"/>
                  </a:lnTo>
                  <a:lnTo>
                    <a:pt x="309" y="148"/>
                  </a:lnTo>
                  <a:lnTo>
                    <a:pt x="360" y="92"/>
                  </a:lnTo>
                  <a:lnTo>
                    <a:pt x="339" y="60"/>
                  </a:lnTo>
                  <a:lnTo>
                    <a:pt x="372" y="28"/>
                  </a:lnTo>
                  <a:lnTo>
                    <a:pt x="371" y="52"/>
                  </a:lnTo>
                  <a:lnTo>
                    <a:pt x="372" y="79"/>
                  </a:lnTo>
                  <a:lnTo>
                    <a:pt x="384" y="108"/>
                  </a:lnTo>
                  <a:lnTo>
                    <a:pt x="399" y="143"/>
                  </a:lnTo>
                  <a:lnTo>
                    <a:pt x="423" y="175"/>
                  </a:lnTo>
                  <a:lnTo>
                    <a:pt x="443" y="203"/>
                  </a:lnTo>
                  <a:lnTo>
                    <a:pt x="458" y="228"/>
                  </a:lnTo>
                  <a:lnTo>
                    <a:pt x="478" y="227"/>
                  </a:lnTo>
                  <a:lnTo>
                    <a:pt x="506" y="219"/>
                  </a:lnTo>
                  <a:lnTo>
                    <a:pt x="508" y="199"/>
                  </a:lnTo>
                  <a:lnTo>
                    <a:pt x="502" y="176"/>
                  </a:lnTo>
                  <a:lnTo>
                    <a:pt x="481" y="147"/>
                  </a:lnTo>
                  <a:lnTo>
                    <a:pt x="510" y="144"/>
                  </a:lnTo>
                  <a:lnTo>
                    <a:pt x="525" y="172"/>
                  </a:lnTo>
                  <a:lnTo>
                    <a:pt x="557" y="136"/>
                  </a:lnTo>
                  <a:lnTo>
                    <a:pt x="545" y="103"/>
                  </a:lnTo>
                  <a:lnTo>
                    <a:pt x="565" y="75"/>
                  </a:lnTo>
                  <a:lnTo>
                    <a:pt x="571" y="64"/>
                  </a:lnTo>
                  <a:lnTo>
                    <a:pt x="568" y="95"/>
                  </a:lnTo>
                  <a:lnTo>
                    <a:pt x="575" y="124"/>
                  </a:lnTo>
                  <a:lnTo>
                    <a:pt x="588" y="164"/>
                  </a:lnTo>
                  <a:lnTo>
                    <a:pt x="612" y="199"/>
                  </a:lnTo>
                  <a:lnTo>
                    <a:pt x="638" y="231"/>
                  </a:lnTo>
                  <a:lnTo>
                    <a:pt x="667" y="255"/>
                  </a:lnTo>
                  <a:lnTo>
                    <a:pt x="682" y="260"/>
                  </a:lnTo>
                  <a:lnTo>
                    <a:pt x="698" y="248"/>
                  </a:lnTo>
                  <a:lnTo>
                    <a:pt x="702" y="239"/>
                  </a:lnTo>
                  <a:lnTo>
                    <a:pt x="686" y="200"/>
                  </a:lnTo>
                  <a:lnTo>
                    <a:pt x="710" y="195"/>
                  </a:lnTo>
                  <a:lnTo>
                    <a:pt x="716" y="227"/>
                  </a:lnTo>
                  <a:lnTo>
                    <a:pt x="752" y="188"/>
                  </a:lnTo>
                  <a:lnTo>
                    <a:pt x="795" y="163"/>
                  </a:lnTo>
                  <a:lnTo>
                    <a:pt x="816" y="156"/>
                  </a:lnTo>
                  <a:lnTo>
                    <a:pt x="803" y="180"/>
                  </a:lnTo>
                  <a:lnTo>
                    <a:pt x="757" y="207"/>
                  </a:lnTo>
                  <a:lnTo>
                    <a:pt x="730" y="235"/>
                  </a:lnTo>
                  <a:lnTo>
                    <a:pt x="720" y="251"/>
                  </a:lnTo>
                  <a:lnTo>
                    <a:pt x="698" y="275"/>
                  </a:lnTo>
                  <a:lnTo>
                    <a:pt x="667" y="287"/>
                  </a:lnTo>
                  <a:lnTo>
                    <a:pt x="627" y="252"/>
                  </a:lnTo>
                  <a:lnTo>
                    <a:pt x="595" y="207"/>
                  </a:lnTo>
                  <a:lnTo>
                    <a:pt x="567" y="171"/>
                  </a:lnTo>
                  <a:lnTo>
                    <a:pt x="559" y="171"/>
                  </a:lnTo>
                  <a:lnTo>
                    <a:pt x="529" y="199"/>
                  </a:lnTo>
                  <a:lnTo>
                    <a:pt x="521" y="219"/>
                  </a:lnTo>
                  <a:lnTo>
                    <a:pt x="498" y="243"/>
                  </a:lnTo>
                  <a:lnTo>
                    <a:pt x="457" y="252"/>
                  </a:lnTo>
                  <a:lnTo>
                    <a:pt x="434" y="235"/>
                  </a:lnTo>
                  <a:lnTo>
                    <a:pt x="411" y="188"/>
                  </a:lnTo>
                  <a:lnTo>
                    <a:pt x="386" y="156"/>
                  </a:lnTo>
                  <a:lnTo>
                    <a:pt x="364" y="116"/>
                  </a:lnTo>
                  <a:lnTo>
                    <a:pt x="324" y="164"/>
                  </a:lnTo>
                  <a:lnTo>
                    <a:pt x="317" y="176"/>
                  </a:lnTo>
                  <a:lnTo>
                    <a:pt x="316" y="196"/>
                  </a:lnTo>
                  <a:lnTo>
                    <a:pt x="297" y="212"/>
                  </a:lnTo>
                  <a:lnTo>
                    <a:pt x="266" y="220"/>
                  </a:lnTo>
                  <a:lnTo>
                    <a:pt x="237" y="204"/>
                  </a:lnTo>
                  <a:lnTo>
                    <a:pt x="210" y="171"/>
                  </a:lnTo>
                  <a:lnTo>
                    <a:pt x="195" y="136"/>
                  </a:lnTo>
                  <a:lnTo>
                    <a:pt x="174" y="100"/>
                  </a:lnTo>
                  <a:lnTo>
                    <a:pt x="160" y="87"/>
                  </a:lnTo>
                  <a:lnTo>
                    <a:pt x="109" y="115"/>
                  </a:lnTo>
                  <a:lnTo>
                    <a:pt x="73" y="136"/>
                  </a:lnTo>
                  <a:lnTo>
                    <a:pt x="34" y="143"/>
                  </a:lnTo>
                  <a:lnTo>
                    <a:pt x="0" y="140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55" name="Group 31"/>
          <p:cNvGrpSpPr>
            <a:grpSpLocks/>
          </p:cNvGrpSpPr>
          <p:nvPr/>
        </p:nvGrpSpPr>
        <p:grpSpPr bwMode="auto">
          <a:xfrm>
            <a:off x="7473950" y="2995613"/>
            <a:ext cx="1517650" cy="1627187"/>
            <a:chOff x="-48" y="96"/>
            <a:chExt cx="1629" cy="1690"/>
          </a:xfrm>
        </p:grpSpPr>
        <p:grpSp>
          <p:nvGrpSpPr>
            <p:cNvPr id="20488" name="Group 32"/>
            <p:cNvGrpSpPr>
              <a:grpSpLocks/>
            </p:cNvGrpSpPr>
            <p:nvPr/>
          </p:nvGrpSpPr>
          <p:grpSpPr bwMode="auto">
            <a:xfrm>
              <a:off x="576" y="96"/>
              <a:ext cx="1005" cy="1402"/>
              <a:chOff x="3" y="0"/>
              <a:chExt cx="1348" cy="1978"/>
            </a:xfrm>
          </p:grpSpPr>
          <p:sp>
            <p:nvSpPr>
              <p:cNvPr id="20528" name="Freeform 33"/>
              <p:cNvSpPr>
                <a:spLocks/>
              </p:cNvSpPr>
              <p:nvPr/>
            </p:nvSpPr>
            <p:spPr bwMode="auto">
              <a:xfrm>
                <a:off x="20" y="8"/>
                <a:ext cx="1295" cy="1970"/>
              </a:xfrm>
              <a:custGeom>
                <a:avLst/>
                <a:gdLst>
                  <a:gd name="T0" fmla="*/ 65 w 1295"/>
                  <a:gd name="T1" fmla="*/ 88 h 1970"/>
                  <a:gd name="T2" fmla="*/ 351 w 1295"/>
                  <a:gd name="T3" fmla="*/ 42 h 1970"/>
                  <a:gd name="T4" fmla="*/ 691 w 1295"/>
                  <a:gd name="T5" fmla="*/ 0 h 1970"/>
                  <a:gd name="T6" fmla="*/ 1054 w 1295"/>
                  <a:gd name="T7" fmla="*/ 88 h 1970"/>
                  <a:gd name="T8" fmla="*/ 1268 w 1295"/>
                  <a:gd name="T9" fmla="*/ 164 h 1970"/>
                  <a:gd name="T10" fmla="*/ 1295 w 1295"/>
                  <a:gd name="T11" fmla="*/ 194 h 1970"/>
                  <a:gd name="T12" fmla="*/ 1131 w 1295"/>
                  <a:gd name="T13" fmla="*/ 232 h 1970"/>
                  <a:gd name="T14" fmla="*/ 810 w 1295"/>
                  <a:gd name="T15" fmla="*/ 332 h 1970"/>
                  <a:gd name="T16" fmla="*/ 493 w 1295"/>
                  <a:gd name="T17" fmla="*/ 438 h 1970"/>
                  <a:gd name="T18" fmla="*/ 462 w 1295"/>
                  <a:gd name="T19" fmla="*/ 709 h 1970"/>
                  <a:gd name="T20" fmla="*/ 458 w 1295"/>
                  <a:gd name="T21" fmla="*/ 1071 h 1970"/>
                  <a:gd name="T22" fmla="*/ 443 w 1295"/>
                  <a:gd name="T23" fmla="*/ 1638 h 1970"/>
                  <a:gd name="T24" fmla="*/ 439 w 1295"/>
                  <a:gd name="T25" fmla="*/ 1970 h 1970"/>
                  <a:gd name="T26" fmla="*/ 340 w 1295"/>
                  <a:gd name="T27" fmla="*/ 1894 h 1970"/>
                  <a:gd name="T28" fmla="*/ 241 w 1295"/>
                  <a:gd name="T29" fmla="*/ 1753 h 1970"/>
                  <a:gd name="T30" fmla="*/ 153 w 1295"/>
                  <a:gd name="T31" fmla="*/ 1661 h 1970"/>
                  <a:gd name="T32" fmla="*/ 0 w 1295"/>
                  <a:gd name="T33" fmla="*/ 1494 h 1970"/>
                  <a:gd name="T34" fmla="*/ 8 w 1295"/>
                  <a:gd name="T35" fmla="*/ 1174 h 1970"/>
                  <a:gd name="T36" fmla="*/ 23 w 1295"/>
                  <a:gd name="T37" fmla="*/ 918 h 1970"/>
                  <a:gd name="T38" fmla="*/ 19 w 1295"/>
                  <a:gd name="T39" fmla="*/ 690 h 1970"/>
                  <a:gd name="T40" fmla="*/ 27 w 1295"/>
                  <a:gd name="T41" fmla="*/ 465 h 1970"/>
                  <a:gd name="T42" fmla="*/ 34 w 1295"/>
                  <a:gd name="T43" fmla="*/ 225 h 1970"/>
                  <a:gd name="T44" fmla="*/ 65 w 1295"/>
                  <a:gd name="T45" fmla="*/ 88 h 197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295" h="1970">
                    <a:moveTo>
                      <a:pt x="65" y="88"/>
                    </a:moveTo>
                    <a:lnTo>
                      <a:pt x="351" y="42"/>
                    </a:lnTo>
                    <a:lnTo>
                      <a:pt x="691" y="0"/>
                    </a:lnTo>
                    <a:lnTo>
                      <a:pt x="1054" y="88"/>
                    </a:lnTo>
                    <a:lnTo>
                      <a:pt x="1268" y="164"/>
                    </a:lnTo>
                    <a:lnTo>
                      <a:pt x="1295" y="194"/>
                    </a:lnTo>
                    <a:lnTo>
                      <a:pt x="1131" y="232"/>
                    </a:lnTo>
                    <a:lnTo>
                      <a:pt x="810" y="332"/>
                    </a:lnTo>
                    <a:lnTo>
                      <a:pt x="493" y="438"/>
                    </a:lnTo>
                    <a:lnTo>
                      <a:pt x="462" y="709"/>
                    </a:lnTo>
                    <a:lnTo>
                      <a:pt x="458" y="1071"/>
                    </a:lnTo>
                    <a:lnTo>
                      <a:pt x="443" y="1638"/>
                    </a:lnTo>
                    <a:lnTo>
                      <a:pt x="439" y="1970"/>
                    </a:lnTo>
                    <a:lnTo>
                      <a:pt x="340" y="1894"/>
                    </a:lnTo>
                    <a:lnTo>
                      <a:pt x="241" y="1753"/>
                    </a:lnTo>
                    <a:lnTo>
                      <a:pt x="153" y="1661"/>
                    </a:lnTo>
                    <a:lnTo>
                      <a:pt x="0" y="1494"/>
                    </a:lnTo>
                    <a:lnTo>
                      <a:pt x="8" y="1174"/>
                    </a:lnTo>
                    <a:lnTo>
                      <a:pt x="23" y="918"/>
                    </a:lnTo>
                    <a:lnTo>
                      <a:pt x="19" y="690"/>
                    </a:lnTo>
                    <a:lnTo>
                      <a:pt x="27" y="465"/>
                    </a:lnTo>
                    <a:lnTo>
                      <a:pt x="34" y="225"/>
                    </a:lnTo>
                    <a:lnTo>
                      <a:pt x="65" y="88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9" name="Freeform 34"/>
              <p:cNvSpPr>
                <a:spLocks/>
              </p:cNvSpPr>
              <p:nvPr/>
            </p:nvSpPr>
            <p:spPr bwMode="auto">
              <a:xfrm>
                <a:off x="453" y="197"/>
                <a:ext cx="885" cy="1777"/>
              </a:xfrm>
              <a:custGeom>
                <a:avLst/>
                <a:gdLst>
                  <a:gd name="T0" fmla="*/ 61 w 885"/>
                  <a:gd name="T1" fmla="*/ 233 h 1777"/>
                  <a:gd name="T2" fmla="*/ 314 w 885"/>
                  <a:gd name="T3" fmla="*/ 172 h 1777"/>
                  <a:gd name="T4" fmla="*/ 636 w 885"/>
                  <a:gd name="T5" fmla="*/ 65 h 1777"/>
                  <a:gd name="T6" fmla="*/ 885 w 885"/>
                  <a:gd name="T7" fmla="*/ 0 h 1777"/>
                  <a:gd name="T8" fmla="*/ 881 w 885"/>
                  <a:gd name="T9" fmla="*/ 141 h 1777"/>
                  <a:gd name="T10" fmla="*/ 881 w 885"/>
                  <a:gd name="T11" fmla="*/ 309 h 1777"/>
                  <a:gd name="T12" fmla="*/ 874 w 885"/>
                  <a:gd name="T13" fmla="*/ 496 h 1777"/>
                  <a:gd name="T14" fmla="*/ 854 w 885"/>
                  <a:gd name="T15" fmla="*/ 778 h 1777"/>
                  <a:gd name="T16" fmla="*/ 858 w 885"/>
                  <a:gd name="T17" fmla="*/ 991 h 1777"/>
                  <a:gd name="T18" fmla="*/ 858 w 885"/>
                  <a:gd name="T19" fmla="*/ 1258 h 1777"/>
                  <a:gd name="T20" fmla="*/ 851 w 885"/>
                  <a:gd name="T21" fmla="*/ 1422 h 1777"/>
                  <a:gd name="T22" fmla="*/ 820 w 885"/>
                  <a:gd name="T23" fmla="*/ 1476 h 1777"/>
                  <a:gd name="T24" fmla="*/ 605 w 885"/>
                  <a:gd name="T25" fmla="*/ 1556 h 1777"/>
                  <a:gd name="T26" fmla="*/ 234 w 885"/>
                  <a:gd name="T27" fmla="*/ 1697 h 1777"/>
                  <a:gd name="T28" fmla="*/ 0 w 885"/>
                  <a:gd name="T29" fmla="*/ 1777 h 1777"/>
                  <a:gd name="T30" fmla="*/ 8 w 885"/>
                  <a:gd name="T31" fmla="*/ 1663 h 1777"/>
                  <a:gd name="T32" fmla="*/ 15 w 885"/>
                  <a:gd name="T33" fmla="*/ 1236 h 1777"/>
                  <a:gd name="T34" fmla="*/ 19 w 885"/>
                  <a:gd name="T35" fmla="*/ 847 h 1777"/>
                  <a:gd name="T36" fmla="*/ 27 w 885"/>
                  <a:gd name="T37" fmla="*/ 591 h 1777"/>
                  <a:gd name="T38" fmla="*/ 38 w 885"/>
                  <a:gd name="T39" fmla="*/ 351 h 1777"/>
                  <a:gd name="T40" fmla="*/ 61 w 885"/>
                  <a:gd name="T41" fmla="*/ 233 h 177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85" h="1777">
                    <a:moveTo>
                      <a:pt x="61" y="233"/>
                    </a:moveTo>
                    <a:lnTo>
                      <a:pt x="314" y="172"/>
                    </a:lnTo>
                    <a:lnTo>
                      <a:pt x="636" y="65"/>
                    </a:lnTo>
                    <a:lnTo>
                      <a:pt x="885" y="0"/>
                    </a:lnTo>
                    <a:lnTo>
                      <a:pt x="881" y="141"/>
                    </a:lnTo>
                    <a:lnTo>
                      <a:pt x="881" y="309"/>
                    </a:lnTo>
                    <a:lnTo>
                      <a:pt x="874" y="496"/>
                    </a:lnTo>
                    <a:lnTo>
                      <a:pt x="854" y="778"/>
                    </a:lnTo>
                    <a:lnTo>
                      <a:pt x="858" y="991"/>
                    </a:lnTo>
                    <a:lnTo>
                      <a:pt x="858" y="1258"/>
                    </a:lnTo>
                    <a:lnTo>
                      <a:pt x="851" y="1422"/>
                    </a:lnTo>
                    <a:lnTo>
                      <a:pt x="820" y="1476"/>
                    </a:lnTo>
                    <a:lnTo>
                      <a:pt x="605" y="1556"/>
                    </a:lnTo>
                    <a:lnTo>
                      <a:pt x="234" y="1697"/>
                    </a:lnTo>
                    <a:lnTo>
                      <a:pt x="0" y="1777"/>
                    </a:lnTo>
                    <a:lnTo>
                      <a:pt x="8" y="1663"/>
                    </a:lnTo>
                    <a:lnTo>
                      <a:pt x="15" y="1236"/>
                    </a:lnTo>
                    <a:lnTo>
                      <a:pt x="19" y="847"/>
                    </a:lnTo>
                    <a:lnTo>
                      <a:pt x="27" y="591"/>
                    </a:lnTo>
                    <a:lnTo>
                      <a:pt x="38" y="351"/>
                    </a:lnTo>
                    <a:lnTo>
                      <a:pt x="61" y="233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530" name="Group 35"/>
              <p:cNvGrpSpPr>
                <a:grpSpLocks/>
              </p:cNvGrpSpPr>
              <p:nvPr/>
            </p:nvGrpSpPr>
            <p:grpSpPr bwMode="auto">
              <a:xfrm>
                <a:off x="3" y="0"/>
                <a:ext cx="1348" cy="1976"/>
                <a:chOff x="3" y="0"/>
                <a:chExt cx="1348" cy="1976"/>
              </a:xfrm>
            </p:grpSpPr>
            <p:sp>
              <p:nvSpPr>
                <p:cNvPr id="20531" name="Oval 36"/>
                <p:cNvSpPr>
                  <a:spLocks noChangeArrowheads="1"/>
                </p:cNvSpPr>
                <p:nvPr/>
              </p:nvSpPr>
              <p:spPr bwMode="auto">
                <a:xfrm>
                  <a:off x="1163" y="311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20532" name="Oval 37"/>
                <p:cNvSpPr>
                  <a:spLocks noChangeArrowheads="1"/>
                </p:cNvSpPr>
                <p:nvPr/>
              </p:nvSpPr>
              <p:spPr bwMode="auto">
                <a:xfrm>
                  <a:off x="1163" y="410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20533" name="Oval 38"/>
                <p:cNvSpPr>
                  <a:spLocks noChangeArrowheads="1"/>
                </p:cNvSpPr>
                <p:nvPr/>
              </p:nvSpPr>
              <p:spPr bwMode="auto">
                <a:xfrm>
                  <a:off x="1163" y="512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20534" name="Oval 39"/>
                <p:cNvSpPr>
                  <a:spLocks noChangeArrowheads="1"/>
                </p:cNvSpPr>
                <p:nvPr/>
              </p:nvSpPr>
              <p:spPr bwMode="auto">
                <a:xfrm>
                  <a:off x="1163" y="607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20535" name="Oval 40"/>
                <p:cNvSpPr>
                  <a:spLocks noChangeArrowheads="1"/>
                </p:cNvSpPr>
                <p:nvPr/>
              </p:nvSpPr>
              <p:spPr bwMode="auto">
                <a:xfrm>
                  <a:off x="1163" y="698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20536" name="Freeform 41"/>
                <p:cNvSpPr>
                  <a:spLocks/>
                </p:cNvSpPr>
                <p:nvPr/>
              </p:nvSpPr>
              <p:spPr bwMode="auto">
                <a:xfrm>
                  <a:off x="635" y="376"/>
                  <a:ext cx="468" cy="353"/>
                </a:xfrm>
                <a:custGeom>
                  <a:avLst/>
                  <a:gdLst>
                    <a:gd name="T0" fmla="*/ 116 w 468"/>
                    <a:gd name="T1" fmla="*/ 122 h 353"/>
                    <a:gd name="T2" fmla="*/ 282 w 468"/>
                    <a:gd name="T3" fmla="*/ 70 h 353"/>
                    <a:gd name="T4" fmla="*/ 387 w 468"/>
                    <a:gd name="T5" fmla="*/ 29 h 353"/>
                    <a:gd name="T6" fmla="*/ 439 w 468"/>
                    <a:gd name="T7" fmla="*/ 0 h 353"/>
                    <a:gd name="T8" fmla="*/ 462 w 468"/>
                    <a:gd name="T9" fmla="*/ 0 h 353"/>
                    <a:gd name="T10" fmla="*/ 468 w 468"/>
                    <a:gd name="T11" fmla="*/ 33 h 353"/>
                    <a:gd name="T12" fmla="*/ 460 w 468"/>
                    <a:gd name="T13" fmla="*/ 120 h 353"/>
                    <a:gd name="T14" fmla="*/ 454 w 468"/>
                    <a:gd name="T15" fmla="*/ 209 h 353"/>
                    <a:gd name="T16" fmla="*/ 445 w 468"/>
                    <a:gd name="T17" fmla="*/ 239 h 353"/>
                    <a:gd name="T18" fmla="*/ 387 w 468"/>
                    <a:gd name="T19" fmla="*/ 254 h 353"/>
                    <a:gd name="T20" fmla="*/ 261 w 468"/>
                    <a:gd name="T21" fmla="*/ 273 h 353"/>
                    <a:gd name="T22" fmla="*/ 149 w 468"/>
                    <a:gd name="T23" fmla="*/ 306 h 353"/>
                    <a:gd name="T24" fmla="*/ 75 w 468"/>
                    <a:gd name="T25" fmla="*/ 330 h 353"/>
                    <a:gd name="T26" fmla="*/ 12 w 468"/>
                    <a:gd name="T27" fmla="*/ 353 h 353"/>
                    <a:gd name="T28" fmla="*/ 0 w 468"/>
                    <a:gd name="T29" fmla="*/ 337 h 353"/>
                    <a:gd name="T30" fmla="*/ 10 w 468"/>
                    <a:gd name="T31" fmla="*/ 277 h 353"/>
                    <a:gd name="T32" fmla="*/ 15 w 468"/>
                    <a:gd name="T33" fmla="*/ 149 h 353"/>
                    <a:gd name="T34" fmla="*/ 15 w 468"/>
                    <a:gd name="T35" fmla="*/ 111 h 353"/>
                    <a:gd name="T36" fmla="*/ 44 w 468"/>
                    <a:gd name="T37" fmla="*/ 114 h 353"/>
                    <a:gd name="T38" fmla="*/ 70 w 468"/>
                    <a:gd name="T39" fmla="*/ 128 h 353"/>
                    <a:gd name="T40" fmla="*/ 56 w 468"/>
                    <a:gd name="T41" fmla="*/ 175 h 353"/>
                    <a:gd name="T42" fmla="*/ 50 w 468"/>
                    <a:gd name="T43" fmla="*/ 244 h 353"/>
                    <a:gd name="T44" fmla="*/ 44 w 468"/>
                    <a:gd name="T45" fmla="*/ 303 h 353"/>
                    <a:gd name="T46" fmla="*/ 68 w 468"/>
                    <a:gd name="T47" fmla="*/ 308 h 353"/>
                    <a:gd name="T48" fmla="*/ 162 w 468"/>
                    <a:gd name="T49" fmla="*/ 277 h 353"/>
                    <a:gd name="T50" fmla="*/ 259 w 468"/>
                    <a:gd name="T51" fmla="*/ 248 h 353"/>
                    <a:gd name="T52" fmla="*/ 340 w 468"/>
                    <a:gd name="T53" fmla="*/ 227 h 353"/>
                    <a:gd name="T54" fmla="*/ 396 w 468"/>
                    <a:gd name="T55" fmla="*/ 213 h 353"/>
                    <a:gd name="T56" fmla="*/ 416 w 468"/>
                    <a:gd name="T57" fmla="*/ 204 h 353"/>
                    <a:gd name="T58" fmla="*/ 437 w 468"/>
                    <a:gd name="T59" fmla="*/ 145 h 353"/>
                    <a:gd name="T60" fmla="*/ 439 w 468"/>
                    <a:gd name="T61" fmla="*/ 80 h 353"/>
                    <a:gd name="T62" fmla="*/ 427 w 468"/>
                    <a:gd name="T63" fmla="*/ 41 h 353"/>
                    <a:gd name="T64" fmla="*/ 381 w 468"/>
                    <a:gd name="T65" fmla="*/ 52 h 353"/>
                    <a:gd name="T66" fmla="*/ 277 w 468"/>
                    <a:gd name="T67" fmla="*/ 97 h 353"/>
                    <a:gd name="T68" fmla="*/ 178 w 468"/>
                    <a:gd name="T69" fmla="*/ 120 h 353"/>
                    <a:gd name="T70" fmla="*/ 116 w 468"/>
                    <a:gd name="T71" fmla="*/ 122 h 35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68" h="353">
                      <a:moveTo>
                        <a:pt x="116" y="122"/>
                      </a:moveTo>
                      <a:lnTo>
                        <a:pt x="282" y="70"/>
                      </a:lnTo>
                      <a:lnTo>
                        <a:pt x="387" y="29"/>
                      </a:lnTo>
                      <a:lnTo>
                        <a:pt x="439" y="0"/>
                      </a:lnTo>
                      <a:lnTo>
                        <a:pt x="462" y="0"/>
                      </a:lnTo>
                      <a:lnTo>
                        <a:pt x="468" y="33"/>
                      </a:lnTo>
                      <a:lnTo>
                        <a:pt x="460" y="120"/>
                      </a:lnTo>
                      <a:lnTo>
                        <a:pt x="454" y="209"/>
                      </a:lnTo>
                      <a:lnTo>
                        <a:pt x="445" y="239"/>
                      </a:lnTo>
                      <a:lnTo>
                        <a:pt x="387" y="254"/>
                      </a:lnTo>
                      <a:lnTo>
                        <a:pt x="261" y="273"/>
                      </a:lnTo>
                      <a:lnTo>
                        <a:pt x="149" y="306"/>
                      </a:lnTo>
                      <a:lnTo>
                        <a:pt x="75" y="330"/>
                      </a:lnTo>
                      <a:lnTo>
                        <a:pt x="12" y="353"/>
                      </a:lnTo>
                      <a:lnTo>
                        <a:pt x="0" y="337"/>
                      </a:lnTo>
                      <a:lnTo>
                        <a:pt x="10" y="277"/>
                      </a:lnTo>
                      <a:lnTo>
                        <a:pt x="15" y="149"/>
                      </a:lnTo>
                      <a:lnTo>
                        <a:pt x="15" y="111"/>
                      </a:lnTo>
                      <a:lnTo>
                        <a:pt x="44" y="114"/>
                      </a:lnTo>
                      <a:lnTo>
                        <a:pt x="70" y="128"/>
                      </a:lnTo>
                      <a:lnTo>
                        <a:pt x="56" y="175"/>
                      </a:lnTo>
                      <a:lnTo>
                        <a:pt x="50" y="244"/>
                      </a:lnTo>
                      <a:lnTo>
                        <a:pt x="44" y="303"/>
                      </a:lnTo>
                      <a:lnTo>
                        <a:pt x="68" y="308"/>
                      </a:lnTo>
                      <a:lnTo>
                        <a:pt x="162" y="277"/>
                      </a:lnTo>
                      <a:lnTo>
                        <a:pt x="259" y="248"/>
                      </a:lnTo>
                      <a:lnTo>
                        <a:pt x="340" y="227"/>
                      </a:lnTo>
                      <a:lnTo>
                        <a:pt x="396" y="213"/>
                      </a:lnTo>
                      <a:lnTo>
                        <a:pt x="416" y="204"/>
                      </a:lnTo>
                      <a:lnTo>
                        <a:pt x="437" y="145"/>
                      </a:lnTo>
                      <a:lnTo>
                        <a:pt x="439" y="80"/>
                      </a:lnTo>
                      <a:lnTo>
                        <a:pt x="427" y="41"/>
                      </a:lnTo>
                      <a:lnTo>
                        <a:pt x="381" y="52"/>
                      </a:lnTo>
                      <a:lnTo>
                        <a:pt x="277" y="97"/>
                      </a:lnTo>
                      <a:lnTo>
                        <a:pt x="178" y="120"/>
                      </a:lnTo>
                      <a:lnTo>
                        <a:pt x="116" y="1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537" name="Group 42"/>
                <p:cNvGrpSpPr>
                  <a:grpSpLocks/>
                </p:cNvGrpSpPr>
                <p:nvPr/>
              </p:nvGrpSpPr>
              <p:grpSpPr bwMode="auto">
                <a:xfrm>
                  <a:off x="658" y="757"/>
                  <a:ext cx="72" cy="40"/>
                  <a:chOff x="658" y="757"/>
                  <a:chExt cx="72" cy="40"/>
                </a:xfrm>
              </p:grpSpPr>
              <p:sp>
                <p:nvSpPr>
                  <p:cNvPr id="20564" name="Freeform 43"/>
                  <p:cNvSpPr>
                    <a:spLocks/>
                  </p:cNvSpPr>
                  <p:nvPr/>
                </p:nvSpPr>
                <p:spPr bwMode="auto">
                  <a:xfrm>
                    <a:off x="658" y="757"/>
                    <a:ext cx="72" cy="40"/>
                  </a:xfrm>
                  <a:custGeom>
                    <a:avLst/>
                    <a:gdLst>
                      <a:gd name="T0" fmla="*/ 0 w 72"/>
                      <a:gd name="T1" fmla="*/ 4 h 40"/>
                      <a:gd name="T2" fmla="*/ 44 w 72"/>
                      <a:gd name="T3" fmla="*/ 0 h 40"/>
                      <a:gd name="T4" fmla="*/ 55 w 72"/>
                      <a:gd name="T5" fmla="*/ 6 h 40"/>
                      <a:gd name="T6" fmla="*/ 66 w 72"/>
                      <a:gd name="T7" fmla="*/ 11 h 40"/>
                      <a:gd name="T8" fmla="*/ 72 w 72"/>
                      <a:gd name="T9" fmla="*/ 23 h 40"/>
                      <a:gd name="T10" fmla="*/ 63 w 72"/>
                      <a:gd name="T11" fmla="*/ 27 h 40"/>
                      <a:gd name="T12" fmla="*/ 49 w 72"/>
                      <a:gd name="T13" fmla="*/ 34 h 40"/>
                      <a:gd name="T14" fmla="*/ 40 w 72"/>
                      <a:gd name="T15" fmla="*/ 40 h 40"/>
                      <a:gd name="T16" fmla="*/ 28 w 72"/>
                      <a:gd name="T17" fmla="*/ 40 h 40"/>
                      <a:gd name="T18" fmla="*/ 0 w 72"/>
                      <a:gd name="T19" fmla="*/ 4 h 4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72" h="40">
                        <a:moveTo>
                          <a:pt x="0" y="4"/>
                        </a:moveTo>
                        <a:lnTo>
                          <a:pt x="44" y="0"/>
                        </a:lnTo>
                        <a:lnTo>
                          <a:pt x="55" y="6"/>
                        </a:lnTo>
                        <a:lnTo>
                          <a:pt x="66" y="11"/>
                        </a:lnTo>
                        <a:lnTo>
                          <a:pt x="72" y="23"/>
                        </a:lnTo>
                        <a:lnTo>
                          <a:pt x="63" y="27"/>
                        </a:lnTo>
                        <a:lnTo>
                          <a:pt x="49" y="34"/>
                        </a:lnTo>
                        <a:lnTo>
                          <a:pt x="40" y="40"/>
                        </a:lnTo>
                        <a:lnTo>
                          <a:pt x="28" y="40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65" name="Freeform 44"/>
                  <p:cNvSpPr>
                    <a:spLocks/>
                  </p:cNvSpPr>
                  <p:nvPr/>
                </p:nvSpPr>
                <p:spPr bwMode="auto">
                  <a:xfrm>
                    <a:off x="658" y="757"/>
                    <a:ext cx="72" cy="40"/>
                  </a:xfrm>
                  <a:custGeom>
                    <a:avLst/>
                    <a:gdLst>
                      <a:gd name="T0" fmla="*/ 0 w 72"/>
                      <a:gd name="T1" fmla="*/ 4 h 40"/>
                      <a:gd name="T2" fmla="*/ 44 w 72"/>
                      <a:gd name="T3" fmla="*/ 0 h 40"/>
                      <a:gd name="T4" fmla="*/ 55 w 72"/>
                      <a:gd name="T5" fmla="*/ 6 h 40"/>
                      <a:gd name="T6" fmla="*/ 66 w 72"/>
                      <a:gd name="T7" fmla="*/ 11 h 40"/>
                      <a:gd name="T8" fmla="*/ 72 w 72"/>
                      <a:gd name="T9" fmla="*/ 23 h 40"/>
                      <a:gd name="T10" fmla="*/ 63 w 72"/>
                      <a:gd name="T11" fmla="*/ 27 h 40"/>
                      <a:gd name="T12" fmla="*/ 49 w 72"/>
                      <a:gd name="T13" fmla="*/ 34 h 40"/>
                      <a:gd name="T14" fmla="*/ 40 w 72"/>
                      <a:gd name="T15" fmla="*/ 40 h 40"/>
                      <a:gd name="T16" fmla="*/ 28 w 72"/>
                      <a:gd name="T17" fmla="*/ 40 h 4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2" h="40">
                        <a:moveTo>
                          <a:pt x="0" y="4"/>
                        </a:moveTo>
                        <a:lnTo>
                          <a:pt x="44" y="0"/>
                        </a:lnTo>
                        <a:lnTo>
                          <a:pt x="55" y="6"/>
                        </a:lnTo>
                        <a:lnTo>
                          <a:pt x="66" y="11"/>
                        </a:lnTo>
                        <a:lnTo>
                          <a:pt x="72" y="23"/>
                        </a:lnTo>
                        <a:lnTo>
                          <a:pt x="63" y="27"/>
                        </a:lnTo>
                        <a:lnTo>
                          <a:pt x="49" y="34"/>
                        </a:lnTo>
                        <a:lnTo>
                          <a:pt x="40" y="40"/>
                        </a:lnTo>
                        <a:lnTo>
                          <a:pt x="28" y="4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38" name="Freeform 45"/>
                <p:cNvSpPr>
                  <a:spLocks/>
                </p:cNvSpPr>
                <p:nvPr/>
              </p:nvSpPr>
              <p:spPr bwMode="auto">
                <a:xfrm>
                  <a:off x="659" y="750"/>
                  <a:ext cx="90" cy="60"/>
                </a:xfrm>
                <a:custGeom>
                  <a:avLst/>
                  <a:gdLst>
                    <a:gd name="T0" fmla="*/ 90 w 90"/>
                    <a:gd name="T1" fmla="*/ 17 h 60"/>
                    <a:gd name="T2" fmla="*/ 88 w 90"/>
                    <a:gd name="T3" fmla="*/ 13 h 60"/>
                    <a:gd name="T4" fmla="*/ 85 w 90"/>
                    <a:gd name="T5" fmla="*/ 9 h 60"/>
                    <a:gd name="T6" fmla="*/ 80 w 90"/>
                    <a:gd name="T7" fmla="*/ 6 h 60"/>
                    <a:gd name="T8" fmla="*/ 75 w 90"/>
                    <a:gd name="T9" fmla="*/ 5 h 60"/>
                    <a:gd name="T10" fmla="*/ 68 w 90"/>
                    <a:gd name="T11" fmla="*/ 2 h 60"/>
                    <a:gd name="T12" fmla="*/ 61 w 90"/>
                    <a:gd name="T13" fmla="*/ 1 h 60"/>
                    <a:gd name="T14" fmla="*/ 54 w 90"/>
                    <a:gd name="T15" fmla="*/ 0 h 60"/>
                    <a:gd name="T16" fmla="*/ 46 w 90"/>
                    <a:gd name="T17" fmla="*/ 1 h 60"/>
                    <a:gd name="T18" fmla="*/ 38 w 90"/>
                    <a:gd name="T19" fmla="*/ 3 h 60"/>
                    <a:gd name="T20" fmla="*/ 31 w 90"/>
                    <a:gd name="T21" fmla="*/ 6 h 60"/>
                    <a:gd name="T22" fmla="*/ 23 w 90"/>
                    <a:gd name="T23" fmla="*/ 9 h 60"/>
                    <a:gd name="T24" fmla="*/ 18 w 90"/>
                    <a:gd name="T25" fmla="*/ 13 h 60"/>
                    <a:gd name="T26" fmla="*/ 11 w 90"/>
                    <a:gd name="T27" fmla="*/ 18 h 60"/>
                    <a:gd name="T28" fmla="*/ 7 w 90"/>
                    <a:gd name="T29" fmla="*/ 23 h 60"/>
                    <a:gd name="T30" fmla="*/ 3 w 90"/>
                    <a:gd name="T31" fmla="*/ 27 h 60"/>
                    <a:gd name="T32" fmla="*/ 1 w 90"/>
                    <a:gd name="T33" fmla="*/ 32 h 60"/>
                    <a:gd name="T34" fmla="*/ 0 w 90"/>
                    <a:gd name="T35" fmla="*/ 38 h 60"/>
                    <a:gd name="T36" fmla="*/ 0 w 90"/>
                    <a:gd name="T37" fmla="*/ 43 h 60"/>
                    <a:gd name="T38" fmla="*/ 2 w 90"/>
                    <a:gd name="T39" fmla="*/ 47 h 60"/>
                    <a:gd name="T40" fmla="*/ 5 w 90"/>
                    <a:gd name="T41" fmla="*/ 51 h 60"/>
                    <a:gd name="T42" fmla="*/ 10 w 90"/>
                    <a:gd name="T43" fmla="*/ 54 h 60"/>
                    <a:gd name="T44" fmla="*/ 15 w 90"/>
                    <a:gd name="T45" fmla="*/ 55 h 60"/>
                    <a:gd name="T46" fmla="*/ 22 w 90"/>
                    <a:gd name="T47" fmla="*/ 58 h 60"/>
                    <a:gd name="T48" fmla="*/ 29 w 90"/>
                    <a:gd name="T49" fmla="*/ 59 h 60"/>
                    <a:gd name="T50" fmla="*/ 36 w 90"/>
                    <a:gd name="T51" fmla="*/ 60 h 60"/>
                    <a:gd name="T52" fmla="*/ 44 w 90"/>
                    <a:gd name="T53" fmla="*/ 59 h 60"/>
                    <a:gd name="T54" fmla="*/ 52 w 90"/>
                    <a:gd name="T55" fmla="*/ 57 h 60"/>
                    <a:gd name="T56" fmla="*/ 59 w 90"/>
                    <a:gd name="T57" fmla="*/ 54 h 60"/>
                    <a:gd name="T58" fmla="*/ 67 w 90"/>
                    <a:gd name="T59" fmla="*/ 51 h 60"/>
                    <a:gd name="T60" fmla="*/ 72 w 90"/>
                    <a:gd name="T61" fmla="*/ 47 h 60"/>
                    <a:gd name="T62" fmla="*/ 79 w 90"/>
                    <a:gd name="T63" fmla="*/ 42 h 60"/>
                    <a:gd name="T64" fmla="*/ 83 w 90"/>
                    <a:gd name="T65" fmla="*/ 37 h 60"/>
                    <a:gd name="T66" fmla="*/ 87 w 90"/>
                    <a:gd name="T67" fmla="*/ 33 h 60"/>
                    <a:gd name="T68" fmla="*/ 89 w 90"/>
                    <a:gd name="T69" fmla="*/ 28 h 60"/>
                    <a:gd name="T70" fmla="*/ 90 w 90"/>
                    <a:gd name="T71" fmla="*/ 22 h 60"/>
                    <a:gd name="T72" fmla="*/ 90 w 90"/>
                    <a:gd name="T73" fmla="*/ 17 h 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0" h="60">
                      <a:moveTo>
                        <a:pt x="90" y="17"/>
                      </a:moveTo>
                      <a:lnTo>
                        <a:pt x="88" y="13"/>
                      </a:lnTo>
                      <a:lnTo>
                        <a:pt x="85" y="9"/>
                      </a:lnTo>
                      <a:lnTo>
                        <a:pt x="80" y="6"/>
                      </a:lnTo>
                      <a:lnTo>
                        <a:pt x="75" y="5"/>
                      </a:lnTo>
                      <a:lnTo>
                        <a:pt x="68" y="2"/>
                      </a:lnTo>
                      <a:lnTo>
                        <a:pt x="61" y="1"/>
                      </a:lnTo>
                      <a:lnTo>
                        <a:pt x="54" y="0"/>
                      </a:lnTo>
                      <a:lnTo>
                        <a:pt x="46" y="1"/>
                      </a:lnTo>
                      <a:lnTo>
                        <a:pt x="38" y="3"/>
                      </a:lnTo>
                      <a:lnTo>
                        <a:pt x="31" y="6"/>
                      </a:lnTo>
                      <a:lnTo>
                        <a:pt x="23" y="9"/>
                      </a:lnTo>
                      <a:lnTo>
                        <a:pt x="18" y="13"/>
                      </a:lnTo>
                      <a:lnTo>
                        <a:pt x="11" y="18"/>
                      </a:lnTo>
                      <a:lnTo>
                        <a:pt x="7" y="23"/>
                      </a:lnTo>
                      <a:lnTo>
                        <a:pt x="3" y="27"/>
                      </a:lnTo>
                      <a:lnTo>
                        <a:pt x="1" y="32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1"/>
                      </a:lnTo>
                      <a:lnTo>
                        <a:pt x="10" y="54"/>
                      </a:lnTo>
                      <a:lnTo>
                        <a:pt x="15" y="55"/>
                      </a:lnTo>
                      <a:lnTo>
                        <a:pt x="22" y="58"/>
                      </a:lnTo>
                      <a:lnTo>
                        <a:pt x="29" y="59"/>
                      </a:lnTo>
                      <a:lnTo>
                        <a:pt x="36" y="60"/>
                      </a:lnTo>
                      <a:lnTo>
                        <a:pt x="44" y="59"/>
                      </a:lnTo>
                      <a:lnTo>
                        <a:pt x="52" y="57"/>
                      </a:lnTo>
                      <a:lnTo>
                        <a:pt x="59" y="54"/>
                      </a:lnTo>
                      <a:lnTo>
                        <a:pt x="67" y="51"/>
                      </a:lnTo>
                      <a:lnTo>
                        <a:pt x="72" y="47"/>
                      </a:lnTo>
                      <a:lnTo>
                        <a:pt x="79" y="42"/>
                      </a:lnTo>
                      <a:lnTo>
                        <a:pt x="83" y="37"/>
                      </a:lnTo>
                      <a:lnTo>
                        <a:pt x="87" y="33"/>
                      </a:lnTo>
                      <a:lnTo>
                        <a:pt x="89" y="28"/>
                      </a:lnTo>
                      <a:lnTo>
                        <a:pt x="90" y="22"/>
                      </a:lnTo>
                      <a:lnTo>
                        <a:pt x="9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9" name="Freeform 46"/>
                <p:cNvSpPr>
                  <a:spLocks/>
                </p:cNvSpPr>
                <p:nvPr/>
              </p:nvSpPr>
              <p:spPr bwMode="auto">
                <a:xfrm>
                  <a:off x="824" y="701"/>
                  <a:ext cx="92" cy="60"/>
                </a:xfrm>
                <a:custGeom>
                  <a:avLst/>
                  <a:gdLst>
                    <a:gd name="T0" fmla="*/ 92 w 92"/>
                    <a:gd name="T1" fmla="*/ 17 h 60"/>
                    <a:gd name="T2" fmla="*/ 90 w 92"/>
                    <a:gd name="T3" fmla="*/ 13 h 60"/>
                    <a:gd name="T4" fmla="*/ 87 w 92"/>
                    <a:gd name="T5" fmla="*/ 8 h 60"/>
                    <a:gd name="T6" fmla="*/ 82 w 92"/>
                    <a:gd name="T7" fmla="*/ 5 h 60"/>
                    <a:gd name="T8" fmla="*/ 77 w 92"/>
                    <a:gd name="T9" fmla="*/ 2 h 60"/>
                    <a:gd name="T10" fmla="*/ 70 w 92"/>
                    <a:gd name="T11" fmla="*/ 1 h 60"/>
                    <a:gd name="T12" fmla="*/ 61 w 92"/>
                    <a:gd name="T13" fmla="*/ 0 h 60"/>
                    <a:gd name="T14" fmla="*/ 55 w 92"/>
                    <a:gd name="T15" fmla="*/ 0 h 60"/>
                    <a:gd name="T16" fmla="*/ 47 w 92"/>
                    <a:gd name="T17" fmla="*/ 0 h 60"/>
                    <a:gd name="T18" fmla="*/ 39 w 92"/>
                    <a:gd name="T19" fmla="*/ 2 h 60"/>
                    <a:gd name="T20" fmla="*/ 32 w 92"/>
                    <a:gd name="T21" fmla="*/ 5 h 60"/>
                    <a:gd name="T22" fmla="*/ 24 w 92"/>
                    <a:gd name="T23" fmla="*/ 9 h 60"/>
                    <a:gd name="T24" fmla="*/ 18 w 92"/>
                    <a:gd name="T25" fmla="*/ 12 h 60"/>
                    <a:gd name="T26" fmla="*/ 11 w 92"/>
                    <a:gd name="T27" fmla="*/ 17 h 60"/>
                    <a:gd name="T28" fmla="*/ 7 w 92"/>
                    <a:gd name="T29" fmla="*/ 23 h 60"/>
                    <a:gd name="T30" fmla="*/ 3 w 92"/>
                    <a:gd name="T31" fmla="*/ 28 h 60"/>
                    <a:gd name="T32" fmla="*/ 1 w 92"/>
                    <a:gd name="T33" fmla="*/ 31 h 60"/>
                    <a:gd name="T34" fmla="*/ 0 w 92"/>
                    <a:gd name="T35" fmla="*/ 38 h 60"/>
                    <a:gd name="T36" fmla="*/ 0 w 92"/>
                    <a:gd name="T37" fmla="*/ 43 h 60"/>
                    <a:gd name="T38" fmla="*/ 2 w 92"/>
                    <a:gd name="T39" fmla="*/ 47 h 60"/>
                    <a:gd name="T40" fmla="*/ 5 w 92"/>
                    <a:gd name="T41" fmla="*/ 52 h 60"/>
                    <a:gd name="T42" fmla="*/ 10 w 92"/>
                    <a:gd name="T43" fmla="*/ 55 h 60"/>
                    <a:gd name="T44" fmla="*/ 15 w 92"/>
                    <a:gd name="T45" fmla="*/ 58 h 60"/>
                    <a:gd name="T46" fmla="*/ 22 w 92"/>
                    <a:gd name="T47" fmla="*/ 59 h 60"/>
                    <a:gd name="T48" fmla="*/ 31 w 92"/>
                    <a:gd name="T49" fmla="*/ 60 h 60"/>
                    <a:gd name="T50" fmla="*/ 37 w 92"/>
                    <a:gd name="T51" fmla="*/ 60 h 60"/>
                    <a:gd name="T52" fmla="*/ 45 w 92"/>
                    <a:gd name="T53" fmla="*/ 60 h 60"/>
                    <a:gd name="T54" fmla="*/ 53 w 92"/>
                    <a:gd name="T55" fmla="*/ 58 h 60"/>
                    <a:gd name="T56" fmla="*/ 60 w 92"/>
                    <a:gd name="T57" fmla="*/ 55 h 60"/>
                    <a:gd name="T58" fmla="*/ 68 w 92"/>
                    <a:gd name="T59" fmla="*/ 51 h 60"/>
                    <a:gd name="T60" fmla="*/ 74 w 92"/>
                    <a:gd name="T61" fmla="*/ 48 h 60"/>
                    <a:gd name="T62" fmla="*/ 81 w 92"/>
                    <a:gd name="T63" fmla="*/ 43 h 60"/>
                    <a:gd name="T64" fmla="*/ 85 w 92"/>
                    <a:gd name="T65" fmla="*/ 37 h 60"/>
                    <a:gd name="T66" fmla="*/ 89 w 92"/>
                    <a:gd name="T67" fmla="*/ 32 h 60"/>
                    <a:gd name="T68" fmla="*/ 91 w 92"/>
                    <a:gd name="T69" fmla="*/ 29 h 60"/>
                    <a:gd name="T70" fmla="*/ 92 w 92"/>
                    <a:gd name="T71" fmla="*/ 22 h 60"/>
                    <a:gd name="T72" fmla="*/ 92 w 92"/>
                    <a:gd name="T73" fmla="*/ 17 h 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60">
                      <a:moveTo>
                        <a:pt x="92" y="17"/>
                      </a:moveTo>
                      <a:lnTo>
                        <a:pt x="90" y="13"/>
                      </a:lnTo>
                      <a:lnTo>
                        <a:pt x="87" y="8"/>
                      </a:lnTo>
                      <a:lnTo>
                        <a:pt x="82" y="5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32" y="5"/>
                      </a:lnTo>
                      <a:lnTo>
                        <a:pt x="24" y="9"/>
                      </a:lnTo>
                      <a:lnTo>
                        <a:pt x="18" y="12"/>
                      </a:lnTo>
                      <a:lnTo>
                        <a:pt x="11" y="17"/>
                      </a:lnTo>
                      <a:lnTo>
                        <a:pt x="7" y="23"/>
                      </a:lnTo>
                      <a:lnTo>
                        <a:pt x="3" y="28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2"/>
                      </a:lnTo>
                      <a:lnTo>
                        <a:pt x="10" y="55"/>
                      </a:lnTo>
                      <a:lnTo>
                        <a:pt x="15" y="58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7" y="60"/>
                      </a:lnTo>
                      <a:lnTo>
                        <a:pt x="45" y="60"/>
                      </a:lnTo>
                      <a:lnTo>
                        <a:pt x="53" y="58"/>
                      </a:lnTo>
                      <a:lnTo>
                        <a:pt x="60" y="55"/>
                      </a:lnTo>
                      <a:lnTo>
                        <a:pt x="68" y="51"/>
                      </a:lnTo>
                      <a:lnTo>
                        <a:pt x="74" y="48"/>
                      </a:lnTo>
                      <a:lnTo>
                        <a:pt x="81" y="43"/>
                      </a:lnTo>
                      <a:lnTo>
                        <a:pt x="85" y="37"/>
                      </a:lnTo>
                      <a:lnTo>
                        <a:pt x="89" y="32"/>
                      </a:lnTo>
                      <a:lnTo>
                        <a:pt x="91" y="29"/>
                      </a:lnTo>
                      <a:lnTo>
                        <a:pt x="92" y="22"/>
                      </a:lnTo>
                      <a:lnTo>
                        <a:pt x="92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0" name="Freeform 47"/>
                <p:cNvSpPr>
                  <a:spLocks/>
                </p:cNvSpPr>
                <p:nvPr/>
              </p:nvSpPr>
              <p:spPr bwMode="auto">
                <a:xfrm>
                  <a:off x="970" y="661"/>
                  <a:ext cx="92" cy="60"/>
                </a:xfrm>
                <a:custGeom>
                  <a:avLst/>
                  <a:gdLst>
                    <a:gd name="T0" fmla="*/ 92 w 92"/>
                    <a:gd name="T1" fmla="*/ 17 h 60"/>
                    <a:gd name="T2" fmla="*/ 90 w 92"/>
                    <a:gd name="T3" fmla="*/ 13 h 60"/>
                    <a:gd name="T4" fmla="*/ 87 w 92"/>
                    <a:gd name="T5" fmla="*/ 8 h 60"/>
                    <a:gd name="T6" fmla="*/ 82 w 92"/>
                    <a:gd name="T7" fmla="*/ 5 h 60"/>
                    <a:gd name="T8" fmla="*/ 77 w 92"/>
                    <a:gd name="T9" fmla="*/ 2 h 60"/>
                    <a:gd name="T10" fmla="*/ 70 w 92"/>
                    <a:gd name="T11" fmla="*/ 1 h 60"/>
                    <a:gd name="T12" fmla="*/ 61 w 92"/>
                    <a:gd name="T13" fmla="*/ 0 h 60"/>
                    <a:gd name="T14" fmla="*/ 55 w 92"/>
                    <a:gd name="T15" fmla="*/ 0 h 60"/>
                    <a:gd name="T16" fmla="*/ 47 w 92"/>
                    <a:gd name="T17" fmla="*/ 0 h 60"/>
                    <a:gd name="T18" fmla="*/ 39 w 92"/>
                    <a:gd name="T19" fmla="*/ 2 h 60"/>
                    <a:gd name="T20" fmla="*/ 32 w 92"/>
                    <a:gd name="T21" fmla="*/ 5 h 60"/>
                    <a:gd name="T22" fmla="*/ 24 w 92"/>
                    <a:gd name="T23" fmla="*/ 9 h 60"/>
                    <a:gd name="T24" fmla="*/ 18 w 92"/>
                    <a:gd name="T25" fmla="*/ 12 h 60"/>
                    <a:gd name="T26" fmla="*/ 11 w 92"/>
                    <a:gd name="T27" fmla="*/ 17 h 60"/>
                    <a:gd name="T28" fmla="*/ 7 w 92"/>
                    <a:gd name="T29" fmla="*/ 23 h 60"/>
                    <a:gd name="T30" fmla="*/ 3 w 92"/>
                    <a:gd name="T31" fmla="*/ 28 h 60"/>
                    <a:gd name="T32" fmla="*/ 1 w 92"/>
                    <a:gd name="T33" fmla="*/ 31 h 60"/>
                    <a:gd name="T34" fmla="*/ 0 w 92"/>
                    <a:gd name="T35" fmla="*/ 38 h 60"/>
                    <a:gd name="T36" fmla="*/ 0 w 92"/>
                    <a:gd name="T37" fmla="*/ 43 h 60"/>
                    <a:gd name="T38" fmla="*/ 2 w 92"/>
                    <a:gd name="T39" fmla="*/ 47 h 60"/>
                    <a:gd name="T40" fmla="*/ 5 w 92"/>
                    <a:gd name="T41" fmla="*/ 52 h 60"/>
                    <a:gd name="T42" fmla="*/ 10 w 92"/>
                    <a:gd name="T43" fmla="*/ 55 h 60"/>
                    <a:gd name="T44" fmla="*/ 15 w 92"/>
                    <a:gd name="T45" fmla="*/ 58 h 60"/>
                    <a:gd name="T46" fmla="*/ 22 w 92"/>
                    <a:gd name="T47" fmla="*/ 59 h 60"/>
                    <a:gd name="T48" fmla="*/ 31 w 92"/>
                    <a:gd name="T49" fmla="*/ 60 h 60"/>
                    <a:gd name="T50" fmla="*/ 37 w 92"/>
                    <a:gd name="T51" fmla="*/ 60 h 60"/>
                    <a:gd name="T52" fmla="*/ 45 w 92"/>
                    <a:gd name="T53" fmla="*/ 60 h 60"/>
                    <a:gd name="T54" fmla="*/ 53 w 92"/>
                    <a:gd name="T55" fmla="*/ 58 h 60"/>
                    <a:gd name="T56" fmla="*/ 60 w 92"/>
                    <a:gd name="T57" fmla="*/ 55 h 60"/>
                    <a:gd name="T58" fmla="*/ 68 w 92"/>
                    <a:gd name="T59" fmla="*/ 51 h 60"/>
                    <a:gd name="T60" fmla="*/ 74 w 92"/>
                    <a:gd name="T61" fmla="*/ 48 h 60"/>
                    <a:gd name="T62" fmla="*/ 81 w 92"/>
                    <a:gd name="T63" fmla="*/ 43 h 60"/>
                    <a:gd name="T64" fmla="*/ 85 w 92"/>
                    <a:gd name="T65" fmla="*/ 37 h 60"/>
                    <a:gd name="T66" fmla="*/ 89 w 92"/>
                    <a:gd name="T67" fmla="*/ 32 h 60"/>
                    <a:gd name="T68" fmla="*/ 91 w 92"/>
                    <a:gd name="T69" fmla="*/ 29 h 60"/>
                    <a:gd name="T70" fmla="*/ 92 w 92"/>
                    <a:gd name="T71" fmla="*/ 22 h 60"/>
                    <a:gd name="T72" fmla="*/ 92 w 92"/>
                    <a:gd name="T73" fmla="*/ 17 h 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60">
                      <a:moveTo>
                        <a:pt x="92" y="17"/>
                      </a:moveTo>
                      <a:lnTo>
                        <a:pt x="90" y="13"/>
                      </a:lnTo>
                      <a:lnTo>
                        <a:pt x="87" y="8"/>
                      </a:lnTo>
                      <a:lnTo>
                        <a:pt x="82" y="5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32" y="5"/>
                      </a:lnTo>
                      <a:lnTo>
                        <a:pt x="24" y="9"/>
                      </a:lnTo>
                      <a:lnTo>
                        <a:pt x="18" y="12"/>
                      </a:lnTo>
                      <a:lnTo>
                        <a:pt x="11" y="17"/>
                      </a:lnTo>
                      <a:lnTo>
                        <a:pt x="7" y="23"/>
                      </a:lnTo>
                      <a:lnTo>
                        <a:pt x="3" y="28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2"/>
                      </a:lnTo>
                      <a:lnTo>
                        <a:pt x="10" y="55"/>
                      </a:lnTo>
                      <a:lnTo>
                        <a:pt x="15" y="58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7" y="60"/>
                      </a:lnTo>
                      <a:lnTo>
                        <a:pt x="45" y="60"/>
                      </a:lnTo>
                      <a:lnTo>
                        <a:pt x="53" y="58"/>
                      </a:lnTo>
                      <a:lnTo>
                        <a:pt x="60" y="55"/>
                      </a:lnTo>
                      <a:lnTo>
                        <a:pt x="68" y="51"/>
                      </a:lnTo>
                      <a:lnTo>
                        <a:pt x="74" y="48"/>
                      </a:lnTo>
                      <a:lnTo>
                        <a:pt x="81" y="43"/>
                      </a:lnTo>
                      <a:lnTo>
                        <a:pt x="85" y="37"/>
                      </a:lnTo>
                      <a:lnTo>
                        <a:pt x="89" y="32"/>
                      </a:lnTo>
                      <a:lnTo>
                        <a:pt x="91" y="29"/>
                      </a:lnTo>
                      <a:lnTo>
                        <a:pt x="92" y="22"/>
                      </a:lnTo>
                      <a:lnTo>
                        <a:pt x="92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1" name="Freeform 48"/>
                <p:cNvSpPr>
                  <a:spLocks/>
                </p:cNvSpPr>
                <p:nvPr/>
              </p:nvSpPr>
              <p:spPr bwMode="auto">
                <a:xfrm>
                  <a:off x="635" y="769"/>
                  <a:ext cx="477" cy="158"/>
                </a:xfrm>
                <a:custGeom>
                  <a:avLst/>
                  <a:gdLst>
                    <a:gd name="T0" fmla="*/ 17 w 477"/>
                    <a:gd name="T1" fmla="*/ 116 h 158"/>
                    <a:gd name="T2" fmla="*/ 174 w 477"/>
                    <a:gd name="T3" fmla="*/ 86 h 158"/>
                    <a:gd name="T4" fmla="*/ 319 w 477"/>
                    <a:gd name="T5" fmla="*/ 50 h 158"/>
                    <a:gd name="T6" fmla="*/ 462 w 477"/>
                    <a:gd name="T7" fmla="*/ 0 h 158"/>
                    <a:gd name="T8" fmla="*/ 477 w 477"/>
                    <a:gd name="T9" fmla="*/ 16 h 158"/>
                    <a:gd name="T10" fmla="*/ 467 w 477"/>
                    <a:gd name="T11" fmla="*/ 46 h 158"/>
                    <a:gd name="T12" fmla="*/ 421 w 477"/>
                    <a:gd name="T13" fmla="*/ 58 h 158"/>
                    <a:gd name="T14" fmla="*/ 295 w 477"/>
                    <a:gd name="T15" fmla="*/ 76 h 158"/>
                    <a:gd name="T16" fmla="*/ 162 w 477"/>
                    <a:gd name="T17" fmla="*/ 116 h 158"/>
                    <a:gd name="T18" fmla="*/ 75 w 477"/>
                    <a:gd name="T19" fmla="*/ 130 h 158"/>
                    <a:gd name="T20" fmla="*/ 23 w 477"/>
                    <a:gd name="T21" fmla="*/ 158 h 158"/>
                    <a:gd name="T22" fmla="*/ 0 w 477"/>
                    <a:gd name="T23" fmla="*/ 140 h 158"/>
                    <a:gd name="T24" fmla="*/ 17 w 477"/>
                    <a:gd name="T25" fmla="*/ 116 h 15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477" h="158">
                      <a:moveTo>
                        <a:pt x="17" y="116"/>
                      </a:moveTo>
                      <a:lnTo>
                        <a:pt x="174" y="86"/>
                      </a:lnTo>
                      <a:lnTo>
                        <a:pt x="319" y="50"/>
                      </a:lnTo>
                      <a:lnTo>
                        <a:pt x="462" y="0"/>
                      </a:lnTo>
                      <a:lnTo>
                        <a:pt x="477" y="16"/>
                      </a:lnTo>
                      <a:lnTo>
                        <a:pt x="467" y="46"/>
                      </a:lnTo>
                      <a:lnTo>
                        <a:pt x="421" y="58"/>
                      </a:lnTo>
                      <a:lnTo>
                        <a:pt x="295" y="76"/>
                      </a:lnTo>
                      <a:lnTo>
                        <a:pt x="162" y="116"/>
                      </a:lnTo>
                      <a:lnTo>
                        <a:pt x="75" y="130"/>
                      </a:lnTo>
                      <a:lnTo>
                        <a:pt x="23" y="158"/>
                      </a:lnTo>
                      <a:lnTo>
                        <a:pt x="0" y="140"/>
                      </a:lnTo>
                      <a:lnTo>
                        <a:pt x="17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2" name="Freeform 49"/>
                <p:cNvSpPr>
                  <a:spLocks/>
                </p:cNvSpPr>
                <p:nvPr/>
              </p:nvSpPr>
              <p:spPr bwMode="auto">
                <a:xfrm>
                  <a:off x="647" y="987"/>
                  <a:ext cx="270" cy="78"/>
                </a:xfrm>
                <a:custGeom>
                  <a:avLst/>
                  <a:gdLst>
                    <a:gd name="T0" fmla="*/ 4 w 270"/>
                    <a:gd name="T1" fmla="*/ 40 h 78"/>
                    <a:gd name="T2" fmla="*/ 117 w 270"/>
                    <a:gd name="T3" fmla="*/ 21 h 78"/>
                    <a:gd name="T4" fmla="*/ 241 w 270"/>
                    <a:gd name="T5" fmla="*/ 0 h 78"/>
                    <a:gd name="T6" fmla="*/ 270 w 270"/>
                    <a:gd name="T7" fmla="*/ 13 h 78"/>
                    <a:gd name="T8" fmla="*/ 252 w 270"/>
                    <a:gd name="T9" fmla="*/ 38 h 78"/>
                    <a:gd name="T10" fmla="*/ 158 w 270"/>
                    <a:gd name="T11" fmla="*/ 44 h 78"/>
                    <a:gd name="T12" fmla="*/ 47 w 270"/>
                    <a:gd name="T13" fmla="*/ 65 h 78"/>
                    <a:gd name="T14" fmla="*/ 0 w 270"/>
                    <a:gd name="T15" fmla="*/ 78 h 78"/>
                    <a:gd name="T16" fmla="*/ 4 w 270"/>
                    <a:gd name="T17" fmla="*/ 40 h 7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70" h="78">
                      <a:moveTo>
                        <a:pt x="4" y="40"/>
                      </a:moveTo>
                      <a:lnTo>
                        <a:pt x="117" y="21"/>
                      </a:lnTo>
                      <a:lnTo>
                        <a:pt x="241" y="0"/>
                      </a:lnTo>
                      <a:lnTo>
                        <a:pt x="270" y="13"/>
                      </a:lnTo>
                      <a:lnTo>
                        <a:pt x="252" y="38"/>
                      </a:lnTo>
                      <a:lnTo>
                        <a:pt x="158" y="44"/>
                      </a:lnTo>
                      <a:lnTo>
                        <a:pt x="47" y="65"/>
                      </a:lnTo>
                      <a:lnTo>
                        <a:pt x="0" y="78"/>
                      </a:lnTo>
                      <a:lnTo>
                        <a:pt x="4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3" name="Freeform 50"/>
                <p:cNvSpPr>
                  <a:spLocks/>
                </p:cNvSpPr>
                <p:nvPr/>
              </p:nvSpPr>
              <p:spPr bwMode="auto">
                <a:xfrm>
                  <a:off x="986" y="913"/>
                  <a:ext cx="259" cy="76"/>
                </a:xfrm>
                <a:custGeom>
                  <a:avLst/>
                  <a:gdLst>
                    <a:gd name="T0" fmla="*/ 245 w 259"/>
                    <a:gd name="T1" fmla="*/ 0 h 76"/>
                    <a:gd name="T2" fmla="*/ 133 w 259"/>
                    <a:gd name="T3" fmla="*/ 15 h 76"/>
                    <a:gd name="T4" fmla="*/ 18 w 259"/>
                    <a:gd name="T5" fmla="*/ 38 h 76"/>
                    <a:gd name="T6" fmla="*/ 0 w 259"/>
                    <a:gd name="T7" fmla="*/ 57 h 76"/>
                    <a:gd name="T8" fmla="*/ 10 w 259"/>
                    <a:gd name="T9" fmla="*/ 76 h 76"/>
                    <a:gd name="T10" fmla="*/ 39 w 259"/>
                    <a:gd name="T11" fmla="*/ 72 h 76"/>
                    <a:gd name="T12" fmla="*/ 153 w 259"/>
                    <a:gd name="T13" fmla="*/ 38 h 76"/>
                    <a:gd name="T14" fmla="*/ 259 w 259"/>
                    <a:gd name="T15" fmla="*/ 27 h 76"/>
                    <a:gd name="T16" fmla="*/ 245 w 259"/>
                    <a:gd name="T17" fmla="*/ 0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59" h="76">
                      <a:moveTo>
                        <a:pt x="245" y="0"/>
                      </a:moveTo>
                      <a:lnTo>
                        <a:pt x="133" y="15"/>
                      </a:lnTo>
                      <a:lnTo>
                        <a:pt x="18" y="38"/>
                      </a:lnTo>
                      <a:lnTo>
                        <a:pt x="0" y="57"/>
                      </a:lnTo>
                      <a:lnTo>
                        <a:pt x="10" y="76"/>
                      </a:lnTo>
                      <a:lnTo>
                        <a:pt x="39" y="72"/>
                      </a:lnTo>
                      <a:lnTo>
                        <a:pt x="153" y="38"/>
                      </a:lnTo>
                      <a:lnTo>
                        <a:pt x="259" y="27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4" name="Freeform 51"/>
                <p:cNvSpPr>
                  <a:spLocks/>
                </p:cNvSpPr>
                <p:nvPr/>
              </p:nvSpPr>
              <p:spPr bwMode="auto">
                <a:xfrm>
                  <a:off x="1013" y="1063"/>
                  <a:ext cx="122" cy="51"/>
                </a:xfrm>
                <a:custGeom>
                  <a:avLst/>
                  <a:gdLst>
                    <a:gd name="T0" fmla="*/ 14 w 122"/>
                    <a:gd name="T1" fmla="*/ 13 h 51"/>
                    <a:gd name="T2" fmla="*/ 112 w 122"/>
                    <a:gd name="T3" fmla="*/ 0 h 51"/>
                    <a:gd name="T4" fmla="*/ 122 w 122"/>
                    <a:gd name="T5" fmla="*/ 20 h 51"/>
                    <a:gd name="T6" fmla="*/ 98 w 122"/>
                    <a:gd name="T7" fmla="*/ 47 h 51"/>
                    <a:gd name="T8" fmla="*/ 31 w 122"/>
                    <a:gd name="T9" fmla="*/ 51 h 51"/>
                    <a:gd name="T10" fmla="*/ 0 w 122"/>
                    <a:gd name="T11" fmla="*/ 40 h 51"/>
                    <a:gd name="T12" fmla="*/ 14 w 122"/>
                    <a:gd name="T13" fmla="*/ 13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22" h="51">
                      <a:moveTo>
                        <a:pt x="14" y="13"/>
                      </a:moveTo>
                      <a:lnTo>
                        <a:pt x="112" y="0"/>
                      </a:lnTo>
                      <a:lnTo>
                        <a:pt x="122" y="20"/>
                      </a:lnTo>
                      <a:lnTo>
                        <a:pt x="98" y="47"/>
                      </a:lnTo>
                      <a:lnTo>
                        <a:pt x="31" y="51"/>
                      </a:lnTo>
                      <a:lnTo>
                        <a:pt x="0" y="40"/>
                      </a:lnTo>
                      <a:lnTo>
                        <a:pt x="14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5" name="Freeform 52"/>
                <p:cNvSpPr>
                  <a:spLocks/>
                </p:cNvSpPr>
                <p:nvPr/>
              </p:nvSpPr>
              <p:spPr bwMode="auto">
                <a:xfrm>
                  <a:off x="770" y="1106"/>
                  <a:ext cx="105" cy="60"/>
                </a:xfrm>
                <a:custGeom>
                  <a:avLst/>
                  <a:gdLst>
                    <a:gd name="T0" fmla="*/ 0 w 105"/>
                    <a:gd name="T1" fmla="*/ 16 h 60"/>
                    <a:gd name="T2" fmla="*/ 105 w 105"/>
                    <a:gd name="T3" fmla="*/ 0 h 60"/>
                    <a:gd name="T4" fmla="*/ 105 w 105"/>
                    <a:gd name="T5" fmla="*/ 33 h 60"/>
                    <a:gd name="T6" fmla="*/ 74 w 105"/>
                    <a:gd name="T7" fmla="*/ 49 h 60"/>
                    <a:gd name="T8" fmla="*/ 6 w 105"/>
                    <a:gd name="T9" fmla="*/ 60 h 60"/>
                    <a:gd name="T10" fmla="*/ 0 w 105"/>
                    <a:gd name="T11" fmla="*/ 16 h 6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5" h="60">
                      <a:moveTo>
                        <a:pt x="0" y="16"/>
                      </a:moveTo>
                      <a:lnTo>
                        <a:pt x="105" y="0"/>
                      </a:lnTo>
                      <a:lnTo>
                        <a:pt x="105" y="33"/>
                      </a:lnTo>
                      <a:lnTo>
                        <a:pt x="74" y="49"/>
                      </a:lnTo>
                      <a:lnTo>
                        <a:pt x="6" y="6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6" name="Freeform 53"/>
                <p:cNvSpPr>
                  <a:spLocks/>
                </p:cNvSpPr>
                <p:nvPr/>
              </p:nvSpPr>
              <p:spPr bwMode="auto">
                <a:xfrm>
                  <a:off x="647" y="1125"/>
                  <a:ext cx="87" cy="58"/>
                </a:xfrm>
                <a:custGeom>
                  <a:avLst/>
                  <a:gdLst>
                    <a:gd name="T0" fmla="*/ 10 w 87"/>
                    <a:gd name="T1" fmla="*/ 11 h 58"/>
                    <a:gd name="T2" fmla="*/ 87 w 87"/>
                    <a:gd name="T3" fmla="*/ 0 h 58"/>
                    <a:gd name="T4" fmla="*/ 87 w 87"/>
                    <a:gd name="T5" fmla="*/ 47 h 58"/>
                    <a:gd name="T6" fmla="*/ 0 w 87"/>
                    <a:gd name="T7" fmla="*/ 58 h 58"/>
                    <a:gd name="T8" fmla="*/ 10 w 87"/>
                    <a:gd name="T9" fmla="*/ 11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58">
                      <a:moveTo>
                        <a:pt x="10" y="11"/>
                      </a:moveTo>
                      <a:lnTo>
                        <a:pt x="87" y="0"/>
                      </a:lnTo>
                      <a:lnTo>
                        <a:pt x="87" y="47"/>
                      </a:lnTo>
                      <a:lnTo>
                        <a:pt x="0" y="58"/>
                      </a:lnTo>
                      <a:lnTo>
                        <a:pt x="1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7" name="Freeform 54"/>
                <p:cNvSpPr>
                  <a:spLocks/>
                </p:cNvSpPr>
                <p:nvPr/>
              </p:nvSpPr>
              <p:spPr bwMode="auto">
                <a:xfrm>
                  <a:off x="658" y="1444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8" name="Freeform 55"/>
                <p:cNvSpPr>
                  <a:spLocks/>
                </p:cNvSpPr>
                <p:nvPr/>
              </p:nvSpPr>
              <p:spPr bwMode="auto">
                <a:xfrm>
                  <a:off x="804" y="1404"/>
                  <a:ext cx="56" cy="44"/>
                </a:xfrm>
                <a:custGeom>
                  <a:avLst/>
                  <a:gdLst>
                    <a:gd name="T0" fmla="*/ 55 w 56"/>
                    <a:gd name="T1" fmla="*/ 15 h 44"/>
                    <a:gd name="T2" fmla="*/ 54 w 56"/>
                    <a:gd name="T3" fmla="*/ 11 h 44"/>
                    <a:gd name="T4" fmla="*/ 51 w 56"/>
                    <a:gd name="T5" fmla="*/ 7 h 44"/>
                    <a:gd name="T6" fmla="*/ 49 w 56"/>
                    <a:gd name="T7" fmla="*/ 5 h 44"/>
                    <a:gd name="T8" fmla="*/ 44 w 56"/>
                    <a:gd name="T9" fmla="*/ 1 h 44"/>
                    <a:gd name="T10" fmla="*/ 40 w 56"/>
                    <a:gd name="T11" fmla="*/ 0 h 44"/>
                    <a:gd name="T12" fmla="*/ 37 w 56"/>
                    <a:gd name="T13" fmla="*/ 0 h 44"/>
                    <a:gd name="T14" fmla="*/ 33 w 56"/>
                    <a:gd name="T15" fmla="*/ 0 h 44"/>
                    <a:gd name="T16" fmla="*/ 27 w 56"/>
                    <a:gd name="T17" fmla="*/ 0 h 44"/>
                    <a:gd name="T18" fmla="*/ 22 w 56"/>
                    <a:gd name="T19" fmla="*/ 1 h 44"/>
                    <a:gd name="T20" fmla="*/ 18 w 56"/>
                    <a:gd name="T21" fmla="*/ 2 h 44"/>
                    <a:gd name="T22" fmla="*/ 14 w 56"/>
                    <a:gd name="T23" fmla="*/ 5 h 44"/>
                    <a:gd name="T24" fmla="*/ 9 w 56"/>
                    <a:gd name="T25" fmla="*/ 7 h 44"/>
                    <a:gd name="T26" fmla="*/ 7 w 56"/>
                    <a:gd name="T27" fmla="*/ 10 h 44"/>
                    <a:gd name="T28" fmla="*/ 5 w 56"/>
                    <a:gd name="T29" fmla="*/ 13 h 44"/>
                    <a:gd name="T30" fmla="*/ 2 w 56"/>
                    <a:gd name="T31" fmla="*/ 17 h 44"/>
                    <a:gd name="T32" fmla="*/ 0 w 56"/>
                    <a:gd name="T33" fmla="*/ 22 h 44"/>
                    <a:gd name="T34" fmla="*/ 0 w 56"/>
                    <a:gd name="T35" fmla="*/ 26 h 44"/>
                    <a:gd name="T36" fmla="*/ 1 w 56"/>
                    <a:gd name="T37" fmla="*/ 29 h 44"/>
                    <a:gd name="T38" fmla="*/ 2 w 56"/>
                    <a:gd name="T39" fmla="*/ 33 h 44"/>
                    <a:gd name="T40" fmla="*/ 5 w 56"/>
                    <a:gd name="T41" fmla="*/ 37 h 44"/>
                    <a:gd name="T42" fmla="*/ 7 w 56"/>
                    <a:gd name="T43" fmla="*/ 39 h 44"/>
                    <a:gd name="T44" fmla="*/ 12 w 56"/>
                    <a:gd name="T45" fmla="*/ 43 h 44"/>
                    <a:gd name="T46" fmla="*/ 16 w 56"/>
                    <a:gd name="T47" fmla="*/ 44 h 44"/>
                    <a:gd name="T48" fmla="*/ 19 w 56"/>
                    <a:gd name="T49" fmla="*/ 44 h 44"/>
                    <a:gd name="T50" fmla="*/ 23 w 56"/>
                    <a:gd name="T51" fmla="*/ 44 h 44"/>
                    <a:gd name="T52" fmla="*/ 29 w 56"/>
                    <a:gd name="T53" fmla="*/ 44 h 44"/>
                    <a:gd name="T54" fmla="*/ 34 w 56"/>
                    <a:gd name="T55" fmla="*/ 43 h 44"/>
                    <a:gd name="T56" fmla="*/ 39 w 56"/>
                    <a:gd name="T57" fmla="*/ 42 h 44"/>
                    <a:gd name="T58" fmla="*/ 42 w 56"/>
                    <a:gd name="T59" fmla="*/ 39 h 44"/>
                    <a:gd name="T60" fmla="*/ 47 w 56"/>
                    <a:gd name="T61" fmla="*/ 37 h 44"/>
                    <a:gd name="T62" fmla="*/ 49 w 56"/>
                    <a:gd name="T63" fmla="*/ 34 h 44"/>
                    <a:gd name="T64" fmla="*/ 51 w 56"/>
                    <a:gd name="T65" fmla="*/ 31 h 44"/>
                    <a:gd name="T66" fmla="*/ 54 w 56"/>
                    <a:gd name="T67" fmla="*/ 27 h 44"/>
                    <a:gd name="T68" fmla="*/ 56 w 56"/>
                    <a:gd name="T69" fmla="*/ 22 h 44"/>
                    <a:gd name="T70" fmla="*/ 56 w 56"/>
                    <a:gd name="T71" fmla="*/ 18 h 44"/>
                    <a:gd name="T72" fmla="*/ 55 w 56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6" h="44">
                      <a:moveTo>
                        <a:pt x="55" y="15"/>
                      </a:moveTo>
                      <a:lnTo>
                        <a:pt x="54" y="11"/>
                      </a:lnTo>
                      <a:lnTo>
                        <a:pt x="51" y="7"/>
                      </a:lnTo>
                      <a:lnTo>
                        <a:pt x="49" y="5"/>
                      </a:lnTo>
                      <a:lnTo>
                        <a:pt x="44" y="1"/>
                      </a:lnTo>
                      <a:lnTo>
                        <a:pt x="40" y="0"/>
                      </a:lnTo>
                      <a:lnTo>
                        <a:pt x="37" y="0"/>
                      </a:lnTo>
                      <a:lnTo>
                        <a:pt x="33" y="0"/>
                      </a:lnTo>
                      <a:lnTo>
                        <a:pt x="27" y="0"/>
                      </a:lnTo>
                      <a:lnTo>
                        <a:pt x="22" y="1"/>
                      </a:lnTo>
                      <a:lnTo>
                        <a:pt x="18" y="2"/>
                      </a:lnTo>
                      <a:lnTo>
                        <a:pt x="14" y="5"/>
                      </a:lnTo>
                      <a:lnTo>
                        <a:pt x="9" y="7"/>
                      </a:lnTo>
                      <a:lnTo>
                        <a:pt x="7" y="10"/>
                      </a:lnTo>
                      <a:lnTo>
                        <a:pt x="5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2" y="43"/>
                      </a:lnTo>
                      <a:lnTo>
                        <a:pt x="16" y="44"/>
                      </a:lnTo>
                      <a:lnTo>
                        <a:pt x="19" y="44"/>
                      </a:lnTo>
                      <a:lnTo>
                        <a:pt x="23" y="44"/>
                      </a:lnTo>
                      <a:lnTo>
                        <a:pt x="29" y="44"/>
                      </a:lnTo>
                      <a:lnTo>
                        <a:pt x="34" y="43"/>
                      </a:lnTo>
                      <a:lnTo>
                        <a:pt x="39" y="42"/>
                      </a:lnTo>
                      <a:lnTo>
                        <a:pt x="42" y="39"/>
                      </a:lnTo>
                      <a:lnTo>
                        <a:pt x="47" y="37"/>
                      </a:lnTo>
                      <a:lnTo>
                        <a:pt x="49" y="34"/>
                      </a:lnTo>
                      <a:lnTo>
                        <a:pt x="51" y="31"/>
                      </a:lnTo>
                      <a:lnTo>
                        <a:pt x="54" y="27"/>
                      </a:lnTo>
                      <a:lnTo>
                        <a:pt x="56" y="22"/>
                      </a:lnTo>
                      <a:lnTo>
                        <a:pt x="56" y="18"/>
                      </a:lnTo>
                      <a:lnTo>
                        <a:pt x="55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9" name="Freeform 56"/>
                <p:cNvSpPr>
                  <a:spLocks/>
                </p:cNvSpPr>
                <p:nvPr/>
              </p:nvSpPr>
              <p:spPr bwMode="auto">
                <a:xfrm>
                  <a:off x="945" y="1359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50" name="Freeform 57"/>
                <p:cNvSpPr>
                  <a:spLocks/>
                </p:cNvSpPr>
                <p:nvPr/>
              </p:nvSpPr>
              <p:spPr bwMode="auto">
                <a:xfrm>
                  <a:off x="1091" y="1319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51" name="Freeform 58"/>
                <p:cNvSpPr>
                  <a:spLocks/>
                </p:cNvSpPr>
                <p:nvPr/>
              </p:nvSpPr>
              <p:spPr bwMode="auto">
                <a:xfrm>
                  <a:off x="650" y="1442"/>
                  <a:ext cx="565" cy="162"/>
                </a:xfrm>
                <a:custGeom>
                  <a:avLst/>
                  <a:gdLst>
                    <a:gd name="T0" fmla="*/ 17 w 565"/>
                    <a:gd name="T1" fmla="*/ 120 h 162"/>
                    <a:gd name="T2" fmla="*/ 145 w 565"/>
                    <a:gd name="T3" fmla="*/ 102 h 162"/>
                    <a:gd name="T4" fmla="*/ 283 w 565"/>
                    <a:gd name="T5" fmla="*/ 68 h 162"/>
                    <a:gd name="T6" fmla="*/ 405 w 565"/>
                    <a:gd name="T7" fmla="*/ 36 h 162"/>
                    <a:gd name="T8" fmla="*/ 542 w 565"/>
                    <a:gd name="T9" fmla="*/ 0 h 162"/>
                    <a:gd name="T10" fmla="*/ 565 w 565"/>
                    <a:gd name="T11" fmla="*/ 8 h 162"/>
                    <a:gd name="T12" fmla="*/ 555 w 565"/>
                    <a:gd name="T13" fmla="*/ 26 h 162"/>
                    <a:gd name="T14" fmla="*/ 498 w 565"/>
                    <a:gd name="T15" fmla="*/ 38 h 162"/>
                    <a:gd name="T16" fmla="*/ 380 w 565"/>
                    <a:gd name="T17" fmla="*/ 66 h 162"/>
                    <a:gd name="T18" fmla="*/ 233 w 565"/>
                    <a:gd name="T19" fmla="*/ 104 h 162"/>
                    <a:gd name="T20" fmla="*/ 118 w 565"/>
                    <a:gd name="T21" fmla="*/ 134 h 162"/>
                    <a:gd name="T22" fmla="*/ 35 w 565"/>
                    <a:gd name="T23" fmla="*/ 162 h 162"/>
                    <a:gd name="T24" fmla="*/ 0 w 565"/>
                    <a:gd name="T25" fmla="*/ 152 h 162"/>
                    <a:gd name="T26" fmla="*/ 17 w 565"/>
                    <a:gd name="T27" fmla="*/ 120 h 1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565" h="162">
                      <a:moveTo>
                        <a:pt x="17" y="120"/>
                      </a:moveTo>
                      <a:lnTo>
                        <a:pt x="145" y="102"/>
                      </a:lnTo>
                      <a:lnTo>
                        <a:pt x="283" y="68"/>
                      </a:lnTo>
                      <a:lnTo>
                        <a:pt x="405" y="36"/>
                      </a:lnTo>
                      <a:lnTo>
                        <a:pt x="542" y="0"/>
                      </a:lnTo>
                      <a:lnTo>
                        <a:pt x="565" y="8"/>
                      </a:lnTo>
                      <a:lnTo>
                        <a:pt x="555" y="26"/>
                      </a:lnTo>
                      <a:lnTo>
                        <a:pt x="498" y="38"/>
                      </a:lnTo>
                      <a:lnTo>
                        <a:pt x="380" y="66"/>
                      </a:lnTo>
                      <a:lnTo>
                        <a:pt x="233" y="104"/>
                      </a:lnTo>
                      <a:lnTo>
                        <a:pt x="118" y="134"/>
                      </a:lnTo>
                      <a:lnTo>
                        <a:pt x="35" y="162"/>
                      </a:lnTo>
                      <a:lnTo>
                        <a:pt x="0" y="152"/>
                      </a:lnTo>
                      <a:lnTo>
                        <a:pt x="17" y="1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52" name="Freeform 59"/>
                <p:cNvSpPr>
                  <a:spLocks/>
                </p:cNvSpPr>
                <p:nvPr/>
              </p:nvSpPr>
              <p:spPr bwMode="auto">
                <a:xfrm>
                  <a:off x="605" y="1539"/>
                  <a:ext cx="606" cy="259"/>
                </a:xfrm>
                <a:custGeom>
                  <a:avLst/>
                  <a:gdLst>
                    <a:gd name="T0" fmla="*/ 117 w 606"/>
                    <a:gd name="T1" fmla="*/ 131 h 259"/>
                    <a:gd name="T2" fmla="*/ 271 w 606"/>
                    <a:gd name="T3" fmla="*/ 88 h 259"/>
                    <a:gd name="T4" fmla="*/ 408 w 606"/>
                    <a:gd name="T5" fmla="*/ 49 h 259"/>
                    <a:gd name="T6" fmla="*/ 525 w 606"/>
                    <a:gd name="T7" fmla="*/ 20 h 259"/>
                    <a:gd name="T8" fmla="*/ 598 w 606"/>
                    <a:gd name="T9" fmla="*/ 0 h 259"/>
                    <a:gd name="T10" fmla="*/ 606 w 606"/>
                    <a:gd name="T11" fmla="*/ 26 h 259"/>
                    <a:gd name="T12" fmla="*/ 594 w 606"/>
                    <a:gd name="T13" fmla="*/ 77 h 259"/>
                    <a:gd name="T14" fmla="*/ 473 w 606"/>
                    <a:gd name="T15" fmla="*/ 112 h 259"/>
                    <a:gd name="T16" fmla="*/ 273 w 606"/>
                    <a:gd name="T17" fmla="*/ 161 h 259"/>
                    <a:gd name="T18" fmla="*/ 117 w 606"/>
                    <a:gd name="T19" fmla="*/ 218 h 259"/>
                    <a:gd name="T20" fmla="*/ 23 w 606"/>
                    <a:gd name="T21" fmla="*/ 259 h 259"/>
                    <a:gd name="T22" fmla="*/ 0 w 606"/>
                    <a:gd name="T23" fmla="*/ 249 h 259"/>
                    <a:gd name="T24" fmla="*/ 0 w 606"/>
                    <a:gd name="T25" fmla="*/ 208 h 259"/>
                    <a:gd name="T26" fmla="*/ 23 w 606"/>
                    <a:gd name="T27" fmla="*/ 137 h 259"/>
                    <a:gd name="T28" fmla="*/ 60 w 606"/>
                    <a:gd name="T29" fmla="*/ 141 h 259"/>
                    <a:gd name="T30" fmla="*/ 35 w 606"/>
                    <a:gd name="T31" fmla="*/ 173 h 259"/>
                    <a:gd name="T32" fmla="*/ 29 w 606"/>
                    <a:gd name="T33" fmla="*/ 220 h 259"/>
                    <a:gd name="T34" fmla="*/ 52 w 606"/>
                    <a:gd name="T35" fmla="*/ 218 h 259"/>
                    <a:gd name="T36" fmla="*/ 158 w 606"/>
                    <a:gd name="T37" fmla="*/ 182 h 259"/>
                    <a:gd name="T38" fmla="*/ 319 w 606"/>
                    <a:gd name="T39" fmla="*/ 130 h 259"/>
                    <a:gd name="T40" fmla="*/ 456 w 606"/>
                    <a:gd name="T41" fmla="*/ 94 h 259"/>
                    <a:gd name="T42" fmla="*/ 543 w 606"/>
                    <a:gd name="T43" fmla="*/ 65 h 259"/>
                    <a:gd name="T44" fmla="*/ 575 w 606"/>
                    <a:gd name="T45" fmla="*/ 59 h 259"/>
                    <a:gd name="T46" fmla="*/ 581 w 606"/>
                    <a:gd name="T47" fmla="*/ 24 h 259"/>
                    <a:gd name="T48" fmla="*/ 473 w 606"/>
                    <a:gd name="T49" fmla="*/ 55 h 259"/>
                    <a:gd name="T50" fmla="*/ 317 w 606"/>
                    <a:gd name="T51" fmla="*/ 90 h 259"/>
                    <a:gd name="T52" fmla="*/ 185 w 606"/>
                    <a:gd name="T53" fmla="*/ 131 h 259"/>
                    <a:gd name="T54" fmla="*/ 71 w 606"/>
                    <a:gd name="T55" fmla="*/ 165 h 259"/>
                    <a:gd name="T56" fmla="*/ 83 w 606"/>
                    <a:gd name="T57" fmla="*/ 137 h 259"/>
                    <a:gd name="T58" fmla="*/ 117 w 606"/>
                    <a:gd name="T59" fmla="*/ 131 h 259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606" h="259">
                      <a:moveTo>
                        <a:pt x="117" y="131"/>
                      </a:moveTo>
                      <a:lnTo>
                        <a:pt x="271" y="88"/>
                      </a:lnTo>
                      <a:lnTo>
                        <a:pt x="408" y="49"/>
                      </a:lnTo>
                      <a:lnTo>
                        <a:pt x="525" y="20"/>
                      </a:lnTo>
                      <a:lnTo>
                        <a:pt x="598" y="0"/>
                      </a:lnTo>
                      <a:lnTo>
                        <a:pt x="606" y="26"/>
                      </a:lnTo>
                      <a:lnTo>
                        <a:pt x="594" y="77"/>
                      </a:lnTo>
                      <a:lnTo>
                        <a:pt x="473" y="112"/>
                      </a:lnTo>
                      <a:lnTo>
                        <a:pt x="273" y="161"/>
                      </a:lnTo>
                      <a:lnTo>
                        <a:pt x="117" y="218"/>
                      </a:lnTo>
                      <a:lnTo>
                        <a:pt x="23" y="259"/>
                      </a:lnTo>
                      <a:lnTo>
                        <a:pt x="0" y="249"/>
                      </a:lnTo>
                      <a:lnTo>
                        <a:pt x="0" y="208"/>
                      </a:lnTo>
                      <a:lnTo>
                        <a:pt x="23" y="137"/>
                      </a:lnTo>
                      <a:lnTo>
                        <a:pt x="60" y="141"/>
                      </a:lnTo>
                      <a:lnTo>
                        <a:pt x="35" y="173"/>
                      </a:lnTo>
                      <a:lnTo>
                        <a:pt x="29" y="220"/>
                      </a:lnTo>
                      <a:lnTo>
                        <a:pt x="52" y="218"/>
                      </a:lnTo>
                      <a:lnTo>
                        <a:pt x="158" y="182"/>
                      </a:lnTo>
                      <a:lnTo>
                        <a:pt x="319" y="130"/>
                      </a:lnTo>
                      <a:lnTo>
                        <a:pt x="456" y="94"/>
                      </a:lnTo>
                      <a:lnTo>
                        <a:pt x="543" y="65"/>
                      </a:lnTo>
                      <a:lnTo>
                        <a:pt x="575" y="59"/>
                      </a:lnTo>
                      <a:lnTo>
                        <a:pt x="581" y="24"/>
                      </a:lnTo>
                      <a:lnTo>
                        <a:pt x="473" y="55"/>
                      </a:lnTo>
                      <a:lnTo>
                        <a:pt x="317" y="90"/>
                      </a:lnTo>
                      <a:lnTo>
                        <a:pt x="185" y="131"/>
                      </a:lnTo>
                      <a:lnTo>
                        <a:pt x="71" y="165"/>
                      </a:lnTo>
                      <a:lnTo>
                        <a:pt x="83" y="137"/>
                      </a:lnTo>
                      <a:lnTo>
                        <a:pt x="117" y="1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553" name="Group 60"/>
                <p:cNvGrpSpPr>
                  <a:grpSpLocks/>
                </p:cNvGrpSpPr>
                <p:nvPr/>
              </p:nvGrpSpPr>
              <p:grpSpPr bwMode="auto">
                <a:xfrm>
                  <a:off x="1081" y="1154"/>
                  <a:ext cx="105" cy="108"/>
                  <a:chOff x="1081" y="1154"/>
                  <a:chExt cx="105" cy="108"/>
                </a:xfrm>
              </p:grpSpPr>
              <p:sp>
                <p:nvSpPr>
                  <p:cNvPr id="20562" name="Freeform 61"/>
                  <p:cNvSpPr>
                    <a:spLocks/>
                  </p:cNvSpPr>
                  <p:nvPr/>
                </p:nvSpPr>
                <p:spPr bwMode="auto">
                  <a:xfrm>
                    <a:off x="1093" y="1154"/>
                    <a:ext cx="93" cy="108"/>
                  </a:xfrm>
                  <a:custGeom>
                    <a:avLst/>
                    <a:gdLst>
                      <a:gd name="T0" fmla="*/ 2 w 93"/>
                      <a:gd name="T1" fmla="*/ 53 h 108"/>
                      <a:gd name="T2" fmla="*/ 14 w 93"/>
                      <a:gd name="T3" fmla="*/ 31 h 108"/>
                      <a:gd name="T4" fmla="*/ 37 w 93"/>
                      <a:gd name="T5" fmla="*/ 29 h 108"/>
                      <a:gd name="T6" fmla="*/ 64 w 93"/>
                      <a:gd name="T7" fmla="*/ 31 h 108"/>
                      <a:gd name="T8" fmla="*/ 70 w 93"/>
                      <a:gd name="T9" fmla="*/ 49 h 108"/>
                      <a:gd name="T10" fmla="*/ 58 w 93"/>
                      <a:gd name="T11" fmla="*/ 73 h 108"/>
                      <a:gd name="T12" fmla="*/ 37 w 93"/>
                      <a:gd name="T13" fmla="*/ 79 h 108"/>
                      <a:gd name="T14" fmla="*/ 6 w 93"/>
                      <a:gd name="T15" fmla="*/ 84 h 108"/>
                      <a:gd name="T16" fmla="*/ 8 w 93"/>
                      <a:gd name="T17" fmla="*/ 98 h 108"/>
                      <a:gd name="T18" fmla="*/ 27 w 93"/>
                      <a:gd name="T19" fmla="*/ 108 h 108"/>
                      <a:gd name="T20" fmla="*/ 62 w 93"/>
                      <a:gd name="T21" fmla="*/ 96 h 108"/>
                      <a:gd name="T22" fmla="*/ 83 w 93"/>
                      <a:gd name="T23" fmla="*/ 77 h 108"/>
                      <a:gd name="T24" fmla="*/ 93 w 93"/>
                      <a:gd name="T25" fmla="*/ 59 h 108"/>
                      <a:gd name="T26" fmla="*/ 89 w 93"/>
                      <a:gd name="T27" fmla="*/ 29 h 108"/>
                      <a:gd name="T28" fmla="*/ 70 w 93"/>
                      <a:gd name="T29" fmla="*/ 16 h 108"/>
                      <a:gd name="T30" fmla="*/ 37 w 93"/>
                      <a:gd name="T31" fmla="*/ 0 h 108"/>
                      <a:gd name="T32" fmla="*/ 12 w 93"/>
                      <a:gd name="T33" fmla="*/ 6 h 108"/>
                      <a:gd name="T34" fmla="*/ 0 w 93"/>
                      <a:gd name="T35" fmla="*/ 35 h 108"/>
                      <a:gd name="T36" fmla="*/ 2 w 93"/>
                      <a:gd name="T37" fmla="*/ 53 h 10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3" h="108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3"/>
                        </a:lnTo>
                        <a:lnTo>
                          <a:pt x="37" y="79"/>
                        </a:lnTo>
                        <a:lnTo>
                          <a:pt x="6" y="84"/>
                        </a:lnTo>
                        <a:lnTo>
                          <a:pt x="8" y="98"/>
                        </a:lnTo>
                        <a:lnTo>
                          <a:pt x="27" y="108"/>
                        </a:lnTo>
                        <a:lnTo>
                          <a:pt x="62" y="96"/>
                        </a:lnTo>
                        <a:lnTo>
                          <a:pt x="83" y="77"/>
                        </a:lnTo>
                        <a:lnTo>
                          <a:pt x="93" y="59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63" name="Freeform 62"/>
                  <p:cNvSpPr>
                    <a:spLocks/>
                  </p:cNvSpPr>
                  <p:nvPr/>
                </p:nvSpPr>
                <p:spPr bwMode="auto">
                  <a:xfrm>
                    <a:off x="1081" y="1180"/>
                    <a:ext cx="54" cy="73"/>
                  </a:xfrm>
                  <a:custGeom>
                    <a:avLst/>
                    <a:gdLst>
                      <a:gd name="T0" fmla="*/ 41 w 54"/>
                      <a:gd name="T1" fmla="*/ 0 h 73"/>
                      <a:gd name="T2" fmla="*/ 16 w 54"/>
                      <a:gd name="T3" fmla="*/ 15 h 73"/>
                      <a:gd name="T4" fmla="*/ 20 w 54"/>
                      <a:gd name="T5" fmla="*/ 39 h 73"/>
                      <a:gd name="T6" fmla="*/ 27 w 54"/>
                      <a:gd name="T7" fmla="*/ 58 h 73"/>
                      <a:gd name="T8" fmla="*/ 54 w 54"/>
                      <a:gd name="T9" fmla="*/ 67 h 73"/>
                      <a:gd name="T10" fmla="*/ 27 w 54"/>
                      <a:gd name="T11" fmla="*/ 73 h 73"/>
                      <a:gd name="T12" fmla="*/ 2 w 54"/>
                      <a:gd name="T13" fmla="*/ 58 h 73"/>
                      <a:gd name="T14" fmla="*/ 0 w 54"/>
                      <a:gd name="T15" fmla="*/ 34 h 73"/>
                      <a:gd name="T16" fmla="*/ 2 w 54"/>
                      <a:gd name="T17" fmla="*/ 6 h 73"/>
                      <a:gd name="T18" fmla="*/ 41 w 54"/>
                      <a:gd name="T19" fmla="*/ 0 h 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4" h="73">
                        <a:moveTo>
                          <a:pt x="41" y="0"/>
                        </a:moveTo>
                        <a:lnTo>
                          <a:pt x="16" y="15"/>
                        </a:lnTo>
                        <a:lnTo>
                          <a:pt x="20" y="39"/>
                        </a:lnTo>
                        <a:lnTo>
                          <a:pt x="27" y="58"/>
                        </a:lnTo>
                        <a:lnTo>
                          <a:pt x="54" y="67"/>
                        </a:lnTo>
                        <a:lnTo>
                          <a:pt x="27" y="73"/>
                        </a:lnTo>
                        <a:lnTo>
                          <a:pt x="2" y="58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554" name="Group 63"/>
                <p:cNvGrpSpPr>
                  <a:grpSpLocks/>
                </p:cNvGrpSpPr>
                <p:nvPr/>
              </p:nvGrpSpPr>
              <p:grpSpPr bwMode="auto">
                <a:xfrm>
                  <a:off x="888" y="1194"/>
                  <a:ext cx="104" cy="108"/>
                  <a:chOff x="888" y="1194"/>
                  <a:chExt cx="104" cy="108"/>
                </a:xfrm>
              </p:grpSpPr>
              <p:sp>
                <p:nvSpPr>
                  <p:cNvPr id="20560" name="Freeform 64"/>
                  <p:cNvSpPr>
                    <a:spLocks/>
                  </p:cNvSpPr>
                  <p:nvPr/>
                </p:nvSpPr>
                <p:spPr bwMode="auto">
                  <a:xfrm>
                    <a:off x="899" y="1194"/>
                    <a:ext cx="93" cy="108"/>
                  </a:xfrm>
                  <a:custGeom>
                    <a:avLst/>
                    <a:gdLst>
                      <a:gd name="T0" fmla="*/ 2 w 93"/>
                      <a:gd name="T1" fmla="*/ 53 h 108"/>
                      <a:gd name="T2" fmla="*/ 14 w 93"/>
                      <a:gd name="T3" fmla="*/ 31 h 108"/>
                      <a:gd name="T4" fmla="*/ 37 w 93"/>
                      <a:gd name="T5" fmla="*/ 29 h 108"/>
                      <a:gd name="T6" fmla="*/ 64 w 93"/>
                      <a:gd name="T7" fmla="*/ 31 h 108"/>
                      <a:gd name="T8" fmla="*/ 70 w 93"/>
                      <a:gd name="T9" fmla="*/ 49 h 108"/>
                      <a:gd name="T10" fmla="*/ 58 w 93"/>
                      <a:gd name="T11" fmla="*/ 73 h 108"/>
                      <a:gd name="T12" fmla="*/ 37 w 93"/>
                      <a:gd name="T13" fmla="*/ 79 h 108"/>
                      <a:gd name="T14" fmla="*/ 6 w 93"/>
                      <a:gd name="T15" fmla="*/ 84 h 108"/>
                      <a:gd name="T16" fmla="*/ 8 w 93"/>
                      <a:gd name="T17" fmla="*/ 98 h 108"/>
                      <a:gd name="T18" fmla="*/ 27 w 93"/>
                      <a:gd name="T19" fmla="*/ 108 h 108"/>
                      <a:gd name="T20" fmla="*/ 62 w 93"/>
                      <a:gd name="T21" fmla="*/ 96 h 108"/>
                      <a:gd name="T22" fmla="*/ 83 w 93"/>
                      <a:gd name="T23" fmla="*/ 77 h 108"/>
                      <a:gd name="T24" fmla="*/ 93 w 93"/>
                      <a:gd name="T25" fmla="*/ 59 h 108"/>
                      <a:gd name="T26" fmla="*/ 89 w 93"/>
                      <a:gd name="T27" fmla="*/ 29 h 108"/>
                      <a:gd name="T28" fmla="*/ 70 w 93"/>
                      <a:gd name="T29" fmla="*/ 16 h 108"/>
                      <a:gd name="T30" fmla="*/ 37 w 93"/>
                      <a:gd name="T31" fmla="*/ 0 h 108"/>
                      <a:gd name="T32" fmla="*/ 12 w 93"/>
                      <a:gd name="T33" fmla="*/ 6 h 108"/>
                      <a:gd name="T34" fmla="*/ 0 w 93"/>
                      <a:gd name="T35" fmla="*/ 35 h 108"/>
                      <a:gd name="T36" fmla="*/ 2 w 93"/>
                      <a:gd name="T37" fmla="*/ 53 h 10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3" h="108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3"/>
                        </a:lnTo>
                        <a:lnTo>
                          <a:pt x="37" y="79"/>
                        </a:lnTo>
                        <a:lnTo>
                          <a:pt x="6" y="84"/>
                        </a:lnTo>
                        <a:lnTo>
                          <a:pt x="8" y="98"/>
                        </a:lnTo>
                        <a:lnTo>
                          <a:pt x="27" y="108"/>
                        </a:lnTo>
                        <a:lnTo>
                          <a:pt x="62" y="96"/>
                        </a:lnTo>
                        <a:lnTo>
                          <a:pt x="83" y="77"/>
                        </a:lnTo>
                        <a:lnTo>
                          <a:pt x="93" y="59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61" name="Freeform 65"/>
                  <p:cNvSpPr>
                    <a:spLocks/>
                  </p:cNvSpPr>
                  <p:nvPr/>
                </p:nvSpPr>
                <p:spPr bwMode="auto">
                  <a:xfrm>
                    <a:off x="888" y="1220"/>
                    <a:ext cx="53" cy="73"/>
                  </a:xfrm>
                  <a:custGeom>
                    <a:avLst/>
                    <a:gdLst>
                      <a:gd name="T0" fmla="*/ 40 w 53"/>
                      <a:gd name="T1" fmla="*/ 0 h 73"/>
                      <a:gd name="T2" fmla="*/ 15 w 53"/>
                      <a:gd name="T3" fmla="*/ 15 h 73"/>
                      <a:gd name="T4" fmla="*/ 20 w 53"/>
                      <a:gd name="T5" fmla="*/ 39 h 73"/>
                      <a:gd name="T6" fmla="*/ 27 w 53"/>
                      <a:gd name="T7" fmla="*/ 58 h 73"/>
                      <a:gd name="T8" fmla="*/ 53 w 53"/>
                      <a:gd name="T9" fmla="*/ 67 h 73"/>
                      <a:gd name="T10" fmla="*/ 27 w 53"/>
                      <a:gd name="T11" fmla="*/ 73 h 73"/>
                      <a:gd name="T12" fmla="*/ 2 w 53"/>
                      <a:gd name="T13" fmla="*/ 58 h 73"/>
                      <a:gd name="T14" fmla="*/ 0 w 53"/>
                      <a:gd name="T15" fmla="*/ 34 h 73"/>
                      <a:gd name="T16" fmla="*/ 2 w 53"/>
                      <a:gd name="T17" fmla="*/ 6 h 73"/>
                      <a:gd name="T18" fmla="*/ 40 w 53"/>
                      <a:gd name="T19" fmla="*/ 0 h 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3" h="73">
                        <a:moveTo>
                          <a:pt x="40" y="0"/>
                        </a:moveTo>
                        <a:lnTo>
                          <a:pt x="15" y="15"/>
                        </a:lnTo>
                        <a:lnTo>
                          <a:pt x="20" y="39"/>
                        </a:lnTo>
                        <a:lnTo>
                          <a:pt x="27" y="58"/>
                        </a:lnTo>
                        <a:lnTo>
                          <a:pt x="53" y="67"/>
                        </a:lnTo>
                        <a:lnTo>
                          <a:pt x="27" y="73"/>
                        </a:lnTo>
                        <a:lnTo>
                          <a:pt x="2" y="58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555" name="Group 66"/>
                <p:cNvGrpSpPr>
                  <a:grpSpLocks/>
                </p:cNvGrpSpPr>
                <p:nvPr/>
              </p:nvGrpSpPr>
              <p:grpSpPr bwMode="auto">
                <a:xfrm>
                  <a:off x="690" y="1243"/>
                  <a:ext cx="105" cy="109"/>
                  <a:chOff x="690" y="1243"/>
                  <a:chExt cx="105" cy="109"/>
                </a:xfrm>
              </p:grpSpPr>
              <p:sp>
                <p:nvSpPr>
                  <p:cNvPr id="20558" name="Freeform 67"/>
                  <p:cNvSpPr>
                    <a:spLocks/>
                  </p:cNvSpPr>
                  <p:nvPr/>
                </p:nvSpPr>
                <p:spPr bwMode="auto">
                  <a:xfrm>
                    <a:off x="702" y="1243"/>
                    <a:ext cx="93" cy="109"/>
                  </a:xfrm>
                  <a:custGeom>
                    <a:avLst/>
                    <a:gdLst>
                      <a:gd name="T0" fmla="*/ 2 w 93"/>
                      <a:gd name="T1" fmla="*/ 53 h 109"/>
                      <a:gd name="T2" fmla="*/ 14 w 93"/>
                      <a:gd name="T3" fmla="*/ 31 h 109"/>
                      <a:gd name="T4" fmla="*/ 37 w 93"/>
                      <a:gd name="T5" fmla="*/ 29 h 109"/>
                      <a:gd name="T6" fmla="*/ 64 w 93"/>
                      <a:gd name="T7" fmla="*/ 31 h 109"/>
                      <a:gd name="T8" fmla="*/ 70 w 93"/>
                      <a:gd name="T9" fmla="*/ 49 h 109"/>
                      <a:gd name="T10" fmla="*/ 58 w 93"/>
                      <a:gd name="T11" fmla="*/ 74 h 109"/>
                      <a:gd name="T12" fmla="*/ 37 w 93"/>
                      <a:gd name="T13" fmla="*/ 80 h 109"/>
                      <a:gd name="T14" fmla="*/ 6 w 93"/>
                      <a:gd name="T15" fmla="*/ 84 h 109"/>
                      <a:gd name="T16" fmla="*/ 8 w 93"/>
                      <a:gd name="T17" fmla="*/ 99 h 109"/>
                      <a:gd name="T18" fmla="*/ 27 w 93"/>
                      <a:gd name="T19" fmla="*/ 109 h 109"/>
                      <a:gd name="T20" fmla="*/ 62 w 93"/>
                      <a:gd name="T21" fmla="*/ 97 h 109"/>
                      <a:gd name="T22" fmla="*/ 83 w 93"/>
                      <a:gd name="T23" fmla="*/ 78 h 109"/>
                      <a:gd name="T24" fmla="*/ 93 w 93"/>
                      <a:gd name="T25" fmla="*/ 60 h 109"/>
                      <a:gd name="T26" fmla="*/ 89 w 93"/>
                      <a:gd name="T27" fmla="*/ 29 h 109"/>
                      <a:gd name="T28" fmla="*/ 70 w 93"/>
                      <a:gd name="T29" fmla="*/ 16 h 109"/>
                      <a:gd name="T30" fmla="*/ 37 w 93"/>
                      <a:gd name="T31" fmla="*/ 0 h 109"/>
                      <a:gd name="T32" fmla="*/ 12 w 93"/>
                      <a:gd name="T33" fmla="*/ 6 h 109"/>
                      <a:gd name="T34" fmla="*/ 0 w 93"/>
                      <a:gd name="T35" fmla="*/ 35 h 109"/>
                      <a:gd name="T36" fmla="*/ 2 w 93"/>
                      <a:gd name="T37" fmla="*/ 53 h 109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3" h="109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4"/>
                        </a:lnTo>
                        <a:lnTo>
                          <a:pt x="37" y="80"/>
                        </a:lnTo>
                        <a:lnTo>
                          <a:pt x="6" y="84"/>
                        </a:lnTo>
                        <a:lnTo>
                          <a:pt x="8" y="99"/>
                        </a:lnTo>
                        <a:lnTo>
                          <a:pt x="27" y="109"/>
                        </a:lnTo>
                        <a:lnTo>
                          <a:pt x="62" y="97"/>
                        </a:lnTo>
                        <a:lnTo>
                          <a:pt x="83" y="78"/>
                        </a:lnTo>
                        <a:lnTo>
                          <a:pt x="93" y="60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59" name="Freeform 68"/>
                  <p:cNvSpPr>
                    <a:spLocks/>
                  </p:cNvSpPr>
                  <p:nvPr/>
                </p:nvSpPr>
                <p:spPr bwMode="auto">
                  <a:xfrm>
                    <a:off x="690" y="1270"/>
                    <a:ext cx="54" cy="72"/>
                  </a:xfrm>
                  <a:custGeom>
                    <a:avLst/>
                    <a:gdLst>
                      <a:gd name="T0" fmla="*/ 41 w 54"/>
                      <a:gd name="T1" fmla="*/ 0 h 72"/>
                      <a:gd name="T2" fmla="*/ 16 w 54"/>
                      <a:gd name="T3" fmla="*/ 15 h 72"/>
                      <a:gd name="T4" fmla="*/ 20 w 54"/>
                      <a:gd name="T5" fmla="*/ 38 h 72"/>
                      <a:gd name="T6" fmla="*/ 27 w 54"/>
                      <a:gd name="T7" fmla="*/ 57 h 72"/>
                      <a:gd name="T8" fmla="*/ 54 w 54"/>
                      <a:gd name="T9" fmla="*/ 66 h 72"/>
                      <a:gd name="T10" fmla="*/ 27 w 54"/>
                      <a:gd name="T11" fmla="*/ 72 h 72"/>
                      <a:gd name="T12" fmla="*/ 2 w 54"/>
                      <a:gd name="T13" fmla="*/ 57 h 72"/>
                      <a:gd name="T14" fmla="*/ 0 w 54"/>
                      <a:gd name="T15" fmla="*/ 34 h 72"/>
                      <a:gd name="T16" fmla="*/ 2 w 54"/>
                      <a:gd name="T17" fmla="*/ 6 h 72"/>
                      <a:gd name="T18" fmla="*/ 41 w 54"/>
                      <a:gd name="T19" fmla="*/ 0 h 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4" h="72">
                        <a:moveTo>
                          <a:pt x="41" y="0"/>
                        </a:moveTo>
                        <a:lnTo>
                          <a:pt x="16" y="15"/>
                        </a:lnTo>
                        <a:lnTo>
                          <a:pt x="20" y="38"/>
                        </a:lnTo>
                        <a:lnTo>
                          <a:pt x="27" y="57"/>
                        </a:lnTo>
                        <a:lnTo>
                          <a:pt x="54" y="66"/>
                        </a:lnTo>
                        <a:lnTo>
                          <a:pt x="27" y="72"/>
                        </a:lnTo>
                        <a:lnTo>
                          <a:pt x="2" y="57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56" name="Freeform 69"/>
                <p:cNvSpPr>
                  <a:spLocks/>
                </p:cNvSpPr>
                <p:nvPr/>
              </p:nvSpPr>
              <p:spPr bwMode="auto">
                <a:xfrm>
                  <a:off x="3" y="780"/>
                  <a:ext cx="1316" cy="1196"/>
                </a:xfrm>
                <a:custGeom>
                  <a:avLst/>
                  <a:gdLst>
                    <a:gd name="T0" fmla="*/ 29 w 1316"/>
                    <a:gd name="T1" fmla="*/ 42 h 1196"/>
                    <a:gd name="T2" fmla="*/ 52 w 1316"/>
                    <a:gd name="T3" fmla="*/ 130 h 1196"/>
                    <a:gd name="T4" fmla="*/ 40 w 1316"/>
                    <a:gd name="T5" fmla="*/ 340 h 1196"/>
                    <a:gd name="T6" fmla="*/ 38 w 1316"/>
                    <a:gd name="T7" fmla="*/ 569 h 1196"/>
                    <a:gd name="T8" fmla="*/ 55 w 1316"/>
                    <a:gd name="T9" fmla="*/ 730 h 1196"/>
                    <a:gd name="T10" fmla="*/ 120 w 1316"/>
                    <a:gd name="T11" fmla="*/ 806 h 1196"/>
                    <a:gd name="T12" fmla="*/ 222 w 1316"/>
                    <a:gd name="T13" fmla="*/ 908 h 1196"/>
                    <a:gd name="T14" fmla="*/ 304 w 1316"/>
                    <a:gd name="T15" fmla="*/ 1005 h 1196"/>
                    <a:gd name="T16" fmla="*/ 378 w 1316"/>
                    <a:gd name="T17" fmla="*/ 1108 h 1196"/>
                    <a:gd name="T18" fmla="*/ 447 w 1316"/>
                    <a:gd name="T19" fmla="*/ 1167 h 1196"/>
                    <a:gd name="T20" fmla="*/ 453 w 1316"/>
                    <a:gd name="T21" fmla="*/ 1057 h 1196"/>
                    <a:gd name="T22" fmla="*/ 453 w 1316"/>
                    <a:gd name="T23" fmla="*/ 730 h 1196"/>
                    <a:gd name="T24" fmla="*/ 453 w 1316"/>
                    <a:gd name="T25" fmla="*/ 462 h 1196"/>
                    <a:gd name="T26" fmla="*/ 458 w 1316"/>
                    <a:gd name="T27" fmla="*/ 266 h 1196"/>
                    <a:gd name="T28" fmla="*/ 481 w 1316"/>
                    <a:gd name="T29" fmla="*/ 0 h 1196"/>
                    <a:gd name="T30" fmla="*/ 485 w 1316"/>
                    <a:gd name="T31" fmla="*/ 174 h 1196"/>
                    <a:gd name="T32" fmla="*/ 485 w 1316"/>
                    <a:gd name="T33" fmla="*/ 334 h 1196"/>
                    <a:gd name="T34" fmla="*/ 479 w 1316"/>
                    <a:gd name="T35" fmla="*/ 531 h 1196"/>
                    <a:gd name="T36" fmla="*/ 479 w 1316"/>
                    <a:gd name="T37" fmla="*/ 736 h 1196"/>
                    <a:gd name="T38" fmla="*/ 476 w 1316"/>
                    <a:gd name="T39" fmla="*/ 925 h 1196"/>
                    <a:gd name="T40" fmla="*/ 476 w 1316"/>
                    <a:gd name="T41" fmla="*/ 1143 h 1196"/>
                    <a:gd name="T42" fmla="*/ 567 w 1316"/>
                    <a:gd name="T43" fmla="*/ 1131 h 1196"/>
                    <a:gd name="T44" fmla="*/ 762 w 1316"/>
                    <a:gd name="T45" fmla="*/ 1064 h 1196"/>
                    <a:gd name="T46" fmla="*/ 881 w 1316"/>
                    <a:gd name="T47" fmla="*/ 1018 h 1196"/>
                    <a:gd name="T48" fmla="*/ 1010 w 1316"/>
                    <a:gd name="T49" fmla="*/ 971 h 1196"/>
                    <a:gd name="T50" fmla="*/ 1148 w 1316"/>
                    <a:gd name="T51" fmla="*/ 909 h 1196"/>
                    <a:gd name="T52" fmla="*/ 1253 w 1316"/>
                    <a:gd name="T53" fmla="*/ 875 h 1196"/>
                    <a:gd name="T54" fmla="*/ 1270 w 1316"/>
                    <a:gd name="T55" fmla="*/ 844 h 1196"/>
                    <a:gd name="T56" fmla="*/ 1285 w 1316"/>
                    <a:gd name="T57" fmla="*/ 818 h 1196"/>
                    <a:gd name="T58" fmla="*/ 1293 w 1316"/>
                    <a:gd name="T59" fmla="*/ 646 h 1196"/>
                    <a:gd name="T60" fmla="*/ 1291 w 1316"/>
                    <a:gd name="T61" fmla="*/ 443 h 1196"/>
                    <a:gd name="T62" fmla="*/ 1291 w 1316"/>
                    <a:gd name="T63" fmla="*/ 311 h 1196"/>
                    <a:gd name="T64" fmla="*/ 1293 w 1316"/>
                    <a:gd name="T65" fmla="*/ 197 h 1196"/>
                    <a:gd name="T66" fmla="*/ 1316 w 1316"/>
                    <a:gd name="T67" fmla="*/ 4 h 1196"/>
                    <a:gd name="T68" fmla="*/ 1316 w 1316"/>
                    <a:gd name="T69" fmla="*/ 220 h 1196"/>
                    <a:gd name="T70" fmla="*/ 1316 w 1316"/>
                    <a:gd name="T71" fmla="*/ 376 h 1196"/>
                    <a:gd name="T72" fmla="*/ 1316 w 1316"/>
                    <a:gd name="T73" fmla="*/ 598 h 1196"/>
                    <a:gd name="T74" fmla="*/ 1316 w 1316"/>
                    <a:gd name="T75" fmla="*/ 829 h 1196"/>
                    <a:gd name="T76" fmla="*/ 1303 w 1316"/>
                    <a:gd name="T77" fmla="*/ 885 h 1196"/>
                    <a:gd name="T78" fmla="*/ 1274 w 1316"/>
                    <a:gd name="T79" fmla="*/ 904 h 1196"/>
                    <a:gd name="T80" fmla="*/ 1190 w 1316"/>
                    <a:gd name="T81" fmla="*/ 925 h 1196"/>
                    <a:gd name="T82" fmla="*/ 1064 w 1316"/>
                    <a:gd name="T83" fmla="*/ 976 h 1196"/>
                    <a:gd name="T84" fmla="*/ 921 w 1316"/>
                    <a:gd name="T85" fmla="*/ 1036 h 1196"/>
                    <a:gd name="T86" fmla="*/ 777 w 1316"/>
                    <a:gd name="T87" fmla="*/ 1091 h 1196"/>
                    <a:gd name="T88" fmla="*/ 600 w 1316"/>
                    <a:gd name="T89" fmla="*/ 1150 h 1196"/>
                    <a:gd name="T90" fmla="*/ 479 w 1316"/>
                    <a:gd name="T91" fmla="*/ 1194 h 1196"/>
                    <a:gd name="T92" fmla="*/ 434 w 1316"/>
                    <a:gd name="T93" fmla="*/ 1196 h 1196"/>
                    <a:gd name="T94" fmla="*/ 390 w 1316"/>
                    <a:gd name="T95" fmla="*/ 1154 h 1196"/>
                    <a:gd name="T96" fmla="*/ 321 w 1316"/>
                    <a:gd name="T97" fmla="*/ 1081 h 1196"/>
                    <a:gd name="T98" fmla="*/ 256 w 1316"/>
                    <a:gd name="T99" fmla="*/ 984 h 1196"/>
                    <a:gd name="T100" fmla="*/ 187 w 1316"/>
                    <a:gd name="T101" fmla="*/ 908 h 1196"/>
                    <a:gd name="T102" fmla="*/ 97 w 1316"/>
                    <a:gd name="T103" fmla="*/ 823 h 1196"/>
                    <a:gd name="T104" fmla="*/ 44 w 1316"/>
                    <a:gd name="T105" fmla="*/ 770 h 1196"/>
                    <a:gd name="T106" fmla="*/ 6 w 1316"/>
                    <a:gd name="T107" fmla="*/ 730 h 1196"/>
                    <a:gd name="T108" fmla="*/ 0 w 1316"/>
                    <a:gd name="T109" fmla="*/ 674 h 1196"/>
                    <a:gd name="T110" fmla="*/ 17 w 1316"/>
                    <a:gd name="T111" fmla="*/ 520 h 1196"/>
                    <a:gd name="T112" fmla="*/ 29 w 1316"/>
                    <a:gd name="T113" fmla="*/ 216 h 1196"/>
                    <a:gd name="T114" fmla="*/ 29 w 1316"/>
                    <a:gd name="T115" fmla="*/ 42 h 119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1316" h="1196">
                      <a:moveTo>
                        <a:pt x="29" y="42"/>
                      </a:moveTo>
                      <a:lnTo>
                        <a:pt x="52" y="130"/>
                      </a:lnTo>
                      <a:lnTo>
                        <a:pt x="40" y="340"/>
                      </a:lnTo>
                      <a:lnTo>
                        <a:pt x="38" y="569"/>
                      </a:lnTo>
                      <a:lnTo>
                        <a:pt x="55" y="730"/>
                      </a:lnTo>
                      <a:lnTo>
                        <a:pt x="120" y="806"/>
                      </a:lnTo>
                      <a:lnTo>
                        <a:pt x="222" y="908"/>
                      </a:lnTo>
                      <a:lnTo>
                        <a:pt x="304" y="1005"/>
                      </a:lnTo>
                      <a:lnTo>
                        <a:pt x="378" y="1108"/>
                      </a:lnTo>
                      <a:lnTo>
                        <a:pt x="447" y="1167"/>
                      </a:lnTo>
                      <a:lnTo>
                        <a:pt x="453" y="1057"/>
                      </a:lnTo>
                      <a:lnTo>
                        <a:pt x="453" y="730"/>
                      </a:lnTo>
                      <a:lnTo>
                        <a:pt x="453" y="462"/>
                      </a:lnTo>
                      <a:lnTo>
                        <a:pt x="458" y="266"/>
                      </a:lnTo>
                      <a:lnTo>
                        <a:pt x="481" y="0"/>
                      </a:lnTo>
                      <a:lnTo>
                        <a:pt x="485" y="174"/>
                      </a:lnTo>
                      <a:lnTo>
                        <a:pt x="485" y="334"/>
                      </a:lnTo>
                      <a:lnTo>
                        <a:pt x="479" y="531"/>
                      </a:lnTo>
                      <a:lnTo>
                        <a:pt x="479" y="736"/>
                      </a:lnTo>
                      <a:lnTo>
                        <a:pt x="476" y="925"/>
                      </a:lnTo>
                      <a:lnTo>
                        <a:pt x="476" y="1143"/>
                      </a:lnTo>
                      <a:lnTo>
                        <a:pt x="567" y="1131"/>
                      </a:lnTo>
                      <a:lnTo>
                        <a:pt x="762" y="1064"/>
                      </a:lnTo>
                      <a:lnTo>
                        <a:pt x="881" y="1018"/>
                      </a:lnTo>
                      <a:lnTo>
                        <a:pt x="1010" y="971"/>
                      </a:lnTo>
                      <a:lnTo>
                        <a:pt x="1148" y="909"/>
                      </a:lnTo>
                      <a:lnTo>
                        <a:pt x="1253" y="875"/>
                      </a:lnTo>
                      <a:lnTo>
                        <a:pt x="1270" y="844"/>
                      </a:lnTo>
                      <a:lnTo>
                        <a:pt x="1285" y="818"/>
                      </a:lnTo>
                      <a:lnTo>
                        <a:pt x="1293" y="646"/>
                      </a:lnTo>
                      <a:lnTo>
                        <a:pt x="1291" y="443"/>
                      </a:lnTo>
                      <a:lnTo>
                        <a:pt x="1291" y="311"/>
                      </a:lnTo>
                      <a:lnTo>
                        <a:pt x="1293" y="197"/>
                      </a:lnTo>
                      <a:lnTo>
                        <a:pt x="1316" y="4"/>
                      </a:lnTo>
                      <a:lnTo>
                        <a:pt x="1316" y="220"/>
                      </a:lnTo>
                      <a:lnTo>
                        <a:pt x="1316" y="376"/>
                      </a:lnTo>
                      <a:lnTo>
                        <a:pt x="1316" y="598"/>
                      </a:lnTo>
                      <a:lnTo>
                        <a:pt x="1316" y="829"/>
                      </a:lnTo>
                      <a:lnTo>
                        <a:pt x="1303" y="885"/>
                      </a:lnTo>
                      <a:lnTo>
                        <a:pt x="1274" y="904"/>
                      </a:lnTo>
                      <a:lnTo>
                        <a:pt x="1190" y="925"/>
                      </a:lnTo>
                      <a:lnTo>
                        <a:pt x="1064" y="976"/>
                      </a:lnTo>
                      <a:lnTo>
                        <a:pt x="921" y="1036"/>
                      </a:lnTo>
                      <a:lnTo>
                        <a:pt x="777" y="1091"/>
                      </a:lnTo>
                      <a:lnTo>
                        <a:pt x="600" y="1150"/>
                      </a:lnTo>
                      <a:lnTo>
                        <a:pt x="479" y="1194"/>
                      </a:lnTo>
                      <a:lnTo>
                        <a:pt x="434" y="1196"/>
                      </a:lnTo>
                      <a:lnTo>
                        <a:pt x="390" y="1154"/>
                      </a:lnTo>
                      <a:lnTo>
                        <a:pt x="321" y="1081"/>
                      </a:lnTo>
                      <a:lnTo>
                        <a:pt x="256" y="984"/>
                      </a:lnTo>
                      <a:lnTo>
                        <a:pt x="187" y="908"/>
                      </a:lnTo>
                      <a:lnTo>
                        <a:pt x="97" y="823"/>
                      </a:lnTo>
                      <a:lnTo>
                        <a:pt x="44" y="770"/>
                      </a:lnTo>
                      <a:lnTo>
                        <a:pt x="6" y="730"/>
                      </a:lnTo>
                      <a:lnTo>
                        <a:pt x="0" y="674"/>
                      </a:lnTo>
                      <a:lnTo>
                        <a:pt x="17" y="520"/>
                      </a:lnTo>
                      <a:lnTo>
                        <a:pt x="29" y="216"/>
                      </a:lnTo>
                      <a:lnTo>
                        <a:pt x="29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57" name="Freeform 70"/>
                <p:cNvSpPr>
                  <a:spLocks/>
                </p:cNvSpPr>
                <p:nvPr/>
              </p:nvSpPr>
              <p:spPr bwMode="auto">
                <a:xfrm>
                  <a:off x="31" y="0"/>
                  <a:ext cx="1320" cy="1122"/>
                </a:xfrm>
                <a:custGeom>
                  <a:avLst/>
                  <a:gdLst>
                    <a:gd name="T0" fmla="*/ 0 w 1320"/>
                    <a:gd name="T1" fmla="*/ 891 h 1122"/>
                    <a:gd name="T2" fmla="*/ 0 w 1320"/>
                    <a:gd name="T3" fmla="*/ 648 h 1122"/>
                    <a:gd name="T4" fmla="*/ 11 w 1320"/>
                    <a:gd name="T5" fmla="*/ 442 h 1122"/>
                    <a:gd name="T6" fmla="*/ 21 w 1320"/>
                    <a:gd name="T7" fmla="*/ 172 h 1122"/>
                    <a:gd name="T8" fmla="*/ 34 w 1320"/>
                    <a:gd name="T9" fmla="*/ 86 h 1122"/>
                    <a:gd name="T10" fmla="*/ 413 w 1320"/>
                    <a:gd name="T11" fmla="*/ 32 h 1122"/>
                    <a:gd name="T12" fmla="*/ 663 w 1320"/>
                    <a:gd name="T13" fmla="*/ 0 h 1122"/>
                    <a:gd name="T14" fmla="*/ 686 w 1320"/>
                    <a:gd name="T15" fmla="*/ 0 h 1122"/>
                    <a:gd name="T16" fmla="*/ 858 w 1320"/>
                    <a:gd name="T17" fmla="*/ 38 h 1122"/>
                    <a:gd name="T18" fmla="*/ 1074 w 1320"/>
                    <a:gd name="T19" fmla="*/ 96 h 1122"/>
                    <a:gd name="T20" fmla="*/ 1291 w 1320"/>
                    <a:gd name="T21" fmla="*/ 178 h 1122"/>
                    <a:gd name="T22" fmla="*/ 1310 w 1320"/>
                    <a:gd name="T23" fmla="*/ 199 h 1122"/>
                    <a:gd name="T24" fmla="*/ 1320 w 1320"/>
                    <a:gd name="T25" fmla="*/ 394 h 1122"/>
                    <a:gd name="T26" fmla="*/ 1310 w 1320"/>
                    <a:gd name="T27" fmla="*/ 637 h 1122"/>
                    <a:gd name="T28" fmla="*/ 1280 w 1320"/>
                    <a:gd name="T29" fmla="*/ 1122 h 1122"/>
                    <a:gd name="T30" fmla="*/ 1268 w 1320"/>
                    <a:gd name="T31" fmla="*/ 961 h 1122"/>
                    <a:gd name="T32" fmla="*/ 1276 w 1320"/>
                    <a:gd name="T33" fmla="*/ 700 h 1122"/>
                    <a:gd name="T34" fmla="*/ 1293 w 1320"/>
                    <a:gd name="T35" fmla="*/ 514 h 1122"/>
                    <a:gd name="T36" fmla="*/ 1293 w 1320"/>
                    <a:gd name="T37" fmla="*/ 262 h 1122"/>
                    <a:gd name="T38" fmla="*/ 1282 w 1320"/>
                    <a:gd name="T39" fmla="*/ 212 h 1122"/>
                    <a:gd name="T40" fmla="*/ 1104 w 1320"/>
                    <a:gd name="T41" fmla="*/ 256 h 1122"/>
                    <a:gd name="T42" fmla="*/ 886 w 1320"/>
                    <a:gd name="T43" fmla="*/ 331 h 1122"/>
                    <a:gd name="T44" fmla="*/ 665 w 1320"/>
                    <a:gd name="T45" fmla="*/ 401 h 1122"/>
                    <a:gd name="T46" fmla="*/ 502 w 1320"/>
                    <a:gd name="T47" fmla="*/ 451 h 1122"/>
                    <a:gd name="T48" fmla="*/ 491 w 1320"/>
                    <a:gd name="T49" fmla="*/ 497 h 1122"/>
                    <a:gd name="T50" fmla="*/ 468 w 1320"/>
                    <a:gd name="T51" fmla="*/ 694 h 1122"/>
                    <a:gd name="T52" fmla="*/ 457 w 1320"/>
                    <a:gd name="T53" fmla="*/ 870 h 1122"/>
                    <a:gd name="T54" fmla="*/ 447 w 1320"/>
                    <a:gd name="T55" fmla="*/ 1091 h 1122"/>
                    <a:gd name="T56" fmla="*/ 436 w 1320"/>
                    <a:gd name="T57" fmla="*/ 967 h 1122"/>
                    <a:gd name="T58" fmla="*/ 441 w 1320"/>
                    <a:gd name="T59" fmla="*/ 700 h 1122"/>
                    <a:gd name="T60" fmla="*/ 447 w 1320"/>
                    <a:gd name="T61" fmla="*/ 499 h 1122"/>
                    <a:gd name="T62" fmla="*/ 439 w 1320"/>
                    <a:gd name="T63" fmla="*/ 442 h 1122"/>
                    <a:gd name="T64" fmla="*/ 399 w 1320"/>
                    <a:gd name="T65" fmla="*/ 401 h 1122"/>
                    <a:gd name="T66" fmla="*/ 250 w 1320"/>
                    <a:gd name="T67" fmla="*/ 287 h 1122"/>
                    <a:gd name="T68" fmla="*/ 136 w 1320"/>
                    <a:gd name="T69" fmla="*/ 210 h 1122"/>
                    <a:gd name="T70" fmla="*/ 55 w 1320"/>
                    <a:gd name="T71" fmla="*/ 143 h 1122"/>
                    <a:gd name="T72" fmla="*/ 75 w 1320"/>
                    <a:gd name="T73" fmla="*/ 138 h 1122"/>
                    <a:gd name="T74" fmla="*/ 107 w 1320"/>
                    <a:gd name="T75" fmla="*/ 149 h 1122"/>
                    <a:gd name="T76" fmla="*/ 218 w 1320"/>
                    <a:gd name="T77" fmla="*/ 233 h 1122"/>
                    <a:gd name="T78" fmla="*/ 313 w 1320"/>
                    <a:gd name="T79" fmla="*/ 302 h 1122"/>
                    <a:gd name="T80" fmla="*/ 428 w 1320"/>
                    <a:gd name="T81" fmla="*/ 390 h 1122"/>
                    <a:gd name="T82" fmla="*/ 491 w 1320"/>
                    <a:gd name="T83" fmla="*/ 419 h 1122"/>
                    <a:gd name="T84" fmla="*/ 527 w 1320"/>
                    <a:gd name="T85" fmla="*/ 417 h 1122"/>
                    <a:gd name="T86" fmla="*/ 779 w 1320"/>
                    <a:gd name="T87" fmla="*/ 333 h 1122"/>
                    <a:gd name="T88" fmla="*/ 970 w 1320"/>
                    <a:gd name="T89" fmla="*/ 279 h 1122"/>
                    <a:gd name="T90" fmla="*/ 1171 w 1320"/>
                    <a:gd name="T91" fmla="*/ 212 h 1122"/>
                    <a:gd name="T92" fmla="*/ 1251 w 1320"/>
                    <a:gd name="T93" fmla="*/ 189 h 1122"/>
                    <a:gd name="T94" fmla="*/ 1068 w 1320"/>
                    <a:gd name="T95" fmla="*/ 113 h 1122"/>
                    <a:gd name="T96" fmla="*/ 869 w 1320"/>
                    <a:gd name="T97" fmla="*/ 63 h 1122"/>
                    <a:gd name="T98" fmla="*/ 674 w 1320"/>
                    <a:gd name="T99" fmla="*/ 23 h 1122"/>
                    <a:gd name="T100" fmla="*/ 441 w 1320"/>
                    <a:gd name="T101" fmla="*/ 44 h 1122"/>
                    <a:gd name="T102" fmla="*/ 222 w 1320"/>
                    <a:gd name="T103" fmla="*/ 78 h 1122"/>
                    <a:gd name="T104" fmla="*/ 52 w 1320"/>
                    <a:gd name="T105" fmla="*/ 115 h 1122"/>
                    <a:gd name="T106" fmla="*/ 46 w 1320"/>
                    <a:gd name="T107" fmla="*/ 229 h 1122"/>
                    <a:gd name="T108" fmla="*/ 34 w 1320"/>
                    <a:gd name="T109" fmla="*/ 407 h 1122"/>
                    <a:gd name="T110" fmla="*/ 29 w 1320"/>
                    <a:gd name="T111" fmla="*/ 617 h 1122"/>
                    <a:gd name="T112" fmla="*/ 15 w 1320"/>
                    <a:gd name="T113" fmla="*/ 763 h 1122"/>
                    <a:gd name="T114" fmla="*/ 17 w 1320"/>
                    <a:gd name="T115" fmla="*/ 933 h 1122"/>
                    <a:gd name="T116" fmla="*/ 0 w 1320"/>
                    <a:gd name="T117" fmla="*/ 891 h 112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320" h="1122">
                      <a:moveTo>
                        <a:pt x="0" y="891"/>
                      </a:moveTo>
                      <a:lnTo>
                        <a:pt x="0" y="648"/>
                      </a:lnTo>
                      <a:lnTo>
                        <a:pt x="11" y="442"/>
                      </a:lnTo>
                      <a:lnTo>
                        <a:pt x="21" y="172"/>
                      </a:lnTo>
                      <a:lnTo>
                        <a:pt x="34" y="86"/>
                      </a:lnTo>
                      <a:lnTo>
                        <a:pt x="413" y="32"/>
                      </a:lnTo>
                      <a:lnTo>
                        <a:pt x="663" y="0"/>
                      </a:lnTo>
                      <a:lnTo>
                        <a:pt x="686" y="0"/>
                      </a:lnTo>
                      <a:lnTo>
                        <a:pt x="858" y="38"/>
                      </a:lnTo>
                      <a:lnTo>
                        <a:pt x="1074" y="96"/>
                      </a:lnTo>
                      <a:lnTo>
                        <a:pt x="1291" y="178"/>
                      </a:lnTo>
                      <a:lnTo>
                        <a:pt x="1310" y="199"/>
                      </a:lnTo>
                      <a:lnTo>
                        <a:pt x="1320" y="394"/>
                      </a:lnTo>
                      <a:lnTo>
                        <a:pt x="1310" y="637"/>
                      </a:lnTo>
                      <a:lnTo>
                        <a:pt x="1280" y="1122"/>
                      </a:lnTo>
                      <a:lnTo>
                        <a:pt x="1268" y="961"/>
                      </a:lnTo>
                      <a:lnTo>
                        <a:pt x="1276" y="700"/>
                      </a:lnTo>
                      <a:lnTo>
                        <a:pt x="1293" y="514"/>
                      </a:lnTo>
                      <a:lnTo>
                        <a:pt x="1293" y="262"/>
                      </a:lnTo>
                      <a:lnTo>
                        <a:pt x="1282" y="212"/>
                      </a:lnTo>
                      <a:lnTo>
                        <a:pt x="1104" y="256"/>
                      </a:lnTo>
                      <a:lnTo>
                        <a:pt x="886" y="331"/>
                      </a:lnTo>
                      <a:lnTo>
                        <a:pt x="665" y="401"/>
                      </a:lnTo>
                      <a:lnTo>
                        <a:pt x="502" y="451"/>
                      </a:lnTo>
                      <a:lnTo>
                        <a:pt x="491" y="497"/>
                      </a:lnTo>
                      <a:lnTo>
                        <a:pt x="468" y="694"/>
                      </a:lnTo>
                      <a:lnTo>
                        <a:pt x="457" y="870"/>
                      </a:lnTo>
                      <a:lnTo>
                        <a:pt x="447" y="1091"/>
                      </a:lnTo>
                      <a:lnTo>
                        <a:pt x="436" y="967"/>
                      </a:lnTo>
                      <a:lnTo>
                        <a:pt x="441" y="700"/>
                      </a:lnTo>
                      <a:lnTo>
                        <a:pt x="447" y="499"/>
                      </a:lnTo>
                      <a:lnTo>
                        <a:pt x="439" y="442"/>
                      </a:lnTo>
                      <a:lnTo>
                        <a:pt x="399" y="401"/>
                      </a:lnTo>
                      <a:lnTo>
                        <a:pt x="250" y="287"/>
                      </a:lnTo>
                      <a:lnTo>
                        <a:pt x="136" y="210"/>
                      </a:lnTo>
                      <a:lnTo>
                        <a:pt x="55" y="143"/>
                      </a:lnTo>
                      <a:lnTo>
                        <a:pt x="75" y="138"/>
                      </a:lnTo>
                      <a:lnTo>
                        <a:pt x="107" y="149"/>
                      </a:lnTo>
                      <a:lnTo>
                        <a:pt x="218" y="233"/>
                      </a:lnTo>
                      <a:lnTo>
                        <a:pt x="313" y="302"/>
                      </a:lnTo>
                      <a:lnTo>
                        <a:pt x="428" y="390"/>
                      </a:lnTo>
                      <a:lnTo>
                        <a:pt x="491" y="419"/>
                      </a:lnTo>
                      <a:lnTo>
                        <a:pt x="527" y="417"/>
                      </a:lnTo>
                      <a:lnTo>
                        <a:pt x="779" y="333"/>
                      </a:lnTo>
                      <a:lnTo>
                        <a:pt x="970" y="279"/>
                      </a:lnTo>
                      <a:lnTo>
                        <a:pt x="1171" y="212"/>
                      </a:lnTo>
                      <a:lnTo>
                        <a:pt x="1251" y="189"/>
                      </a:lnTo>
                      <a:lnTo>
                        <a:pt x="1068" y="113"/>
                      </a:lnTo>
                      <a:lnTo>
                        <a:pt x="869" y="63"/>
                      </a:lnTo>
                      <a:lnTo>
                        <a:pt x="674" y="23"/>
                      </a:lnTo>
                      <a:lnTo>
                        <a:pt x="441" y="44"/>
                      </a:lnTo>
                      <a:lnTo>
                        <a:pt x="222" y="78"/>
                      </a:lnTo>
                      <a:lnTo>
                        <a:pt x="52" y="115"/>
                      </a:lnTo>
                      <a:lnTo>
                        <a:pt x="46" y="229"/>
                      </a:lnTo>
                      <a:lnTo>
                        <a:pt x="34" y="407"/>
                      </a:lnTo>
                      <a:lnTo>
                        <a:pt x="29" y="617"/>
                      </a:lnTo>
                      <a:lnTo>
                        <a:pt x="15" y="763"/>
                      </a:lnTo>
                      <a:lnTo>
                        <a:pt x="17" y="933"/>
                      </a:lnTo>
                      <a:lnTo>
                        <a:pt x="0" y="8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489" name="Group 71"/>
            <p:cNvGrpSpPr>
              <a:grpSpLocks/>
            </p:cNvGrpSpPr>
            <p:nvPr/>
          </p:nvGrpSpPr>
          <p:grpSpPr bwMode="auto">
            <a:xfrm>
              <a:off x="-48" y="384"/>
              <a:ext cx="1005" cy="1402"/>
              <a:chOff x="3" y="0"/>
              <a:chExt cx="1348" cy="1978"/>
            </a:xfrm>
          </p:grpSpPr>
          <p:sp>
            <p:nvSpPr>
              <p:cNvPr id="20490" name="Freeform 72"/>
              <p:cNvSpPr>
                <a:spLocks/>
              </p:cNvSpPr>
              <p:nvPr/>
            </p:nvSpPr>
            <p:spPr bwMode="auto">
              <a:xfrm>
                <a:off x="20" y="8"/>
                <a:ext cx="1295" cy="1970"/>
              </a:xfrm>
              <a:custGeom>
                <a:avLst/>
                <a:gdLst>
                  <a:gd name="T0" fmla="*/ 65 w 1295"/>
                  <a:gd name="T1" fmla="*/ 88 h 1970"/>
                  <a:gd name="T2" fmla="*/ 351 w 1295"/>
                  <a:gd name="T3" fmla="*/ 42 h 1970"/>
                  <a:gd name="T4" fmla="*/ 691 w 1295"/>
                  <a:gd name="T5" fmla="*/ 0 h 1970"/>
                  <a:gd name="T6" fmla="*/ 1054 w 1295"/>
                  <a:gd name="T7" fmla="*/ 88 h 1970"/>
                  <a:gd name="T8" fmla="*/ 1268 w 1295"/>
                  <a:gd name="T9" fmla="*/ 164 h 1970"/>
                  <a:gd name="T10" fmla="*/ 1295 w 1295"/>
                  <a:gd name="T11" fmla="*/ 194 h 1970"/>
                  <a:gd name="T12" fmla="*/ 1131 w 1295"/>
                  <a:gd name="T13" fmla="*/ 232 h 1970"/>
                  <a:gd name="T14" fmla="*/ 810 w 1295"/>
                  <a:gd name="T15" fmla="*/ 332 h 1970"/>
                  <a:gd name="T16" fmla="*/ 493 w 1295"/>
                  <a:gd name="T17" fmla="*/ 438 h 1970"/>
                  <a:gd name="T18" fmla="*/ 462 w 1295"/>
                  <a:gd name="T19" fmla="*/ 709 h 1970"/>
                  <a:gd name="T20" fmla="*/ 458 w 1295"/>
                  <a:gd name="T21" fmla="*/ 1071 h 1970"/>
                  <a:gd name="T22" fmla="*/ 443 w 1295"/>
                  <a:gd name="T23" fmla="*/ 1638 h 1970"/>
                  <a:gd name="T24" fmla="*/ 439 w 1295"/>
                  <a:gd name="T25" fmla="*/ 1970 h 1970"/>
                  <a:gd name="T26" fmla="*/ 340 w 1295"/>
                  <a:gd name="T27" fmla="*/ 1894 h 1970"/>
                  <a:gd name="T28" fmla="*/ 241 w 1295"/>
                  <a:gd name="T29" fmla="*/ 1753 h 1970"/>
                  <a:gd name="T30" fmla="*/ 153 w 1295"/>
                  <a:gd name="T31" fmla="*/ 1661 h 1970"/>
                  <a:gd name="T32" fmla="*/ 0 w 1295"/>
                  <a:gd name="T33" fmla="*/ 1494 h 1970"/>
                  <a:gd name="T34" fmla="*/ 8 w 1295"/>
                  <a:gd name="T35" fmla="*/ 1174 h 1970"/>
                  <a:gd name="T36" fmla="*/ 23 w 1295"/>
                  <a:gd name="T37" fmla="*/ 918 h 1970"/>
                  <a:gd name="T38" fmla="*/ 19 w 1295"/>
                  <a:gd name="T39" fmla="*/ 690 h 1970"/>
                  <a:gd name="T40" fmla="*/ 27 w 1295"/>
                  <a:gd name="T41" fmla="*/ 465 h 1970"/>
                  <a:gd name="T42" fmla="*/ 34 w 1295"/>
                  <a:gd name="T43" fmla="*/ 225 h 1970"/>
                  <a:gd name="T44" fmla="*/ 65 w 1295"/>
                  <a:gd name="T45" fmla="*/ 88 h 197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295" h="1970">
                    <a:moveTo>
                      <a:pt x="65" y="88"/>
                    </a:moveTo>
                    <a:lnTo>
                      <a:pt x="351" y="42"/>
                    </a:lnTo>
                    <a:lnTo>
                      <a:pt x="691" y="0"/>
                    </a:lnTo>
                    <a:lnTo>
                      <a:pt x="1054" y="88"/>
                    </a:lnTo>
                    <a:lnTo>
                      <a:pt x="1268" y="164"/>
                    </a:lnTo>
                    <a:lnTo>
                      <a:pt x="1295" y="194"/>
                    </a:lnTo>
                    <a:lnTo>
                      <a:pt x="1131" y="232"/>
                    </a:lnTo>
                    <a:lnTo>
                      <a:pt x="810" y="332"/>
                    </a:lnTo>
                    <a:lnTo>
                      <a:pt x="493" y="438"/>
                    </a:lnTo>
                    <a:lnTo>
                      <a:pt x="462" y="709"/>
                    </a:lnTo>
                    <a:lnTo>
                      <a:pt x="458" y="1071"/>
                    </a:lnTo>
                    <a:lnTo>
                      <a:pt x="443" y="1638"/>
                    </a:lnTo>
                    <a:lnTo>
                      <a:pt x="439" y="1970"/>
                    </a:lnTo>
                    <a:lnTo>
                      <a:pt x="340" y="1894"/>
                    </a:lnTo>
                    <a:lnTo>
                      <a:pt x="241" y="1753"/>
                    </a:lnTo>
                    <a:lnTo>
                      <a:pt x="153" y="1661"/>
                    </a:lnTo>
                    <a:lnTo>
                      <a:pt x="0" y="1494"/>
                    </a:lnTo>
                    <a:lnTo>
                      <a:pt x="8" y="1174"/>
                    </a:lnTo>
                    <a:lnTo>
                      <a:pt x="23" y="918"/>
                    </a:lnTo>
                    <a:lnTo>
                      <a:pt x="19" y="690"/>
                    </a:lnTo>
                    <a:lnTo>
                      <a:pt x="27" y="465"/>
                    </a:lnTo>
                    <a:lnTo>
                      <a:pt x="34" y="225"/>
                    </a:lnTo>
                    <a:lnTo>
                      <a:pt x="65" y="88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1" name="Freeform 73"/>
              <p:cNvSpPr>
                <a:spLocks/>
              </p:cNvSpPr>
              <p:nvPr/>
            </p:nvSpPr>
            <p:spPr bwMode="auto">
              <a:xfrm>
                <a:off x="453" y="197"/>
                <a:ext cx="885" cy="1777"/>
              </a:xfrm>
              <a:custGeom>
                <a:avLst/>
                <a:gdLst>
                  <a:gd name="T0" fmla="*/ 61 w 885"/>
                  <a:gd name="T1" fmla="*/ 233 h 1777"/>
                  <a:gd name="T2" fmla="*/ 314 w 885"/>
                  <a:gd name="T3" fmla="*/ 172 h 1777"/>
                  <a:gd name="T4" fmla="*/ 636 w 885"/>
                  <a:gd name="T5" fmla="*/ 65 h 1777"/>
                  <a:gd name="T6" fmla="*/ 885 w 885"/>
                  <a:gd name="T7" fmla="*/ 0 h 1777"/>
                  <a:gd name="T8" fmla="*/ 881 w 885"/>
                  <a:gd name="T9" fmla="*/ 141 h 1777"/>
                  <a:gd name="T10" fmla="*/ 881 w 885"/>
                  <a:gd name="T11" fmla="*/ 309 h 1777"/>
                  <a:gd name="T12" fmla="*/ 874 w 885"/>
                  <a:gd name="T13" fmla="*/ 496 h 1777"/>
                  <a:gd name="T14" fmla="*/ 854 w 885"/>
                  <a:gd name="T15" fmla="*/ 778 h 1777"/>
                  <a:gd name="T16" fmla="*/ 858 w 885"/>
                  <a:gd name="T17" fmla="*/ 991 h 1777"/>
                  <a:gd name="T18" fmla="*/ 858 w 885"/>
                  <a:gd name="T19" fmla="*/ 1258 h 1777"/>
                  <a:gd name="T20" fmla="*/ 851 w 885"/>
                  <a:gd name="T21" fmla="*/ 1422 h 1777"/>
                  <a:gd name="T22" fmla="*/ 820 w 885"/>
                  <a:gd name="T23" fmla="*/ 1476 h 1777"/>
                  <a:gd name="T24" fmla="*/ 605 w 885"/>
                  <a:gd name="T25" fmla="*/ 1556 h 1777"/>
                  <a:gd name="T26" fmla="*/ 234 w 885"/>
                  <a:gd name="T27" fmla="*/ 1697 h 1777"/>
                  <a:gd name="T28" fmla="*/ 0 w 885"/>
                  <a:gd name="T29" fmla="*/ 1777 h 1777"/>
                  <a:gd name="T30" fmla="*/ 8 w 885"/>
                  <a:gd name="T31" fmla="*/ 1663 h 1777"/>
                  <a:gd name="T32" fmla="*/ 15 w 885"/>
                  <a:gd name="T33" fmla="*/ 1236 h 1777"/>
                  <a:gd name="T34" fmla="*/ 19 w 885"/>
                  <a:gd name="T35" fmla="*/ 847 h 1777"/>
                  <a:gd name="T36" fmla="*/ 27 w 885"/>
                  <a:gd name="T37" fmla="*/ 591 h 1777"/>
                  <a:gd name="T38" fmla="*/ 38 w 885"/>
                  <a:gd name="T39" fmla="*/ 351 h 1777"/>
                  <a:gd name="T40" fmla="*/ 61 w 885"/>
                  <a:gd name="T41" fmla="*/ 233 h 177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85" h="1777">
                    <a:moveTo>
                      <a:pt x="61" y="233"/>
                    </a:moveTo>
                    <a:lnTo>
                      <a:pt x="314" y="172"/>
                    </a:lnTo>
                    <a:lnTo>
                      <a:pt x="636" y="65"/>
                    </a:lnTo>
                    <a:lnTo>
                      <a:pt x="885" y="0"/>
                    </a:lnTo>
                    <a:lnTo>
                      <a:pt x="881" y="141"/>
                    </a:lnTo>
                    <a:lnTo>
                      <a:pt x="881" y="309"/>
                    </a:lnTo>
                    <a:lnTo>
                      <a:pt x="874" y="496"/>
                    </a:lnTo>
                    <a:lnTo>
                      <a:pt x="854" y="778"/>
                    </a:lnTo>
                    <a:lnTo>
                      <a:pt x="858" y="991"/>
                    </a:lnTo>
                    <a:lnTo>
                      <a:pt x="858" y="1258"/>
                    </a:lnTo>
                    <a:lnTo>
                      <a:pt x="851" y="1422"/>
                    </a:lnTo>
                    <a:lnTo>
                      <a:pt x="820" y="1476"/>
                    </a:lnTo>
                    <a:lnTo>
                      <a:pt x="605" y="1556"/>
                    </a:lnTo>
                    <a:lnTo>
                      <a:pt x="234" y="1697"/>
                    </a:lnTo>
                    <a:lnTo>
                      <a:pt x="0" y="1777"/>
                    </a:lnTo>
                    <a:lnTo>
                      <a:pt x="8" y="1663"/>
                    </a:lnTo>
                    <a:lnTo>
                      <a:pt x="15" y="1236"/>
                    </a:lnTo>
                    <a:lnTo>
                      <a:pt x="19" y="847"/>
                    </a:lnTo>
                    <a:lnTo>
                      <a:pt x="27" y="591"/>
                    </a:lnTo>
                    <a:lnTo>
                      <a:pt x="38" y="351"/>
                    </a:lnTo>
                    <a:lnTo>
                      <a:pt x="61" y="233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492" name="Group 74"/>
              <p:cNvGrpSpPr>
                <a:grpSpLocks/>
              </p:cNvGrpSpPr>
              <p:nvPr/>
            </p:nvGrpSpPr>
            <p:grpSpPr bwMode="auto">
              <a:xfrm>
                <a:off x="3" y="0"/>
                <a:ext cx="1348" cy="1976"/>
                <a:chOff x="3" y="0"/>
                <a:chExt cx="1348" cy="1976"/>
              </a:xfrm>
            </p:grpSpPr>
            <p:sp>
              <p:nvSpPr>
                <p:cNvPr id="20493" name="Oval 75"/>
                <p:cNvSpPr>
                  <a:spLocks noChangeArrowheads="1"/>
                </p:cNvSpPr>
                <p:nvPr/>
              </p:nvSpPr>
              <p:spPr bwMode="auto">
                <a:xfrm>
                  <a:off x="1163" y="311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20494" name="Oval 76"/>
                <p:cNvSpPr>
                  <a:spLocks noChangeArrowheads="1"/>
                </p:cNvSpPr>
                <p:nvPr/>
              </p:nvSpPr>
              <p:spPr bwMode="auto">
                <a:xfrm>
                  <a:off x="1163" y="410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20495" name="Oval 77"/>
                <p:cNvSpPr>
                  <a:spLocks noChangeArrowheads="1"/>
                </p:cNvSpPr>
                <p:nvPr/>
              </p:nvSpPr>
              <p:spPr bwMode="auto">
                <a:xfrm>
                  <a:off x="1163" y="512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20496" name="Oval 78"/>
                <p:cNvSpPr>
                  <a:spLocks noChangeArrowheads="1"/>
                </p:cNvSpPr>
                <p:nvPr/>
              </p:nvSpPr>
              <p:spPr bwMode="auto">
                <a:xfrm>
                  <a:off x="1163" y="607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20497" name="Oval 79"/>
                <p:cNvSpPr>
                  <a:spLocks noChangeArrowheads="1"/>
                </p:cNvSpPr>
                <p:nvPr/>
              </p:nvSpPr>
              <p:spPr bwMode="auto">
                <a:xfrm>
                  <a:off x="1163" y="698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20498" name="Freeform 80"/>
                <p:cNvSpPr>
                  <a:spLocks/>
                </p:cNvSpPr>
                <p:nvPr/>
              </p:nvSpPr>
              <p:spPr bwMode="auto">
                <a:xfrm>
                  <a:off x="635" y="376"/>
                  <a:ext cx="468" cy="353"/>
                </a:xfrm>
                <a:custGeom>
                  <a:avLst/>
                  <a:gdLst>
                    <a:gd name="T0" fmla="*/ 116 w 468"/>
                    <a:gd name="T1" fmla="*/ 122 h 353"/>
                    <a:gd name="T2" fmla="*/ 282 w 468"/>
                    <a:gd name="T3" fmla="*/ 70 h 353"/>
                    <a:gd name="T4" fmla="*/ 387 w 468"/>
                    <a:gd name="T5" fmla="*/ 29 h 353"/>
                    <a:gd name="T6" fmla="*/ 439 w 468"/>
                    <a:gd name="T7" fmla="*/ 0 h 353"/>
                    <a:gd name="T8" fmla="*/ 462 w 468"/>
                    <a:gd name="T9" fmla="*/ 0 h 353"/>
                    <a:gd name="T10" fmla="*/ 468 w 468"/>
                    <a:gd name="T11" fmla="*/ 33 h 353"/>
                    <a:gd name="T12" fmla="*/ 460 w 468"/>
                    <a:gd name="T13" fmla="*/ 120 h 353"/>
                    <a:gd name="T14" fmla="*/ 454 w 468"/>
                    <a:gd name="T15" fmla="*/ 209 h 353"/>
                    <a:gd name="T16" fmla="*/ 445 w 468"/>
                    <a:gd name="T17" fmla="*/ 239 h 353"/>
                    <a:gd name="T18" fmla="*/ 387 w 468"/>
                    <a:gd name="T19" fmla="*/ 254 h 353"/>
                    <a:gd name="T20" fmla="*/ 261 w 468"/>
                    <a:gd name="T21" fmla="*/ 273 h 353"/>
                    <a:gd name="T22" fmla="*/ 149 w 468"/>
                    <a:gd name="T23" fmla="*/ 306 h 353"/>
                    <a:gd name="T24" fmla="*/ 75 w 468"/>
                    <a:gd name="T25" fmla="*/ 330 h 353"/>
                    <a:gd name="T26" fmla="*/ 12 w 468"/>
                    <a:gd name="T27" fmla="*/ 353 h 353"/>
                    <a:gd name="T28" fmla="*/ 0 w 468"/>
                    <a:gd name="T29" fmla="*/ 337 h 353"/>
                    <a:gd name="T30" fmla="*/ 10 w 468"/>
                    <a:gd name="T31" fmla="*/ 277 h 353"/>
                    <a:gd name="T32" fmla="*/ 15 w 468"/>
                    <a:gd name="T33" fmla="*/ 149 h 353"/>
                    <a:gd name="T34" fmla="*/ 15 w 468"/>
                    <a:gd name="T35" fmla="*/ 111 h 353"/>
                    <a:gd name="T36" fmla="*/ 44 w 468"/>
                    <a:gd name="T37" fmla="*/ 114 h 353"/>
                    <a:gd name="T38" fmla="*/ 70 w 468"/>
                    <a:gd name="T39" fmla="*/ 128 h 353"/>
                    <a:gd name="T40" fmla="*/ 56 w 468"/>
                    <a:gd name="T41" fmla="*/ 175 h 353"/>
                    <a:gd name="T42" fmla="*/ 50 w 468"/>
                    <a:gd name="T43" fmla="*/ 244 h 353"/>
                    <a:gd name="T44" fmla="*/ 44 w 468"/>
                    <a:gd name="T45" fmla="*/ 303 h 353"/>
                    <a:gd name="T46" fmla="*/ 68 w 468"/>
                    <a:gd name="T47" fmla="*/ 308 h 353"/>
                    <a:gd name="T48" fmla="*/ 162 w 468"/>
                    <a:gd name="T49" fmla="*/ 277 h 353"/>
                    <a:gd name="T50" fmla="*/ 259 w 468"/>
                    <a:gd name="T51" fmla="*/ 248 h 353"/>
                    <a:gd name="T52" fmla="*/ 340 w 468"/>
                    <a:gd name="T53" fmla="*/ 227 h 353"/>
                    <a:gd name="T54" fmla="*/ 396 w 468"/>
                    <a:gd name="T55" fmla="*/ 213 h 353"/>
                    <a:gd name="T56" fmla="*/ 416 w 468"/>
                    <a:gd name="T57" fmla="*/ 204 h 353"/>
                    <a:gd name="T58" fmla="*/ 437 w 468"/>
                    <a:gd name="T59" fmla="*/ 145 h 353"/>
                    <a:gd name="T60" fmla="*/ 439 w 468"/>
                    <a:gd name="T61" fmla="*/ 80 h 353"/>
                    <a:gd name="T62" fmla="*/ 427 w 468"/>
                    <a:gd name="T63" fmla="*/ 41 h 353"/>
                    <a:gd name="T64" fmla="*/ 381 w 468"/>
                    <a:gd name="T65" fmla="*/ 52 h 353"/>
                    <a:gd name="T66" fmla="*/ 277 w 468"/>
                    <a:gd name="T67" fmla="*/ 97 h 353"/>
                    <a:gd name="T68" fmla="*/ 178 w 468"/>
                    <a:gd name="T69" fmla="*/ 120 h 353"/>
                    <a:gd name="T70" fmla="*/ 116 w 468"/>
                    <a:gd name="T71" fmla="*/ 122 h 35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68" h="353">
                      <a:moveTo>
                        <a:pt x="116" y="122"/>
                      </a:moveTo>
                      <a:lnTo>
                        <a:pt x="282" y="70"/>
                      </a:lnTo>
                      <a:lnTo>
                        <a:pt x="387" y="29"/>
                      </a:lnTo>
                      <a:lnTo>
                        <a:pt x="439" y="0"/>
                      </a:lnTo>
                      <a:lnTo>
                        <a:pt x="462" y="0"/>
                      </a:lnTo>
                      <a:lnTo>
                        <a:pt x="468" y="33"/>
                      </a:lnTo>
                      <a:lnTo>
                        <a:pt x="460" y="120"/>
                      </a:lnTo>
                      <a:lnTo>
                        <a:pt x="454" y="209"/>
                      </a:lnTo>
                      <a:lnTo>
                        <a:pt x="445" y="239"/>
                      </a:lnTo>
                      <a:lnTo>
                        <a:pt x="387" y="254"/>
                      </a:lnTo>
                      <a:lnTo>
                        <a:pt x="261" y="273"/>
                      </a:lnTo>
                      <a:lnTo>
                        <a:pt x="149" y="306"/>
                      </a:lnTo>
                      <a:lnTo>
                        <a:pt x="75" y="330"/>
                      </a:lnTo>
                      <a:lnTo>
                        <a:pt x="12" y="353"/>
                      </a:lnTo>
                      <a:lnTo>
                        <a:pt x="0" y="337"/>
                      </a:lnTo>
                      <a:lnTo>
                        <a:pt x="10" y="277"/>
                      </a:lnTo>
                      <a:lnTo>
                        <a:pt x="15" y="149"/>
                      </a:lnTo>
                      <a:lnTo>
                        <a:pt x="15" y="111"/>
                      </a:lnTo>
                      <a:lnTo>
                        <a:pt x="44" y="114"/>
                      </a:lnTo>
                      <a:lnTo>
                        <a:pt x="70" y="128"/>
                      </a:lnTo>
                      <a:lnTo>
                        <a:pt x="56" y="175"/>
                      </a:lnTo>
                      <a:lnTo>
                        <a:pt x="50" y="244"/>
                      </a:lnTo>
                      <a:lnTo>
                        <a:pt x="44" y="303"/>
                      </a:lnTo>
                      <a:lnTo>
                        <a:pt x="68" y="308"/>
                      </a:lnTo>
                      <a:lnTo>
                        <a:pt x="162" y="277"/>
                      </a:lnTo>
                      <a:lnTo>
                        <a:pt x="259" y="248"/>
                      </a:lnTo>
                      <a:lnTo>
                        <a:pt x="340" y="227"/>
                      </a:lnTo>
                      <a:lnTo>
                        <a:pt x="396" y="213"/>
                      </a:lnTo>
                      <a:lnTo>
                        <a:pt x="416" y="204"/>
                      </a:lnTo>
                      <a:lnTo>
                        <a:pt x="437" y="145"/>
                      </a:lnTo>
                      <a:lnTo>
                        <a:pt x="439" y="80"/>
                      </a:lnTo>
                      <a:lnTo>
                        <a:pt x="427" y="41"/>
                      </a:lnTo>
                      <a:lnTo>
                        <a:pt x="381" y="52"/>
                      </a:lnTo>
                      <a:lnTo>
                        <a:pt x="277" y="97"/>
                      </a:lnTo>
                      <a:lnTo>
                        <a:pt x="178" y="120"/>
                      </a:lnTo>
                      <a:lnTo>
                        <a:pt x="116" y="1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499" name="Group 81"/>
                <p:cNvGrpSpPr>
                  <a:grpSpLocks/>
                </p:cNvGrpSpPr>
                <p:nvPr/>
              </p:nvGrpSpPr>
              <p:grpSpPr bwMode="auto">
                <a:xfrm>
                  <a:off x="658" y="757"/>
                  <a:ext cx="72" cy="40"/>
                  <a:chOff x="658" y="757"/>
                  <a:chExt cx="72" cy="40"/>
                </a:xfrm>
              </p:grpSpPr>
              <p:sp>
                <p:nvSpPr>
                  <p:cNvPr id="20526" name="Freeform 82"/>
                  <p:cNvSpPr>
                    <a:spLocks/>
                  </p:cNvSpPr>
                  <p:nvPr/>
                </p:nvSpPr>
                <p:spPr bwMode="auto">
                  <a:xfrm>
                    <a:off x="658" y="757"/>
                    <a:ext cx="72" cy="40"/>
                  </a:xfrm>
                  <a:custGeom>
                    <a:avLst/>
                    <a:gdLst>
                      <a:gd name="T0" fmla="*/ 0 w 72"/>
                      <a:gd name="T1" fmla="*/ 4 h 40"/>
                      <a:gd name="T2" fmla="*/ 44 w 72"/>
                      <a:gd name="T3" fmla="*/ 0 h 40"/>
                      <a:gd name="T4" fmla="*/ 55 w 72"/>
                      <a:gd name="T5" fmla="*/ 6 h 40"/>
                      <a:gd name="T6" fmla="*/ 66 w 72"/>
                      <a:gd name="T7" fmla="*/ 11 h 40"/>
                      <a:gd name="T8" fmla="*/ 72 w 72"/>
                      <a:gd name="T9" fmla="*/ 23 h 40"/>
                      <a:gd name="T10" fmla="*/ 63 w 72"/>
                      <a:gd name="T11" fmla="*/ 27 h 40"/>
                      <a:gd name="T12" fmla="*/ 49 w 72"/>
                      <a:gd name="T13" fmla="*/ 34 h 40"/>
                      <a:gd name="T14" fmla="*/ 40 w 72"/>
                      <a:gd name="T15" fmla="*/ 40 h 40"/>
                      <a:gd name="T16" fmla="*/ 28 w 72"/>
                      <a:gd name="T17" fmla="*/ 40 h 40"/>
                      <a:gd name="T18" fmla="*/ 0 w 72"/>
                      <a:gd name="T19" fmla="*/ 4 h 4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72" h="40">
                        <a:moveTo>
                          <a:pt x="0" y="4"/>
                        </a:moveTo>
                        <a:lnTo>
                          <a:pt x="44" y="0"/>
                        </a:lnTo>
                        <a:lnTo>
                          <a:pt x="55" y="6"/>
                        </a:lnTo>
                        <a:lnTo>
                          <a:pt x="66" y="11"/>
                        </a:lnTo>
                        <a:lnTo>
                          <a:pt x="72" y="23"/>
                        </a:lnTo>
                        <a:lnTo>
                          <a:pt x="63" y="27"/>
                        </a:lnTo>
                        <a:lnTo>
                          <a:pt x="49" y="34"/>
                        </a:lnTo>
                        <a:lnTo>
                          <a:pt x="40" y="40"/>
                        </a:lnTo>
                        <a:lnTo>
                          <a:pt x="28" y="40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27" name="Freeform 83"/>
                  <p:cNvSpPr>
                    <a:spLocks/>
                  </p:cNvSpPr>
                  <p:nvPr/>
                </p:nvSpPr>
                <p:spPr bwMode="auto">
                  <a:xfrm>
                    <a:off x="658" y="757"/>
                    <a:ext cx="72" cy="40"/>
                  </a:xfrm>
                  <a:custGeom>
                    <a:avLst/>
                    <a:gdLst>
                      <a:gd name="T0" fmla="*/ 0 w 72"/>
                      <a:gd name="T1" fmla="*/ 4 h 40"/>
                      <a:gd name="T2" fmla="*/ 44 w 72"/>
                      <a:gd name="T3" fmla="*/ 0 h 40"/>
                      <a:gd name="T4" fmla="*/ 55 w 72"/>
                      <a:gd name="T5" fmla="*/ 6 h 40"/>
                      <a:gd name="T6" fmla="*/ 66 w 72"/>
                      <a:gd name="T7" fmla="*/ 11 h 40"/>
                      <a:gd name="T8" fmla="*/ 72 w 72"/>
                      <a:gd name="T9" fmla="*/ 23 h 40"/>
                      <a:gd name="T10" fmla="*/ 63 w 72"/>
                      <a:gd name="T11" fmla="*/ 27 h 40"/>
                      <a:gd name="T12" fmla="*/ 49 w 72"/>
                      <a:gd name="T13" fmla="*/ 34 h 40"/>
                      <a:gd name="T14" fmla="*/ 40 w 72"/>
                      <a:gd name="T15" fmla="*/ 40 h 40"/>
                      <a:gd name="T16" fmla="*/ 28 w 72"/>
                      <a:gd name="T17" fmla="*/ 40 h 4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2" h="40">
                        <a:moveTo>
                          <a:pt x="0" y="4"/>
                        </a:moveTo>
                        <a:lnTo>
                          <a:pt x="44" y="0"/>
                        </a:lnTo>
                        <a:lnTo>
                          <a:pt x="55" y="6"/>
                        </a:lnTo>
                        <a:lnTo>
                          <a:pt x="66" y="11"/>
                        </a:lnTo>
                        <a:lnTo>
                          <a:pt x="72" y="23"/>
                        </a:lnTo>
                        <a:lnTo>
                          <a:pt x="63" y="27"/>
                        </a:lnTo>
                        <a:lnTo>
                          <a:pt x="49" y="34"/>
                        </a:lnTo>
                        <a:lnTo>
                          <a:pt x="40" y="40"/>
                        </a:lnTo>
                        <a:lnTo>
                          <a:pt x="28" y="4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00" name="Freeform 84"/>
                <p:cNvSpPr>
                  <a:spLocks/>
                </p:cNvSpPr>
                <p:nvPr/>
              </p:nvSpPr>
              <p:spPr bwMode="auto">
                <a:xfrm>
                  <a:off x="659" y="750"/>
                  <a:ext cx="90" cy="60"/>
                </a:xfrm>
                <a:custGeom>
                  <a:avLst/>
                  <a:gdLst>
                    <a:gd name="T0" fmla="*/ 90 w 90"/>
                    <a:gd name="T1" fmla="*/ 17 h 60"/>
                    <a:gd name="T2" fmla="*/ 88 w 90"/>
                    <a:gd name="T3" fmla="*/ 13 h 60"/>
                    <a:gd name="T4" fmla="*/ 85 w 90"/>
                    <a:gd name="T5" fmla="*/ 9 h 60"/>
                    <a:gd name="T6" fmla="*/ 80 w 90"/>
                    <a:gd name="T7" fmla="*/ 6 h 60"/>
                    <a:gd name="T8" fmla="*/ 75 w 90"/>
                    <a:gd name="T9" fmla="*/ 5 h 60"/>
                    <a:gd name="T10" fmla="*/ 68 w 90"/>
                    <a:gd name="T11" fmla="*/ 2 h 60"/>
                    <a:gd name="T12" fmla="*/ 61 w 90"/>
                    <a:gd name="T13" fmla="*/ 1 h 60"/>
                    <a:gd name="T14" fmla="*/ 54 w 90"/>
                    <a:gd name="T15" fmla="*/ 0 h 60"/>
                    <a:gd name="T16" fmla="*/ 46 w 90"/>
                    <a:gd name="T17" fmla="*/ 1 h 60"/>
                    <a:gd name="T18" fmla="*/ 38 w 90"/>
                    <a:gd name="T19" fmla="*/ 3 h 60"/>
                    <a:gd name="T20" fmla="*/ 31 w 90"/>
                    <a:gd name="T21" fmla="*/ 6 h 60"/>
                    <a:gd name="T22" fmla="*/ 23 w 90"/>
                    <a:gd name="T23" fmla="*/ 9 h 60"/>
                    <a:gd name="T24" fmla="*/ 18 w 90"/>
                    <a:gd name="T25" fmla="*/ 13 h 60"/>
                    <a:gd name="T26" fmla="*/ 11 w 90"/>
                    <a:gd name="T27" fmla="*/ 18 h 60"/>
                    <a:gd name="T28" fmla="*/ 7 w 90"/>
                    <a:gd name="T29" fmla="*/ 23 h 60"/>
                    <a:gd name="T30" fmla="*/ 3 w 90"/>
                    <a:gd name="T31" fmla="*/ 27 h 60"/>
                    <a:gd name="T32" fmla="*/ 1 w 90"/>
                    <a:gd name="T33" fmla="*/ 32 h 60"/>
                    <a:gd name="T34" fmla="*/ 0 w 90"/>
                    <a:gd name="T35" fmla="*/ 38 h 60"/>
                    <a:gd name="T36" fmla="*/ 0 w 90"/>
                    <a:gd name="T37" fmla="*/ 43 h 60"/>
                    <a:gd name="T38" fmla="*/ 2 w 90"/>
                    <a:gd name="T39" fmla="*/ 47 h 60"/>
                    <a:gd name="T40" fmla="*/ 5 w 90"/>
                    <a:gd name="T41" fmla="*/ 51 h 60"/>
                    <a:gd name="T42" fmla="*/ 10 w 90"/>
                    <a:gd name="T43" fmla="*/ 54 h 60"/>
                    <a:gd name="T44" fmla="*/ 15 w 90"/>
                    <a:gd name="T45" fmla="*/ 55 h 60"/>
                    <a:gd name="T46" fmla="*/ 22 w 90"/>
                    <a:gd name="T47" fmla="*/ 58 h 60"/>
                    <a:gd name="T48" fmla="*/ 29 w 90"/>
                    <a:gd name="T49" fmla="*/ 59 h 60"/>
                    <a:gd name="T50" fmla="*/ 36 w 90"/>
                    <a:gd name="T51" fmla="*/ 60 h 60"/>
                    <a:gd name="T52" fmla="*/ 44 w 90"/>
                    <a:gd name="T53" fmla="*/ 59 h 60"/>
                    <a:gd name="T54" fmla="*/ 52 w 90"/>
                    <a:gd name="T55" fmla="*/ 57 h 60"/>
                    <a:gd name="T56" fmla="*/ 59 w 90"/>
                    <a:gd name="T57" fmla="*/ 54 h 60"/>
                    <a:gd name="T58" fmla="*/ 67 w 90"/>
                    <a:gd name="T59" fmla="*/ 51 h 60"/>
                    <a:gd name="T60" fmla="*/ 72 w 90"/>
                    <a:gd name="T61" fmla="*/ 47 h 60"/>
                    <a:gd name="T62" fmla="*/ 79 w 90"/>
                    <a:gd name="T63" fmla="*/ 42 h 60"/>
                    <a:gd name="T64" fmla="*/ 83 w 90"/>
                    <a:gd name="T65" fmla="*/ 37 h 60"/>
                    <a:gd name="T66" fmla="*/ 87 w 90"/>
                    <a:gd name="T67" fmla="*/ 33 h 60"/>
                    <a:gd name="T68" fmla="*/ 89 w 90"/>
                    <a:gd name="T69" fmla="*/ 28 h 60"/>
                    <a:gd name="T70" fmla="*/ 90 w 90"/>
                    <a:gd name="T71" fmla="*/ 22 h 60"/>
                    <a:gd name="T72" fmla="*/ 90 w 90"/>
                    <a:gd name="T73" fmla="*/ 17 h 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0" h="60">
                      <a:moveTo>
                        <a:pt x="90" y="17"/>
                      </a:moveTo>
                      <a:lnTo>
                        <a:pt x="88" y="13"/>
                      </a:lnTo>
                      <a:lnTo>
                        <a:pt x="85" y="9"/>
                      </a:lnTo>
                      <a:lnTo>
                        <a:pt x="80" y="6"/>
                      </a:lnTo>
                      <a:lnTo>
                        <a:pt x="75" y="5"/>
                      </a:lnTo>
                      <a:lnTo>
                        <a:pt x="68" y="2"/>
                      </a:lnTo>
                      <a:lnTo>
                        <a:pt x="61" y="1"/>
                      </a:lnTo>
                      <a:lnTo>
                        <a:pt x="54" y="0"/>
                      </a:lnTo>
                      <a:lnTo>
                        <a:pt x="46" y="1"/>
                      </a:lnTo>
                      <a:lnTo>
                        <a:pt x="38" y="3"/>
                      </a:lnTo>
                      <a:lnTo>
                        <a:pt x="31" y="6"/>
                      </a:lnTo>
                      <a:lnTo>
                        <a:pt x="23" y="9"/>
                      </a:lnTo>
                      <a:lnTo>
                        <a:pt x="18" y="13"/>
                      </a:lnTo>
                      <a:lnTo>
                        <a:pt x="11" y="18"/>
                      </a:lnTo>
                      <a:lnTo>
                        <a:pt x="7" y="23"/>
                      </a:lnTo>
                      <a:lnTo>
                        <a:pt x="3" y="27"/>
                      </a:lnTo>
                      <a:lnTo>
                        <a:pt x="1" y="32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1"/>
                      </a:lnTo>
                      <a:lnTo>
                        <a:pt x="10" y="54"/>
                      </a:lnTo>
                      <a:lnTo>
                        <a:pt x="15" y="55"/>
                      </a:lnTo>
                      <a:lnTo>
                        <a:pt x="22" y="58"/>
                      </a:lnTo>
                      <a:lnTo>
                        <a:pt x="29" y="59"/>
                      </a:lnTo>
                      <a:lnTo>
                        <a:pt x="36" y="60"/>
                      </a:lnTo>
                      <a:lnTo>
                        <a:pt x="44" y="59"/>
                      </a:lnTo>
                      <a:lnTo>
                        <a:pt x="52" y="57"/>
                      </a:lnTo>
                      <a:lnTo>
                        <a:pt x="59" y="54"/>
                      </a:lnTo>
                      <a:lnTo>
                        <a:pt x="67" y="51"/>
                      </a:lnTo>
                      <a:lnTo>
                        <a:pt x="72" y="47"/>
                      </a:lnTo>
                      <a:lnTo>
                        <a:pt x="79" y="42"/>
                      </a:lnTo>
                      <a:lnTo>
                        <a:pt x="83" y="37"/>
                      </a:lnTo>
                      <a:lnTo>
                        <a:pt x="87" y="33"/>
                      </a:lnTo>
                      <a:lnTo>
                        <a:pt x="89" y="28"/>
                      </a:lnTo>
                      <a:lnTo>
                        <a:pt x="90" y="22"/>
                      </a:lnTo>
                      <a:lnTo>
                        <a:pt x="9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1" name="Freeform 85"/>
                <p:cNvSpPr>
                  <a:spLocks/>
                </p:cNvSpPr>
                <p:nvPr/>
              </p:nvSpPr>
              <p:spPr bwMode="auto">
                <a:xfrm>
                  <a:off x="824" y="701"/>
                  <a:ext cx="92" cy="60"/>
                </a:xfrm>
                <a:custGeom>
                  <a:avLst/>
                  <a:gdLst>
                    <a:gd name="T0" fmla="*/ 92 w 92"/>
                    <a:gd name="T1" fmla="*/ 17 h 60"/>
                    <a:gd name="T2" fmla="*/ 90 w 92"/>
                    <a:gd name="T3" fmla="*/ 13 h 60"/>
                    <a:gd name="T4" fmla="*/ 87 w 92"/>
                    <a:gd name="T5" fmla="*/ 8 h 60"/>
                    <a:gd name="T6" fmla="*/ 82 w 92"/>
                    <a:gd name="T7" fmla="*/ 5 h 60"/>
                    <a:gd name="T8" fmla="*/ 77 w 92"/>
                    <a:gd name="T9" fmla="*/ 2 h 60"/>
                    <a:gd name="T10" fmla="*/ 70 w 92"/>
                    <a:gd name="T11" fmla="*/ 1 h 60"/>
                    <a:gd name="T12" fmla="*/ 61 w 92"/>
                    <a:gd name="T13" fmla="*/ 0 h 60"/>
                    <a:gd name="T14" fmla="*/ 55 w 92"/>
                    <a:gd name="T15" fmla="*/ 0 h 60"/>
                    <a:gd name="T16" fmla="*/ 47 w 92"/>
                    <a:gd name="T17" fmla="*/ 0 h 60"/>
                    <a:gd name="T18" fmla="*/ 39 w 92"/>
                    <a:gd name="T19" fmla="*/ 2 h 60"/>
                    <a:gd name="T20" fmla="*/ 32 w 92"/>
                    <a:gd name="T21" fmla="*/ 5 h 60"/>
                    <a:gd name="T22" fmla="*/ 24 w 92"/>
                    <a:gd name="T23" fmla="*/ 9 h 60"/>
                    <a:gd name="T24" fmla="*/ 18 w 92"/>
                    <a:gd name="T25" fmla="*/ 12 h 60"/>
                    <a:gd name="T26" fmla="*/ 11 w 92"/>
                    <a:gd name="T27" fmla="*/ 17 h 60"/>
                    <a:gd name="T28" fmla="*/ 7 w 92"/>
                    <a:gd name="T29" fmla="*/ 23 h 60"/>
                    <a:gd name="T30" fmla="*/ 3 w 92"/>
                    <a:gd name="T31" fmla="*/ 28 h 60"/>
                    <a:gd name="T32" fmla="*/ 1 w 92"/>
                    <a:gd name="T33" fmla="*/ 31 h 60"/>
                    <a:gd name="T34" fmla="*/ 0 w 92"/>
                    <a:gd name="T35" fmla="*/ 38 h 60"/>
                    <a:gd name="T36" fmla="*/ 0 w 92"/>
                    <a:gd name="T37" fmla="*/ 43 h 60"/>
                    <a:gd name="T38" fmla="*/ 2 w 92"/>
                    <a:gd name="T39" fmla="*/ 47 h 60"/>
                    <a:gd name="T40" fmla="*/ 5 w 92"/>
                    <a:gd name="T41" fmla="*/ 52 h 60"/>
                    <a:gd name="T42" fmla="*/ 10 w 92"/>
                    <a:gd name="T43" fmla="*/ 55 h 60"/>
                    <a:gd name="T44" fmla="*/ 15 w 92"/>
                    <a:gd name="T45" fmla="*/ 58 h 60"/>
                    <a:gd name="T46" fmla="*/ 22 w 92"/>
                    <a:gd name="T47" fmla="*/ 59 h 60"/>
                    <a:gd name="T48" fmla="*/ 31 w 92"/>
                    <a:gd name="T49" fmla="*/ 60 h 60"/>
                    <a:gd name="T50" fmla="*/ 37 w 92"/>
                    <a:gd name="T51" fmla="*/ 60 h 60"/>
                    <a:gd name="T52" fmla="*/ 45 w 92"/>
                    <a:gd name="T53" fmla="*/ 60 h 60"/>
                    <a:gd name="T54" fmla="*/ 53 w 92"/>
                    <a:gd name="T55" fmla="*/ 58 h 60"/>
                    <a:gd name="T56" fmla="*/ 60 w 92"/>
                    <a:gd name="T57" fmla="*/ 55 h 60"/>
                    <a:gd name="T58" fmla="*/ 68 w 92"/>
                    <a:gd name="T59" fmla="*/ 51 h 60"/>
                    <a:gd name="T60" fmla="*/ 74 w 92"/>
                    <a:gd name="T61" fmla="*/ 48 h 60"/>
                    <a:gd name="T62" fmla="*/ 81 w 92"/>
                    <a:gd name="T63" fmla="*/ 43 h 60"/>
                    <a:gd name="T64" fmla="*/ 85 w 92"/>
                    <a:gd name="T65" fmla="*/ 37 h 60"/>
                    <a:gd name="T66" fmla="*/ 89 w 92"/>
                    <a:gd name="T67" fmla="*/ 32 h 60"/>
                    <a:gd name="T68" fmla="*/ 91 w 92"/>
                    <a:gd name="T69" fmla="*/ 29 h 60"/>
                    <a:gd name="T70" fmla="*/ 92 w 92"/>
                    <a:gd name="T71" fmla="*/ 22 h 60"/>
                    <a:gd name="T72" fmla="*/ 92 w 92"/>
                    <a:gd name="T73" fmla="*/ 17 h 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60">
                      <a:moveTo>
                        <a:pt x="92" y="17"/>
                      </a:moveTo>
                      <a:lnTo>
                        <a:pt x="90" y="13"/>
                      </a:lnTo>
                      <a:lnTo>
                        <a:pt x="87" y="8"/>
                      </a:lnTo>
                      <a:lnTo>
                        <a:pt x="82" y="5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32" y="5"/>
                      </a:lnTo>
                      <a:lnTo>
                        <a:pt x="24" y="9"/>
                      </a:lnTo>
                      <a:lnTo>
                        <a:pt x="18" y="12"/>
                      </a:lnTo>
                      <a:lnTo>
                        <a:pt x="11" y="17"/>
                      </a:lnTo>
                      <a:lnTo>
                        <a:pt x="7" y="23"/>
                      </a:lnTo>
                      <a:lnTo>
                        <a:pt x="3" y="28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2"/>
                      </a:lnTo>
                      <a:lnTo>
                        <a:pt x="10" y="55"/>
                      </a:lnTo>
                      <a:lnTo>
                        <a:pt x="15" y="58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7" y="60"/>
                      </a:lnTo>
                      <a:lnTo>
                        <a:pt x="45" y="60"/>
                      </a:lnTo>
                      <a:lnTo>
                        <a:pt x="53" y="58"/>
                      </a:lnTo>
                      <a:lnTo>
                        <a:pt x="60" y="55"/>
                      </a:lnTo>
                      <a:lnTo>
                        <a:pt x="68" y="51"/>
                      </a:lnTo>
                      <a:lnTo>
                        <a:pt x="74" y="48"/>
                      </a:lnTo>
                      <a:lnTo>
                        <a:pt x="81" y="43"/>
                      </a:lnTo>
                      <a:lnTo>
                        <a:pt x="85" y="37"/>
                      </a:lnTo>
                      <a:lnTo>
                        <a:pt x="89" y="32"/>
                      </a:lnTo>
                      <a:lnTo>
                        <a:pt x="91" y="29"/>
                      </a:lnTo>
                      <a:lnTo>
                        <a:pt x="92" y="22"/>
                      </a:lnTo>
                      <a:lnTo>
                        <a:pt x="92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2" name="Freeform 86"/>
                <p:cNvSpPr>
                  <a:spLocks/>
                </p:cNvSpPr>
                <p:nvPr/>
              </p:nvSpPr>
              <p:spPr bwMode="auto">
                <a:xfrm>
                  <a:off x="970" y="661"/>
                  <a:ext cx="92" cy="60"/>
                </a:xfrm>
                <a:custGeom>
                  <a:avLst/>
                  <a:gdLst>
                    <a:gd name="T0" fmla="*/ 92 w 92"/>
                    <a:gd name="T1" fmla="*/ 17 h 60"/>
                    <a:gd name="T2" fmla="*/ 90 w 92"/>
                    <a:gd name="T3" fmla="*/ 13 h 60"/>
                    <a:gd name="T4" fmla="*/ 87 w 92"/>
                    <a:gd name="T5" fmla="*/ 8 h 60"/>
                    <a:gd name="T6" fmla="*/ 82 w 92"/>
                    <a:gd name="T7" fmla="*/ 5 h 60"/>
                    <a:gd name="T8" fmla="*/ 77 w 92"/>
                    <a:gd name="T9" fmla="*/ 2 h 60"/>
                    <a:gd name="T10" fmla="*/ 70 w 92"/>
                    <a:gd name="T11" fmla="*/ 1 h 60"/>
                    <a:gd name="T12" fmla="*/ 61 w 92"/>
                    <a:gd name="T13" fmla="*/ 0 h 60"/>
                    <a:gd name="T14" fmla="*/ 55 w 92"/>
                    <a:gd name="T15" fmla="*/ 0 h 60"/>
                    <a:gd name="T16" fmla="*/ 47 w 92"/>
                    <a:gd name="T17" fmla="*/ 0 h 60"/>
                    <a:gd name="T18" fmla="*/ 39 w 92"/>
                    <a:gd name="T19" fmla="*/ 2 h 60"/>
                    <a:gd name="T20" fmla="*/ 32 w 92"/>
                    <a:gd name="T21" fmla="*/ 5 h 60"/>
                    <a:gd name="T22" fmla="*/ 24 w 92"/>
                    <a:gd name="T23" fmla="*/ 9 h 60"/>
                    <a:gd name="T24" fmla="*/ 18 w 92"/>
                    <a:gd name="T25" fmla="*/ 12 h 60"/>
                    <a:gd name="T26" fmla="*/ 11 w 92"/>
                    <a:gd name="T27" fmla="*/ 17 h 60"/>
                    <a:gd name="T28" fmla="*/ 7 w 92"/>
                    <a:gd name="T29" fmla="*/ 23 h 60"/>
                    <a:gd name="T30" fmla="*/ 3 w 92"/>
                    <a:gd name="T31" fmla="*/ 28 h 60"/>
                    <a:gd name="T32" fmla="*/ 1 w 92"/>
                    <a:gd name="T33" fmla="*/ 31 h 60"/>
                    <a:gd name="T34" fmla="*/ 0 w 92"/>
                    <a:gd name="T35" fmla="*/ 38 h 60"/>
                    <a:gd name="T36" fmla="*/ 0 w 92"/>
                    <a:gd name="T37" fmla="*/ 43 h 60"/>
                    <a:gd name="T38" fmla="*/ 2 w 92"/>
                    <a:gd name="T39" fmla="*/ 47 h 60"/>
                    <a:gd name="T40" fmla="*/ 5 w 92"/>
                    <a:gd name="T41" fmla="*/ 52 h 60"/>
                    <a:gd name="T42" fmla="*/ 10 w 92"/>
                    <a:gd name="T43" fmla="*/ 55 h 60"/>
                    <a:gd name="T44" fmla="*/ 15 w 92"/>
                    <a:gd name="T45" fmla="*/ 58 h 60"/>
                    <a:gd name="T46" fmla="*/ 22 w 92"/>
                    <a:gd name="T47" fmla="*/ 59 h 60"/>
                    <a:gd name="T48" fmla="*/ 31 w 92"/>
                    <a:gd name="T49" fmla="*/ 60 h 60"/>
                    <a:gd name="T50" fmla="*/ 37 w 92"/>
                    <a:gd name="T51" fmla="*/ 60 h 60"/>
                    <a:gd name="T52" fmla="*/ 45 w 92"/>
                    <a:gd name="T53" fmla="*/ 60 h 60"/>
                    <a:gd name="T54" fmla="*/ 53 w 92"/>
                    <a:gd name="T55" fmla="*/ 58 h 60"/>
                    <a:gd name="T56" fmla="*/ 60 w 92"/>
                    <a:gd name="T57" fmla="*/ 55 h 60"/>
                    <a:gd name="T58" fmla="*/ 68 w 92"/>
                    <a:gd name="T59" fmla="*/ 51 h 60"/>
                    <a:gd name="T60" fmla="*/ 74 w 92"/>
                    <a:gd name="T61" fmla="*/ 48 h 60"/>
                    <a:gd name="T62" fmla="*/ 81 w 92"/>
                    <a:gd name="T63" fmla="*/ 43 h 60"/>
                    <a:gd name="T64" fmla="*/ 85 w 92"/>
                    <a:gd name="T65" fmla="*/ 37 h 60"/>
                    <a:gd name="T66" fmla="*/ 89 w 92"/>
                    <a:gd name="T67" fmla="*/ 32 h 60"/>
                    <a:gd name="T68" fmla="*/ 91 w 92"/>
                    <a:gd name="T69" fmla="*/ 29 h 60"/>
                    <a:gd name="T70" fmla="*/ 92 w 92"/>
                    <a:gd name="T71" fmla="*/ 22 h 60"/>
                    <a:gd name="T72" fmla="*/ 92 w 92"/>
                    <a:gd name="T73" fmla="*/ 17 h 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60">
                      <a:moveTo>
                        <a:pt x="92" y="17"/>
                      </a:moveTo>
                      <a:lnTo>
                        <a:pt x="90" y="13"/>
                      </a:lnTo>
                      <a:lnTo>
                        <a:pt x="87" y="8"/>
                      </a:lnTo>
                      <a:lnTo>
                        <a:pt x="82" y="5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32" y="5"/>
                      </a:lnTo>
                      <a:lnTo>
                        <a:pt x="24" y="9"/>
                      </a:lnTo>
                      <a:lnTo>
                        <a:pt x="18" y="12"/>
                      </a:lnTo>
                      <a:lnTo>
                        <a:pt x="11" y="17"/>
                      </a:lnTo>
                      <a:lnTo>
                        <a:pt x="7" y="23"/>
                      </a:lnTo>
                      <a:lnTo>
                        <a:pt x="3" y="28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2"/>
                      </a:lnTo>
                      <a:lnTo>
                        <a:pt x="10" y="55"/>
                      </a:lnTo>
                      <a:lnTo>
                        <a:pt x="15" y="58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7" y="60"/>
                      </a:lnTo>
                      <a:lnTo>
                        <a:pt x="45" y="60"/>
                      </a:lnTo>
                      <a:lnTo>
                        <a:pt x="53" y="58"/>
                      </a:lnTo>
                      <a:lnTo>
                        <a:pt x="60" y="55"/>
                      </a:lnTo>
                      <a:lnTo>
                        <a:pt x="68" y="51"/>
                      </a:lnTo>
                      <a:lnTo>
                        <a:pt x="74" y="48"/>
                      </a:lnTo>
                      <a:lnTo>
                        <a:pt x="81" y="43"/>
                      </a:lnTo>
                      <a:lnTo>
                        <a:pt x="85" y="37"/>
                      </a:lnTo>
                      <a:lnTo>
                        <a:pt x="89" y="32"/>
                      </a:lnTo>
                      <a:lnTo>
                        <a:pt x="91" y="29"/>
                      </a:lnTo>
                      <a:lnTo>
                        <a:pt x="92" y="22"/>
                      </a:lnTo>
                      <a:lnTo>
                        <a:pt x="92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3" name="Freeform 87"/>
                <p:cNvSpPr>
                  <a:spLocks/>
                </p:cNvSpPr>
                <p:nvPr/>
              </p:nvSpPr>
              <p:spPr bwMode="auto">
                <a:xfrm>
                  <a:off x="635" y="769"/>
                  <a:ext cx="477" cy="158"/>
                </a:xfrm>
                <a:custGeom>
                  <a:avLst/>
                  <a:gdLst>
                    <a:gd name="T0" fmla="*/ 17 w 477"/>
                    <a:gd name="T1" fmla="*/ 116 h 158"/>
                    <a:gd name="T2" fmla="*/ 174 w 477"/>
                    <a:gd name="T3" fmla="*/ 86 h 158"/>
                    <a:gd name="T4" fmla="*/ 319 w 477"/>
                    <a:gd name="T5" fmla="*/ 50 h 158"/>
                    <a:gd name="T6" fmla="*/ 462 w 477"/>
                    <a:gd name="T7" fmla="*/ 0 h 158"/>
                    <a:gd name="T8" fmla="*/ 477 w 477"/>
                    <a:gd name="T9" fmla="*/ 16 h 158"/>
                    <a:gd name="T10" fmla="*/ 467 w 477"/>
                    <a:gd name="T11" fmla="*/ 46 h 158"/>
                    <a:gd name="T12" fmla="*/ 421 w 477"/>
                    <a:gd name="T13" fmla="*/ 58 h 158"/>
                    <a:gd name="T14" fmla="*/ 295 w 477"/>
                    <a:gd name="T15" fmla="*/ 76 h 158"/>
                    <a:gd name="T16" fmla="*/ 162 w 477"/>
                    <a:gd name="T17" fmla="*/ 116 h 158"/>
                    <a:gd name="T18" fmla="*/ 75 w 477"/>
                    <a:gd name="T19" fmla="*/ 130 h 158"/>
                    <a:gd name="T20" fmla="*/ 23 w 477"/>
                    <a:gd name="T21" fmla="*/ 158 h 158"/>
                    <a:gd name="T22" fmla="*/ 0 w 477"/>
                    <a:gd name="T23" fmla="*/ 140 h 158"/>
                    <a:gd name="T24" fmla="*/ 17 w 477"/>
                    <a:gd name="T25" fmla="*/ 116 h 15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477" h="158">
                      <a:moveTo>
                        <a:pt x="17" y="116"/>
                      </a:moveTo>
                      <a:lnTo>
                        <a:pt x="174" y="86"/>
                      </a:lnTo>
                      <a:lnTo>
                        <a:pt x="319" y="50"/>
                      </a:lnTo>
                      <a:lnTo>
                        <a:pt x="462" y="0"/>
                      </a:lnTo>
                      <a:lnTo>
                        <a:pt x="477" y="16"/>
                      </a:lnTo>
                      <a:lnTo>
                        <a:pt x="467" y="46"/>
                      </a:lnTo>
                      <a:lnTo>
                        <a:pt x="421" y="58"/>
                      </a:lnTo>
                      <a:lnTo>
                        <a:pt x="295" y="76"/>
                      </a:lnTo>
                      <a:lnTo>
                        <a:pt x="162" y="116"/>
                      </a:lnTo>
                      <a:lnTo>
                        <a:pt x="75" y="130"/>
                      </a:lnTo>
                      <a:lnTo>
                        <a:pt x="23" y="158"/>
                      </a:lnTo>
                      <a:lnTo>
                        <a:pt x="0" y="140"/>
                      </a:lnTo>
                      <a:lnTo>
                        <a:pt x="17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4" name="Freeform 88"/>
                <p:cNvSpPr>
                  <a:spLocks/>
                </p:cNvSpPr>
                <p:nvPr/>
              </p:nvSpPr>
              <p:spPr bwMode="auto">
                <a:xfrm>
                  <a:off x="647" y="987"/>
                  <a:ext cx="270" cy="78"/>
                </a:xfrm>
                <a:custGeom>
                  <a:avLst/>
                  <a:gdLst>
                    <a:gd name="T0" fmla="*/ 4 w 270"/>
                    <a:gd name="T1" fmla="*/ 40 h 78"/>
                    <a:gd name="T2" fmla="*/ 117 w 270"/>
                    <a:gd name="T3" fmla="*/ 21 h 78"/>
                    <a:gd name="T4" fmla="*/ 241 w 270"/>
                    <a:gd name="T5" fmla="*/ 0 h 78"/>
                    <a:gd name="T6" fmla="*/ 270 w 270"/>
                    <a:gd name="T7" fmla="*/ 13 h 78"/>
                    <a:gd name="T8" fmla="*/ 252 w 270"/>
                    <a:gd name="T9" fmla="*/ 38 h 78"/>
                    <a:gd name="T10" fmla="*/ 158 w 270"/>
                    <a:gd name="T11" fmla="*/ 44 h 78"/>
                    <a:gd name="T12" fmla="*/ 47 w 270"/>
                    <a:gd name="T13" fmla="*/ 65 h 78"/>
                    <a:gd name="T14" fmla="*/ 0 w 270"/>
                    <a:gd name="T15" fmla="*/ 78 h 78"/>
                    <a:gd name="T16" fmla="*/ 4 w 270"/>
                    <a:gd name="T17" fmla="*/ 40 h 7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70" h="78">
                      <a:moveTo>
                        <a:pt x="4" y="40"/>
                      </a:moveTo>
                      <a:lnTo>
                        <a:pt x="117" y="21"/>
                      </a:lnTo>
                      <a:lnTo>
                        <a:pt x="241" y="0"/>
                      </a:lnTo>
                      <a:lnTo>
                        <a:pt x="270" y="13"/>
                      </a:lnTo>
                      <a:lnTo>
                        <a:pt x="252" y="38"/>
                      </a:lnTo>
                      <a:lnTo>
                        <a:pt x="158" y="44"/>
                      </a:lnTo>
                      <a:lnTo>
                        <a:pt x="47" y="65"/>
                      </a:lnTo>
                      <a:lnTo>
                        <a:pt x="0" y="78"/>
                      </a:lnTo>
                      <a:lnTo>
                        <a:pt x="4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5" name="Freeform 89"/>
                <p:cNvSpPr>
                  <a:spLocks/>
                </p:cNvSpPr>
                <p:nvPr/>
              </p:nvSpPr>
              <p:spPr bwMode="auto">
                <a:xfrm>
                  <a:off x="986" y="913"/>
                  <a:ext cx="259" cy="76"/>
                </a:xfrm>
                <a:custGeom>
                  <a:avLst/>
                  <a:gdLst>
                    <a:gd name="T0" fmla="*/ 245 w 259"/>
                    <a:gd name="T1" fmla="*/ 0 h 76"/>
                    <a:gd name="T2" fmla="*/ 133 w 259"/>
                    <a:gd name="T3" fmla="*/ 15 h 76"/>
                    <a:gd name="T4" fmla="*/ 18 w 259"/>
                    <a:gd name="T5" fmla="*/ 38 h 76"/>
                    <a:gd name="T6" fmla="*/ 0 w 259"/>
                    <a:gd name="T7" fmla="*/ 57 h 76"/>
                    <a:gd name="T8" fmla="*/ 10 w 259"/>
                    <a:gd name="T9" fmla="*/ 76 h 76"/>
                    <a:gd name="T10" fmla="*/ 39 w 259"/>
                    <a:gd name="T11" fmla="*/ 72 h 76"/>
                    <a:gd name="T12" fmla="*/ 153 w 259"/>
                    <a:gd name="T13" fmla="*/ 38 h 76"/>
                    <a:gd name="T14" fmla="*/ 259 w 259"/>
                    <a:gd name="T15" fmla="*/ 27 h 76"/>
                    <a:gd name="T16" fmla="*/ 245 w 259"/>
                    <a:gd name="T17" fmla="*/ 0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59" h="76">
                      <a:moveTo>
                        <a:pt x="245" y="0"/>
                      </a:moveTo>
                      <a:lnTo>
                        <a:pt x="133" y="15"/>
                      </a:lnTo>
                      <a:lnTo>
                        <a:pt x="18" y="38"/>
                      </a:lnTo>
                      <a:lnTo>
                        <a:pt x="0" y="57"/>
                      </a:lnTo>
                      <a:lnTo>
                        <a:pt x="10" y="76"/>
                      </a:lnTo>
                      <a:lnTo>
                        <a:pt x="39" y="72"/>
                      </a:lnTo>
                      <a:lnTo>
                        <a:pt x="153" y="38"/>
                      </a:lnTo>
                      <a:lnTo>
                        <a:pt x="259" y="27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6" name="Freeform 90"/>
                <p:cNvSpPr>
                  <a:spLocks/>
                </p:cNvSpPr>
                <p:nvPr/>
              </p:nvSpPr>
              <p:spPr bwMode="auto">
                <a:xfrm>
                  <a:off x="1013" y="1063"/>
                  <a:ext cx="122" cy="51"/>
                </a:xfrm>
                <a:custGeom>
                  <a:avLst/>
                  <a:gdLst>
                    <a:gd name="T0" fmla="*/ 14 w 122"/>
                    <a:gd name="T1" fmla="*/ 13 h 51"/>
                    <a:gd name="T2" fmla="*/ 112 w 122"/>
                    <a:gd name="T3" fmla="*/ 0 h 51"/>
                    <a:gd name="T4" fmla="*/ 122 w 122"/>
                    <a:gd name="T5" fmla="*/ 20 h 51"/>
                    <a:gd name="T6" fmla="*/ 98 w 122"/>
                    <a:gd name="T7" fmla="*/ 47 h 51"/>
                    <a:gd name="T8" fmla="*/ 31 w 122"/>
                    <a:gd name="T9" fmla="*/ 51 h 51"/>
                    <a:gd name="T10" fmla="*/ 0 w 122"/>
                    <a:gd name="T11" fmla="*/ 40 h 51"/>
                    <a:gd name="T12" fmla="*/ 14 w 122"/>
                    <a:gd name="T13" fmla="*/ 13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22" h="51">
                      <a:moveTo>
                        <a:pt x="14" y="13"/>
                      </a:moveTo>
                      <a:lnTo>
                        <a:pt x="112" y="0"/>
                      </a:lnTo>
                      <a:lnTo>
                        <a:pt x="122" y="20"/>
                      </a:lnTo>
                      <a:lnTo>
                        <a:pt x="98" y="47"/>
                      </a:lnTo>
                      <a:lnTo>
                        <a:pt x="31" y="51"/>
                      </a:lnTo>
                      <a:lnTo>
                        <a:pt x="0" y="40"/>
                      </a:lnTo>
                      <a:lnTo>
                        <a:pt x="14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7" name="Freeform 91"/>
                <p:cNvSpPr>
                  <a:spLocks/>
                </p:cNvSpPr>
                <p:nvPr/>
              </p:nvSpPr>
              <p:spPr bwMode="auto">
                <a:xfrm>
                  <a:off x="770" y="1106"/>
                  <a:ext cx="105" cy="60"/>
                </a:xfrm>
                <a:custGeom>
                  <a:avLst/>
                  <a:gdLst>
                    <a:gd name="T0" fmla="*/ 0 w 105"/>
                    <a:gd name="T1" fmla="*/ 16 h 60"/>
                    <a:gd name="T2" fmla="*/ 105 w 105"/>
                    <a:gd name="T3" fmla="*/ 0 h 60"/>
                    <a:gd name="T4" fmla="*/ 105 w 105"/>
                    <a:gd name="T5" fmla="*/ 33 h 60"/>
                    <a:gd name="T6" fmla="*/ 74 w 105"/>
                    <a:gd name="T7" fmla="*/ 49 h 60"/>
                    <a:gd name="T8" fmla="*/ 6 w 105"/>
                    <a:gd name="T9" fmla="*/ 60 h 60"/>
                    <a:gd name="T10" fmla="*/ 0 w 105"/>
                    <a:gd name="T11" fmla="*/ 16 h 6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5" h="60">
                      <a:moveTo>
                        <a:pt x="0" y="16"/>
                      </a:moveTo>
                      <a:lnTo>
                        <a:pt x="105" y="0"/>
                      </a:lnTo>
                      <a:lnTo>
                        <a:pt x="105" y="33"/>
                      </a:lnTo>
                      <a:lnTo>
                        <a:pt x="74" y="49"/>
                      </a:lnTo>
                      <a:lnTo>
                        <a:pt x="6" y="6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8" name="Freeform 92"/>
                <p:cNvSpPr>
                  <a:spLocks/>
                </p:cNvSpPr>
                <p:nvPr/>
              </p:nvSpPr>
              <p:spPr bwMode="auto">
                <a:xfrm>
                  <a:off x="647" y="1125"/>
                  <a:ext cx="87" cy="58"/>
                </a:xfrm>
                <a:custGeom>
                  <a:avLst/>
                  <a:gdLst>
                    <a:gd name="T0" fmla="*/ 10 w 87"/>
                    <a:gd name="T1" fmla="*/ 11 h 58"/>
                    <a:gd name="T2" fmla="*/ 87 w 87"/>
                    <a:gd name="T3" fmla="*/ 0 h 58"/>
                    <a:gd name="T4" fmla="*/ 87 w 87"/>
                    <a:gd name="T5" fmla="*/ 47 h 58"/>
                    <a:gd name="T6" fmla="*/ 0 w 87"/>
                    <a:gd name="T7" fmla="*/ 58 h 58"/>
                    <a:gd name="T8" fmla="*/ 10 w 87"/>
                    <a:gd name="T9" fmla="*/ 11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58">
                      <a:moveTo>
                        <a:pt x="10" y="11"/>
                      </a:moveTo>
                      <a:lnTo>
                        <a:pt x="87" y="0"/>
                      </a:lnTo>
                      <a:lnTo>
                        <a:pt x="87" y="47"/>
                      </a:lnTo>
                      <a:lnTo>
                        <a:pt x="0" y="58"/>
                      </a:lnTo>
                      <a:lnTo>
                        <a:pt x="1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9" name="Freeform 93"/>
                <p:cNvSpPr>
                  <a:spLocks/>
                </p:cNvSpPr>
                <p:nvPr/>
              </p:nvSpPr>
              <p:spPr bwMode="auto">
                <a:xfrm>
                  <a:off x="658" y="1444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0" name="Freeform 94"/>
                <p:cNvSpPr>
                  <a:spLocks/>
                </p:cNvSpPr>
                <p:nvPr/>
              </p:nvSpPr>
              <p:spPr bwMode="auto">
                <a:xfrm>
                  <a:off x="804" y="1404"/>
                  <a:ext cx="56" cy="44"/>
                </a:xfrm>
                <a:custGeom>
                  <a:avLst/>
                  <a:gdLst>
                    <a:gd name="T0" fmla="*/ 55 w 56"/>
                    <a:gd name="T1" fmla="*/ 15 h 44"/>
                    <a:gd name="T2" fmla="*/ 54 w 56"/>
                    <a:gd name="T3" fmla="*/ 11 h 44"/>
                    <a:gd name="T4" fmla="*/ 51 w 56"/>
                    <a:gd name="T5" fmla="*/ 7 h 44"/>
                    <a:gd name="T6" fmla="*/ 49 w 56"/>
                    <a:gd name="T7" fmla="*/ 5 h 44"/>
                    <a:gd name="T8" fmla="*/ 44 w 56"/>
                    <a:gd name="T9" fmla="*/ 1 h 44"/>
                    <a:gd name="T10" fmla="*/ 40 w 56"/>
                    <a:gd name="T11" fmla="*/ 0 h 44"/>
                    <a:gd name="T12" fmla="*/ 37 w 56"/>
                    <a:gd name="T13" fmla="*/ 0 h 44"/>
                    <a:gd name="T14" fmla="*/ 33 w 56"/>
                    <a:gd name="T15" fmla="*/ 0 h 44"/>
                    <a:gd name="T16" fmla="*/ 27 w 56"/>
                    <a:gd name="T17" fmla="*/ 0 h 44"/>
                    <a:gd name="T18" fmla="*/ 22 w 56"/>
                    <a:gd name="T19" fmla="*/ 1 h 44"/>
                    <a:gd name="T20" fmla="*/ 18 w 56"/>
                    <a:gd name="T21" fmla="*/ 2 h 44"/>
                    <a:gd name="T22" fmla="*/ 14 w 56"/>
                    <a:gd name="T23" fmla="*/ 5 h 44"/>
                    <a:gd name="T24" fmla="*/ 9 w 56"/>
                    <a:gd name="T25" fmla="*/ 7 h 44"/>
                    <a:gd name="T26" fmla="*/ 7 w 56"/>
                    <a:gd name="T27" fmla="*/ 10 h 44"/>
                    <a:gd name="T28" fmla="*/ 5 w 56"/>
                    <a:gd name="T29" fmla="*/ 13 h 44"/>
                    <a:gd name="T30" fmla="*/ 2 w 56"/>
                    <a:gd name="T31" fmla="*/ 17 h 44"/>
                    <a:gd name="T32" fmla="*/ 0 w 56"/>
                    <a:gd name="T33" fmla="*/ 22 h 44"/>
                    <a:gd name="T34" fmla="*/ 0 w 56"/>
                    <a:gd name="T35" fmla="*/ 26 h 44"/>
                    <a:gd name="T36" fmla="*/ 1 w 56"/>
                    <a:gd name="T37" fmla="*/ 29 h 44"/>
                    <a:gd name="T38" fmla="*/ 2 w 56"/>
                    <a:gd name="T39" fmla="*/ 33 h 44"/>
                    <a:gd name="T40" fmla="*/ 5 w 56"/>
                    <a:gd name="T41" fmla="*/ 37 h 44"/>
                    <a:gd name="T42" fmla="*/ 7 w 56"/>
                    <a:gd name="T43" fmla="*/ 39 h 44"/>
                    <a:gd name="T44" fmla="*/ 12 w 56"/>
                    <a:gd name="T45" fmla="*/ 43 h 44"/>
                    <a:gd name="T46" fmla="*/ 16 w 56"/>
                    <a:gd name="T47" fmla="*/ 44 h 44"/>
                    <a:gd name="T48" fmla="*/ 19 w 56"/>
                    <a:gd name="T49" fmla="*/ 44 h 44"/>
                    <a:gd name="T50" fmla="*/ 23 w 56"/>
                    <a:gd name="T51" fmla="*/ 44 h 44"/>
                    <a:gd name="T52" fmla="*/ 29 w 56"/>
                    <a:gd name="T53" fmla="*/ 44 h 44"/>
                    <a:gd name="T54" fmla="*/ 34 w 56"/>
                    <a:gd name="T55" fmla="*/ 43 h 44"/>
                    <a:gd name="T56" fmla="*/ 39 w 56"/>
                    <a:gd name="T57" fmla="*/ 42 h 44"/>
                    <a:gd name="T58" fmla="*/ 42 w 56"/>
                    <a:gd name="T59" fmla="*/ 39 h 44"/>
                    <a:gd name="T60" fmla="*/ 47 w 56"/>
                    <a:gd name="T61" fmla="*/ 37 h 44"/>
                    <a:gd name="T62" fmla="*/ 49 w 56"/>
                    <a:gd name="T63" fmla="*/ 34 h 44"/>
                    <a:gd name="T64" fmla="*/ 51 w 56"/>
                    <a:gd name="T65" fmla="*/ 31 h 44"/>
                    <a:gd name="T66" fmla="*/ 54 w 56"/>
                    <a:gd name="T67" fmla="*/ 27 h 44"/>
                    <a:gd name="T68" fmla="*/ 56 w 56"/>
                    <a:gd name="T69" fmla="*/ 22 h 44"/>
                    <a:gd name="T70" fmla="*/ 56 w 56"/>
                    <a:gd name="T71" fmla="*/ 18 h 44"/>
                    <a:gd name="T72" fmla="*/ 55 w 56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6" h="44">
                      <a:moveTo>
                        <a:pt x="55" y="15"/>
                      </a:moveTo>
                      <a:lnTo>
                        <a:pt x="54" y="11"/>
                      </a:lnTo>
                      <a:lnTo>
                        <a:pt x="51" y="7"/>
                      </a:lnTo>
                      <a:lnTo>
                        <a:pt x="49" y="5"/>
                      </a:lnTo>
                      <a:lnTo>
                        <a:pt x="44" y="1"/>
                      </a:lnTo>
                      <a:lnTo>
                        <a:pt x="40" y="0"/>
                      </a:lnTo>
                      <a:lnTo>
                        <a:pt x="37" y="0"/>
                      </a:lnTo>
                      <a:lnTo>
                        <a:pt x="33" y="0"/>
                      </a:lnTo>
                      <a:lnTo>
                        <a:pt x="27" y="0"/>
                      </a:lnTo>
                      <a:lnTo>
                        <a:pt x="22" y="1"/>
                      </a:lnTo>
                      <a:lnTo>
                        <a:pt x="18" y="2"/>
                      </a:lnTo>
                      <a:lnTo>
                        <a:pt x="14" y="5"/>
                      </a:lnTo>
                      <a:lnTo>
                        <a:pt x="9" y="7"/>
                      </a:lnTo>
                      <a:lnTo>
                        <a:pt x="7" y="10"/>
                      </a:lnTo>
                      <a:lnTo>
                        <a:pt x="5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2" y="43"/>
                      </a:lnTo>
                      <a:lnTo>
                        <a:pt x="16" y="44"/>
                      </a:lnTo>
                      <a:lnTo>
                        <a:pt x="19" y="44"/>
                      </a:lnTo>
                      <a:lnTo>
                        <a:pt x="23" y="44"/>
                      </a:lnTo>
                      <a:lnTo>
                        <a:pt x="29" y="44"/>
                      </a:lnTo>
                      <a:lnTo>
                        <a:pt x="34" y="43"/>
                      </a:lnTo>
                      <a:lnTo>
                        <a:pt x="39" y="42"/>
                      </a:lnTo>
                      <a:lnTo>
                        <a:pt x="42" y="39"/>
                      </a:lnTo>
                      <a:lnTo>
                        <a:pt x="47" y="37"/>
                      </a:lnTo>
                      <a:lnTo>
                        <a:pt x="49" y="34"/>
                      </a:lnTo>
                      <a:lnTo>
                        <a:pt x="51" y="31"/>
                      </a:lnTo>
                      <a:lnTo>
                        <a:pt x="54" y="27"/>
                      </a:lnTo>
                      <a:lnTo>
                        <a:pt x="56" y="22"/>
                      </a:lnTo>
                      <a:lnTo>
                        <a:pt x="56" y="18"/>
                      </a:lnTo>
                      <a:lnTo>
                        <a:pt x="55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1" name="Freeform 95"/>
                <p:cNvSpPr>
                  <a:spLocks/>
                </p:cNvSpPr>
                <p:nvPr/>
              </p:nvSpPr>
              <p:spPr bwMode="auto">
                <a:xfrm>
                  <a:off x="945" y="1359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2" name="Freeform 96"/>
                <p:cNvSpPr>
                  <a:spLocks/>
                </p:cNvSpPr>
                <p:nvPr/>
              </p:nvSpPr>
              <p:spPr bwMode="auto">
                <a:xfrm>
                  <a:off x="1091" y="1319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3" name="Freeform 97"/>
                <p:cNvSpPr>
                  <a:spLocks/>
                </p:cNvSpPr>
                <p:nvPr/>
              </p:nvSpPr>
              <p:spPr bwMode="auto">
                <a:xfrm>
                  <a:off x="650" y="1442"/>
                  <a:ext cx="565" cy="162"/>
                </a:xfrm>
                <a:custGeom>
                  <a:avLst/>
                  <a:gdLst>
                    <a:gd name="T0" fmla="*/ 17 w 565"/>
                    <a:gd name="T1" fmla="*/ 120 h 162"/>
                    <a:gd name="T2" fmla="*/ 145 w 565"/>
                    <a:gd name="T3" fmla="*/ 102 h 162"/>
                    <a:gd name="T4" fmla="*/ 283 w 565"/>
                    <a:gd name="T5" fmla="*/ 68 h 162"/>
                    <a:gd name="T6" fmla="*/ 405 w 565"/>
                    <a:gd name="T7" fmla="*/ 36 h 162"/>
                    <a:gd name="T8" fmla="*/ 542 w 565"/>
                    <a:gd name="T9" fmla="*/ 0 h 162"/>
                    <a:gd name="T10" fmla="*/ 565 w 565"/>
                    <a:gd name="T11" fmla="*/ 8 h 162"/>
                    <a:gd name="T12" fmla="*/ 555 w 565"/>
                    <a:gd name="T13" fmla="*/ 26 h 162"/>
                    <a:gd name="T14" fmla="*/ 498 w 565"/>
                    <a:gd name="T15" fmla="*/ 38 h 162"/>
                    <a:gd name="T16" fmla="*/ 380 w 565"/>
                    <a:gd name="T17" fmla="*/ 66 h 162"/>
                    <a:gd name="T18" fmla="*/ 233 w 565"/>
                    <a:gd name="T19" fmla="*/ 104 h 162"/>
                    <a:gd name="T20" fmla="*/ 118 w 565"/>
                    <a:gd name="T21" fmla="*/ 134 h 162"/>
                    <a:gd name="T22" fmla="*/ 35 w 565"/>
                    <a:gd name="T23" fmla="*/ 162 h 162"/>
                    <a:gd name="T24" fmla="*/ 0 w 565"/>
                    <a:gd name="T25" fmla="*/ 152 h 162"/>
                    <a:gd name="T26" fmla="*/ 17 w 565"/>
                    <a:gd name="T27" fmla="*/ 120 h 1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565" h="162">
                      <a:moveTo>
                        <a:pt x="17" y="120"/>
                      </a:moveTo>
                      <a:lnTo>
                        <a:pt x="145" y="102"/>
                      </a:lnTo>
                      <a:lnTo>
                        <a:pt x="283" y="68"/>
                      </a:lnTo>
                      <a:lnTo>
                        <a:pt x="405" y="36"/>
                      </a:lnTo>
                      <a:lnTo>
                        <a:pt x="542" y="0"/>
                      </a:lnTo>
                      <a:lnTo>
                        <a:pt x="565" y="8"/>
                      </a:lnTo>
                      <a:lnTo>
                        <a:pt x="555" y="26"/>
                      </a:lnTo>
                      <a:lnTo>
                        <a:pt x="498" y="38"/>
                      </a:lnTo>
                      <a:lnTo>
                        <a:pt x="380" y="66"/>
                      </a:lnTo>
                      <a:lnTo>
                        <a:pt x="233" y="104"/>
                      </a:lnTo>
                      <a:lnTo>
                        <a:pt x="118" y="134"/>
                      </a:lnTo>
                      <a:lnTo>
                        <a:pt x="35" y="162"/>
                      </a:lnTo>
                      <a:lnTo>
                        <a:pt x="0" y="152"/>
                      </a:lnTo>
                      <a:lnTo>
                        <a:pt x="17" y="1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4" name="Freeform 98"/>
                <p:cNvSpPr>
                  <a:spLocks/>
                </p:cNvSpPr>
                <p:nvPr/>
              </p:nvSpPr>
              <p:spPr bwMode="auto">
                <a:xfrm>
                  <a:off x="605" y="1539"/>
                  <a:ext cx="606" cy="259"/>
                </a:xfrm>
                <a:custGeom>
                  <a:avLst/>
                  <a:gdLst>
                    <a:gd name="T0" fmla="*/ 117 w 606"/>
                    <a:gd name="T1" fmla="*/ 131 h 259"/>
                    <a:gd name="T2" fmla="*/ 271 w 606"/>
                    <a:gd name="T3" fmla="*/ 88 h 259"/>
                    <a:gd name="T4" fmla="*/ 408 w 606"/>
                    <a:gd name="T5" fmla="*/ 49 h 259"/>
                    <a:gd name="T6" fmla="*/ 525 w 606"/>
                    <a:gd name="T7" fmla="*/ 20 h 259"/>
                    <a:gd name="T8" fmla="*/ 598 w 606"/>
                    <a:gd name="T9" fmla="*/ 0 h 259"/>
                    <a:gd name="T10" fmla="*/ 606 w 606"/>
                    <a:gd name="T11" fmla="*/ 26 h 259"/>
                    <a:gd name="T12" fmla="*/ 594 w 606"/>
                    <a:gd name="T13" fmla="*/ 77 h 259"/>
                    <a:gd name="T14" fmla="*/ 473 w 606"/>
                    <a:gd name="T15" fmla="*/ 112 h 259"/>
                    <a:gd name="T16" fmla="*/ 273 w 606"/>
                    <a:gd name="T17" fmla="*/ 161 h 259"/>
                    <a:gd name="T18" fmla="*/ 117 w 606"/>
                    <a:gd name="T19" fmla="*/ 218 h 259"/>
                    <a:gd name="T20" fmla="*/ 23 w 606"/>
                    <a:gd name="T21" fmla="*/ 259 h 259"/>
                    <a:gd name="T22" fmla="*/ 0 w 606"/>
                    <a:gd name="T23" fmla="*/ 249 h 259"/>
                    <a:gd name="T24" fmla="*/ 0 w 606"/>
                    <a:gd name="T25" fmla="*/ 208 h 259"/>
                    <a:gd name="T26" fmla="*/ 23 w 606"/>
                    <a:gd name="T27" fmla="*/ 137 h 259"/>
                    <a:gd name="T28" fmla="*/ 60 w 606"/>
                    <a:gd name="T29" fmla="*/ 141 h 259"/>
                    <a:gd name="T30" fmla="*/ 35 w 606"/>
                    <a:gd name="T31" fmla="*/ 173 h 259"/>
                    <a:gd name="T32" fmla="*/ 29 w 606"/>
                    <a:gd name="T33" fmla="*/ 220 h 259"/>
                    <a:gd name="T34" fmla="*/ 52 w 606"/>
                    <a:gd name="T35" fmla="*/ 218 h 259"/>
                    <a:gd name="T36" fmla="*/ 158 w 606"/>
                    <a:gd name="T37" fmla="*/ 182 h 259"/>
                    <a:gd name="T38" fmla="*/ 319 w 606"/>
                    <a:gd name="T39" fmla="*/ 130 h 259"/>
                    <a:gd name="T40" fmla="*/ 456 w 606"/>
                    <a:gd name="T41" fmla="*/ 94 h 259"/>
                    <a:gd name="T42" fmla="*/ 543 w 606"/>
                    <a:gd name="T43" fmla="*/ 65 h 259"/>
                    <a:gd name="T44" fmla="*/ 575 w 606"/>
                    <a:gd name="T45" fmla="*/ 59 h 259"/>
                    <a:gd name="T46" fmla="*/ 581 w 606"/>
                    <a:gd name="T47" fmla="*/ 24 h 259"/>
                    <a:gd name="T48" fmla="*/ 473 w 606"/>
                    <a:gd name="T49" fmla="*/ 55 h 259"/>
                    <a:gd name="T50" fmla="*/ 317 w 606"/>
                    <a:gd name="T51" fmla="*/ 90 h 259"/>
                    <a:gd name="T52" fmla="*/ 185 w 606"/>
                    <a:gd name="T53" fmla="*/ 131 h 259"/>
                    <a:gd name="T54" fmla="*/ 71 w 606"/>
                    <a:gd name="T55" fmla="*/ 165 h 259"/>
                    <a:gd name="T56" fmla="*/ 83 w 606"/>
                    <a:gd name="T57" fmla="*/ 137 h 259"/>
                    <a:gd name="T58" fmla="*/ 117 w 606"/>
                    <a:gd name="T59" fmla="*/ 131 h 259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606" h="259">
                      <a:moveTo>
                        <a:pt x="117" y="131"/>
                      </a:moveTo>
                      <a:lnTo>
                        <a:pt x="271" y="88"/>
                      </a:lnTo>
                      <a:lnTo>
                        <a:pt x="408" y="49"/>
                      </a:lnTo>
                      <a:lnTo>
                        <a:pt x="525" y="20"/>
                      </a:lnTo>
                      <a:lnTo>
                        <a:pt x="598" y="0"/>
                      </a:lnTo>
                      <a:lnTo>
                        <a:pt x="606" y="26"/>
                      </a:lnTo>
                      <a:lnTo>
                        <a:pt x="594" y="77"/>
                      </a:lnTo>
                      <a:lnTo>
                        <a:pt x="473" y="112"/>
                      </a:lnTo>
                      <a:lnTo>
                        <a:pt x="273" y="161"/>
                      </a:lnTo>
                      <a:lnTo>
                        <a:pt x="117" y="218"/>
                      </a:lnTo>
                      <a:lnTo>
                        <a:pt x="23" y="259"/>
                      </a:lnTo>
                      <a:lnTo>
                        <a:pt x="0" y="249"/>
                      </a:lnTo>
                      <a:lnTo>
                        <a:pt x="0" y="208"/>
                      </a:lnTo>
                      <a:lnTo>
                        <a:pt x="23" y="137"/>
                      </a:lnTo>
                      <a:lnTo>
                        <a:pt x="60" y="141"/>
                      </a:lnTo>
                      <a:lnTo>
                        <a:pt x="35" y="173"/>
                      </a:lnTo>
                      <a:lnTo>
                        <a:pt x="29" y="220"/>
                      </a:lnTo>
                      <a:lnTo>
                        <a:pt x="52" y="218"/>
                      </a:lnTo>
                      <a:lnTo>
                        <a:pt x="158" y="182"/>
                      </a:lnTo>
                      <a:lnTo>
                        <a:pt x="319" y="130"/>
                      </a:lnTo>
                      <a:lnTo>
                        <a:pt x="456" y="94"/>
                      </a:lnTo>
                      <a:lnTo>
                        <a:pt x="543" y="65"/>
                      </a:lnTo>
                      <a:lnTo>
                        <a:pt x="575" y="59"/>
                      </a:lnTo>
                      <a:lnTo>
                        <a:pt x="581" y="24"/>
                      </a:lnTo>
                      <a:lnTo>
                        <a:pt x="473" y="55"/>
                      </a:lnTo>
                      <a:lnTo>
                        <a:pt x="317" y="90"/>
                      </a:lnTo>
                      <a:lnTo>
                        <a:pt x="185" y="131"/>
                      </a:lnTo>
                      <a:lnTo>
                        <a:pt x="71" y="165"/>
                      </a:lnTo>
                      <a:lnTo>
                        <a:pt x="83" y="137"/>
                      </a:lnTo>
                      <a:lnTo>
                        <a:pt x="117" y="1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515" name="Group 99"/>
                <p:cNvGrpSpPr>
                  <a:grpSpLocks/>
                </p:cNvGrpSpPr>
                <p:nvPr/>
              </p:nvGrpSpPr>
              <p:grpSpPr bwMode="auto">
                <a:xfrm>
                  <a:off x="1081" y="1154"/>
                  <a:ext cx="105" cy="108"/>
                  <a:chOff x="1081" y="1154"/>
                  <a:chExt cx="105" cy="108"/>
                </a:xfrm>
              </p:grpSpPr>
              <p:sp>
                <p:nvSpPr>
                  <p:cNvPr id="20524" name="Freeform 100"/>
                  <p:cNvSpPr>
                    <a:spLocks/>
                  </p:cNvSpPr>
                  <p:nvPr/>
                </p:nvSpPr>
                <p:spPr bwMode="auto">
                  <a:xfrm>
                    <a:off x="1093" y="1154"/>
                    <a:ext cx="93" cy="108"/>
                  </a:xfrm>
                  <a:custGeom>
                    <a:avLst/>
                    <a:gdLst>
                      <a:gd name="T0" fmla="*/ 2 w 93"/>
                      <a:gd name="T1" fmla="*/ 53 h 108"/>
                      <a:gd name="T2" fmla="*/ 14 w 93"/>
                      <a:gd name="T3" fmla="*/ 31 h 108"/>
                      <a:gd name="T4" fmla="*/ 37 w 93"/>
                      <a:gd name="T5" fmla="*/ 29 h 108"/>
                      <a:gd name="T6" fmla="*/ 64 w 93"/>
                      <a:gd name="T7" fmla="*/ 31 h 108"/>
                      <a:gd name="T8" fmla="*/ 70 w 93"/>
                      <a:gd name="T9" fmla="*/ 49 h 108"/>
                      <a:gd name="T10" fmla="*/ 58 w 93"/>
                      <a:gd name="T11" fmla="*/ 73 h 108"/>
                      <a:gd name="T12" fmla="*/ 37 w 93"/>
                      <a:gd name="T13" fmla="*/ 79 h 108"/>
                      <a:gd name="T14" fmla="*/ 6 w 93"/>
                      <a:gd name="T15" fmla="*/ 84 h 108"/>
                      <a:gd name="T16" fmla="*/ 8 w 93"/>
                      <a:gd name="T17" fmla="*/ 98 h 108"/>
                      <a:gd name="T18" fmla="*/ 27 w 93"/>
                      <a:gd name="T19" fmla="*/ 108 h 108"/>
                      <a:gd name="T20" fmla="*/ 62 w 93"/>
                      <a:gd name="T21" fmla="*/ 96 h 108"/>
                      <a:gd name="T22" fmla="*/ 83 w 93"/>
                      <a:gd name="T23" fmla="*/ 77 h 108"/>
                      <a:gd name="T24" fmla="*/ 93 w 93"/>
                      <a:gd name="T25" fmla="*/ 59 h 108"/>
                      <a:gd name="T26" fmla="*/ 89 w 93"/>
                      <a:gd name="T27" fmla="*/ 29 h 108"/>
                      <a:gd name="T28" fmla="*/ 70 w 93"/>
                      <a:gd name="T29" fmla="*/ 16 h 108"/>
                      <a:gd name="T30" fmla="*/ 37 w 93"/>
                      <a:gd name="T31" fmla="*/ 0 h 108"/>
                      <a:gd name="T32" fmla="*/ 12 w 93"/>
                      <a:gd name="T33" fmla="*/ 6 h 108"/>
                      <a:gd name="T34" fmla="*/ 0 w 93"/>
                      <a:gd name="T35" fmla="*/ 35 h 108"/>
                      <a:gd name="T36" fmla="*/ 2 w 93"/>
                      <a:gd name="T37" fmla="*/ 53 h 10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3" h="108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3"/>
                        </a:lnTo>
                        <a:lnTo>
                          <a:pt x="37" y="79"/>
                        </a:lnTo>
                        <a:lnTo>
                          <a:pt x="6" y="84"/>
                        </a:lnTo>
                        <a:lnTo>
                          <a:pt x="8" y="98"/>
                        </a:lnTo>
                        <a:lnTo>
                          <a:pt x="27" y="108"/>
                        </a:lnTo>
                        <a:lnTo>
                          <a:pt x="62" y="96"/>
                        </a:lnTo>
                        <a:lnTo>
                          <a:pt x="83" y="77"/>
                        </a:lnTo>
                        <a:lnTo>
                          <a:pt x="93" y="59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25" name="Freeform 101"/>
                  <p:cNvSpPr>
                    <a:spLocks/>
                  </p:cNvSpPr>
                  <p:nvPr/>
                </p:nvSpPr>
                <p:spPr bwMode="auto">
                  <a:xfrm>
                    <a:off x="1081" y="1180"/>
                    <a:ext cx="54" cy="73"/>
                  </a:xfrm>
                  <a:custGeom>
                    <a:avLst/>
                    <a:gdLst>
                      <a:gd name="T0" fmla="*/ 41 w 54"/>
                      <a:gd name="T1" fmla="*/ 0 h 73"/>
                      <a:gd name="T2" fmla="*/ 16 w 54"/>
                      <a:gd name="T3" fmla="*/ 15 h 73"/>
                      <a:gd name="T4" fmla="*/ 20 w 54"/>
                      <a:gd name="T5" fmla="*/ 39 h 73"/>
                      <a:gd name="T6" fmla="*/ 27 w 54"/>
                      <a:gd name="T7" fmla="*/ 58 h 73"/>
                      <a:gd name="T8" fmla="*/ 54 w 54"/>
                      <a:gd name="T9" fmla="*/ 67 h 73"/>
                      <a:gd name="T10" fmla="*/ 27 w 54"/>
                      <a:gd name="T11" fmla="*/ 73 h 73"/>
                      <a:gd name="T12" fmla="*/ 2 w 54"/>
                      <a:gd name="T13" fmla="*/ 58 h 73"/>
                      <a:gd name="T14" fmla="*/ 0 w 54"/>
                      <a:gd name="T15" fmla="*/ 34 h 73"/>
                      <a:gd name="T16" fmla="*/ 2 w 54"/>
                      <a:gd name="T17" fmla="*/ 6 h 73"/>
                      <a:gd name="T18" fmla="*/ 41 w 54"/>
                      <a:gd name="T19" fmla="*/ 0 h 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4" h="73">
                        <a:moveTo>
                          <a:pt x="41" y="0"/>
                        </a:moveTo>
                        <a:lnTo>
                          <a:pt x="16" y="15"/>
                        </a:lnTo>
                        <a:lnTo>
                          <a:pt x="20" y="39"/>
                        </a:lnTo>
                        <a:lnTo>
                          <a:pt x="27" y="58"/>
                        </a:lnTo>
                        <a:lnTo>
                          <a:pt x="54" y="67"/>
                        </a:lnTo>
                        <a:lnTo>
                          <a:pt x="27" y="73"/>
                        </a:lnTo>
                        <a:lnTo>
                          <a:pt x="2" y="58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516" name="Group 102"/>
                <p:cNvGrpSpPr>
                  <a:grpSpLocks/>
                </p:cNvGrpSpPr>
                <p:nvPr/>
              </p:nvGrpSpPr>
              <p:grpSpPr bwMode="auto">
                <a:xfrm>
                  <a:off x="888" y="1194"/>
                  <a:ext cx="104" cy="108"/>
                  <a:chOff x="888" y="1194"/>
                  <a:chExt cx="104" cy="108"/>
                </a:xfrm>
              </p:grpSpPr>
              <p:sp>
                <p:nvSpPr>
                  <p:cNvPr id="20522" name="Freeform 103"/>
                  <p:cNvSpPr>
                    <a:spLocks/>
                  </p:cNvSpPr>
                  <p:nvPr/>
                </p:nvSpPr>
                <p:spPr bwMode="auto">
                  <a:xfrm>
                    <a:off x="899" y="1194"/>
                    <a:ext cx="93" cy="108"/>
                  </a:xfrm>
                  <a:custGeom>
                    <a:avLst/>
                    <a:gdLst>
                      <a:gd name="T0" fmla="*/ 2 w 93"/>
                      <a:gd name="T1" fmla="*/ 53 h 108"/>
                      <a:gd name="T2" fmla="*/ 14 w 93"/>
                      <a:gd name="T3" fmla="*/ 31 h 108"/>
                      <a:gd name="T4" fmla="*/ 37 w 93"/>
                      <a:gd name="T5" fmla="*/ 29 h 108"/>
                      <a:gd name="T6" fmla="*/ 64 w 93"/>
                      <a:gd name="T7" fmla="*/ 31 h 108"/>
                      <a:gd name="T8" fmla="*/ 70 w 93"/>
                      <a:gd name="T9" fmla="*/ 49 h 108"/>
                      <a:gd name="T10" fmla="*/ 58 w 93"/>
                      <a:gd name="T11" fmla="*/ 73 h 108"/>
                      <a:gd name="T12" fmla="*/ 37 w 93"/>
                      <a:gd name="T13" fmla="*/ 79 h 108"/>
                      <a:gd name="T14" fmla="*/ 6 w 93"/>
                      <a:gd name="T15" fmla="*/ 84 h 108"/>
                      <a:gd name="T16" fmla="*/ 8 w 93"/>
                      <a:gd name="T17" fmla="*/ 98 h 108"/>
                      <a:gd name="T18" fmla="*/ 27 w 93"/>
                      <a:gd name="T19" fmla="*/ 108 h 108"/>
                      <a:gd name="T20" fmla="*/ 62 w 93"/>
                      <a:gd name="T21" fmla="*/ 96 h 108"/>
                      <a:gd name="T22" fmla="*/ 83 w 93"/>
                      <a:gd name="T23" fmla="*/ 77 h 108"/>
                      <a:gd name="T24" fmla="*/ 93 w 93"/>
                      <a:gd name="T25" fmla="*/ 59 h 108"/>
                      <a:gd name="T26" fmla="*/ 89 w 93"/>
                      <a:gd name="T27" fmla="*/ 29 h 108"/>
                      <a:gd name="T28" fmla="*/ 70 w 93"/>
                      <a:gd name="T29" fmla="*/ 16 h 108"/>
                      <a:gd name="T30" fmla="*/ 37 w 93"/>
                      <a:gd name="T31" fmla="*/ 0 h 108"/>
                      <a:gd name="T32" fmla="*/ 12 w 93"/>
                      <a:gd name="T33" fmla="*/ 6 h 108"/>
                      <a:gd name="T34" fmla="*/ 0 w 93"/>
                      <a:gd name="T35" fmla="*/ 35 h 108"/>
                      <a:gd name="T36" fmla="*/ 2 w 93"/>
                      <a:gd name="T37" fmla="*/ 53 h 10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3" h="108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3"/>
                        </a:lnTo>
                        <a:lnTo>
                          <a:pt x="37" y="79"/>
                        </a:lnTo>
                        <a:lnTo>
                          <a:pt x="6" y="84"/>
                        </a:lnTo>
                        <a:lnTo>
                          <a:pt x="8" y="98"/>
                        </a:lnTo>
                        <a:lnTo>
                          <a:pt x="27" y="108"/>
                        </a:lnTo>
                        <a:lnTo>
                          <a:pt x="62" y="96"/>
                        </a:lnTo>
                        <a:lnTo>
                          <a:pt x="83" y="77"/>
                        </a:lnTo>
                        <a:lnTo>
                          <a:pt x="93" y="59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23" name="Freeform 104"/>
                  <p:cNvSpPr>
                    <a:spLocks/>
                  </p:cNvSpPr>
                  <p:nvPr/>
                </p:nvSpPr>
                <p:spPr bwMode="auto">
                  <a:xfrm>
                    <a:off x="888" y="1220"/>
                    <a:ext cx="53" cy="73"/>
                  </a:xfrm>
                  <a:custGeom>
                    <a:avLst/>
                    <a:gdLst>
                      <a:gd name="T0" fmla="*/ 40 w 53"/>
                      <a:gd name="T1" fmla="*/ 0 h 73"/>
                      <a:gd name="T2" fmla="*/ 15 w 53"/>
                      <a:gd name="T3" fmla="*/ 15 h 73"/>
                      <a:gd name="T4" fmla="*/ 20 w 53"/>
                      <a:gd name="T5" fmla="*/ 39 h 73"/>
                      <a:gd name="T6" fmla="*/ 27 w 53"/>
                      <a:gd name="T7" fmla="*/ 58 h 73"/>
                      <a:gd name="T8" fmla="*/ 53 w 53"/>
                      <a:gd name="T9" fmla="*/ 67 h 73"/>
                      <a:gd name="T10" fmla="*/ 27 w 53"/>
                      <a:gd name="T11" fmla="*/ 73 h 73"/>
                      <a:gd name="T12" fmla="*/ 2 w 53"/>
                      <a:gd name="T13" fmla="*/ 58 h 73"/>
                      <a:gd name="T14" fmla="*/ 0 w 53"/>
                      <a:gd name="T15" fmla="*/ 34 h 73"/>
                      <a:gd name="T16" fmla="*/ 2 w 53"/>
                      <a:gd name="T17" fmla="*/ 6 h 73"/>
                      <a:gd name="T18" fmla="*/ 40 w 53"/>
                      <a:gd name="T19" fmla="*/ 0 h 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3" h="73">
                        <a:moveTo>
                          <a:pt x="40" y="0"/>
                        </a:moveTo>
                        <a:lnTo>
                          <a:pt x="15" y="15"/>
                        </a:lnTo>
                        <a:lnTo>
                          <a:pt x="20" y="39"/>
                        </a:lnTo>
                        <a:lnTo>
                          <a:pt x="27" y="58"/>
                        </a:lnTo>
                        <a:lnTo>
                          <a:pt x="53" y="67"/>
                        </a:lnTo>
                        <a:lnTo>
                          <a:pt x="27" y="73"/>
                        </a:lnTo>
                        <a:lnTo>
                          <a:pt x="2" y="58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517" name="Group 105"/>
                <p:cNvGrpSpPr>
                  <a:grpSpLocks/>
                </p:cNvGrpSpPr>
                <p:nvPr/>
              </p:nvGrpSpPr>
              <p:grpSpPr bwMode="auto">
                <a:xfrm>
                  <a:off x="690" y="1243"/>
                  <a:ext cx="105" cy="109"/>
                  <a:chOff x="690" y="1243"/>
                  <a:chExt cx="105" cy="109"/>
                </a:xfrm>
              </p:grpSpPr>
              <p:sp>
                <p:nvSpPr>
                  <p:cNvPr id="20520" name="Freeform 106"/>
                  <p:cNvSpPr>
                    <a:spLocks/>
                  </p:cNvSpPr>
                  <p:nvPr/>
                </p:nvSpPr>
                <p:spPr bwMode="auto">
                  <a:xfrm>
                    <a:off x="702" y="1243"/>
                    <a:ext cx="93" cy="109"/>
                  </a:xfrm>
                  <a:custGeom>
                    <a:avLst/>
                    <a:gdLst>
                      <a:gd name="T0" fmla="*/ 2 w 93"/>
                      <a:gd name="T1" fmla="*/ 53 h 109"/>
                      <a:gd name="T2" fmla="*/ 14 w 93"/>
                      <a:gd name="T3" fmla="*/ 31 h 109"/>
                      <a:gd name="T4" fmla="*/ 37 w 93"/>
                      <a:gd name="T5" fmla="*/ 29 h 109"/>
                      <a:gd name="T6" fmla="*/ 64 w 93"/>
                      <a:gd name="T7" fmla="*/ 31 h 109"/>
                      <a:gd name="T8" fmla="*/ 70 w 93"/>
                      <a:gd name="T9" fmla="*/ 49 h 109"/>
                      <a:gd name="T10" fmla="*/ 58 w 93"/>
                      <a:gd name="T11" fmla="*/ 74 h 109"/>
                      <a:gd name="T12" fmla="*/ 37 w 93"/>
                      <a:gd name="T13" fmla="*/ 80 h 109"/>
                      <a:gd name="T14" fmla="*/ 6 w 93"/>
                      <a:gd name="T15" fmla="*/ 84 h 109"/>
                      <a:gd name="T16" fmla="*/ 8 w 93"/>
                      <a:gd name="T17" fmla="*/ 99 h 109"/>
                      <a:gd name="T18" fmla="*/ 27 w 93"/>
                      <a:gd name="T19" fmla="*/ 109 h 109"/>
                      <a:gd name="T20" fmla="*/ 62 w 93"/>
                      <a:gd name="T21" fmla="*/ 97 h 109"/>
                      <a:gd name="T22" fmla="*/ 83 w 93"/>
                      <a:gd name="T23" fmla="*/ 78 h 109"/>
                      <a:gd name="T24" fmla="*/ 93 w 93"/>
                      <a:gd name="T25" fmla="*/ 60 h 109"/>
                      <a:gd name="T26" fmla="*/ 89 w 93"/>
                      <a:gd name="T27" fmla="*/ 29 h 109"/>
                      <a:gd name="T28" fmla="*/ 70 w 93"/>
                      <a:gd name="T29" fmla="*/ 16 h 109"/>
                      <a:gd name="T30" fmla="*/ 37 w 93"/>
                      <a:gd name="T31" fmla="*/ 0 h 109"/>
                      <a:gd name="T32" fmla="*/ 12 w 93"/>
                      <a:gd name="T33" fmla="*/ 6 h 109"/>
                      <a:gd name="T34" fmla="*/ 0 w 93"/>
                      <a:gd name="T35" fmla="*/ 35 h 109"/>
                      <a:gd name="T36" fmla="*/ 2 w 93"/>
                      <a:gd name="T37" fmla="*/ 53 h 109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3" h="109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4"/>
                        </a:lnTo>
                        <a:lnTo>
                          <a:pt x="37" y="80"/>
                        </a:lnTo>
                        <a:lnTo>
                          <a:pt x="6" y="84"/>
                        </a:lnTo>
                        <a:lnTo>
                          <a:pt x="8" y="99"/>
                        </a:lnTo>
                        <a:lnTo>
                          <a:pt x="27" y="109"/>
                        </a:lnTo>
                        <a:lnTo>
                          <a:pt x="62" y="97"/>
                        </a:lnTo>
                        <a:lnTo>
                          <a:pt x="83" y="78"/>
                        </a:lnTo>
                        <a:lnTo>
                          <a:pt x="93" y="60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21" name="Freeform 107"/>
                  <p:cNvSpPr>
                    <a:spLocks/>
                  </p:cNvSpPr>
                  <p:nvPr/>
                </p:nvSpPr>
                <p:spPr bwMode="auto">
                  <a:xfrm>
                    <a:off x="690" y="1270"/>
                    <a:ext cx="54" cy="72"/>
                  </a:xfrm>
                  <a:custGeom>
                    <a:avLst/>
                    <a:gdLst>
                      <a:gd name="T0" fmla="*/ 41 w 54"/>
                      <a:gd name="T1" fmla="*/ 0 h 72"/>
                      <a:gd name="T2" fmla="*/ 16 w 54"/>
                      <a:gd name="T3" fmla="*/ 15 h 72"/>
                      <a:gd name="T4" fmla="*/ 20 w 54"/>
                      <a:gd name="T5" fmla="*/ 38 h 72"/>
                      <a:gd name="T6" fmla="*/ 27 w 54"/>
                      <a:gd name="T7" fmla="*/ 57 h 72"/>
                      <a:gd name="T8" fmla="*/ 54 w 54"/>
                      <a:gd name="T9" fmla="*/ 66 h 72"/>
                      <a:gd name="T10" fmla="*/ 27 w 54"/>
                      <a:gd name="T11" fmla="*/ 72 h 72"/>
                      <a:gd name="T12" fmla="*/ 2 w 54"/>
                      <a:gd name="T13" fmla="*/ 57 h 72"/>
                      <a:gd name="T14" fmla="*/ 0 w 54"/>
                      <a:gd name="T15" fmla="*/ 34 h 72"/>
                      <a:gd name="T16" fmla="*/ 2 w 54"/>
                      <a:gd name="T17" fmla="*/ 6 h 72"/>
                      <a:gd name="T18" fmla="*/ 41 w 54"/>
                      <a:gd name="T19" fmla="*/ 0 h 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4" h="72">
                        <a:moveTo>
                          <a:pt x="41" y="0"/>
                        </a:moveTo>
                        <a:lnTo>
                          <a:pt x="16" y="15"/>
                        </a:lnTo>
                        <a:lnTo>
                          <a:pt x="20" y="38"/>
                        </a:lnTo>
                        <a:lnTo>
                          <a:pt x="27" y="57"/>
                        </a:lnTo>
                        <a:lnTo>
                          <a:pt x="54" y="66"/>
                        </a:lnTo>
                        <a:lnTo>
                          <a:pt x="27" y="72"/>
                        </a:lnTo>
                        <a:lnTo>
                          <a:pt x="2" y="57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18" name="Freeform 108"/>
                <p:cNvSpPr>
                  <a:spLocks/>
                </p:cNvSpPr>
                <p:nvPr/>
              </p:nvSpPr>
              <p:spPr bwMode="auto">
                <a:xfrm>
                  <a:off x="3" y="780"/>
                  <a:ext cx="1316" cy="1196"/>
                </a:xfrm>
                <a:custGeom>
                  <a:avLst/>
                  <a:gdLst>
                    <a:gd name="T0" fmla="*/ 29 w 1316"/>
                    <a:gd name="T1" fmla="*/ 42 h 1196"/>
                    <a:gd name="T2" fmla="*/ 52 w 1316"/>
                    <a:gd name="T3" fmla="*/ 130 h 1196"/>
                    <a:gd name="T4" fmla="*/ 40 w 1316"/>
                    <a:gd name="T5" fmla="*/ 340 h 1196"/>
                    <a:gd name="T6" fmla="*/ 38 w 1316"/>
                    <a:gd name="T7" fmla="*/ 569 h 1196"/>
                    <a:gd name="T8" fmla="*/ 55 w 1316"/>
                    <a:gd name="T9" fmla="*/ 730 h 1196"/>
                    <a:gd name="T10" fmla="*/ 120 w 1316"/>
                    <a:gd name="T11" fmla="*/ 806 h 1196"/>
                    <a:gd name="T12" fmla="*/ 222 w 1316"/>
                    <a:gd name="T13" fmla="*/ 908 h 1196"/>
                    <a:gd name="T14" fmla="*/ 304 w 1316"/>
                    <a:gd name="T15" fmla="*/ 1005 h 1196"/>
                    <a:gd name="T16" fmla="*/ 378 w 1316"/>
                    <a:gd name="T17" fmla="*/ 1108 h 1196"/>
                    <a:gd name="T18" fmla="*/ 447 w 1316"/>
                    <a:gd name="T19" fmla="*/ 1167 h 1196"/>
                    <a:gd name="T20" fmla="*/ 453 w 1316"/>
                    <a:gd name="T21" fmla="*/ 1057 h 1196"/>
                    <a:gd name="T22" fmla="*/ 453 w 1316"/>
                    <a:gd name="T23" fmla="*/ 730 h 1196"/>
                    <a:gd name="T24" fmla="*/ 453 w 1316"/>
                    <a:gd name="T25" fmla="*/ 462 h 1196"/>
                    <a:gd name="T26" fmla="*/ 458 w 1316"/>
                    <a:gd name="T27" fmla="*/ 266 h 1196"/>
                    <a:gd name="T28" fmla="*/ 481 w 1316"/>
                    <a:gd name="T29" fmla="*/ 0 h 1196"/>
                    <a:gd name="T30" fmla="*/ 485 w 1316"/>
                    <a:gd name="T31" fmla="*/ 174 h 1196"/>
                    <a:gd name="T32" fmla="*/ 485 w 1316"/>
                    <a:gd name="T33" fmla="*/ 334 h 1196"/>
                    <a:gd name="T34" fmla="*/ 479 w 1316"/>
                    <a:gd name="T35" fmla="*/ 531 h 1196"/>
                    <a:gd name="T36" fmla="*/ 479 w 1316"/>
                    <a:gd name="T37" fmla="*/ 736 h 1196"/>
                    <a:gd name="T38" fmla="*/ 476 w 1316"/>
                    <a:gd name="T39" fmla="*/ 925 h 1196"/>
                    <a:gd name="T40" fmla="*/ 476 w 1316"/>
                    <a:gd name="T41" fmla="*/ 1143 h 1196"/>
                    <a:gd name="T42" fmla="*/ 567 w 1316"/>
                    <a:gd name="T43" fmla="*/ 1131 h 1196"/>
                    <a:gd name="T44" fmla="*/ 762 w 1316"/>
                    <a:gd name="T45" fmla="*/ 1064 h 1196"/>
                    <a:gd name="T46" fmla="*/ 881 w 1316"/>
                    <a:gd name="T47" fmla="*/ 1018 h 1196"/>
                    <a:gd name="T48" fmla="*/ 1010 w 1316"/>
                    <a:gd name="T49" fmla="*/ 971 h 1196"/>
                    <a:gd name="T50" fmla="*/ 1148 w 1316"/>
                    <a:gd name="T51" fmla="*/ 909 h 1196"/>
                    <a:gd name="T52" fmla="*/ 1253 w 1316"/>
                    <a:gd name="T53" fmla="*/ 875 h 1196"/>
                    <a:gd name="T54" fmla="*/ 1270 w 1316"/>
                    <a:gd name="T55" fmla="*/ 844 h 1196"/>
                    <a:gd name="T56" fmla="*/ 1285 w 1316"/>
                    <a:gd name="T57" fmla="*/ 818 h 1196"/>
                    <a:gd name="T58" fmla="*/ 1293 w 1316"/>
                    <a:gd name="T59" fmla="*/ 646 h 1196"/>
                    <a:gd name="T60" fmla="*/ 1291 w 1316"/>
                    <a:gd name="T61" fmla="*/ 443 h 1196"/>
                    <a:gd name="T62" fmla="*/ 1291 w 1316"/>
                    <a:gd name="T63" fmla="*/ 311 h 1196"/>
                    <a:gd name="T64" fmla="*/ 1293 w 1316"/>
                    <a:gd name="T65" fmla="*/ 197 h 1196"/>
                    <a:gd name="T66" fmla="*/ 1316 w 1316"/>
                    <a:gd name="T67" fmla="*/ 4 h 1196"/>
                    <a:gd name="T68" fmla="*/ 1316 w 1316"/>
                    <a:gd name="T69" fmla="*/ 220 h 1196"/>
                    <a:gd name="T70" fmla="*/ 1316 w 1316"/>
                    <a:gd name="T71" fmla="*/ 376 h 1196"/>
                    <a:gd name="T72" fmla="*/ 1316 w 1316"/>
                    <a:gd name="T73" fmla="*/ 598 h 1196"/>
                    <a:gd name="T74" fmla="*/ 1316 w 1316"/>
                    <a:gd name="T75" fmla="*/ 829 h 1196"/>
                    <a:gd name="T76" fmla="*/ 1303 w 1316"/>
                    <a:gd name="T77" fmla="*/ 885 h 1196"/>
                    <a:gd name="T78" fmla="*/ 1274 w 1316"/>
                    <a:gd name="T79" fmla="*/ 904 h 1196"/>
                    <a:gd name="T80" fmla="*/ 1190 w 1316"/>
                    <a:gd name="T81" fmla="*/ 925 h 1196"/>
                    <a:gd name="T82" fmla="*/ 1064 w 1316"/>
                    <a:gd name="T83" fmla="*/ 976 h 1196"/>
                    <a:gd name="T84" fmla="*/ 921 w 1316"/>
                    <a:gd name="T85" fmla="*/ 1036 h 1196"/>
                    <a:gd name="T86" fmla="*/ 777 w 1316"/>
                    <a:gd name="T87" fmla="*/ 1091 h 1196"/>
                    <a:gd name="T88" fmla="*/ 600 w 1316"/>
                    <a:gd name="T89" fmla="*/ 1150 h 1196"/>
                    <a:gd name="T90" fmla="*/ 479 w 1316"/>
                    <a:gd name="T91" fmla="*/ 1194 h 1196"/>
                    <a:gd name="T92" fmla="*/ 434 w 1316"/>
                    <a:gd name="T93" fmla="*/ 1196 h 1196"/>
                    <a:gd name="T94" fmla="*/ 390 w 1316"/>
                    <a:gd name="T95" fmla="*/ 1154 h 1196"/>
                    <a:gd name="T96" fmla="*/ 321 w 1316"/>
                    <a:gd name="T97" fmla="*/ 1081 h 1196"/>
                    <a:gd name="T98" fmla="*/ 256 w 1316"/>
                    <a:gd name="T99" fmla="*/ 984 h 1196"/>
                    <a:gd name="T100" fmla="*/ 187 w 1316"/>
                    <a:gd name="T101" fmla="*/ 908 h 1196"/>
                    <a:gd name="T102" fmla="*/ 97 w 1316"/>
                    <a:gd name="T103" fmla="*/ 823 h 1196"/>
                    <a:gd name="T104" fmla="*/ 44 w 1316"/>
                    <a:gd name="T105" fmla="*/ 770 h 1196"/>
                    <a:gd name="T106" fmla="*/ 6 w 1316"/>
                    <a:gd name="T107" fmla="*/ 730 h 1196"/>
                    <a:gd name="T108" fmla="*/ 0 w 1316"/>
                    <a:gd name="T109" fmla="*/ 674 h 1196"/>
                    <a:gd name="T110" fmla="*/ 17 w 1316"/>
                    <a:gd name="T111" fmla="*/ 520 h 1196"/>
                    <a:gd name="T112" fmla="*/ 29 w 1316"/>
                    <a:gd name="T113" fmla="*/ 216 h 1196"/>
                    <a:gd name="T114" fmla="*/ 29 w 1316"/>
                    <a:gd name="T115" fmla="*/ 42 h 119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1316" h="1196">
                      <a:moveTo>
                        <a:pt x="29" y="42"/>
                      </a:moveTo>
                      <a:lnTo>
                        <a:pt x="52" y="130"/>
                      </a:lnTo>
                      <a:lnTo>
                        <a:pt x="40" y="340"/>
                      </a:lnTo>
                      <a:lnTo>
                        <a:pt x="38" y="569"/>
                      </a:lnTo>
                      <a:lnTo>
                        <a:pt x="55" y="730"/>
                      </a:lnTo>
                      <a:lnTo>
                        <a:pt x="120" y="806"/>
                      </a:lnTo>
                      <a:lnTo>
                        <a:pt x="222" y="908"/>
                      </a:lnTo>
                      <a:lnTo>
                        <a:pt x="304" y="1005"/>
                      </a:lnTo>
                      <a:lnTo>
                        <a:pt x="378" y="1108"/>
                      </a:lnTo>
                      <a:lnTo>
                        <a:pt x="447" y="1167"/>
                      </a:lnTo>
                      <a:lnTo>
                        <a:pt x="453" y="1057"/>
                      </a:lnTo>
                      <a:lnTo>
                        <a:pt x="453" y="730"/>
                      </a:lnTo>
                      <a:lnTo>
                        <a:pt x="453" y="462"/>
                      </a:lnTo>
                      <a:lnTo>
                        <a:pt x="458" y="266"/>
                      </a:lnTo>
                      <a:lnTo>
                        <a:pt x="481" y="0"/>
                      </a:lnTo>
                      <a:lnTo>
                        <a:pt x="485" y="174"/>
                      </a:lnTo>
                      <a:lnTo>
                        <a:pt x="485" y="334"/>
                      </a:lnTo>
                      <a:lnTo>
                        <a:pt x="479" y="531"/>
                      </a:lnTo>
                      <a:lnTo>
                        <a:pt x="479" y="736"/>
                      </a:lnTo>
                      <a:lnTo>
                        <a:pt x="476" y="925"/>
                      </a:lnTo>
                      <a:lnTo>
                        <a:pt x="476" y="1143"/>
                      </a:lnTo>
                      <a:lnTo>
                        <a:pt x="567" y="1131"/>
                      </a:lnTo>
                      <a:lnTo>
                        <a:pt x="762" y="1064"/>
                      </a:lnTo>
                      <a:lnTo>
                        <a:pt x="881" y="1018"/>
                      </a:lnTo>
                      <a:lnTo>
                        <a:pt x="1010" y="971"/>
                      </a:lnTo>
                      <a:lnTo>
                        <a:pt x="1148" y="909"/>
                      </a:lnTo>
                      <a:lnTo>
                        <a:pt x="1253" y="875"/>
                      </a:lnTo>
                      <a:lnTo>
                        <a:pt x="1270" y="844"/>
                      </a:lnTo>
                      <a:lnTo>
                        <a:pt x="1285" y="818"/>
                      </a:lnTo>
                      <a:lnTo>
                        <a:pt x="1293" y="646"/>
                      </a:lnTo>
                      <a:lnTo>
                        <a:pt x="1291" y="443"/>
                      </a:lnTo>
                      <a:lnTo>
                        <a:pt x="1291" y="311"/>
                      </a:lnTo>
                      <a:lnTo>
                        <a:pt x="1293" y="197"/>
                      </a:lnTo>
                      <a:lnTo>
                        <a:pt x="1316" y="4"/>
                      </a:lnTo>
                      <a:lnTo>
                        <a:pt x="1316" y="220"/>
                      </a:lnTo>
                      <a:lnTo>
                        <a:pt x="1316" y="376"/>
                      </a:lnTo>
                      <a:lnTo>
                        <a:pt x="1316" y="598"/>
                      </a:lnTo>
                      <a:lnTo>
                        <a:pt x="1316" y="829"/>
                      </a:lnTo>
                      <a:lnTo>
                        <a:pt x="1303" y="885"/>
                      </a:lnTo>
                      <a:lnTo>
                        <a:pt x="1274" y="904"/>
                      </a:lnTo>
                      <a:lnTo>
                        <a:pt x="1190" y="925"/>
                      </a:lnTo>
                      <a:lnTo>
                        <a:pt x="1064" y="976"/>
                      </a:lnTo>
                      <a:lnTo>
                        <a:pt x="921" y="1036"/>
                      </a:lnTo>
                      <a:lnTo>
                        <a:pt x="777" y="1091"/>
                      </a:lnTo>
                      <a:lnTo>
                        <a:pt x="600" y="1150"/>
                      </a:lnTo>
                      <a:lnTo>
                        <a:pt x="479" y="1194"/>
                      </a:lnTo>
                      <a:lnTo>
                        <a:pt x="434" y="1196"/>
                      </a:lnTo>
                      <a:lnTo>
                        <a:pt x="390" y="1154"/>
                      </a:lnTo>
                      <a:lnTo>
                        <a:pt x="321" y="1081"/>
                      </a:lnTo>
                      <a:lnTo>
                        <a:pt x="256" y="984"/>
                      </a:lnTo>
                      <a:lnTo>
                        <a:pt x="187" y="908"/>
                      </a:lnTo>
                      <a:lnTo>
                        <a:pt x="97" y="823"/>
                      </a:lnTo>
                      <a:lnTo>
                        <a:pt x="44" y="770"/>
                      </a:lnTo>
                      <a:lnTo>
                        <a:pt x="6" y="730"/>
                      </a:lnTo>
                      <a:lnTo>
                        <a:pt x="0" y="674"/>
                      </a:lnTo>
                      <a:lnTo>
                        <a:pt x="17" y="520"/>
                      </a:lnTo>
                      <a:lnTo>
                        <a:pt x="29" y="216"/>
                      </a:lnTo>
                      <a:lnTo>
                        <a:pt x="29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9" name="Freeform 109"/>
                <p:cNvSpPr>
                  <a:spLocks/>
                </p:cNvSpPr>
                <p:nvPr/>
              </p:nvSpPr>
              <p:spPr bwMode="auto">
                <a:xfrm>
                  <a:off x="31" y="0"/>
                  <a:ext cx="1320" cy="1122"/>
                </a:xfrm>
                <a:custGeom>
                  <a:avLst/>
                  <a:gdLst>
                    <a:gd name="T0" fmla="*/ 0 w 1320"/>
                    <a:gd name="T1" fmla="*/ 891 h 1122"/>
                    <a:gd name="T2" fmla="*/ 0 w 1320"/>
                    <a:gd name="T3" fmla="*/ 648 h 1122"/>
                    <a:gd name="T4" fmla="*/ 11 w 1320"/>
                    <a:gd name="T5" fmla="*/ 442 h 1122"/>
                    <a:gd name="T6" fmla="*/ 21 w 1320"/>
                    <a:gd name="T7" fmla="*/ 172 h 1122"/>
                    <a:gd name="T8" fmla="*/ 34 w 1320"/>
                    <a:gd name="T9" fmla="*/ 86 h 1122"/>
                    <a:gd name="T10" fmla="*/ 413 w 1320"/>
                    <a:gd name="T11" fmla="*/ 32 h 1122"/>
                    <a:gd name="T12" fmla="*/ 663 w 1320"/>
                    <a:gd name="T13" fmla="*/ 0 h 1122"/>
                    <a:gd name="T14" fmla="*/ 686 w 1320"/>
                    <a:gd name="T15" fmla="*/ 0 h 1122"/>
                    <a:gd name="T16" fmla="*/ 858 w 1320"/>
                    <a:gd name="T17" fmla="*/ 38 h 1122"/>
                    <a:gd name="T18" fmla="*/ 1074 w 1320"/>
                    <a:gd name="T19" fmla="*/ 96 h 1122"/>
                    <a:gd name="T20" fmla="*/ 1291 w 1320"/>
                    <a:gd name="T21" fmla="*/ 178 h 1122"/>
                    <a:gd name="T22" fmla="*/ 1310 w 1320"/>
                    <a:gd name="T23" fmla="*/ 199 h 1122"/>
                    <a:gd name="T24" fmla="*/ 1320 w 1320"/>
                    <a:gd name="T25" fmla="*/ 394 h 1122"/>
                    <a:gd name="T26" fmla="*/ 1310 w 1320"/>
                    <a:gd name="T27" fmla="*/ 637 h 1122"/>
                    <a:gd name="T28" fmla="*/ 1280 w 1320"/>
                    <a:gd name="T29" fmla="*/ 1122 h 1122"/>
                    <a:gd name="T30" fmla="*/ 1268 w 1320"/>
                    <a:gd name="T31" fmla="*/ 961 h 1122"/>
                    <a:gd name="T32" fmla="*/ 1276 w 1320"/>
                    <a:gd name="T33" fmla="*/ 700 h 1122"/>
                    <a:gd name="T34" fmla="*/ 1293 w 1320"/>
                    <a:gd name="T35" fmla="*/ 514 h 1122"/>
                    <a:gd name="T36" fmla="*/ 1293 w 1320"/>
                    <a:gd name="T37" fmla="*/ 262 h 1122"/>
                    <a:gd name="T38" fmla="*/ 1282 w 1320"/>
                    <a:gd name="T39" fmla="*/ 212 h 1122"/>
                    <a:gd name="T40" fmla="*/ 1104 w 1320"/>
                    <a:gd name="T41" fmla="*/ 256 h 1122"/>
                    <a:gd name="T42" fmla="*/ 886 w 1320"/>
                    <a:gd name="T43" fmla="*/ 331 h 1122"/>
                    <a:gd name="T44" fmla="*/ 665 w 1320"/>
                    <a:gd name="T45" fmla="*/ 401 h 1122"/>
                    <a:gd name="T46" fmla="*/ 502 w 1320"/>
                    <a:gd name="T47" fmla="*/ 451 h 1122"/>
                    <a:gd name="T48" fmla="*/ 491 w 1320"/>
                    <a:gd name="T49" fmla="*/ 497 h 1122"/>
                    <a:gd name="T50" fmla="*/ 468 w 1320"/>
                    <a:gd name="T51" fmla="*/ 694 h 1122"/>
                    <a:gd name="T52" fmla="*/ 457 w 1320"/>
                    <a:gd name="T53" fmla="*/ 870 h 1122"/>
                    <a:gd name="T54" fmla="*/ 447 w 1320"/>
                    <a:gd name="T55" fmla="*/ 1091 h 1122"/>
                    <a:gd name="T56" fmla="*/ 436 w 1320"/>
                    <a:gd name="T57" fmla="*/ 967 h 1122"/>
                    <a:gd name="T58" fmla="*/ 441 w 1320"/>
                    <a:gd name="T59" fmla="*/ 700 h 1122"/>
                    <a:gd name="T60" fmla="*/ 447 w 1320"/>
                    <a:gd name="T61" fmla="*/ 499 h 1122"/>
                    <a:gd name="T62" fmla="*/ 439 w 1320"/>
                    <a:gd name="T63" fmla="*/ 442 h 1122"/>
                    <a:gd name="T64" fmla="*/ 399 w 1320"/>
                    <a:gd name="T65" fmla="*/ 401 h 1122"/>
                    <a:gd name="T66" fmla="*/ 250 w 1320"/>
                    <a:gd name="T67" fmla="*/ 287 h 1122"/>
                    <a:gd name="T68" fmla="*/ 136 w 1320"/>
                    <a:gd name="T69" fmla="*/ 210 h 1122"/>
                    <a:gd name="T70" fmla="*/ 55 w 1320"/>
                    <a:gd name="T71" fmla="*/ 143 h 1122"/>
                    <a:gd name="T72" fmla="*/ 75 w 1320"/>
                    <a:gd name="T73" fmla="*/ 138 h 1122"/>
                    <a:gd name="T74" fmla="*/ 107 w 1320"/>
                    <a:gd name="T75" fmla="*/ 149 h 1122"/>
                    <a:gd name="T76" fmla="*/ 218 w 1320"/>
                    <a:gd name="T77" fmla="*/ 233 h 1122"/>
                    <a:gd name="T78" fmla="*/ 313 w 1320"/>
                    <a:gd name="T79" fmla="*/ 302 h 1122"/>
                    <a:gd name="T80" fmla="*/ 428 w 1320"/>
                    <a:gd name="T81" fmla="*/ 390 h 1122"/>
                    <a:gd name="T82" fmla="*/ 491 w 1320"/>
                    <a:gd name="T83" fmla="*/ 419 h 1122"/>
                    <a:gd name="T84" fmla="*/ 527 w 1320"/>
                    <a:gd name="T85" fmla="*/ 417 h 1122"/>
                    <a:gd name="T86" fmla="*/ 779 w 1320"/>
                    <a:gd name="T87" fmla="*/ 333 h 1122"/>
                    <a:gd name="T88" fmla="*/ 970 w 1320"/>
                    <a:gd name="T89" fmla="*/ 279 h 1122"/>
                    <a:gd name="T90" fmla="*/ 1171 w 1320"/>
                    <a:gd name="T91" fmla="*/ 212 h 1122"/>
                    <a:gd name="T92" fmla="*/ 1251 w 1320"/>
                    <a:gd name="T93" fmla="*/ 189 h 1122"/>
                    <a:gd name="T94" fmla="*/ 1068 w 1320"/>
                    <a:gd name="T95" fmla="*/ 113 h 1122"/>
                    <a:gd name="T96" fmla="*/ 869 w 1320"/>
                    <a:gd name="T97" fmla="*/ 63 h 1122"/>
                    <a:gd name="T98" fmla="*/ 674 w 1320"/>
                    <a:gd name="T99" fmla="*/ 23 h 1122"/>
                    <a:gd name="T100" fmla="*/ 441 w 1320"/>
                    <a:gd name="T101" fmla="*/ 44 h 1122"/>
                    <a:gd name="T102" fmla="*/ 222 w 1320"/>
                    <a:gd name="T103" fmla="*/ 78 h 1122"/>
                    <a:gd name="T104" fmla="*/ 52 w 1320"/>
                    <a:gd name="T105" fmla="*/ 115 h 1122"/>
                    <a:gd name="T106" fmla="*/ 46 w 1320"/>
                    <a:gd name="T107" fmla="*/ 229 h 1122"/>
                    <a:gd name="T108" fmla="*/ 34 w 1320"/>
                    <a:gd name="T109" fmla="*/ 407 h 1122"/>
                    <a:gd name="T110" fmla="*/ 29 w 1320"/>
                    <a:gd name="T111" fmla="*/ 617 h 1122"/>
                    <a:gd name="T112" fmla="*/ 15 w 1320"/>
                    <a:gd name="T113" fmla="*/ 763 h 1122"/>
                    <a:gd name="T114" fmla="*/ 17 w 1320"/>
                    <a:gd name="T115" fmla="*/ 933 h 1122"/>
                    <a:gd name="T116" fmla="*/ 0 w 1320"/>
                    <a:gd name="T117" fmla="*/ 891 h 112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320" h="1122">
                      <a:moveTo>
                        <a:pt x="0" y="891"/>
                      </a:moveTo>
                      <a:lnTo>
                        <a:pt x="0" y="648"/>
                      </a:lnTo>
                      <a:lnTo>
                        <a:pt x="11" y="442"/>
                      </a:lnTo>
                      <a:lnTo>
                        <a:pt x="21" y="172"/>
                      </a:lnTo>
                      <a:lnTo>
                        <a:pt x="34" y="86"/>
                      </a:lnTo>
                      <a:lnTo>
                        <a:pt x="413" y="32"/>
                      </a:lnTo>
                      <a:lnTo>
                        <a:pt x="663" y="0"/>
                      </a:lnTo>
                      <a:lnTo>
                        <a:pt x="686" y="0"/>
                      </a:lnTo>
                      <a:lnTo>
                        <a:pt x="858" y="38"/>
                      </a:lnTo>
                      <a:lnTo>
                        <a:pt x="1074" y="96"/>
                      </a:lnTo>
                      <a:lnTo>
                        <a:pt x="1291" y="178"/>
                      </a:lnTo>
                      <a:lnTo>
                        <a:pt x="1310" y="199"/>
                      </a:lnTo>
                      <a:lnTo>
                        <a:pt x="1320" y="394"/>
                      </a:lnTo>
                      <a:lnTo>
                        <a:pt x="1310" y="637"/>
                      </a:lnTo>
                      <a:lnTo>
                        <a:pt x="1280" y="1122"/>
                      </a:lnTo>
                      <a:lnTo>
                        <a:pt x="1268" y="961"/>
                      </a:lnTo>
                      <a:lnTo>
                        <a:pt x="1276" y="700"/>
                      </a:lnTo>
                      <a:lnTo>
                        <a:pt x="1293" y="514"/>
                      </a:lnTo>
                      <a:lnTo>
                        <a:pt x="1293" y="262"/>
                      </a:lnTo>
                      <a:lnTo>
                        <a:pt x="1282" y="212"/>
                      </a:lnTo>
                      <a:lnTo>
                        <a:pt x="1104" y="256"/>
                      </a:lnTo>
                      <a:lnTo>
                        <a:pt x="886" y="331"/>
                      </a:lnTo>
                      <a:lnTo>
                        <a:pt x="665" y="401"/>
                      </a:lnTo>
                      <a:lnTo>
                        <a:pt x="502" y="451"/>
                      </a:lnTo>
                      <a:lnTo>
                        <a:pt x="491" y="497"/>
                      </a:lnTo>
                      <a:lnTo>
                        <a:pt x="468" y="694"/>
                      </a:lnTo>
                      <a:lnTo>
                        <a:pt x="457" y="870"/>
                      </a:lnTo>
                      <a:lnTo>
                        <a:pt x="447" y="1091"/>
                      </a:lnTo>
                      <a:lnTo>
                        <a:pt x="436" y="967"/>
                      </a:lnTo>
                      <a:lnTo>
                        <a:pt x="441" y="700"/>
                      </a:lnTo>
                      <a:lnTo>
                        <a:pt x="447" y="499"/>
                      </a:lnTo>
                      <a:lnTo>
                        <a:pt x="439" y="442"/>
                      </a:lnTo>
                      <a:lnTo>
                        <a:pt x="399" y="401"/>
                      </a:lnTo>
                      <a:lnTo>
                        <a:pt x="250" y="287"/>
                      </a:lnTo>
                      <a:lnTo>
                        <a:pt x="136" y="210"/>
                      </a:lnTo>
                      <a:lnTo>
                        <a:pt x="55" y="143"/>
                      </a:lnTo>
                      <a:lnTo>
                        <a:pt x="75" y="138"/>
                      </a:lnTo>
                      <a:lnTo>
                        <a:pt x="107" y="149"/>
                      </a:lnTo>
                      <a:lnTo>
                        <a:pt x="218" y="233"/>
                      </a:lnTo>
                      <a:lnTo>
                        <a:pt x="313" y="302"/>
                      </a:lnTo>
                      <a:lnTo>
                        <a:pt x="428" y="390"/>
                      </a:lnTo>
                      <a:lnTo>
                        <a:pt x="491" y="419"/>
                      </a:lnTo>
                      <a:lnTo>
                        <a:pt x="527" y="417"/>
                      </a:lnTo>
                      <a:lnTo>
                        <a:pt x="779" y="333"/>
                      </a:lnTo>
                      <a:lnTo>
                        <a:pt x="970" y="279"/>
                      </a:lnTo>
                      <a:lnTo>
                        <a:pt x="1171" y="212"/>
                      </a:lnTo>
                      <a:lnTo>
                        <a:pt x="1251" y="189"/>
                      </a:lnTo>
                      <a:lnTo>
                        <a:pt x="1068" y="113"/>
                      </a:lnTo>
                      <a:lnTo>
                        <a:pt x="869" y="63"/>
                      </a:lnTo>
                      <a:lnTo>
                        <a:pt x="674" y="23"/>
                      </a:lnTo>
                      <a:lnTo>
                        <a:pt x="441" y="44"/>
                      </a:lnTo>
                      <a:lnTo>
                        <a:pt x="222" y="78"/>
                      </a:lnTo>
                      <a:lnTo>
                        <a:pt x="52" y="115"/>
                      </a:lnTo>
                      <a:lnTo>
                        <a:pt x="46" y="229"/>
                      </a:lnTo>
                      <a:lnTo>
                        <a:pt x="34" y="407"/>
                      </a:lnTo>
                      <a:lnTo>
                        <a:pt x="29" y="617"/>
                      </a:lnTo>
                      <a:lnTo>
                        <a:pt x="15" y="763"/>
                      </a:lnTo>
                      <a:lnTo>
                        <a:pt x="17" y="933"/>
                      </a:lnTo>
                      <a:lnTo>
                        <a:pt x="0" y="8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2334" name="Text Box 110"/>
          <p:cNvSpPr txBox="1">
            <a:spLocks noChangeArrowheads="1"/>
          </p:cNvSpPr>
          <p:nvPr/>
        </p:nvSpPr>
        <p:spPr bwMode="auto">
          <a:xfrm>
            <a:off x="4784725" y="5199063"/>
            <a:ext cx="38703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pitchFamily="34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en-US" sz="2800" i="1">
                <a:latin typeface="Comic Sans MS" pitchFamily="66" charset="0"/>
              </a:rPr>
              <a:t>Interactive computing</a:t>
            </a:r>
          </a:p>
        </p:txBody>
      </p:sp>
      <p:pic>
        <p:nvPicPr>
          <p:cNvPr id="111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3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3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6858000" cy="1143000"/>
          </a:xfrm>
        </p:spPr>
        <p:txBody>
          <a:bodyPr/>
          <a:lstStyle/>
          <a:p>
            <a:r>
              <a:rPr lang="en-US" altLang="en-US" smtClean="0"/>
              <a:t>Example Paradigm Shifts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3175" cy="4114800"/>
          </a:xfrm>
        </p:spPr>
        <p:txBody>
          <a:bodyPr/>
          <a:lstStyle/>
          <a:p>
            <a:r>
              <a:rPr lang="en-US" altLang="en-US" smtClean="0"/>
              <a:t>Batch processing</a:t>
            </a:r>
          </a:p>
          <a:p>
            <a:r>
              <a:rPr lang="en-US" altLang="en-US" smtClean="0"/>
              <a:t>Timesharing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Networking</a:t>
            </a: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57348" name="Freeform 4"/>
          <p:cNvSpPr>
            <a:spLocks/>
          </p:cNvSpPr>
          <p:nvPr/>
        </p:nvSpPr>
        <p:spPr bwMode="auto">
          <a:xfrm rot="1668064">
            <a:off x="6283325" y="4162425"/>
            <a:ext cx="815975" cy="269875"/>
          </a:xfrm>
          <a:custGeom>
            <a:avLst/>
            <a:gdLst>
              <a:gd name="T0" fmla="*/ 2147483647 w 935"/>
              <a:gd name="T1" fmla="*/ 2147483647 h 299"/>
              <a:gd name="T2" fmla="*/ 2147483647 w 935"/>
              <a:gd name="T3" fmla="*/ 2147483647 h 299"/>
              <a:gd name="T4" fmla="*/ 2147483647 w 935"/>
              <a:gd name="T5" fmla="*/ 2147483647 h 299"/>
              <a:gd name="T6" fmla="*/ 2147483647 w 935"/>
              <a:gd name="T7" fmla="*/ 2147483647 h 299"/>
              <a:gd name="T8" fmla="*/ 2147483647 w 935"/>
              <a:gd name="T9" fmla="*/ 2147483647 h 299"/>
              <a:gd name="T10" fmla="*/ 2147483647 w 935"/>
              <a:gd name="T11" fmla="*/ 2147483647 h 299"/>
              <a:gd name="T12" fmla="*/ 2147483647 w 935"/>
              <a:gd name="T13" fmla="*/ 2147483647 h 299"/>
              <a:gd name="T14" fmla="*/ 2147483647 w 935"/>
              <a:gd name="T15" fmla="*/ 2147483647 h 299"/>
              <a:gd name="T16" fmla="*/ 2147483647 w 935"/>
              <a:gd name="T17" fmla="*/ 2147483647 h 299"/>
              <a:gd name="T18" fmla="*/ 2147483647 w 935"/>
              <a:gd name="T19" fmla="*/ 2147483647 h 299"/>
              <a:gd name="T20" fmla="*/ 2147483647 w 935"/>
              <a:gd name="T21" fmla="*/ 2147483647 h 299"/>
              <a:gd name="T22" fmla="*/ 2147483647 w 935"/>
              <a:gd name="T23" fmla="*/ 2147483647 h 299"/>
              <a:gd name="T24" fmla="*/ 2147483647 w 935"/>
              <a:gd name="T25" fmla="*/ 2147483647 h 299"/>
              <a:gd name="T26" fmla="*/ 2147483647 w 935"/>
              <a:gd name="T27" fmla="*/ 2147483647 h 299"/>
              <a:gd name="T28" fmla="*/ 2147483647 w 935"/>
              <a:gd name="T29" fmla="*/ 2147483647 h 299"/>
              <a:gd name="T30" fmla="*/ 2147483647 w 935"/>
              <a:gd name="T31" fmla="*/ 2147483647 h 299"/>
              <a:gd name="T32" fmla="*/ 2147483647 w 935"/>
              <a:gd name="T33" fmla="*/ 2147483647 h 299"/>
              <a:gd name="T34" fmla="*/ 2147483647 w 935"/>
              <a:gd name="T35" fmla="*/ 2147483647 h 299"/>
              <a:gd name="T36" fmla="*/ 2147483647 w 935"/>
              <a:gd name="T37" fmla="*/ 2147483647 h 299"/>
              <a:gd name="T38" fmla="*/ 2147483647 w 935"/>
              <a:gd name="T39" fmla="*/ 2147483647 h 299"/>
              <a:gd name="T40" fmla="*/ 2147483647 w 935"/>
              <a:gd name="T41" fmla="*/ 2147483647 h 299"/>
              <a:gd name="T42" fmla="*/ 2147483647 w 935"/>
              <a:gd name="T43" fmla="*/ 2147483647 h 299"/>
              <a:gd name="T44" fmla="*/ 2147483647 w 935"/>
              <a:gd name="T45" fmla="*/ 2147483647 h 299"/>
              <a:gd name="T46" fmla="*/ 2147483647 w 935"/>
              <a:gd name="T47" fmla="*/ 2147483647 h 299"/>
              <a:gd name="T48" fmla="*/ 2147483647 w 935"/>
              <a:gd name="T49" fmla="*/ 2147483647 h 299"/>
              <a:gd name="T50" fmla="*/ 2147483647 w 935"/>
              <a:gd name="T51" fmla="*/ 2147483647 h 299"/>
              <a:gd name="T52" fmla="*/ 2147483647 w 935"/>
              <a:gd name="T53" fmla="*/ 2147483647 h 299"/>
              <a:gd name="T54" fmla="*/ 2147483647 w 935"/>
              <a:gd name="T55" fmla="*/ 2147483647 h 299"/>
              <a:gd name="T56" fmla="*/ 2147483647 w 935"/>
              <a:gd name="T57" fmla="*/ 2147483647 h 299"/>
              <a:gd name="T58" fmla="*/ 2147483647 w 935"/>
              <a:gd name="T59" fmla="*/ 2147483647 h 299"/>
              <a:gd name="T60" fmla="*/ 2147483647 w 935"/>
              <a:gd name="T61" fmla="*/ 2147483647 h 299"/>
              <a:gd name="T62" fmla="*/ 2147483647 w 935"/>
              <a:gd name="T63" fmla="*/ 2147483647 h 299"/>
              <a:gd name="T64" fmla="*/ 2147483647 w 935"/>
              <a:gd name="T65" fmla="*/ 2147483647 h 299"/>
              <a:gd name="T66" fmla="*/ 2147483647 w 935"/>
              <a:gd name="T67" fmla="*/ 2147483647 h 299"/>
              <a:gd name="T68" fmla="*/ 2147483647 w 935"/>
              <a:gd name="T69" fmla="*/ 2147483647 h 299"/>
              <a:gd name="T70" fmla="*/ 2147483647 w 935"/>
              <a:gd name="T71" fmla="*/ 2147483647 h 299"/>
              <a:gd name="T72" fmla="*/ 2147483647 w 935"/>
              <a:gd name="T73" fmla="*/ 2147483647 h 299"/>
              <a:gd name="T74" fmla="*/ 2147483647 w 935"/>
              <a:gd name="T75" fmla="*/ 2147483647 h 299"/>
              <a:gd name="T76" fmla="*/ 2147483647 w 935"/>
              <a:gd name="T77" fmla="*/ 2147483647 h 299"/>
              <a:gd name="T78" fmla="*/ 0 w 935"/>
              <a:gd name="T79" fmla="*/ 2147483647 h 29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35" h="299">
                <a:moveTo>
                  <a:pt x="25" y="0"/>
                </a:moveTo>
                <a:lnTo>
                  <a:pt x="125" y="74"/>
                </a:lnTo>
                <a:lnTo>
                  <a:pt x="153" y="72"/>
                </a:lnTo>
                <a:lnTo>
                  <a:pt x="185" y="24"/>
                </a:lnTo>
                <a:lnTo>
                  <a:pt x="218" y="50"/>
                </a:lnTo>
                <a:lnTo>
                  <a:pt x="221" y="72"/>
                </a:lnTo>
                <a:lnTo>
                  <a:pt x="260" y="33"/>
                </a:lnTo>
                <a:lnTo>
                  <a:pt x="292" y="52"/>
                </a:lnTo>
                <a:lnTo>
                  <a:pt x="289" y="161"/>
                </a:lnTo>
                <a:lnTo>
                  <a:pt x="300" y="150"/>
                </a:lnTo>
                <a:lnTo>
                  <a:pt x="352" y="89"/>
                </a:lnTo>
                <a:lnTo>
                  <a:pt x="365" y="83"/>
                </a:lnTo>
                <a:lnTo>
                  <a:pt x="385" y="94"/>
                </a:lnTo>
                <a:lnTo>
                  <a:pt x="390" y="113"/>
                </a:lnTo>
                <a:lnTo>
                  <a:pt x="396" y="212"/>
                </a:lnTo>
                <a:lnTo>
                  <a:pt x="412" y="201"/>
                </a:lnTo>
                <a:lnTo>
                  <a:pt x="461" y="144"/>
                </a:lnTo>
                <a:lnTo>
                  <a:pt x="474" y="140"/>
                </a:lnTo>
                <a:lnTo>
                  <a:pt x="494" y="150"/>
                </a:lnTo>
                <a:lnTo>
                  <a:pt x="516" y="201"/>
                </a:lnTo>
                <a:lnTo>
                  <a:pt x="516" y="223"/>
                </a:lnTo>
                <a:lnTo>
                  <a:pt x="537" y="227"/>
                </a:lnTo>
                <a:lnTo>
                  <a:pt x="548" y="218"/>
                </a:lnTo>
                <a:lnTo>
                  <a:pt x="597" y="172"/>
                </a:lnTo>
                <a:lnTo>
                  <a:pt x="615" y="166"/>
                </a:lnTo>
                <a:lnTo>
                  <a:pt x="635" y="183"/>
                </a:lnTo>
                <a:lnTo>
                  <a:pt x="643" y="218"/>
                </a:lnTo>
                <a:lnTo>
                  <a:pt x="657" y="257"/>
                </a:lnTo>
                <a:lnTo>
                  <a:pt x="670" y="257"/>
                </a:lnTo>
                <a:lnTo>
                  <a:pt x="708" y="218"/>
                </a:lnTo>
                <a:lnTo>
                  <a:pt x="744" y="177"/>
                </a:lnTo>
                <a:lnTo>
                  <a:pt x="761" y="173"/>
                </a:lnTo>
                <a:lnTo>
                  <a:pt x="782" y="177"/>
                </a:lnTo>
                <a:lnTo>
                  <a:pt x="801" y="233"/>
                </a:lnTo>
                <a:lnTo>
                  <a:pt x="817" y="240"/>
                </a:lnTo>
                <a:lnTo>
                  <a:pt x="839" y="229"/>
                </a:lnTo>
                <a:lnTo>
                  <a:pt x="866" y="212"/>
                </a:lnTo>
                <a:lnTo>
                  <a:pt x="888" y="218"/>
                </a:lnTo>
                <a:lnTo>
                  <a:pt x="935" y="260"/>
                </a:lnTo>
                <a:lnTo>
                  <a:pt x="930" y="271"/>
                </a:lnTo>
                <a:lnTo>
                  <a:pt x="893" y="284"/>
                </a:lnTo>
                <a:lnTo>
                  <a:pt x="864" y="251"/>
                </a:lnTo>
                <a:lnTo>
                  <a:pt x="850" y="255"/>
                </a:lnTo>
                <a:lnTo>
                  <a:pt x="810" y="284"/>
                </a:lnTo>
                <a:lnTo>
                  <a:pt x="788" y="279"/>
                </a:lnTo>
                <a:lnTo>
                  <a:pt x="773" y="262"/>
                </a:lnTo>
                <a:lnTo>
                  <a:pt x="755" y="212"/>
                </a:lnTo>
                <a:lnTo>
                  <a:pt x="697" y="279"/>
                </a:lnTo>
                <a:lnTo>
                  <a:pt x="679" y="299"/>
                </a:lnTo>
                <a:lnTo>
                  <a:pt x="659" y="299"/>
                </a:lnTo>
                <a:lnTo>
                  <a:pt x="635" y="290"/>
                </a:lnTo>
                <a:lnTo>
                  <a:pt x="630" y="271"/>
                </a:lnTo>
                <a:lnTo>
                  <a:pt x="608" y="210"/>
                </a:lnTo>
                <a:lnTo>
                  <a:pt x="599" y="210"/>
                </a:lnTo>
                <a:lnTo>
                  <a:pt x="545" y="266"/>
                </a:lnTo>
                <a:lnTo>
                  <a:pt x="516" y="271"/>
                </a:lnTo>
                <a:lnTo>
                  <a:pt x="496" y="266"/>
                </a:lnTo>
                <a:lnTo>
                  <a:pt x="488" y="245"/>
                </a:lnTo>
                <a:lnTo>
                  <a:pt x="472" y="196"/>
                </a:lnTo>
                <a:lnTo>
                  <a:pt x="458" y="190"/>
                </a:lnTo>
                <a:lnTo>
                  <a:pt x="414" y="244"/>
                </a:lnTo>
                <a:lnTo>
                  <a:pt x="379" y="257"/>
                </a:lnTo>
                <a:lnTo>
                  <a:pt x="365" y="255"/>
                </a:lnTo>
                <a:lnTo>
                  <a:pt x="354" y="240"/>
                </a:lnTo>
                <a:lnTo>
                  <a:pt x="359" y="179"/>
                </a:lnTo>
                <a:lnTo>
                  <a:pt x="363" y="144"/>
                </a:lnTo>
                <a:lnTo>
                  <a:pt x="352" y="138"/>
                </a:lnTo>
                <a:lnTo>
                  <a:pt x="325" y="172"/>
                </a:lnTo>
                <a:lnTo>
                  <a:pt x="281" y="207"/>
                </a:lnTo>
                <a:lnTo>
                  <a:pt x="254" y="210"/>
                </a:lnTo>
                <a:lnTo>
                  <a:pt x="243" y="188"/>
                </a:lnTo>
                <a:lnTo>
                  <a:pt x="254" y="146"/>
                </a:lnTo>
                <a:lnTo>
                  <a:pt x="261" y="89"/>
                </a:lnTo>
                <a:lnTo>
                  <a:pt x="207" y="133"/>
                </a:lnTo>
                <a:lnTo>
                  <a:pt x="151" y="161"/>
                </a:lnTo>
                <a:lnTo>
                  <a:pt x="123" y="144"/>
                </a:lnTo>
                <a:lnTo>
                  <a:pt x="123" y="107"/>
                </a:lnTo>
                <a:lnTo>
                  <a:pt x="69" y="79"/>
                </a:lnTo>
                <a:lnTo>
                  <a:pt x="16" y="39"/>
                </a:lnTo>
                <a:lnTo>
                  <a:pt x="0" y="18"/>
                </a:lnTo>
                <a:lnTo>
                  <a:pt x="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349" name="Group 5"/>
          <p:cNvGrpSpPr>
            <a:grpSpLocks/>
          </p:cNvGrpSpPr>
          <p:nvPr/>
        </p:nvGrpSpPr>
        <p:grpSpPr bwMode="auto">
          <a:xfrm flipH="1">
            <a:off x="6743700" y="4379913"/>
            <a:ext cx="1254125" cy="1103312"/>
            <a:chOff x="3983" y="2787"/>
            <a:chExt cx="1436" cy="1223"/>
          </a:xfrm>
        </p:grpSpPr>
        <p:grpSp>
          <p:nvGrpSpPr>
            <p:cNvPr id="21555" name="Group 6"/>
            <p:cNvGrpSpPr>
              <a:grpSpLocks/>
            </p:cNvGrpSpPr>
            <p:nvPr/>
          </p:nvGrpSpPr>
          <p:grpSpPr bwMode="auto">
            <a:xfrm>
              <a:off x="4497" y="2787"/>
              <a:ext cx="922" cy="983"/>
              <a:chOff x="4497" y="2787"/>
              <a:chExt cx="922" cy="983"/>
            </a:xfrm>
          </p:grpSpPr>
          <p:sp>
            <p:nvSpPr>
              <p:cNvPr id="21563" name="Freeform 7"/>
              <p:cNvSpPr>
                <a:spLocks/>
              </p:cNvSpPr>
              <p:nvPr/>
            </p:nvSpPr>
            <p:spPr bwMode="auto">
              <a:xfrm>
                <a:off x="4513" y="2795"/>
                <a:ext cx="901" cy="965"/>
              </a:xfrm>
              <a:custGeom>
                <a:avLst/>
                <a:gdLst>
                  <a:gd name="T0" fmla="*/ 186 w 901"/>
                  <a:gd name="T1" fmla="*/ 585 h 965"/>
                  <a:gd name="T2" fmla="*/ 109 w 901"/>
                  <a:gd name="T3" fmla="*/ 634 h 965"/>
                  <a:gd name="T4" fmla="*/ 14 w 901"/>
                  <a:gd name="T5" fmla="*/ 696 h 965"/>
                  <a:gd name="T6" fmla="*/ 4 w 901"/>
                  <a:gd name="T7" fmla="*/ 758 h 965"/>
                  <a:gd name="T8" fmla="*/ 0 w 901"/>
                  <a:gd name="T9" fmla="*/ 875 h 965"/>
                  <a:gd name="T10" fmla="*/ 142 w 901"/>
                  <a:gd name="T11" fmla="*/ 891 h 965"/>
                  <a:gd name="T12" fmla="*/ 302 w 901"/>
                  <a:gd name="T13" fmla="*/ 899 h 965"/>
                  <a:gd name="T14" fmla="*/ 539 w 901"/>
                  <a:gd name="T15" fmla="*/ 933 h 965"/>
                  <a:gd name="T16" fmla="*/ 714 w 901"/>
                  <a:gd name="T17" fmla="*/ 965 h 965"/>
                  <a:gd name="T18" fmla="*/ 794 w 901"/>
                  <a:gd name="T19" fmla="*/ 862 h 965"/>
                  <a:gd name="T20" fmla="*/ 901 w 901"/>
                  <a:gd name="T21" fmla="*/ 652 h 965"/>
                  <a:gd name="T22" fmla="*/ 898 w 901"/>
                  <a:gd name="T23" fmla="*/ 584 h 965"/>
                  <a:gd name="T24" fmla="*/ 875 w 901"/>
                  <a:gd name="T25" fmla="*/ 553 h 965"/>
                  <a:gd name="T26" fmla="*/ 795 w 901"/>
                  <a:gd name="T27" fmla="*/ 545 h 965"/>
                  <a:gd name="T28" fmla="*/ 860 w 901"/>
                  <a:gd name="T29" fmla="*/ 382 h 965"/>
                  <a:gd name="T30" fmla="*/ 873 w 901"/>
                  <a:gd name="T31" fmla="*/ 331 h 965"/>
                  <a:gd name="T32" fmla="*/ 875 w 901"/>
                  <a:gd name="T33" fmla="*/ 198 h 965"/>
                  <a:gd name="T34" fmla="*/ 871 w 901"/>
                  <a:gd name="T35" fmla="*/ 99 h 965"/>
                  <a:gd name="T36" fmla="*/ 846 w 901"/>
                  <a:gd name="T37" fmla="*/ 50 h 965"/>
                  <a:gd name="T38" fmla="*/ 820 w 901"/>
                  <a:gd name="T39" fmla="*/ 47 h 965"/>
                  <a:gd name="T40" fmla="*/ 756 w 901"/>
                  <a:gd name="T41" fmla="*/ 47 h 965"/>
                  <a:gd name="T42" fmla="*/ 651 w 901"/>
                  <a:gd name="T43" fmla="*/ 36 h 965"/>
                  <a:gd name="T44" fmla="*/ 585 w 901"/>
                  <a:gd name="T45" fmla="*/ 16 h 965"/>
                  <a:gd name="T46" fmla="*/ 513 w 901"/>
                  <a:gd name="T47" fmla="*/ 0 h 965"/>
                  <a:gd name="T48" fmla="*/ 484 w 901"/>
                  <a:gd name="T49" fmla="*/ 3 h 965"/>
                  <a:gd name="T50" fmla="*/ 416 w 901"/>
                  <a:gd name="T51" fmla="*/ 21 h 965"/>
                  <a:gd name="T52" fmla="*/ 322 w 901"/>
                  <a:gd name="T53" fmla="*/ 31 h 965"/>
                  <a:gd name="T54" fmla="*/ 198 w 901"/>
                  <a:gd name="T55" fmla="*/ 53 h 965"/>
                  <a:gd name="T56" fmla="*/ 150 w 901"/>
                  <a:gd name="T57" fmla="*/ 73 h 965"/>
                  <a:gd name="T58" fmla="*/ 102 w 901"/>
                  <a:gd name="T59" fmla="*/ 110 h 965"/>
                  <a:gd name="T60" fmla="*/ 84 w 901"/>
                  <a:gd name="T61" fmla="*/ 173 h 965"/>
                  <a:gd name="T62" fmla="*/ 68 w 901"/>
                  <a:gd name="T63" fmla="*/ 279 h 965"/>
                  <a:gd name="T64" fmla="*/ 52 w 901"/>
                  <a:gd name="T65" fmla="*/ 406 h 965"/>
                  <a:gd name="T66" fmla="*/ 49 w 901"/>
                  <a:gd name="T67" fmla="*/ 482 h 965"/>
                  <a:gd name="T68" fmla="*/ 60 w 901"/>
                  <a:gd name="T69" fmla="*/ 528 h 965"/>
                  <a:gd name="T70" fmla="*/ 83 w 901"/>
                  <a:gd name="T71" fmla="*/ 555 h 965"/>
                  <a:gd name="T72" fmla="*/ 114 w 901"/>
                  <a:gd name="T73" fmla="*/ 569 h 965"/>
                  <a:gd name="T74" fmla="*/ 186 w 901"/>
                  <a:gd name="T75" fmla="*/ 585 h 96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901" h="965">
                    <a:moveTo>
                      <a:pt x="186" y="585"/>
                    </a:moveTo>
                    <a:lnTo>
                      <a:pt x="109" y="634"/>
                    </a:lnTo>
                    <a:lnTo>
                      <a:pt x="14" y="696"/>
                    </a:lnTo>
                    <a:lnTo>
                      <a:pt x="4" y="758"/>
                    </a:lnTo>
                    <a:lnTo>
                      <a:pt x="0" y="875"/>
                    </a:lnTo>
                    <a:lnTo>
                      <a:pt x="142" y="891"/>
                    </a:lnTo>
                    <a:lnTo>
                      <a:pt x="302" y="899"/>
                    </a:lnTo>
                    <a:lnTo>
                      <a:pt x="539" y="933"/>
                    </a:lnTo>
                    <a:lnTo>
                      <a:pt x="714" y="965"/>
                    </a:lnTo>
                    <a:lnTo>
                      <a:pt x="794" y="862"/>
                    </a:lnTo>
                    <a:lnTo>
                      <a:pt x="901" y="652"/>
                    </a:lnTo>
                    <a:lnTo>
                      <a:pt x="898" y="584"/>
                    </a:lnTo>
                    <a:lnTo>
                      <a:pt x="875" y="553"/>
                    </a:lnTo>
                    <a:lnTo>
                      <a:pt x="795" y="545"/>
                    </a:lnTo>
                    <a:lnTo>
                      <a:pt x="860" y="382"/>
                    </a:lnTo>
                    <a:lnTo>
                      <a:pt x="873" y="331"/>
                    </a:lnTo>
                    <a:lnTo>
                      <a:pt x="875" y="198"/>
                    </a:lnTo>
                    <a:lnTo>
                      <a:pt x="871" y="99"/>
                    </a:lnTo>
                    <a:lnTo>
                      <a:pt x="846" y="50"/>
                    </a:lnTo>
                    <a:lnTo>
                      <a:pt x="820" y="47"/>
                    </a:lnTo>
                    <a:lnTo>
                      <a:pt x="756" y="47"/>
                    </a:lnTo>
                    <a:lnTo>
                      <a:pt x="651" y="36"/>
                    </a:lnTo>
                    <a:lnTo>
                      <a:pt x="585" y="16"/>
                    </a:lnTo>
                    <a:lnTo>
                      <a:pt x="513" y="0"/>
                    </a:lnTo>
                    <a:lnTo>
                      <a:pt x="484" y="3"/>
                    </a:lnTo>
                    <a:lnTo>
                      <a:pt x="416" y="21"/>
                    </a:lnTo>
                    <a:lnTo>
                      <a:pt x="322" y="31"/>
                    </a:lnTo>
                    <a:lnTo>
                      <a:pt x="198" y="53"/>
                    </a:lnTo>
                    <a:lnTo>
                      <a:pt x="150" y="73"/>
                    </a:lnTo>
                    <a:lnTo>
                      <a:pt x="102" y="110"/>
                    </a:lnTo>
                    <a:lnTo>
                      <a:pt x="84" y="173"/>
                    </a:lnTo>
                    <a:lnTo>
                      <a:pt x="68" y="279"/>
                    </a:lnTo>
                    <a:lnTo>
                      <a:pt x="52" y="406"/>
                    </a:lnTo>
                    <a:lnTo>
                      <a:pt x="49" y="482"/>
                    </a:lnTo>
                    <a:lnTo>
                      <a:pt x="60" y="528"/>
                    </a:lnTo>
                    <a:lnTo>
                      <a:pt x="83" y="555"/>
                    </a:lnTo>
                    <a:lnTo>
                      <a:pt x="114" y="569"/>
                    </a:lnTo>
                    <a:lnTo>
                      <a:pt x="186" y="585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4" name="Freeform 8"/>
              <p:cNvSpPr>
                <a:spLocks/>
              </p:cNvSpPr>
              <p:nvPr/>
            </p:nvSpPr>
            <p:spPr bwMode="auto">
              <a:xfrm>
                <a:off x="4652" y="2928"/>
                <a:ext cx="500" cy="448"/>
              </a:xfrm>
              <a:custGeom>
                <a:avLst/>
                <a:gdLst>
                  <a:gd name="T0" fmla="*/ 24 w 500"/>
                  <a:gd name="T1" fmla="*/ 92 h 448"/>
                  <a:gd name="T2" fmla="*/ 41 w 500"/>
                  <a:gd name="T3" fmla="*/ 21 h 448"/>
                  <a:gd name="T4" fmla="*/ 56 w 500"/>
                  <a:gd name="T5" fmla="*/ 3 h 448"/>
                  <a:gd name="T6" fmla="*/ 87 w 500"/>
                  <a:gd name="T7" fmla="*/ 0 h 448"/>
                  <a:gd name="T8" fmla="*/ 215 w 500"/>
                  <a:gd name="T9" fmla="*/ 16 h 448"/>
                  <a:gd name="T10" fmla="*/ 371 w 500"/>
                  <a:gd name="T11" fmla="*/ 39 h 448"/>
                  <a:gd name="T12" fmla="*/ 462 w 500"/>
                  <a:gd name="T13" fmla="*/ 55 h 448"/>
                  <a:gd name="T14" fmla="*/ 482 w 500"/>
                  <a:gd name="T15" fmla="*/ 72 h 448"/>
                  <a:gd name="T16" fmla="*/ 493 w 500"/>
                  <a:gd name="T17" fmla="*/ 102 h 448"/>
                  <a:gd name="T18" fmla="*/ 498 w 500"/>
                  <a:gd name="T19" fmla="*/ 219 h 448"/>
                  <a:gd name="T20" fmla="*/ 500 w 500"/>
                  <a:gd name="T21" fmla="*/ 348 h 448"/>
                  <a:gd name="T22" fmla="*/ 493 w 500"/>
                  <a:gd name="T23" fmla="*/ 430 h 448"/>
                  <a:gd name="T24" fmla="*/ 482 w 500"/>
                  <a:gd name="T25" fmla="*/ 444 h 448"/>
                  <a:gd name="T26" fmla="*/ 453 w 500"/>
                  <a:gd name="T27" fmla="*/ 448 h 448"/>
                  <a:gd name="T28" fmla="*/ 319 w 500"/>
                  <a:gd name="T29" fmla="*/ 424 h 448"/>
                  <a:gd name="T30" fmla="*/ 117 w 500"/>
                  <a:gd name="T31" fmla="*/ 382 h 448"/>
                  <a:gd name="T32" fmla="*/ 16 w 500"/>
                  <a:gd name="T33" fmla="*/ 355 h 448"/>
                  <a:gd name="T34" fmla="*/ 3 w 500"/>
                  <a:gd name="T35" fmla="*/ 333 h 448"/>
                  <a:gd name="T36" fmla="*/ 0 w 500"/>
                  <a:gd name="T37" fmla="*/ 289 h 448"/>
                  <a:gd name="T38" fmla="*/ 6 w 500"/>
                  <a:gd name="T39" fmla="*/ 189 h 448"/>
                  <a:gd name="T40" fmla="*/ 24 w 500"/>
                  <a:gd name="T41" fmla="*/ 92 h 44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00" h="448">
                    <a:moveTo>
                      <a:pt x="24" y="92"/>
                    </a:moveTo>
                    <a:lnTo>
                      <a:pt x="41" y="21"/>
                    </a:lnTo>
                    <a:lnTo>
                      <a:pt x="56" y="3"/>
                    </a:lnTo>
                    <a:lnTo>
                      <a:pt x="87" y="0"/>
                    </a:lnTo>
                    <a:lnTo>
                      <a:pt x="215" y="16"/>
                    </a:lnTo>
                    <a:lnTo>
                      <a:pt x="371" y="39"/>
                    </a:lnTo>
                    <a:lnTo>
                      <a:pt x="462" y="55"/>
                    </a:lnTo>
                    <a:lnTo>
                      <a:pt x="482" y="72"/>
                    </a:lnTo>
                    <a:lnTo>
                      <a:pt x="493" y="102"/>
                    </a:lnTo>
                    <a:lnTo>
                      <a:pt x="498" y="219"/>
                    </a:lnTo>
                    <a:lnTo>
                      <a:pt x="500" y="348"/>
                    </a:lnTo>
                    <a:lnTo>
                      <a:pt x="493" y="430"/>
                    </a:lnTo>
                    <a:lnTo>
                      <a:pt x="482" y="444"/>
                    </a:lnTo>
                    <a:lnTo>
                      <a:pt x="453" y="448"/>
                    </a:lnTo>
                    <a:lnTo>
                      <a:pt x="319" y="424"/>
                    </a:lnTo>
                    <a:lnTo>
                      <a:pt x="117" y="382"/>
                    </a:lnTo>
                    <a:lnTo>
                      <a:pt x="16" y="355"/>
                    </a:lnTo>
                    <a:lnTo>
                      <a:pt x="3" y="333"/>
                    </a:lnTo>
                    <a:lnTo>
                      <a:pt x="0" y="289"/>
                    </a:lnTo>
                    <a:lnTo>
                      <a:pt x="6" y="189"/>
                    </a:lnTo>
                    <a:lnTo>
                      <a:pt x="24" y="9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565" name="Group 9"/>
              <p:cNvGrpSpPr>
                <a:grpSpLocks/>
              </p:cNvGrpSpPr>
              <p:nvPr/>
            </p:nvGrpSpPr>
            <p:grpSpPr bwMode="auto">
              <a:xfrm>
                <a:off x="4497" y="2787"/>
                <a:ext cx="922" cy="983"/>
                <a:chOff x="4497" y="2787"/>
                <a:chExt cx="922" cy="983"/>
              </a:xfrm>
            </p:grpSpPr>
            <p:sp>
              <p:nvSpPr>
                <p:cNvPr id="21566" name="Freeform 10"/>
                <p:cNvSpPr>
                  <a:spLocks/>
                </p:cNvSpPr>
                <p:nvPr/>
              </p:nvSpPr>
              <p:spPr bwMode="auto">
                <a:xfrm>
                  <a:off x="4497" y="3334"/>
                  <a:ext cx="922" cy="436"/>
                </a:xfrm>
                <a:custGeom>
                  <a:avLst/>
                  <a:gdLst>
                    <a:gd name="T0" fmla="*/ 15 w 922"/>
                    <a:gd name="T1" fmla="*/ 153 h 436"/>
                    <a:gd name="T2" fmla="*/ 139 w 922"/>
                    <a:gd name="T3" fmla="*/ 76 h 436"/>
                    <a:gd name="T4" fmla="*/ 139 w 922"/>
                    <a:gd name="T5" fmla="*/ 98 h 436"/>
                    <a:gd name="T6" fmla="*/ 54 w 922"/>
                    <a:gd name="T7" fmla="*/ 154 h 436"/>
                    <a:gd name="T8" fmla="*/ 186 w 922"/>
                    <a:gd name="T9" fmla="*/ 168 h 436"/>
                    <a:gd name="T10" fmla="*/ 460 w 922"/>
                    <a:gd name="T11" fmla="*/ 215 h 436"/>
                    <a:gd name="T12" fmla="*/ 607 w 922"/>
                    <a:gd name="T13" fmla="*/ 227 h 436"/>
                    <a:gd name="T14" fmla="*/ 701 w 922"/>
                    <a:gd name="T15" fmla="*/ 224 h 436"/>
                    <a:gd name="T16" fmla="*/ 727 w 922"/>
                    <a:gd name="T17" fmla="*/ 221 h 436"/>
                    <a:gd name="T18" fmla="*/ 869 w 922"/>
                    <a:gd name="T19" fmla="*/ 22 h 436"/>
                    <a:gd name="T20" fmla="*/ 821 w 922"/>
                    <a:gd name="T21" fmla="*/ 0 h 436"/>
                    <a:gd name="T22" fmla="*/ 896 w 922"/>
                    <a:gd name="T23" fmla="*/ 0 h 436"/>
                    <a:gd name="T24" fmla="*/ 922 w 922"/>
                    <a:gd name="T25" fmla="*/ 28 h 436"/>
                    <a:gd name="T26" fmla="*/ 921 w 922"/>
                    <a:gd name="T27" fmla="*/ 110 h 436"/>
                    <a:gd name="T28" fmla="*/ 889 w 922"/>
                    <a:gd name="T29" fmla="*/ 172 h 436"/>
                    <a:gd name="T30" fmla="*/ 786 w 922"/>
                    <a:gd name="T31" fmla="*/ 373 h 436"/>
                    <a:gd name="T32" fmla="*/ 742 w 922"/>
                    <a:gd name="T33" fmla="*/ 433 h 436"/>
                    <a:gd name="T34" fmla="*/ 712 w 922"/>
                    <a:gd name="T35" fmla="*/ 436 h 436"/>
                    <a:gd name="T36" fmla="*/ 490 w 922"/>
                    <a:gd name="T37" fmla="*/ 396 h 436"/>
                    <a:gd name="T38" fmla="*/ 256 w 922"/>
                    <a:gd name="T39" fmla="*/ 365 h 436"/>
                    <a:gd name="T40" fmla="*/ 34 w 922"/>
                    <a:gd name="T41" fmla="*/ 346 h 436"/>
                    <a:gd name="T42" fmla="*/ 0 w 922"/>
                    <a:gd name="T43" fmla="*/ 343 h 436"/>
                    <a:gd name="T44" fmla="*/ 7 w 922"/>
                    <a:gd name="T45" fmla="*/ 280 h 436"/>
                    <a:gd name="T46" fmla="*/ 12 w 922"/>
                    <a:gd name="T47" fmla="*/ 218 h 436"/>
                    <a:gd name="T48" fmla="*/ 16 w 922"/>
                    <a:gd name="T49" fmla="*/ 184 h 436"/>
                    <a:gd name="T50" fmla="*/ 31 w 922"/>
                    <a:gd name="T51" fmla="*/ 208 h 436"/>
                    <a:gd name="T52" fmla="*/ 27 w 922"/>
                    <a:gd name="T53" fmla="*/ 260 h 436"/>
                    <a:gd name="T54" fmla="*/ 26 w 922"/>
                    <a:gd name="T55" fmla="*/ 313 h 436"/>
                    <a:gd name="T56" fmla="*/ 87 w 922"/>
                    <a:gd name="T57" fmla="*/ 333 h 436"/>
                    <a:gd name="T58" fmla="*/ 234 w 922"/>
                    <a:gd name="T59" fmla="*/ 342 h 436"/>
                    <a:gd name="T60" fmla="*/ 359 w 922"/>
                    <a:gd name="T61" fmla="*/ 351 h 436"/>
                    <a:gd name="T62" fmla="*/ 462 w 922"/>
                    <a:gd name="T63" fmla="*/ 368 h 436"/>
                    <a:gd name="T64" fmla="*/ 615 w 922"/>
                    <a:gd name="T65" fmla="*/ 393 h 436"/>
                    <a:gd name="T66" fmla="*/ 713 w 922"/>
                    <a:gd name="T67" fmla="*/ 407 h 436"/>
                    <a:gd name="T68" fmla="*/ 721 w 922"/>
                    <a:gd name="T69" fmla="*/ 380 h 436"/>
                    <a:gd name="T70" fmla="*/ 721 w 922"/>
                    <a:gd name="T71" fmla="*/ 318 h 436"/>
                    <a:gd name="T72" fmla="*/ 723 w 922"/>
                    <a:gd name="T73" fmla="*/ 250 h 436"/>
                    <a:gd name="T74" fmla="*/ 734 w 922"/>
                    <a:gd name="T75" fmla="*/ 268 h 436"/>
                    <a:gd name="T76" fmla="*/ 736 w 922"/>
                    <a:gd name="T77" fmla="*/ 344 h 436"/>
                    <a:gd name="T78" fmla="*/ 744 w 922"/>
                    <a:gd name="T79" fmla="*/ 384 h 436"/>
                    <a:gd name="T80" fmla="*/ 764 w 922"/>
                    <a:gd name="T81" fmla="*/ 367 h 436"/>
                    <a:gd name="T82" fmla="*/ 801 w 922"/>
                    <a:gd name="T83" fmla="*/ 298 h 436"/>
                    <a:gd name="T84" fmla="*/ 856 w 922"/>
                    <a:gd name="T85" fmla="*/ 200 h 436"/>
                    <a:gd name="T86" fmla="*/ 897 w 922"/>
                    <a:gd name="T87" fmla="*/ 120 h 436"/>
                    <a:gd name="T88" fmla="*/ 906 w 922"/>
                    <a:gd name="T89" fmla="*/ 97 h 436"/>
                    <a:gd name="T90" fmla="*/ 901 w 922"/>
                    <a:gd name="T91" fmla="*/ 36 h 436"/>
                    <a:gd name="T92" fmla="*/ 888 w 922"/>
                    <a:gd name="T93" fmla="*/ 28 h 436"/>
                    <a:gd name="T94" fmla="*/ 848 w 922"/>
                    <a:gd name="T95" fmla="*/ 94 h 436"/>
                    <a:gd name="T96" fmla="*/ 782 w 922"/>
                    <a:gd name="T97" fmla="*/ 177 h 436"/>
                    <a:gd name="T98" fmla="*/ 732 w 922"/>
                    <a:gd name="T99" fmla="*/ 242 h 436"/>
                    <a:gd name="T100" fmla="*/ 693 w 922"/>
                    <a:gd name="T101" fmla="*/ 247 h 436"/>
                    <a:gd name="T102" fmla="*/ 559 w 922"/>
                    <a:gd name="T103" fmla="*/ 243 h 436"/>
                    <a:gd name="T104" fmla="*/ 397 w 922"/>
                    <a:gd name="T105" fmla="*/ 227 h 436"/>
                    <a:gd name="T106" fmla="*/ 243 w 922"/>
                    <a:gd name="T107" fmla="*/ 203 h 436"/>
                    <a:gd name="T108" fmla="*/ 66 w 922"/>
                    <a:gd name="T109" fmla="*/ 175 h 436"/>
                    <a:gd name="T110" fmla="*/ 15 w 922"/>
                    <a:gd name="T111" fmla="*/ 153 h 4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922" h="436">
                      <a:moveTo>
                        <a:pt x="15" y="153"/>
                      </a:moveTo>
                      <a:lnTo>
                        <a:pt x="139" y="76"/>
                      </a:lnTo>
                      <a:lnTo>
                        <a:pt x="139" y="98"/>
                      </a:lnTo>
                      <a:lnTo>
                        <a:pt x="54" y="154"/>
                      </a:lnTo>
                      <a:lnTo>
                        <a:pt x="186" y="168"/>
                      </a:lnTo>
                      <a:lnTo>
                        <a:pt x="460" y="215"/>
                      </a:lnTo>
                      <a:lnTo>
                        <a:pt x="607" y="227"/>
                      </a:lnTo>
                      <a:lnTo>
                        <a:pt x="701" y="224"/>
                      </a:lnTo>
                      <a:lnTo>
                        <a:pt x="727" y="221"/>
                      </a:lnTo>
                      <a:lnTo>
                        <a:pt x="869" y="22"/>
                      </a:lnTo>
                      <a:lnTo>
                        <a:pt x="821" y="0"/>
                      </a:lnTo>
                      <a:lnTo>
                        <a:pt x="896" y="0"/>
                      </a:lnTo>
                      <a:lnTo>
                        <a:pt x="922" y="28"/>
                      </a:lnTo>
                      <a:lnTo>
                        <a:pt x="921" y="110"/>
                      </a:lnTo>
                      <a:lnTo>
                        <a:pt x="889" y="172"/>
                      </a:lnTo>
                      <a:lnTo>
                        <a:pt x="786" y="373"/>
                      </a:lnTo>
                      <a:lnTo>
                        <a:pt x="742" y="433"/>
                      </a:lnTo>
                      <a:lnTo>
                        <a:pt x="712" y="436"/>
                      </a:lnTo>
                      <a:lnTo>
                        <a:pt x="490" y="396"/>
                      </a:lnTo>
                      <a:lnTo>
                        <a:pt x="256" y="365"/>
                      </a:lnTo>
                      <a:lnTo>
                        <a:pt x="34" y="346"/>
                      </a:lnTo>
                      <a:lnTo>
                        <a:pt x="0" y="343"/>
                      </a:lnTo>
                      <a:lnTo>
                        <a:pt x="7" y="280"/>
                      </a:lnTo>
                      <a:lnTo>
                        <a:pt x="12" y="218"/>
                      </a:lnTo>
                      <a:lnTo>
                        <a:pt x="16" y="184"/>
                      </a:lnTo>
                      <a:lnTo>
                        <a:pt x="31" y="208"/>
                      </a:lnTo>
                      <a:lnTo>
                        <a:pt x="27" y="260"/>
                      </a:lnTo>
                      <a:lnTo>
                        <a:pt x="26" y="313"/>
                      </a:lnTo>
                      <a:lnTo>
                        <a:pt x="87" y="333"/>
                      </a:lnTo>
                      <a:lnTo>
                        <a:pt x="234" y="342"/>
                      </a:lnTo>
                      <a:lnTo>
                        <a:pt x="359" y="351"/>
                      </a:lnTo>
                      <a:lnTo>
                        <a:pt x="462" y="368"/>
                      </a:lnTo>
                      <a:lnTo>
                        <a:pt x="615" y="393"/>
                      </a:lnTo>
                      <a:lnTo>
                        <a:pt x="713" y="407"/>
                      </a:lnTo>
                      <a:lnTo>
                        <a:pt x="721" y="380"/>
                      </a:lnTo>
                      <a:lnTo>
                        <a:pt x="721" y="318"/>
                      </a:lnTo>
                      <a:lnTo>
                        <a:pt x="723" y="250"/>
                      </a:lnTo>
                      <a:lnTo>
                        <a:pt x="734" y="268"/>
                      </a:lnTo>
                      <a:lnTo>
                        <a:pt x="736" y="344"/>
                      </a:lnTo>
                      <a:lnTo>
                        <a:pt x="744" y="384"/>
                      </a:lnTo>
                      <a:lnTo>
                        <a:pt x="764" y="367"/>
                      </a:lnTo>
                      <a:lnTo>
                        <a:pt x="801" y="298"/>
                      </a:lnTo>
                      <a:lnTo>
                        <a:pt x="856" y="200"/>
                      </a:lnTo>
                      <a:lnTo>
                        <a:pt x="897" y="120"/>
                      </a:lnTo>
                      <a:lnTo>
                        <a:pt x="906" y="97"/>
                      </a:lnTo>
                      <a:lnTo>
                        <a:pt x="901" y="36"/>
                      </a:lnTo>
                      <a:lnTo>
                        <a:pt x="888" y="28"/>
                      </a:lnTo>
                      <a:lnTo>
                        <a:pt x="848" y="94"/>
                      </a:lnTo>
                      <a:lnTo>
                        <a:pt x="782" y="177"/>
                      </a:lnTo>
                      <a:lnTo>
                        <a:pt x="732" y="242"/>
                      </a:lnTo>
                      <a:lnTo>
                        <a:pt x="693" y="247"/>
                      </a:lnTo>
                      <a:lnTo>
                        <a:pt x="559" y="243"/>
                      </a:lnTo>
                      <a:lnTo>
                        <a:pt x="397" y="227"/>
                      </a:lnTo>
                      <a:lnTo>
                        <a:pt x="243" y="203"/>
                      </a:lnTo>
                      <a:lnTo>
                        <a:pt x="66" y="175"/>
                      </a:lnTo>
                      <a:lnTo>
                        <a:pt x="15" y="1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67" name="Freeform 11"/>
                <p:cNvSpPr>
                  <a:spLocks/>
                </p:cNvSpPr>
                <p:nvPr/>
              </p:nvSpPr>
              <p:spPr bwMode="auto">
                <a:xfrm>
                  <a:off x="4687" y="3396"/>
                  <a:ext cx="460" cy="136"/>
                </a:xfrm>
                <a:custGeom>
                  <a:avLst/>
                  <a:gdLst>
                    <a:gd name="T0" fmla="*/ 15 w 460"/>
                    <a:gd name="T1" fmla="*/ 13 h 136"/>
                    <a:gd name="T2" fmla="*/ 50 w 460"/>
                    <a:gd name="T3" fmla="*/ 0 h 136"/>
                    <a:gd name="T4" fmla="*/ 65 w 460"/>
                    <a:gd name="T5" fmla="*/ 7 h 136"/>
                    <a:gd name="T6" fmla="*/ 51 w 460"/>
                    <a:gd name="T7" fmla="*/ 29 h 136"/>
                    <a:gd name="T8" fmla="*/ 25 w 460"/>
                    <a:gd name="T9" fmla="*/ 39 h 136"/>
                    <a:gd name="T10" fmla="*/ 67 w 460"/>
                    <a:gd name="T11" fmla="*/ 68 h 136"/>
                    <a:gd name="T12" fmla="*/ 134 w 460"/>
                    <a:gd name="T13" fmla="*/ 83 h 136"/>
                    <a:gd name="T14" fmla="*/ 195 w 460"/>
                    <a:gd name="T15" fmla="*/ 87 h 136"/>
                    <a:gd name="T16" fmla="*/ 238 w 460"/>
                    <a:gd name="T17" fmla="*/ 90 h 136"/>
                    <a:gd name="T18" fmla="*/ 320 w 460"/>
                    <a:gd name="T19" fmla="*/ 95 h 136"/>
                    <a:gd name="T20" fmla="*/ 372 w 460"/>
                    <a:gd name="T21" fmla="*/ 98 h 136"/>
                    <a:gd name="T22" fmla="*/ 408 w 460"/>
                    <a:gd name="T23" fmla="*/ 94 h 136"/>
                    <a:gd name="T24" fmla="*/ 442 w 460"/>
                    <a:gd name="T25" fmla="*/ 80 h 136"/>
                    <a:gd name="T26" fmla="*/ 441 w 460"/>
                    <a:gd name="T27" fmla="*/ 65 h 136"/>
                    <a:gd name="T28" fmla="*/ 460 w 460"/>
                    <a:gd name="T29" fmla="*/ 73 h 136"/>
                    <a:gd name="T30" fmla="*/ 447 w 460"/>
                    <a:gd name="T31" fmla="*/ 121 h 136"/>
                    <a:gd name="T32" fmla="*/ 396 w 460"/>
                    <a:gd name="T33" fmla="*/ 136 h 136"/>
                    <a:gd name="T34" fmla="*/ 287 w 460"/>
                    <a:gd name="T35" fmla="*/ 124 h 136"/>
                    <a:gd name="T36" fmla="*/ 177 w 460"/>
                    <a:gd name="T37" fmla="*/ 117 h 136"/>
                    <a:gd name="T38" fmla="*/ 114 w 460"/>
                    <a:gd name="T39" fmla="*/ 115 h 136"/>
                    <a:gd name="T40" fmla="*/ 42 w 460"/>
                    <a:gd name="T41" fmla="*/ 84 h 136"/>
                    <a:gd name="T42" fmla="*/ 7 w 460"/>
                    <a:gd name="T43" fmla="*/ 67 h 136"/>
                    <a:gd name="T44" fmla="*/ 0 w 460"/>
                    <a:gd name="T45" fmla="*/ 36 h 136"/>
                    <a:gd name="T46" fmla="*/ 15 w 460"/>
                    <a:gd name="T47" fmla="*/ 13 h 1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460" h="136">
                      <a:moveTo>
                        <a:pt x="15" y="13"/>
                      </a:moveTo>
                      <a:lnTo>
                        <a:pt x="50" y="0"/>
                      </a:lnTo>
                      <a:lnTo>
                        <a:pt x="65" y="7"/>
                      </a:lnTo>
                      <a:lnTo>
                        <a:pt x="51" y="29"/>
                      </a:lnTo>
                      <a:lnTo>
                        <a:pt x="25" y="39"/>
                      </a:lnTo>
                      <a:lnTo>
                        <a:pt x="67" y="68"/>
                      </a:lnTo>
                      <a:lnTo>
                        <a:pt x="134" y="83"/>
                      </a:lnTo>
                      <a:lnTo>
                        <a:pt x="195" y="87"/>
                      </a:lnTo>
                      <a:lnTo>
                        <a:pt x="238" y="90"/>
                      </a:lnTo>
                      <a:lnTo>
                        <a:pt x="320" y="95"/>
                      </a:lnTo>
                      <a:lnTo>
                        <a:pt x="372" y="98"/>
                      </a:lnTo>
                      <a:lnTo>
                        <a:pt x="408" y="94"/>
                      </a:lnTo>
                      <a:lnTo>
                        <a:pt x="442" y="80"/>
                      </a:lnTo>
                      <a:lnTo>
                        <a:pt x="441" y="65"/>
                      </a:lnTo>
                      <a:lnTo>
                        <a:pt x="460" y="73"/>
                      </a:lnTo>
                      <a:lnTo>
                        <a:pt x="447" y="121"/>
                      </a:lnTo>
                      <a:lnTo>
                        <a:pt x="396" y="136"/>
                      </a:lnTo>
                      <a:lnTo>
                        <a:pt x="287" y="124"/>
                      </a:lnTo>
                      <a:lnTo>
                        <a:pt x="177" y="117"/>
                      </a:lnTo>
                      <a:lnTo>
                        <a:pt x="114" y="115"/>
                      </a:lnTo>
                      <a:lnTo>
                        <a:pt x="42" y="84"/>
                      </a:lnTo>
                      <a:lnTo>
                        <a:pt x="7" y="67"/>
                      </a:lnTo>
                      <a:lnTo>
                        <a:pt x="0" y="36"/>
                      </a:lnTo>
                      <a:lnTo>
                        <a:pt x="15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68" name="Freeform 12"/>
                <p:cNvSpPr>
                  <a:spLocks/>
                </p:cNvSpPr>
                <p:nvPr/>
              </p:nvSpPr>
              <p:spPr bwMode="auto">
                <a:xfrm>
                  <a:off x="4590" y="3555"/>
                  <a:ext cx="52" cy="46"/>
                </a:xfrm>
                <a:custGeom>
                  <a:avLst/>
                  <a:gdLst>
                    <a:gd name="T0" fmla="*/ 9 w 52"/>
                    <a:gd name="T1" fmla="*/ 0 h 46"/>
                    <a:gd name="T2" fmla="*/ 52 w 52"/>
                    <a:gd name="T3" fmla="*/ 5 h 46"/>
                    <a:gd name="T4" fmla="*/ 47 w 52"/>
                    <a:gd name="T5" fmla="*/ 46 h 46"/>
                    <a:gd name="T6" fmla="*/ 0 w 52"/>
                    <a:gd name="T7" fmla="*/ 39 h 46"/>
                    <a:gd name="T8" fmla="*/ 9 w 52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2" h="46">
                      <a:moveTo>
                        <a:pt x="9" y="0"/>
                      </a:moveTo>
                      <a:lnTo>
                        <a:pt x="52" y="5"/>
                      </a:lnTo>
                      <a:lnTo>
                        <a:pt x="47" y="46"/>
                      </a:lnTo>
                      <a:lnTo>
                        <a:pt x="0" y="3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69" name="Freeform 13"/>
                <p:cNvSpPr>
                  <a:spLocks/>
                </p:cNvSpPr>
                <p:nvPr/>
              </p:nvSpPr>
              <p:spPr bwMode="auto">
                <a:xfrm>
                  <a:off x="4680" y="3564"/>
                  <a:ext cx="51" cy="46"/>
                </a:xfrm>
                <a:custGeom>
                  <a:avLst/>
                  <a:gdLst>
                    <a:gd name="T0" fmla="*/ 8 w 51"/>
                    <a:gd name="T1" fmla="*/ 0 h 46"/>
                    <a:gd name="T2" fmla="*/ 51 w 51"/>
                    <a:gd name="T3" fmla="*/ 5 h 46"/>
                    <a:gd name="T4" fmla="*/ 47 w 51"/>
                    <a:gd name="T5" fmla="*/ 46 h 46"/>
                    <a:gd name="T6" fmla="*/ 0 w 51"/>
                    <a:gd name="T7" fmla="*/ 39 h 46"/>
                    <a:gd name="T8" fmla="*/ 8 w 51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1" h="46">
                      <a:moveTo>
                        <a:pt x="8" y="0"/>
                      </a:moveTo>
                      <a:lnTo>
                        <a:pt x="51" y="5"/>
                      </a:lnTo>
                      <a:lnTo>
                        <a:pt x="47" y="46"/>
                      </a:lnTo>
                      <a:lnTo>
                        <a:pt x="0" y="3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70" name="Freeform 14"/>
                <p:cNvSpPr>
                  <a:spLocks/>
                </p:cNvSpPr>
                <p:nvPr/>
              </p:nvSpPr>
              <p:spPr bwMode="auto">
                <a:xfrm>
                  <a:off x="4968" y="3608"/>
                  <a:ext cx="194" cy="51"/>
                </a:xfrm>
                <a:custGeom>
                  <a:avLst/>
                  <a:gdLst>
                    <a:gd name="T0" fmla="*/ 4 w 194"/>
                    <a:gd name="T1" fmla="*/ 0 h 51"/>
                    <a:gd name="T2" fmla="*/ 193 w 194"/>
                    <a:gd name="T3" fmla="*/ 18 h 51"/>
                    <a:gd name="T4" fmla="*/ 194 w 194"/>
                    <a:gd name="T5" fmla="*/ 51 h 51"/>
                    <a:gd name="T6" fmla="*/ 0 w 194"/>
                    <a:gd name="T7" fmla="*/ 33 h 51"/>
                    <a:gd name="T8" fmla="*/ 4 w 194"/>
                    <a:gd name="T9" fmla="*/ 0 h 5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51">
                      <a:moveTo>
                        <a:pt x="4" y="0"/>
                      </a:moveTo>
                      <a:lnTo>
                        <a:pt x="193" y="18"/>
                      </a:lnTo>
                      <a:lnTo>
                        <a:pt x="194" y="51"/>
                      </a:lnTo>
                      <a:lnTo>
                        <a:pt x="0" y="33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71" name="Freeform 15"/>
                <p:cNvSpPr>
                  <a:spLocks/>
                </p:cNvSpPr>
                <p:nvPr/>
              </p:nvSpPr>
              <p:spPr bwMode="auto">
                <a:xfrm>
                  <a:off x="4551" y="2787"/>
                  <a:ext cx="848" cy="658"/>
                </a:xfrm>
                <a:custGeom>
                  <a:avLst/>
                  <a:gdLst>
                    <a:gd name="T0" fmla="*/ 47 w 848"/>
                    <a:gd name="T1" fmla="*/ 551 h 658"/>
                    <a:gd name="T2" fmla="*/ 28 w 848"/>
                    <a:gd name="T3" fmla="*/ 523 h 658"/>
                    <a:gd name="T4" fmla="*/ 20 w 848"/>
                    <a:gd name="T5" fmla="*/ 481 h 658"/>
                    <a:gd name="T6" fmla="*/ 31 w 848"/>
                    <a:gd name="T7" fmla="*/ 389 h 658"/>
                    <a:gd name="T8" fmla="*/ 54 w 848"/>
                    <a:gd name="T9" fmla="*/ 240 h 658"/>
                    <a:gd name="T10" fmla="*/ 76 w 848"/>
                    <a:gd name="T11" fmla="*/ 129 h 658"/>
                    <a:gd name="T12" fmla="*/ 94 w 848"/>
                    <a:gd name="T13" fmla="*/ 104 h 658"/>
                    <a:gd name="T14" fmla="*/ 123 w 848"/>
                    <a:gd name="T15" fmla="*/ 76 h 658"/>
                    <a:gd name="T16" fmla="*/ 189 w 848"/>
                    <a:gd name="T17" fmla="*/ 61 h 658"/>
                    <a:gd name="T18" fmla="*/ 300 w 848"/>
                    <a:gd name="T19" fmla="*/ 48 h 658"/>
                    <a:gd name="T20" fmla="*/ 392 w 848"/>
                    <a:gd name="T21" fmla="*/ 38 h 658"/>
                    <a:gd name="T22" fmla="*/ 434 w 848"/>
                    <a:gd name="T23" fmla="*/ 21 h 658"/>
                    <a:gd name="T24" fmla="*/ 506 w 848"/>
                    <a:gd name="T25" fmla="*/ 25 h 658"/>
                    <a:gd name="T26" fmla="*/ 628 w 848"/>
                    <a:gd name="T27" fmla="*/ 57 h 658"/>
                    <a:gd name="T28" fmla="*/ 731 w 848"/>
                    <a:gd name="T29" fmla="*/ 67 h 658"/>
                    <a:gd name="T30" fmla="*/ 776 w 848"/>
                    <a:gd name="T31" fmla="*/ 65 h 658"/>
                    <a:gd name="T32" fmla="*/ 811 w 848"/>
                    <a:gd name="T33" fmla="*/ 80 h 658"/>
                    <a:gd name="T34" fmla="*/ 825 w 848"/>
                    <a:gd name="T35" fmla="*/ 144 h 658"/>
                    <a:gd name="T36" fmla="*/ 823 w 848"/>
                    <a:gd name="T37" fmla="*/ 262 h 658"/>
                    <a:gd name="T38" fmla="*/ 823 w 848"/>
                    <a:gd name="T39" fmla="*/ 354 h 658"/>
                    <a:gd name="T40" fmla="*/ 810 w 848"/>
                    <a:gd name="T41" fmla="*/ 394 h 658"/>
                    <a:gd name="T42" fmla="*/ 766 w 848"/>
                    <a:gd name="T43" fmla="*/ 491 h 658"/>
                    <a:gd name="T44" fmla="*/ 714 w 848"/>
                    <a:gd name="T45" fmla="*/ 589 h 658"/>
                    <a:gd name="T46" fmla="*/ 683 w 848"/>
                    <a:gd name="T47" fmla="*/ 625 h 658"/>
                    <a:gd name="T48" fmla="*/ 665 w 848"/>
                    <a:gd name="T49" fmla="*/ 640 h 658"/>
                    <a:gd name="T50" fmla="*/ 686 w 848"/>
                    <a:gd name="T51" fmla="*/ 658 h 658"/>
                    <a:gd name="T52" fmla="*/ 719 w 848"/>
                    <a:gd name="T53" fmla="*/ 619 h 658"/>
                    <a:gd name="T54" fmla="*/ 769 w 848"/>
                    <a:gd name="T55" fmla="*/ 531 h 658"/>
                    <a:gd name="T56" fmla="*/ 815 w 848"/>
                    <a:gd name="T57" fmla="*/ 438 h 658"/>
                    <a:gd name="T58" fmla="*/ 831 w 848"/>
                    <a:gd name="T59" fmla="*/ 392 h 658"/>
                    <a:gd name="T60" fmla="*/ 841 w 848"/>
                    <a:gd name="T61" fmla="*/ 347 h 658"/>
                    <a:gd name="T62" fmla="*/ 844 w 848"/>
                    <a:gd name="T63" fmla="*/ 270 h 658"/>
                    <a:gd name="T64" fmla="*/ 848 w 848"/>
                    <a:gd name="T65" fmla="*/ 153 h 658"/>
                    <a:gd name="T66" fmla="*/ 836 w 848"/>
                    <a:gd name="T67" fmla="*/ 89 h 658"/>
                    <a:gd name="T68" fmla="*/ 819 w 848"/>
                    <a:gd name="T69" fmla="*/ 57 h 658"/>
                    <a:gd name="T70" fmla="*/ 787 w 848"/>
                    <a:gd name="T71" fmla="*/ 44 h 658"/>
                    <a:gd name="T72" fmla="*/ 744 w 848"/>
                    <a:gd name="T73" fmla="*/ 50 h 658"/>
                    <a:gd name="T74" fmla="*/ 679 w 848"/>
                    <a:gd name="T75" fmla="*/ 45 h 658"/>
                    <a:gd name="T76" fmla="*/ 599 w 848"/>
                    <a:gd name="T77" fmla="*/ 31 h 658"/>
                    <a:gd name="T78" fmla="*/ 516 w 848"/>
                    <a:gd name="T79" fmla="*/ 6 h 658"/>
                    <a:gd name="T80" fmla="*/ 460 w 848"/>
                    <a:gd name="T81" fmla="*/ 0 h 658"/>
                    <a:gd name="T82" fmla="*/ 430 w 848"/>
                    <a:gd name="T83" fmla="*/ 6 h 658"/>
                    <a:gd name="T84" fmla="*/ 360 w 848"/>
                    <a:gd name="T85" fmla="*/ 28 h 658"/>
                    <a:gd name="T86" fmla="*/ 235 w 848"/>
                    <a:gd name="T87" fmla="*/ 40 h 658"/>
                    <a:gd name="T88" fmla="*/ 112 w 848"/>
                    <a:gd name="T89" fmla="*/ 60 h 658"/>
                    <a:gd name="T90" fmla="*/ 72 w 848"/>
                    <a:gd name="T91" fmla="*/ 96 h 658"/>
                    <a:gd name="T92" fmla="*/ 44 w 848"/>
                    <a:gd name="T93" fmla="*/ 147 h 658"/>
                    <a:gd name="T94" fmla="*/ 24 w 848"/>
                    <a:gd name="T95" fmla="*/ 255 h 658"/>
                    <a:gd name="T96" fmla="*/ 13 w 848"/>
                    <a:gd name="T97" fmla="*/ 358 h 658"/>
                    <a:gd name="T98" fmla="*/ 0 w 848"/>
                    <a:gd name="T99" fmla="*/ 467 h 658"/>
                    <a:gd name="T100" fmla="*/ 10 w 848"/>
                    <a:gd name="T101" fmla="*/ 529 h 658"/>
                    <a:gd name="T102" fmla="*/ 24 w 848"/>
                    <a:gd name="T103" fmla="*/ 566 h 658"/>
                    <a:gd name="T104" fmla="*/ 55 w 848"/>
                    <a:gd name="T105" fmla="*/ 582 h 658"/>
                    <a:gd name="T106" fmla="*/ 73 w 848"/>
                    <a:gd name="T107" fmla="*/ 579 h 658"/>
                    <a:gd name="T108" fmla="*/ 47 w 848"/>
                    <a:gd name="T109" fmla="*/ 551 h 658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848" h="658">
                      <a:moveTo>
                        <a:pt x="47" y="551"/>
                      </a:moveTo>
                      <a:lnTo>
                        <a:pt x="28" y="523"/>
                      </a:lnTo>
                      <a:lnTo>
                        <a:pt x="20" y="481"/>
                      </a:lnTo>
                      <a:lnTo>
                        <a:pt x="31" y="389"/>
                      </a:lnTo>
                      <a:lnTo>
                        <a:pt x="54" y="240"/>
                      </a:lnTo>
                      <a:lnTo>
                        <a:pt x="76" y="129"/>
                      </a:lnTo>
                      <a:lnTo>
                        <a:pt x="94" y="104"/>
                      </a:lnTo>
                      <a:lnTo>
                        <a:pt x="123" y="76"/>
                      </a:lnTo>
                      <a:lnTo>
                        <a:pt x="189" y="61"/>
                      </a:lnTo>
                      <a:lnTo>
                        <a:pt x="300" y="48"/>
                      </a:lnTo>
                      <a:lnTo>
                        <a:pt x="392" y="38"/>
                      </a:lnTo>
                      <a:lnTo>
                        <a:pt x="434" y="21"/>
                      </a:lnTo>
                      <a:lnTo>
                        <a:pt x="506" y="25"/>
                      </a:lnTo>
                      <a:lnTo>
                        <a:pt x="628" y="57"/>
                      </a:lnTo>
                      <a:lnTo>
                        <a:pt x="731" y="67"/>
                      </a:lnTo>
                      <a:lnTo>
                        <a:pt x="776" y="65"/>
                      </a:lnTo>
                      <a:lnTo>
                        <a:pt x="811" y="80"/>
                      </a:lnTo>
                      <a:lnTo>
                        <a:pt x="825" y="144"/>
                      </a:lnTo>
                      <a:lnTo>
                        <a:pt x="823" y="262"/>
                      </a:lnTo>
                      <a:lnTo>
                        <a:pt x="823" y="354"/>
                      </a:lnTo>
                      <a:lnTo>
                        <a:pt x="810" y="394"/>
                      </a:lnTo>
                      <a:lnTo>
                        <a:pt x="766" y="491"/>
                      </a:lnTo>
                      <a:lnTo>
                        <a:pt x="714" y="589"/>
                      </a:lnTo>
                      <a:lnTo>
                        <a:pt x="683" y="625"/>
                      </a:lnTo>
                      <a:lnTo>
                        <a:pt x="665" y="640"/>
                      </a:lnTo>
                      <a:lnTo>
                        <a:pt x="686" y="658"/>
                      </a:lnTo>
                      <a:lnTo>
                        <a:pt x="719" y="619"/>
                      </a:lnTo>
                      <a:lnTo>
                        <a:pt x="769" y="531"/>
                      </a:lnTo>
                      <a:lnTo>
                        <a:pt x="815" y="438"/>
                      </a:lnTo>
                      <a:lnTo>
                        <a:pt x="831" y="392"/>
                      </a:lnTo>
                      <a:lnTo>
                        <a:pt x="841" y="347"/>
                      </a:lnTo>
                      <a:lnTo>
                        <a:pt x="844" y="270"/>
                      </a:lnTo>
                      <a:lnTo>
                        <a:pt x="848" y="153"/>
                      </a:lnTo>
                      <a:lnTo>
                        <a:pt x="836" y="89"/>
                      </a:lnTo>
                      <a:lnTo>
                        <a:pt x="819" y="57"/>
                      </a:lnTo>
                      <a:lnTo>
                        <a:pt x="787" y="44"/>
                      </a:lnTo>
                      <a:lnTo>
                        <a:pt x="744" y="50"/>
                      </a:lnTo>
                      <a:lnTo>
                        <a:pt x="679" y="45"/>
                      </a:lnTo>
                      <a:lnTo>
                        <a:pt x="599" y="31"/>
                      </a:lnTo>
                      <a:lnTo>
                        <a:pt x="516" y="6"/>
                      </a:lnTo>
                      <a:lnTo>
                        <a:pt x="460" y="0"/>
                      </a:lnTo>
                      <a:lnTo>
                        <a:pt x="430" y="6"/>
                      </a:lnTo>
                      <a:lnTo>
                        <a:pt x="360" y="28"/>
                      </a:lnTo>
                      <a:lnTo>
                        <a:pt x="235" y="40"/>
                      </a:lnTo>
                      <a:lnTo>
                        <a:pt x="112" y="60"/>
                      </a:lnTo>
                      <a:lnTo>
                        <a:pt x="72" y="96"/>
                      </a:lnTo>
                      <a:lnTo>
                        <a:pt x="44" y="147"/>
                      </a:lnTo>
                      <a:lnTo>
                        <a:pt x="24" y="255"/>
                      </a:lnTo>
                      <a:lnTo>
                        <a:pt x="13" y="358"/>
                      </a:lnTo>
                      <a:lnTo>
                        <a:pt x="0" y="467"/>
                      </a:lnTo>
                      <a:lnTo>
                        <a:pt x="10" y="529"/>
                      </a:lnTo>
                      <a:lnTo>
                        <a:pt x="24" y="566"/>
                      </a:lnTo>
                      <a:lnTo>
                        <a:pt x="55" y="582"/>
                      </a:lnTo>
                      <a:lnTo>
                        <a:pt x="73" y="579"/>
                      </a:lnTo>
                      <a:lnTo>
                        <a:pt x="47" y="5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72" name="Freeform 16"/>
                <p:cNvSpPr>
                  <a:spLocks/>
                </p:cNvSpPr>
                <p:nvPr/>
              </p:nvSpPr>
              <p:spPr bwMode="auto">
                <a:xfrm>
                  <a:off x="4595" y="2845"/>
                  <a:ext cx="778" cy="607"/>
                </a:xfrm>
                <a:custGeom>
                  <a:avLst/>
                  <a:gdLst>
                    <a:gd name="T0" fmla="*/ 0 w 778"/>
                    <a:gd name="T1" fmla="*/ 499 h 607"/>
                    <a:gd name="T2" fmla="*/ 115 w 778"/>
                    <a:gd name="T3" fmla="*/ 525 h 607"/>
                    <a:gd name="T4" fmla="*/ 276 w 778"/>
                    <a:gd name="T5" fmla="*/ 554 h 607"/>
                    <a:gd name="T6" fmla="*/ 407 w 778"/>
                    <a:gd name="T7" fmla="*/ 576 h 607"/>
                    <a:gd name="T8" fmla="*/ 526 w 778"/>
                    <a:gd name="T9" fmla="*/ 580 h 607"/>
                    <a:gd name="T10" fmla="*/ 604 w 778"/>
                    <a:gd name="T11" fmla="*/ 580 h 607"/>
                    <a:gd name="T12" fmla="*/ 627 w 778"/>
                    <a:gd name="T13" fmla="*/ 573 h 607"/>
                    <a:gd name="T14" fmla="*/ 637 w 778"/>
                    <a:gd name="T15" fmla="*/ 516 h 607"/>
                    <a:gd name="T16" fmla="*/ 633 w 778"/>
                    <a:gd name="T17" fmla="*/ 362 h 607"/>
                    <a:gd name="T18" fmla="*/ 628 w 778"/>
                    <a:gd name="T19" fmla="*/ 174 h 607"/>
                    <a:gd name="T20" fmla="*/ 622 w 778"/>
                    <a:gd name="T21" fmla="*/ 106 h 607"/>
                    <a:gd name="T22" fmla="*/ 610 w 778"/>
                    <a:gd name="T23" fmla="*/ 79 h 607"/>
                    <a:gd name="T24" fmla="*/ 405 w 778"/>
                    <a:gd name="T25" fmla="*/ 69 h 607"/>
                    <a:gd name="T26" fmla="*/ 209 w 778"/>
                    <a:gd name="T27" fmla="*/ 42 h 607"/>
                    <a:gd name="T28" fmla="*/ 101 w 778"/>
                    <a:gd name="T29" fmla="*/ 26 h 607"/>
                    <a:gd name="T30" fmla="*/ 63 w 778"/>
                    <a:gd name="T31" fmla="*/ 26 h 607"/>
                    <a:gd name="T32" fmla="*/ 87 w 778"/>
                    <a:gd name="T33" fmla="*/ 3 h 607"/>
                    <a:gd name="T34" fmla="*/ 133 w 778"/>
                    <a:gd name="T35" fmla="*/ 15 h 607"/>
                    <a:gd name="T36" fmla="*/ 268 w 778"/>
                    <a:gd name="T37" fmla="*/ 32 h 607"/>
                    <a:gd name="T38" fmla="*/ 396 w 778"/>
                    <a:gd name="T39" fmla="*/ 45 h 607"/>
                    <a:gd name="T40" fmla="*/ 511 w 778"/>
                    <a:gd name="T41" fmla="*/ 53 h 607"/>
                    <a:gd name="T42" fmla="*/ 619 w 778"/>
                    <a:gd name="T43" fmla="*/ 60 h 607"/>
                    <a:gd name="T44" fmla="*/ 709 w 778"/>
                    <a:gd name="T45" fmla="*/ 35 h 607"/>
                    <a:gd name="T46" fmla="*/ 763 w 778"/>
                    <a:gd name="T47" fmla="*/ 0 h 607"/>
                    <a:gd name="T48" fmla="*/ 778 w 778"/>
                    <a:gd name="T49" fmla="*/ 24 h 607"/>
                    <a:gd name="T50" fmla="*/ 730 w 778"/>
                    <a:gd name="T51" fmla="*/ 45 h 607"/>
                    <a:gd name="T52" fmla="*/ 660 w 778"/>
                    <a:gd name="T53" fmla="*/ 75 h 607"/>
                    <a:gd name="T54" fmla="*/ 638 w 778"/>
                    <a:gd name="T55" fmla="*/ 86 h 607"/>
                    <a:gd name="T56" fmla="*/ 645 w 778"/>
                    <a:gd name="T57" fmla="*/ 186 h 607"/>
                    <a:gd name="T58" fmla="*/ 649 w 778"/>
                    <a:gd name="T59" fmla="*/ 283 h 607"/>
                    <a:gd name="T60" fmla="*/ 651 w 778"/>
                    <a:gd name="T61" fmla="*/ 371 h 607"/>
                    <a:gd name="T62" fmla="*/ 652 w 778"/>
                    <a:gd name="T63" fmla="*/ 456 h 607"/>
                    <a:gd name="T64" fmla="*/ 655 w 778"/>
                    <a:gd name="T65" fmla="*/ 520 h 607"/>
                    <a:gd name="T66" fmla="*/ 654 w 778"/>
                    <a:gd name="T67" fmla="*/ 574 h 607"/>
                    <a:gd name="T68" fmla="*/ 640 w 778"/>
                    <a:gd name="T69" fmla="*/ 599 h 607"/>
                    <a:gd name="T70" fmla="*/ 547 w 778"/>
                    <a:gd name="T71" fmla="*/ 607 h 607"/>
                    <a:gd name="T72" fmla="*/ 389 w 778"/>
                    <a:gd name="T73" fmla="*/ 593 h 607"/>
                    <a:gd name="T74" fmla="*/ 227 w 778"/>
                    <a:gd name="T75" fmla="*/ 561 h 607"/>
                    <a:gd name="T76" fmla="*/ 108 w 778"/>
                    <a:gd name="T77" fmla="*/ 542 h 607"/>
                    <a:gd name="T78" fmla="*/ 9 w 778"/>
                    <a:gd name="T79" fmla="*/ 524 h 607"/>
                    <a:gd name="T80" fmla="*/ 0 w 778"/>
                    <a:gd name="T81" fmla="*/ 499 h 607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778" h="607">
                      <a:moveTo>
                        <a:pt x="0" y="499"/>
                      </a:moveTo>
                      <a:lnTo>
                        <a:pt x="115" y="525"/>
                      </a:lnTo>
                      <a:lnTo>
                        <a:pt x="276" y="554"/>
                      </a:lnTo>
                      <a:lnTo>
                        <a:pt x="407" y="576"/>
                      </a:lnTo>
                      <a:lnTo>
                        <a:pt x="526" y="580"/>
                      </a:lnTo>
                      <a:lnTo>
                        <a:pt x="604" y="580"/>
                      </a:lnTo>
                      <a:lnTo>
                        <a:pt x="627" y="573"/>
                      </a:lnTo>
                      <a:lnTo>
                        <a:pt x="637" y="516"/>
                      </a:lnTo>
                      <a:lnTo>
                        <a:pt x="633" y="362"/>
                      </a:lnTo>
                      <a:lnTo>
                        <a:pt x="628" y="174"/>
                      </a:lnTo>
                      <a:lnTo>
                        <a:pt x="622" y="106"/>
                      </a:lnTo>
                      <a:lnTo>
                        <a:pt x="610" y="79"/>
                      </a:lnTo>
                      <a:lnTo>
                        <a:pt x="405" y="69"/>
                      </a:lnTo>
                      <a:lnTo>
                        <a:pt x="209" y="42"/>
                      </a:lnTo>
                      <a:lnTo>
                        <a:pt x="101" y="26"/>
                      </a:lnTo>
                      <a:lnTo>
                        <a:pt x="63" y="26"/>
                      </a:lnTo>
                      <a:lnTo>
                        <a:pt x="87" y="3"/>
                      </a:lnTo>
                      <a:lnTo>
                        <a:pt x="133" y="15"/>
                      </a:lnTo>
                      <a:lnTo>
                        <a:pt x="268" y="32"/>
                      </a:lnTo>
                      <a:lnTo>
                        <a:pt x="396" y="45"/>
                      </a:lnTo>
                      <a:lnTo>
                        <a:pt x="511" y="53"/>
                      </a:lnTo>
                      <a:lnTo>
                        <a:pt x="619" y="60"/>
                      </a:lnTo>
                      <a:lnTo>
                        <a:pt x="709" y="35"/>
                      </a:lnTo>
                      <a:lnTo>
                        <a:pt x="763" y="0"/>
                      </a:lnTo>
                      <a:lnTo>
                        <a:pt x="778" y="24"/>
                      </a:lnTo>
                      <a:lnTo>
                        <a:pt x="730" y="45"/>
                      </a:lnTo>
                      <a:lnTo>
                        <a:pt x="660" y="75"/>
                      </a:lnTo>
                      <a:lnTo>
                        <a:pt x="638" y="86"/>
                      </a:lnTo>
                      <a:lnTo>
                        <a:pt x="645" y="186"/>
                      </a:lnTo>
                      <a:lnTo>
                        <a:pt x="649" y="283"/>
                      </a:lnTo>
                      <a:lnTo>
                        <a:pt x="651" y="371"/>
                      </a:lnTo>
                      <a:lnTo>
                        <a:pt x="652" y="456"/>
                      </a:lnTo>
                      <a:lnTo>
                        <a:pt x="655" y="520"/>
                      </a:lnTo>
                      <a:lnTo>
                        <a:pt x="654" y="574"/>
                      </a:lnTo>
                      <a:lnTo>
                        <a:pt x="640" y="599"/>
                      </a:lnTo>
                      <a:lnTo>
                        <a:pt x="547" y="607"/>
                      </a:lnTo>
                      <a:lnTo>
                        <a:pt x="389" y="593"/>
                      </a:lnTo>
                      <a:lnTo>
                        <a:pt x="227" y="561"/>
                      </a:lnTo>
                      <a:lnTo>
                        <a:pt x="108" y="542"/>
                      </a:lnTo>
                      <a:lnTo>
                        <a:pt x="9" y="524"/>
                      </a:lnTo>
                      <a:lnTo>
                        <a:pt x="0" y="4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73" name="Freeform 17"/>
                <p:cNvSpPr>
                  <a:spLocks/>
                </p:cNvSpPr>
                <p:nvPr/>
              </p:nvSpPr>
              <p:spPr bwMode="auto">
                <a:xfrm>
                  <a:off x="4730" y="2922"/>
                  <a:ext cx="430" cy="466"/>
                </a:xfrm>
                <a:custGeom>
                  <a:avLst/>
                  <a:gdLst>
                    <a:gd name="T0" fmla="*/ 0 w 430"/>
                    <a:gd name="T1" fmla="*/ 0 h 466"/>
                    <a:gd name="T2" fmla="*/ 159 w 430"/>
                    <a:gd name="T3" fmla="*/ 19 h 466"/>
                    <a:gd name="T4" fmla="*/ 271 w 430"/>
                    <a:gd name="T5" fmla="*/ 32 h 466"/>
                    <a:gd name="T6" fmla="*/ 394 w 430"/>
                    <a:gd name="T7" fmla="*/ 54 h 466"/>
                    <a:gd name="T8" fmla="*/ 412 w 430"/>
                    <a:gd name="T9" fmla="*/ 70 h 466"/>
                    <a:gd name="T10" fmla="*/ 422 w 430"/>
                    <a:gd name="T11" fmla="*/ 95 h 466"/>
                    <a:gd name="T12" fmla="*/ 430 w 430"/>
                    <a:gd name="T13" fmla="*/ 213 h 466"/>
                    <a:gd name="T14" fmla="*/ 430 w 430"/>
                    <a:gd name="T15" fmla="*/ 346 h 466"/>
                    <a:gd name="T16" fmla="*/ 426 w 430"/>
                    <a:gd name="T17" fmla="*/ 438 h 466"/>
                    <a:gd name="T18" fmla="*/ 412 w 430"/>
                    <a:gd name="T19" fmla="*/ 464 h 466"/>
                    <a:gd name="T20" fmla="*/ 385 w 430"/>
                    <a:gd name="T21" fmla="*/ 466 h 466"/>
                    <a:gd name="T22" fmla="*/ 246 w 430"/>
                    <a:gd name="T23" fmla="*/ 428 h 466"/>
                    <a:gd name="T24" fmla="*/ 395 w 430"/>
                    <a:gd name="T25" fmla="*/ 440 h 466"/>
                    <a:gd name="T26" fmla="*/ 405 w 430"/>
                    <a:gd name="T27" fmla="*/ 435 h 466"/>
                    <a:gd name="T28" fmla="*/ 412 w 430"/>
                    <a:gd name="T29" fmla="*/ 373 h 466"/>
                    <a:gd name="T30" fmla="*/ 414 w 430"/>
                    <a:gd name="T31" fmla="*/ 285 h 466"/>
                    <a:gd name="T32" fmla="*/ 409 w 430"/>
                    <a:gd name="T33" fmla="*/ 165 h 466"/>
                    <a:gd name="T34" fmla="*/ 401 w 430"/>
                    <a:gd name="T35" fmla="*/ 88 h 466"/>
                    <a:gd name="T36" fmla="*/ 385 w 430"/>
                    <a:gd name="T37" fmla="*/ 73 h 466"/>
                    <a:gd name="T38" fmla="*/ 297 w 430"/>
                    <a:gd name="T39" fmla="*/ 56 h 466"/>
                    <a:gd name="T40" fmla="*/ 176 w 430"/>
                    <a:gd name="T41" fmla="*/ 41 h 466"/>
                    <a:gd name="T42" fmla="*/ 78 w 430"/>
                    <a:gd name="T43" fmla="*/ 22 h 466"/>
                    <a:gd name="T44" fmla="*/ 0 w 430"/>
                    <a:gd name="T45" fmla="*/ 0 h 46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430" h="466">
                      <a:moveTo>
                        <a:pt x="0" y="0"/>
                      </a:moveTo>
                      <a:lnTo>
                        <a:pt x="159" y="19"/>
                      </a:lnTo>
                      <a:lnTo>
                        <a:pt x="271" y="32"/>
                      </a:lnTo>
                      <a:lnTo>
                        <a:pt x="394" y="54"/>
                      </a:lnTo>
                      <a:lnTo>
                        <a:pt x="412" y="70"/>
                      </a:lnTo>
                      <a:lnTo>
                        <a:pt x="422" y="95"/>
                      </a:lnTo>
                      <a:lnTo>
                        <a:pt x="430" y="213"/>
                      </a:lnTo>
                      <a:lnTo>
                        <a:pt x="430" y="346"/>
                      </a:lnTo>
                      <a:lnTo>
                        <a:pt x="426" y="438"/>
                      </a:lnTo>
                      <a:lnTo>
                        <a:pt x="412" y="464"/>
                      </a:lnTo>
                      <a:lnTo>
                        <a:pt x="385" y="466"/>
                      </a:lnTo>
                      <a:lnTo>
                        <a:pt x="246" y="428"/>
                      </a:lnTo>
                      <a:lnTo>
                        <a:pt x="395" y="440"/>
                      </a:lnTo>
                      <a:lnTo>
                        <a:pt x="405" y="435"/>
                      </a:lnTo>
                      <a:lnTo>
                        <a:pt x="412" y="373"/>
                      </a:lnTo>
                      <a:lnTo>
                        <a:pt x="414" y="285"/>
                      </a:lnTo>
                      <a:lnTo>
                        <a:pt x="409" y="165"/>
                      </a:lnTo>
                      <a:lnTo>
                        <a:pt x="401" y="88"/>
                      </a:lnTo>
                      <a:lnTo>
                        <a:pt x="385" y="73"/>
                      </a:lnTo>
                      <a:lnTo>
                        <a:pt x="297" y="56"/>
                      </a:lnTo>
                      <a:lnTo>
                        <a:pt x="176" y="41"/>
                      </a:lnTo>
                      <a:lnTo>
                        <a:pt x="78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74" name="Freeform 18"/>
                <p:cNvSpPr>
                  <a:spLocks/>
                </p:cNvSpPr>
                <p:nvPr/>
              </p:nvSpPr>
              <p:spPr bwMode="auto">
                <a:xfrm>
                  <a:off x="4646" y="2917"/>
                  <a:ext cx="453" cy="464"/>
                </a:xfrm>
                <a:custGeom>
                  <a:avLst/>
                  <a:gdLst>
                    <a:gd name="T0" fmla="*/ 257 w 453"/>
                    <a:gd name="T1" fmla="*/ 27 h 464"/>
                    <a:gd name="T2" fmla="*/ 102 w 453"/>
                    <a:gd name="T3" fmla="*/ 2 h 464"/>
                    <a:gd name="T4" fmla="*/ 57 w 453"/>
                    <a:gd name="T5" fmla="*/ 0 h 464"/>
                    <a:gd name="T6" fmla="*/ 45 w 453"/>
                    <a:gd name="T7" fmla="*/ 17 h 464"/>
                    <a:gd name="T8" fmla="*/ 32 w 453"/>
                    <a:gd name="T9" fmla="*/ 50 h 464"/>
                    <a:gd name="T10" fmla="*/ 12 w 453"/>
                    <a:gd name="T11" fmla="*/ 141 h 464"/>
                    <a:gd name="T12" fmla="*/ 2 w 453"/>
                    <a:gd name="T13" fmla="*/ 232 h 464"/>
                    <a:gd name="T14" fmla="*/ 0 w 453"/>
                    <a:gd name="T15" fmla="*/ 325 h 464"/>
                    <a:gd name="T16" fmla="*/ 14 w 453"/>
                    <a:gd name="T17" fmla="*/ 362 h 464"/>
                    <a:gd name="T18" fmla="*/ 21 w 453"/>
                    <a:gd name="T19" fmla="*/ 374 h 464"/>
                    <a:gd name="T20" fmla="*/ 119 w 453"/>
                    <a:gd name="T21" fmla="*/ 400 h 464"/>
                    <a:gd name="T22" fmla="*/ 245 w 453"/>
                    <a:gd name="T23" fmla="*/ 425 h 464"/>
                    <a:gd name="T24" fmla="*/ 340 w 453"/>
                    <a:gd name="T25" fmla="*/ 441 h 464"/>
                    <a:gd name="T26" fmla="*/ 453 w 453"/>
                    <a:gd name="T27" fmla="*/ 464 h 464"/>
                    <a:gd name="T28" fmla="*/ 450 w 453"/>
                    <a:gd name="T29" fmla="*/ 449 h 464"/>
                    <a:gd name="T30" fmla="*/ 363 w 453"/>
                    <a:gd name="T31" fmla="*/ 429 h 464"/>
                    <a:gd name="T32" fmla="*/ 248 w 453"/>
                    <a:gd name="T33" fmla="*/ 403 h 464"/>
                    <a:gd name="T34" fmla="*/ 92 w 453"/>
                    <a:gd name="T35" fmla="*/ 375 h 464"/>
                    <a:gd name="T36" fmla="*/ 36 w 453"/>
                    <a:gd name="T37" fmla="*/ 349 h 464"/>
                    <a:gd name="T38" fmla="*/ 20 w 453"/>
                    <a:gd name="T39" fmla="*/ 333 h 464"/>
                    <a:gd name="T40" fmla="*/ 18 w 453"/>
                    <a:gd name="T41" fmla="*/ 305 h 464"/>
                    <a:gd name="T42" fmla="*/ 21 w 453"/>
                    <a:gd name="T43" fmla="*/ 228 h 464"/>
                    <a:gd name="T44" fmla="*/ 35 w 453"/>
                    <a:gd name="T45" fmla="*/ 135 h 464"/>
                    <a:gd name="T46" fmla="*/ 56 w 453"/>
                    <a:gd name="T47" fmla="*/ 43 h 464"/>
                    <a:gd name="T48" fmla="*/ 69 w 453"/>
                    <a:gd name="T49" fmla="*/ 22 h 464"/>
                    <a:gd name="T50" fmla="*/ 176 w 453"/>
                    <a:gd name="T51" fmla="*/ 24 h 464"/>
                    <a:gd name="T52" fmla="*/ 257 w 453"/>
                    <a:gd name="T53" fmla="*/ 27 h 464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453" h="464">
                      <a:moveTo>
                        <a:pt x="257" y="27"/>
                      </a:moveTo>
                      <a:lnTo>
                        <a:pt x="102" y="2"/>
                      </a:lnTo>
                      <a:lnTo>
                        <a:pt x="57" y="0"/>
                      </a:lnTo>
                      <a:lnTo>
                        <a:pt x="45" y="17"/>
                      </a:lnTo>
                      <a:lnTo>
                        <a:pt x="32" y="50"/>
                      </a:lnTo>
                      <a:lnTo>
                        <a:pt x="12" y="141"/>
                      </a:lnTo>
                      <a:lnTo>
                        <a:pt x="2" y="232"/>
                      </a:lnTo>
                      <a:lnTo>
                        <a:pt x="0" y="325"/>
                      </a:lnTo>
                      <a:lnTo>
                        <a:pt x="14" y="362"/>
                      </a:lnTo>
                      <a:lnTo>
                        <a:pt x="21" y="374"/>
                      </a:lnTo>
                      <a:lnTo>
                        <a:pt x="119" y="400"/>
                      </a:lnTo>
                      <a:lnTo>
                        <a:pt x="245" y="425"/>
                      </a:lnTo>
                      <a:lnTo>
                        <a:pt x="340" y="441"/>
                      </a:lnTo>
                      <a:lnTo>
                        <a:pt x="453" y="464"/>
                      </a:lnTo>
                      <a:lnTo>
                        <a:pt x="450" y="449"/>
                      </a:lnTo>
                      <a:lnTo>
                        <a:pt x="363" y="429"/>
                      </a:lnTo>
                      <a:lnTo>
                        <a:pt x="248" y="403"/>
                      </a:lnTo>
                      <a:lnTo>
                        <a:pt x="92" y="375"/>
                      </a:lnTo>
                      <a:lnTo>
                        <a:pt x="36" y="349"/>
                      </a:lnTo>
                      <a:lnTo>
                        <a:pt x="20" y="333"/>
                      </a:lnTo>
                      <a:lnTo>
                        <a:pt x="18" y="305"/>
                      </a:lnTo>
                      <a:lnTo>
                        <a:pt x="21" y="228"/>
                      </a:lnTo>
                      <a:lnTo>
                        <a:pt x="35" y="135"/>
                      </a:lnTo>
                      <a:lnTo>
                        <a:pt x="56" y="43"/>
                      </a:lnTo>
                      <a:lnTo>
                        <a:pt x="69" y="22"/>
                      </a:lnTo>
                      <a:lnTo>
                        <a:pt x="176" y="24"/>
                      </a:lnTo>
                      <a:lnTo>
                        <a:pt x="257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556" name="Group 19"/>
            <p:cNvGrpSpPr>
              <a:grpSpLocks/>
            </p:cNvGrpSpPr>
            <p:nvPr/>
          </p:nvGrpSpPr>
          <p:grpSpPr bwMode="auto">
            <a:xfrm>
              <a:off x="3983" y="3211"/>
              <a:ext cx="973" cy="799"/>
              <a:chOff x="3983" y="3211"/>
              <a:chExt cx="973" cy="799"/>
            </a:xfrm>
          </p:grpSpPr>
          <p:sp>
            <p:nvSpPr>
              <p:cNvPr id="21557" name="Freeform 20"/>
              <p:cNvSpPr>
                <a:spLocks/>
              </p:cNvSpPr>
              <p:nvPr/>
            </p:nvSpPr>
            <p:spPr bwMode="auto">
              <a:xfrm>
                <a:off x="4038" y="3211"/>
                <a:ext cx="353" cy="287"/>
              </a:xfrm>
              <a:custGeom>
                <a:avLst/>
                <a:gdLst>
                  <a:gd name="T0" fmla="*/ 221 w 353"/>
                  <a:gd name="T1" fmla="*/ 76 h 287"/>
                  <a:gd name="T2" fmla="*/ 194 w 353"/>
                  <a:gd name="T3" fmla="*/ 41 h 287"/>
                  <a:gd name="T4" fmla="*/ 164 w 353"/>
                  <a:gd name="T5" fmla="*/ 18 h 287"/>
                  <a:gd name="T6" fmla="*/ 130 w 353"/>
                  <a:gd name="T7" fmla="*/ 5 h 287"/>
                  <a:gd name="T8" fmla="*/ 103 w 353"/>
                  <a:gd name="T9" fmla="*/ 0 h 287"/>
                  <a:gd name="T10" fmla="*/ 67 w 353"/>
                  <a:gd name="T11" fmla="*/ 8 h 287"/>
                  <a:gd name="T12" fmla="*/ 39 w 353"/>
                  <a:gd name="T13" fmla="*/ 23 h 287"/>
                  <a:gd name="T14" fmla="*/ 17 w 353"/>
                  <a:gd name="T15" fmla="*/ 44 h 287"/>
                  <a:gd name="T16" fmla="*/ 5 w 353"/>
                  <a:gd name="T17" fmla="*/ 78 h 287"/>
                  <a:gd name="T18" fmla="*/ 0 w 353"/>
                  <a:gd name="T19" fmla="*/ 113 h 287"/>
                  <a:gd name="T20" fmla="*/ 8 w 353"/>
                  <a:gd name="T21" fmla="*/ 150 h 287"/>
                  <a:gd name="T22" fmla="*/ 18 w 353"/>
                  <a:gd name="T23" fmla="*/ 195 h 287"/>
                  <a:gd name="T24" fmla="*/ 44 w 353"/>
                  <a:gd name="T25" fmla="*/ 235 h 287"/>
                  <a:gd name="T26" fmla="*/ 68 w 353"/>
                  <a:gd name="T27" fmla="*/ 260 h 287"/>
                  <a:gd name="T28" fmla="*/ 103 w 353"/>
                  <a:gd name="T29" fmla="*/ 278 h 287"/>
                  <a:gd name="T30" fmla="*/ 135 w 353"/>
                  <a:gd name="T31" fmla="*/ 287 h 287"/>
                  <a:gd name="T32" fmla="*/ 171 w 353"/>
                  <a:gd name="T33" fmla="*/ 287 h 287"/>
                  <a:gd name="T34" fmla="*/ 200 w 353"/>
                  <a:gd name="T35" fmla="*/ 273 h 287"/>
                  <a:gd name="T36" fmla="*/ 221 w 353"/>
                  <a:gd name="T37" fmla="*/ 255 h 287"/>
                  <a:gd name="T38" fmla="*/ 236 w 353"/>
                  <a:gd name="T39" fmla="*/ 226 h 287"/>
                  <a:gd name="T40" fmla="*/ 241 w 353"/>
                  <a:gd name="T41" fmla="*/ 205 h 287"/>
                  <a:gd name="T42" fmla="*/ 244 w 353"/>
                  <a:gd name="T43" fmla="*/ 173 h 287"/>
                  <a:gd name="T44" fmla="*/ 236 w 353"/>
                  <a:gd name="T45" fmla="*/ 140 h 287"/>
                  <a:gd name="T46" fmla="*/ 232 w 353"/>
                  <a:gd name="T47" fmla="*/ 108 h 287"/>
                  <a:gd name="T48" fmla="*/ 280 w 353"/>
                  <a:gd name="T49" fmla="*/ 81 h 287"/>
                  <a:gd name="T50" fmla="*/ 330 w 353"/>
                  <a:gd name="T51" fmla="*/ 63 h 287"/>
                  <a:gd name="T52" fmla="*/ 348 w 353"/>
                  <a:gd name="T53" fmla="*/ 49 h 287"/>
                  <a:gd name="T54" fmla="*/ 353 w 353"/>
                  <a:gd name="T55" fmla="*/ 27 h 287"/>
                  <a:gd name="T56" fmla="*/ 341 w 353"/>
                  <a:gd name="T57" fmla="*/ 17 h 287"/>
                  <a:gd name="T58" fmla="*/ 321 w 353"/>
                  <a:gd name="T59" fmla="*/ 9 h 287"/>
                  <a:gd name="T60" fmla="*/ 295 w 353"/>
                  <a:gd name="T61" fmla="*/ 21 h 287"/>
                  <a:gd name="T62" fmla="*/ 268 w 353"/>
                  <a:gd name="T63" fmla="*/ 53 h 287"/>
                  <a:gd name="T64" fmla="*/ 221 w 353"/>
                  <a:gd name="T65" fmla="*/ 76 h 2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53" h="287">
                    <a:moveTo>
                      <a:pt x="221" y="76"/>
                    </a:moveTo>
                    <a:lnTo>
                      <a:pt x="194" y="41"/>
                    </a:lnTo>
                    <a:lnTo>
                      <a:pt x="164" y="18"/>
                    </a:lnTo>
                    <a:lnTo>
                      <a:pt x="130" y="5"/>
                    </a:lnTo>
                    <a:lnTo>
                      <a:pt x="103" y="0"/>
                    </a:lnTo>
                    <a:lnTo>
                      <a:pt x="67" y="8"/>
                    </a:lnTo>
                    <a:lnTo>
                      <a:pt x="39" y="23"/>
                    </a:lnTo>
                    <a:lnTo>
                      <a:pt x="17" y="44"/>
                    </a:lnTo>
                    <a:lnTo>
                      <a:pt x="5" y="78"/>
                    </a:lnTo>
                    <a:lnTo>
                      <a:pt x="0" y="113"/>
                    </a:lnTo>
                    <a:lnTo>
                      <a:pt x="8" y="150"/>
                    </a:lnTo>
                    <a:lnTo>
                      <a:pt x="18" y="195"/>
                    </a:lnTo>
                    <a:lnTo>
                      <a:pt x="44" y="235"/>
                    </a:lnTo>
                    <a:lnTo>
                      <a:pt x="68" y="260"/>
                    </a:lnTo>
                    <a:lnTo>
                      <a:pt x="103" y="278"/>
                    </a:lnTo>
                    <a:lnTo>
                      <a:pt x="135" y="287"/>
                    </a:lnTo>
                    <a:lnTo>
                      <a:pt x="171" y="287"/>
                    </a:lnTo>
                    <a:lnTo>
                      <a:pt x="200" y="273"/>
                    </a:lnTo>
                    <a:lnTo>
                      <a:pt x="221" y="255"/>
                    </a:lnTo>
                    <a:lnTo>
                      <a:pt x="236" y="226"/>
                    </a:lnTo>
                    <a:lnTo>
                      <a:pt x="241" y="205"/>
                    </a:lnTo>
                    <a:lnTo>
                      <a:pt x="244" y="173"/>
                    </a:lnTo>
                    <a:lnTo>
                      <a:pt x="236" y="140"/>
                    </a:lnTo>
                    <a:lnTo>
                      <a:pt x="232" y="108"/>
                    </a:lnTo>
                    <a:lnTo>
                      <a:pt x="280" y="81"/>
                    </a:lnTo>
                    <a:lnTo>
                      <a:pt x="330" y="63"/>
                    </a:lnTo>
                    <a:lnTo>
                      <a:pt x="348" y="49"/>
                    </a:lnTo>
                    <a:lnTo>
                      <a:pt x="353" y="27"/>
                    </a:lnTo>
                    <a:lnTo>
                      <a:pt x="341" y="17"/>
                    </a:lnTo>
                    <a:lnTo>
                      <a:pt x="321" y="9"/>
                    </a:lnTo>
                    <a:lnTo>
                      <a:pt x="295" y="21"/>
                    </a:lnTo>
                    <a:lnTo>
                      <a:pt x="268" y="53"/>
                    </a:lnTo>
                    <a:lnTo>
                      <a:pt x="221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8" name="Freeform 21"/>
              <p:cNvSpPr>
                <a:spLocks/>
              </p:cNvSpPr>
              <p:nvPr/>
            </p:nvSpPr>
            <p:spPr bwMode="auto">
              <a:xfrm>
                <a:off x="4167" y="3499"/>
                <a:ext cx="297" cy="493"/>
              </a:xfrm>
              <a:custGeom>
                <a:avLst/>
                <a:gdLst>
                  <a:gd name="T0" fmla="*/ 40 w 297"/>
                  <a:gd name="T1" fmla="*/ 170 h 493"/>
                  <a:gd name="T2" fmla="*/ 14 w 297"/>
                  <a:gd name="T3" fmla="*/ 143 h 493"/>
                  <a:gd name="T4" fmla="*/ 3 w 297"/>
                  <a:gd name="T5" fmla="*/ 112 h 493"/>
                  <a:gd name="T6" fmla="*/ 0 w 297"/>
                  <a:gd name="T7" fmla="*/ 86 h 493"/>
                  <a:gd name="T8" fmla="*/ 9 w 297"/>
                  <a:gd name="T9" fmla="*/ 62 h 493"/>
                  <a:gd name="T10" fmla="*/ 21 w 297"/>
                  <a:gd name="T11" fmla="*/ 39 h 493"/>
                  <a:gd name="T12" fmla="*/ 49 w 297"/>
                  <a:gd name="T13" fmla="*/ 21 h 493"/>
                  <a:gd name="T14" fmla="*/ 78 w 297"/>
                  <a:gd name="T15" fmla="*/ 3 h 493"/>
                  <a:gd name="T16" fmla="*/ 122 w 297"/>
                  <a:gd name="T17" fmla="*/ 0 h 493"/>
                  <a:gd name="T18" fmla="*/ 149 w 297"/>
                  <a:gd name="T19" fmla="*/ 8 h 493"/>
                  <a:gd name="T20" fmla="*/ 169 w 297"/>
                  <a:gd name="T21" fmla="*/ 21 h 493"/>
                  <a:gd name="T22" fmla="*/ 201 w 297"/>
                  <a:gd name="T23" fmla="*/ 48 h 493"/>
                  <a:gd name="T24" fmla="*/ 224 w 297"/>
                  <a:gd name="T25" fmla="*/ 90 h 493"/>
                  <a:gd name="T26" fmla="*/ 245 w 297"/>
                  <a:gd name="T27" fmla="*/ 130 h 493"/>
                  <a:gd name="T28" fmla="*/ 263 w 297"/>
                  <a:gd name="T29" fmla="*/ 198 h 493"/>
                  <a:gd name="T30" fmla="*/ 274 w 297"/>
                  <a:gd name="T31" fmla="*/ 249 h 493"/>
                  <a:gd name="T32" fmla="*/ 282 w 297"/>
                  <a:gd name="T33" fmla="*/ 311 h 493"/>
                  <a:gd name="T34" fmla="*/ 288 w 297"/>
                  <a:gd name="T35" fmla="*/ 360 h 493"/>
                  <a:gd name="T36" fmla="*/ 297 w 297"/>
                  <a:gd name="T37" fmla="*/ 398 h 493"/>
                  <a:gd name="T38" fmla="*/ 297 w 297"/>
                  <a:gd name="T39" fmla="*/ 433 h 493"/>
                  <a:gd name="T40" fmla="*/ 288 w 297"/>
                  <a:gd name="T41" fmla="*/ 461 h 493"/>
                  <a:gd name="T42" fmla="*/ 274 w 297"/>
                  <a:gd name="T43" fmla="*/ 479 h 493"/>
                  <a:gd name="T44" fmla="*/ 251 w 297"/>
                  <a:gd name="T45" fmla="*/ 488 h 493"/>
                  <a:gd name="T46" fmla="*/ 222 w 297"/>
                  <a:gd name="T47" fmla="*/ 493 h 493"/>
                  <a:gd name="T48" fmla="*/ 90 w 297"/>
                  <a:gd name="T49" fmla="*/ 487 h 493"/>
                  <a:gd name="T50" fmla="*/ 62 w 297"/>
                  <a:gd name="T51" fmla="*/ 470 h 493"/>
                  <a:gd name="T52" fmla="*/ 44 w 297"/>
                  <a:gd name="T53" fmla="*/ 430 h 493"/>
                  <a:gd name="T54" fmla="*/ 37 w 297"/>
                  <a:gd name="T55" fmla="*/ 392 h 493"/>
                  <a:gd name="T56" fmla="*/ 40 w 297"/>
                  <a:gd name="T57" fmla="*/ 339 h 493"/>
                  <a:gd name="T58" fmla="*/ 53 w 297"/>
                  <a:gd name="T59" fmla="*/ 303 h 493"/>
                  <a:gd name="T60" fmla="*/ 73 w 297"/>
                  <a:gd name="T61" fmla="*/ 280 h 493"/>
                  <a:gd name="T62" fmla="*/ 78 w 297"/>
                  <a:gd name="T63" fmla="*/ 262 h 493"/>
                  <a:gd name="T64" fmla="*/ 73 w 297"/>
                  <a:gd name="T65" fmla="*/ 244 h 493"/>
                  <a:gd name="T66" fmla="*/ 64 w 297"/>
                  <a:gd name="T67" fmla="*/ 217 h 493"/>
                  <a:gd name="T68" fmla="*/ 49 w 297"/>
                  <a:gd name="T69" fmla="*/ 193 h 493"/>
                  <a:gd name="T70" fmla="*/ 40 w 297"/>
                  <a:gd name="T71" fmla="*/ 170 h 49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97" h="493">
                    <a:moveTo>
                      <a:pt x="40" y="170"/>
                    </a:moveTo>
                    <a:lnTo>
                      <a:pt x="14" y="143"/>
                    </a:lnTo>
                    <a:lnTo>
                      <a:pt x="3" y="112"/>
                    </a:lnTo>
                    <a:lnTo>
                      <a:pt x="0" y="86"/>
                    </a:lnTo>
                    <a:lnTo>
                      <a:pt x="9" y="62"/>
                    </a:lnTo>
                    <a:lnTo>
                      <a:pt x="21" y="39"/>
                    </a:lnTo>
                    <a:lnTo>
                      <a:pt x="49" y="21"/>
                    </a:lnTo>
                    <a:lnTo>
                      <a:pt x="78" y="3"/>
                    </a:lnTo>
                    <a:lnTo>
                      <a:pt x="122" y="0"/>
                    </a:lnTo>
                    <a:lnTo>
                      <a:pt x="149" y="8"/>
                    </a:lnTo>
                    <a:lnTo>
                      <a:pt x="169" y="21"/>
                    </a:lnTo>
                    <a:lnTo>
                      <a:pt x="201" y="48"/>
                    </a:lnTo>
                    <a:lnTo>
                      <a:pt x="224" y="90"/>
                    </a:lnTo>
                    <a:lnTo>
                      <a:pt x="245" y="130"/>
                    </a:lnTo>
                    <a:lnTo>
                      <a:pt x="263" y="198"/>
                    </a:lnTo>
                    <a:lnTo>
                      <a:pt x="274" y="249"/>
                    </a:lnTo>
                    <a:lnTo>
                      <a:pt x="282" y="311"/>
                    </a:lnTo>
                    <a:lnTo>
                      <a:pt x="288" y="360"/>
                    </a:lnTo>
                    <a:lnTo>
                      <a:pt x="297" y="398"/>
                    </a:lnTo>
                    <a:lnTo>
                      <a:pt x="297" y="433"/>
                    </a:lnTo>
                    <a:lnTo>
                      <a:pt x="288" y="461"/>
                    </a:lnTo>
                    <a:lnTo>
                      <a:pt x="274" y="479"/>
                    </a:lnTo>
                    <a:lnTo>
                      <a:pt x="251" y="488"/>
                    </a:lnTo>
                    <a:lnTo>
                      <a:pt x="222" y="493"/>
                    </a:lnTo>
                    <a:lnTo>
                      <a:pt x="90" y="487"/>
                    </a:lnTo>
                    <a:lnTo>
                      <a:pt x="62" y="470"/>
                    </a:lnTo>
                    <a:lnTo>
                      <a:pt x="44" y="430"/>
                    </a:lnTo>
                    <a:lnTo>
                      <a:pt x="37" y="392"/>
                    </a:lnTo>
                    <a:lnTo>
                      <a:pt x="40" y="339"/>
                    </a:lnTo>
                    <a:lnTo>
                      <a:pt x="53" y="303"/>
                    </a:lnTo>
                    <a:lnTo>
                      <a:pt x="73" y="280"/>
                    </a:lnTo>
                    <a:lnTo>
                      <a:pt x="78" y="262"/>
                    </a:lnTo>
                    <a:lnTo>
                      <a:pt x="73" y="244"/>
                    </a:lnTo>
                    <a:lnTo>
                      <a:pt x="64" y="217"/>
                    </a:lnTo>
                    <a:lnTo>
                      <a:pt x="49" y="193"/>
                    </a:lnTo>
                    <a:lnTo>
                      <a:pt x="40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9" name="Freeform 22"/>
              <p:cNvSpPr>
                <a:spLocks/>
              </p:cNvSpPr>
              <p:nvPr/>
            </p:nvSpPr>
            <p:spPr bwMode="auto">
              <a:xfrm>
                <a:off x="3983" y="3542"/>
                <a:ext cx="250" cy="455"/>
              </a:xfrm>
              <a:custGeom>
                <a:avLst/>
                <a:gdLst>
                  <a:gd name="T0" fmla="*/ 153 w 250"/>
                  <a:gd name="T1" fmla="*/ 74 h 455"/>
                  <a:gd name="T2" fmla="*/ 186 w 250"/>
                  <a:gd name="T3" fmla="*/ 24 h 455"/>
                  <a:gd name="T4" fmla="*/ 209 w 250"/>
                  <a:gd name="T5" fmla="*/ 5 h 455"/>
                  <a:gd name="T6" fmla="*/ 235 w 250"/>
                  <a:gd name="T7" fmla="*/ 0 h 455"/>
                  <a:gd name="T8" fmla="*/ 250 w 250"/>
                  <a:gd name="T9" fmla="*/ 45 h 455"/>
                  <a:gd name="T10" fmla="*/ 227 w 250"/>
                  <a:gd name="T11" fmla="*/ 83 h 455"/>
                  <a:gd name="T12" fmla="*/ 209 w 250"/>
                  <a:gd name="T13" fmla="*/ 97 h 455"/>
                  <a:gd name="T14" fmla="*/ 175 w 250"/>
                  <a:gd name="T15" fmla="*/ 132 h 455"/>
                  <a:gd name="T16" fmla="*/ 144 w 250"/>
                  <a:gd name="T17" fmla="*/ 187 h 455"/>
                  <a:gd name="T18" fmla="*/ 129 w 250"/>
                  <a:gd name="T19" fmla="*/ 254 h 455"/>
                  <a:gd name="T20" fmla="*/ 124 w 250"/>
                  <a:gd name="T21" fmla="*/ 314 h 455"/>
                  <a:gd name="T22" fmla="*/ 121 w 250"/>
                  <a:gd name="T23" fmla="*/ 369 h 455"/>
                  <a:gd name="T24" fmla="*/ 124 w 250"/>
                  <a:gd name="T25" fmla="*/ 408 h 455"/>
                  <a:gd name="T26" fmla="*/ 135 w 250"/>
                  <a:gd name="T27" fmla="*/ 408 h 455"/>
                  <a:gd name="T28" fmla="*/ 161 w 250"/>
                  <a:gd name="T29" fmla="*/ 387 h 455"/>
                  <a:gd name="T30" fmla="*/ 193 w 250"/>
                  <a:gd name="T31" fmla="*/ 399 h 455"/>
                  <a:gd name="T32" fmla="*/ 172 w 250"/>
                  <a:gd name="T33" fmla="*/ 419 h 455"/>
                  <a:gd name="T34" fmla="*/ 130 w 250"/>
                  <a:gd name="T35" fmla="*/ 437 h 455"/>
                  <a:gd name="T36" fmla="*/ 117 w 250"/>
                  <a:gd name="T37" fmla="*/ 453 h 455"/>
                  <a:gd name="T38" fmla="*/ 80 w 250"/>
                  <a:gd name="T39" fmla="*/ 455 h 455"/>
                  <a:gd name="T40" fmla="*/ 46 w 250"/>
                  <a:gd name="T41" fmla="*/ 440 h 455"/>
                  <a:gd name="T42" fmla="*/ 0 w 250"/>
                  <a:gd name="T43" fmla="*/ 419 h 455"/>
                  <a:gd name="T44" fmla="*/ 5 w 250"/>
                  <a:gd name="T45" fmla="*/ 392 h 455"/>
                  <a:gd name="T46" fmla="*/ 20 w 250"/>
                  <a:gd name="T47" fmla="*/ 387 h 455"/>
                  <a:gd name="T48" fmla="*/ 57 w 250"/>
                  <a:gd name="T49" fmla="*/ 413 h 455"/>
                  <a:gd name="T50" fmla="*/ 37 w 250"/>
                  <a:gd name="T51" fmla="*/ 372 h 455"/>
                  <a:gd name="T52" fmla="*/ 48 w 250"/>
                  <a:gd name="T53" fmla="*/ 364 h 455"/>
                  <a:gd name="T54" fmla="*/ 66 w 250"/>
                  <a:gd name="T55" fmla="*/ 369 h 455"/>
                  <a:gd name="T56" fmla="*/ 87 w 250"/>
                  <a:gd name="T57" fmla="*/ 399 h 455"/>
                  <a:gd name="T58" fmla="*/ 87 w 250"/>
                  <a:gd name="T59" fmla="*/ 333 h 455"/>
                  <a:gd name="T60" fmla="*/ 87 w 250"/>
                  <a:gd name="T61" fmla="*/ 263 h 455"/>
                  <a:gd name="T62" fmla="*/ 97 w 250"/>
                  <a:gd name="T63" fmla="*/ 200 h 455"/>
                  <a:gd name="T64" fmla="*/ 115 w 250"/>
                  <a:gd name="T65" fmla="*/ 147 h 455"/>
                  <a:gd name="T66" fmla="*/ 133 w 250"/>
                  <a:gd name="T67" fmla="*/ 100 h 455"/>
                  <a:gd name="T68" fmla="*/ 153 w 250"/>
                  <a:gd name="T69" fmla="*/ 74 h 45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50" h="455">
                    <a:moveTo>
                      <a:pt x="153" y="74"/>
                    </a:moveTo>
                    <a:lnTo>
                      <a:pt x="186" y="24"/>
                    </a:lnTo>
                    <a:lnTo>
                      <a:pt x="209" y="5"/>
                    </a:lnTo>
                    <a:lnTo>
                      <a:pt x="235" y="0"/>
                    </a:lnTo>
                    <a:lnTo>
                      <a:pt x="250" y="45"/>
                    </a:lnTo>
                    <a:lnTo>
                      <a:pt x="227" y="83"/>
                    </a:lnTo>
                    <a:lnTo>
                      <a:pt x="209" y="97"/>
                    </a:lnTo>
                    <a:lnTo>
                      <a:pt x="175" y="132"/>
                    </a:lnTo>
                    <a:lnTo>
                      <a:pt x="144" y="187"/>
                    </a:lnTo>
                    <a:lnTo>
                      <a:pt x="129" y="254"/>
                    </a:lnTo>
                    <a:lnTo>
                      <a:pt x="124" y="314"/>
                    </a:lnTo>
                    <a:lnTo>
                      <a:pt x="121" y="369"/>
                    </a:lnTo>
                    <a:lnTo>
                      <a:pt x="124" y="408"/>
                    </a:lnTo>
                    <a:lnTo>
                      <a:pt x="135" y="408"/>
                    </a:lnTo>
                    <a:lnTo>
                      <a:pt x="161" y="387"/>
                    </a:lnTo>
                    <a:lnTo>
                      <a:pt x="193" y="399"/>
                    </a:lnTo>
                    <a:lnTo>
                      <a:pt x="172" y="419"/>
                    </a:lnTo>
                    <a:lnTo>
                      <a:pt x="130" y="437"/>
                    </a:lnTo>
                    <a:lnTo>
                      <a:pt x="117" y="453"/>
                    </a:lnTo>
                    <a:lnTo>
                      <a:pt x="80" y="455"/>
                    </a:lnTo>
                    <a:lnTo>
                      <a:pt x="46" y="440"/>
                    </a:lnTo>
                    <a:lnTo>
                      <a:pt x="0" y="419"/>
                    </a:lnTo>
                    <a:lnTo>
                      <a:pt x="5" y="392"/>
                    </a:lnTo>
                    <a:lnTo>
                      <a:pt x="20" y="387"/>
                    </a:lnTo>
                    <a:lnTo>
                      <a:pt x="57" y="413"/>
                    </a:lnTo>
                    <a:lnTo>
                      <a:pt x="37" y="372"/>
                    </a:lnTo>
                    <a:lnTo>
                      <a:pt x="48" y="364"/>
                    </a:lnTo>
                    <a:lnTo>
                      <a:pt x="66" y="369"/>
                    </a:lnTo>
                    <a:lnTo>
                      <a:pt x="87" y="399"/>
                    </a:lnTo>
                    <a:lnTo>
                      <a:pt x="87" y="333"/>
                    </a:lnTo>
                    <a:lnTo>
                      <a:pt x="87" y="263"/>
                    </a:lnTo>
                    <a:lnTo>
                      <a:pt x="97" y="200"/>
                    </a:lnTo>
                    <a:lnTo>
                      <a:pt x="115" y="147"/>
                    </a:lnTo>
                    <a:lnTo>
                      <a:pt x="133" y="100"/>
                    </a:lnTo>
                    <a:lnTo>
                      <a:pt x="153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0" name="Freeform 23"/>
              <p:cNvSpPr>
                <a:spLocks/>
              </p:cNvSpPr>
              <p:nvPr/>
            </p:nvSpPr>
            <p:spPr bwMode="auto">
              <a:xfrm>
                <a:off x="4265" y="3517"/>
                <a:ext cx="457" cy="493"/>
              </a:xfrm>
              <a:custGeom>
                <a:avLst/>
                <a:gdLst>
                  <a:gd name="T0" fmla="*/ 53 w 457"/>
                  <a:gd name="T1" fmla="*/ 3 h 493"/>
                  <a:gd name="T2" fmla="*/ 80 w 457"/>
                  <a:gd name="T3" fmla="*/ 5 h 493"/>
                  <a:gd name="T4" fmla="*/ 118 w 457"/>
                  <a:gd name="T5" fmla="*/ 23 h 493"/>
                  <a:gd name="T6" fmla="*/ 161 w 457"/>
                  <a:gd name="T7" fmla="*/ 62 h 493"/>
                  <a:gd name="T8" fmla="*/ 208 w 457"/>
                  <a:gd name="T9" fmla="*/ 116 h 493"/>
                  <a:gd name="T10" fmla="*/ 261 w 457"/>
                  <a:gd name="T11" fmla="*/ 190 h 493"/>
                  <a:gd name="T12" fmla="*/ 302 w 457"/>
                  <a:gd name="T13" fmla="*/ 271 h 493"/>
                  <a:gd name="T14" fmla="*/ 324 w 457"/>
                  <a:gd name="T15" fmla="*/ 365 h 493"/>
                  <a:gd name="T16" fmla="*/ 347 w 457"/>
                  <a:gd name="T17" fmla="*/ 421 h 493"/>
                  <a:gd name="T18" fmla="*/ 360 w 457"/>
                  <a:gd name="T19" fmla="*/ 452 h 493"/>
                  <a:gd name="T20" fmla="*/ 388 w 457"/>
                  <a:gd name="T21" fmla="*/ 460 h 493"/>
                  <a:gd name="T22" fmla="*/ 428 w 457"/>
                  <a:gd name="T23" fmla="*/ 460 h 493"/>
                  <a:gd name="T24" fmla="*/ 448 w 457"/>
                  <a:gd name="T25" fmla="*/ 461 h 493"/>
                  <a:gd name="T26" fmla="*/ 457 w 457"/>
                  <a:gd name="T27" fmla="*/ 484 h 493"/>
                  <a:gd name="T28" fmla="*/ 430 w 457"/>
                  <a:gd name="T29" fmla="*/ 491 h 493"/>
                  <a:gd name="T30" fmla="*/ 392 w 457"/>
                  <a:gd name="T31" fmla="*/ 488 h 493"/>
                  <a:gd name="T32" fmla="*/ 356 w 457"/>
                  <a:gd name="T33" fmla="*/ 484 h 493"/>
                  <a:gd name="T34" fmla="*/ 333 w 457"/>
                  <a:gd name="T35" fmla="*/ 464 h 493"/>
                  <a:gd name="T36" fmla="*/ 315 w 457"/>
                  <a:gd name="T37" fmla="*/ 470 h 493"/>
                  <a:gd name="T38" fmla="*/ 308 w 457"/>
                  <a:gd name="T39" fmla="*/ 488 h 493"/>
                  <a:gd name="T40" fmla="*/ 284 w 457"/>
                  <a:gd name="T41" fmla="*/ 493 h 493"/>
                  <a:gd name="T42" fmla="*/ 271 w 457"/>
                  <a:gd name="T43" fmla="*/ 482 h 493"/>
                  <a:gd name="T44" fmla="*/ 279 w 457"/>
                  <a:gd name="T45" fmla="*/ 460 h 493"/>
                  <a:gd name="T46" fmla="*/ 303 w 457"/>
                  <a:gd name="T47" fmla="*/ 433 h 493"/>
                  <a:gd name="T48" fmla="*/ 306 w 457"/>
                  <a:gd name="T49" fmla="*/ 398 h 493"/>
                  <a:gd name="T50" fmla="*/ 294 w 457"/>
                  <a:gd name="T51" fmla="*/ 362 h 493"/>
                  <a:gd name="T52" fmla="*/ 270 w 457"/>
                  <a:gd name="T53" fmla="*/ 294 h 493"/>
                  <a:gd name="T54" fmla="*/ 238 w 457"/>
                  <a:gd name="T55" fmla="*/ 244 h 493"/>
                  <a:gd name="T56" fmla="*/ 207 w 457"/>
                  <a:gd name="T57" fmla="*/ 193 h 493"/>
                  <a:gd name="T58" fmla="*/ 175 w 457"/>
                  <a:gd name="T59" fmla="*/ 154 h 493"/>
                  <a:gd name="T60" fmla="*/ 130 w 457"/>
                  <a:gd name="T61" fmla="*/ 112 h 493"/>
                  <a:gd name="T62" fmla="*/ 80 w 457"/>
                  <a:gd name="T63" fmla="*/ 84 h 493"/>
                  <a:gd name="T64" fmla="*/ 12 w 457"/>
                  <a:gd name="T65" fmla="*/ 57 h 493"/>
                  <a:gd name="T66" fmla="*/ 0 w 457"/>
                  <a:gd name="T67" fmla="*/ 23 h 493"/>
                  <a:gd name="T68" fmla="*/ 21 w 457"/>
                  <a:gd name="T69" fmla="*/ 0 h 493"/>
                  <a:gd name="T70" fmla="*/ 53 w 457"/>
                  <a:gd name="T71" fmla="*/ 3 h 49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57" h="493">
                    <a:moveTo>
                      <a:pt x="53" y="3"/>
                    </a:moveTo>
                    <a:lnTo>
                      <a:pt x="80" y="5"/>
                    </a:lnTo>
                    <a:lnTo>
                      <a:pt x="118" y="23"/>
                    </a:lnTo>
                    <a:lnTo>
                      <a:pt x="161" y="62"/>
                    </a:lnTo>
                    <a:lnTo>
                      <a:pt x="208" y="116"/>
                    </a:lnTo>
                    <a:lnTo>
                      <a:pt x="261" y="190"/>
                    </a:lnTo>
                    <a:lnTo>
                      <a:pt x="302" y="271"/>
                    </a:lnTo>
                    <a:lnTo>
                      <a:pt x="324" y="365"/>
                    </a:lnTo>
                    <a:lnTo>
                      <a:pt x="347" y="421"/>
                    </a:lnTo>
                    <a:lnTo>
                      <a:pt x="360" y="452"/>
                    </a:lnTo>
                    <a:lnTo>
                      <a:pt x="388" y="460"/>
                    </a:lnTo>
                    <a:lnTo>
                      <a:pt x="428" y="460"/>
                    </a:lnTo>
                    <a:lnTo>
                      <a:pt x="448" y="461"/>
                    </a:lnTo>
                    <a:lnTo>
                      <a:pt x="457" y="484"/>
                    </a:lnTo>
                    <a:lnTo>
                      <a:pt x="430" y="491"/>
                    </a:lnTo>
                    <a:lnTo>
                      <a:pt x="392" y="488"/>
                    </a:lnTo>
                    <a:lnTo>
                      <a:pt x="356" y="484"/>
                    </a:lnTo>
                    <a:lnTo>
                      <a:pt x="333" y="464"/>
                    </a:lnTo>
                    <a:lnTo>
                      <a:pt x="315" y="470"/>
                    </a:lnTo>
                    <a:lnTo>
                      <a:pt x="308" y="488"/>
                    </a:lnTo>
                    <a:lnTo>
                      <a:pt x="284" y="493"/>
                    </a:lnTo>
                    <a:lnTo>
                      <a:pt x="271" y="482"/>
                    </a:lnTo>
                    <a:lnTo>
                      <a:pt x="279" y="460"/>
                    </a:lnTo>
                    <a:lnTo>
                      <a:pt x="303" y="433"/>
                    </a:lnTo>
                    <a:lnTo>
                      <a:pt x="306" y="398"/>
                    </a:lnTo>
                    <a:lnTo>
                      <a:pt x="294" y="362"/>
                    </a:lnTo>
                    <a:lnTo>
                      <a:pt x="270" y="294"/>
                    </a:lnTo>
                    <a:lnTo>
                      <a:pt x="238" y="244"/>
                    </a:lnTo>
                    <a:lnTo>
                      <a:pt x="207" y="193"/>
                    </a:lnTo>
                    <a:lnTo>
                      <a:pt x="175" y="154"/>
                    </a:lnTo>
                    <a:lnTo>
                      <a:pt x="130" y="112"/>
                    </a:lnTo>
                    <a:lnTo>
                      <a:pt x="80" y="84"/>
                    </a:lnTo>
                    <a:lnTo>
                      <a:pt x="12" y="57"/>
                    </a:lnTo>
                    <a:lnTo>
                      <a:pt x="0" y="23"/>
                    </a:lnTo>
                    <a:lnTo>
                      <a:pt x="21" y="0"/>
                    </a:lnTo>
                    <a:lnTo>
                      <a:pt x="53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1" name="Freeform 24"/>
              <p:cNvSpPr>
                <a:spLocks/>
              </p:cNvSpPr>
              <p:nvPr/>
            </p:nvSpPr>
            <p:spPr bwMode="auto">
              <a:xfrm>
                <a:off x="4357" y="3627"/>
                <a:ext cx="599" cy="359"/>
              </a:xfrm>
              <a:custGeom>
                <a:avLst/>
                <a:gdLst>
                  <a:gd name="T0" fmla="*/ 29 w 599"/>
                  <a:gd name="T1" fmla="*/ 247 h 359"/>
                  <a:gd name="T2" fmla="*/ 5 w 599"/>
                  <a:gd name="T3" fmla="*/ 264 h 359"/>
                  <a:gd name="T4" fmla="*/ 0 w 599"/>
                  <a:gd name="T5" fmla="*/ 292 h 359"/>
                  <a:gd name="T6" fmla="*/ 5 w 599"/>
                  <a:gd name="T7" fmla="*/ 341 h 359"/>
                  <a:gd name="T8" fmla="*/ 27 w 599"/>
                  <a:gd name="T9" fmla="*/ 359 h 359"/>
                  <a:gd name="T10" fmla="*/ 86 w 599"/>
                  <a:gd name="T11" fmla="*/ 345 h 359"/>
                  <a:gd name="T12" fmla="*/ 150 w 599"/>
                  <a:gd name="T13" fmla="*/ 306 h 359"/>
                  <a:gd name="T14" fmla="*/ 234 w 599"/>
                  <a:gd name="T15" fmla="*/ 259 h 359"/>
                  <a:gd name="T16" fmla="*/ 293 w 599"/>
                  <a:gd name="T17" fmla="*/ 232 h 359"/>
                  <a:gd name="T18" fmla="*/ 329 w 599"/>
                  <a:gd name="T19" fmla="*/ 227 h 359"/>
                  <a:gd name="T20" fmla="*/ 383 w 599"/>
                  <a:gd name="T21" fmla="*/ 224 h 359"/>
                  <a:gd name="T22" fmla="*/ 414 w 599"/>
                  <a:gd name="T23" fmla="*/ 220 h 359"/>
                  <a:gd name="T24" fmla="*/ 452 w 599"/>
                  <a:gd name="T25" fmla="*/ 197 h 359"/>
                  <a:gd name="T26" fmla="*/ 489 w 599"/>
                  <a:gd name="T27" fmla="*/ 186 h 359"/>
                  <a:gd name="T28" fmla="*/ 507 w 599"/>
                  <a:gd name="T29" fmla="*/ 186 h 359"/>
                  <a:gd name="T30" fmla="*/ 536 w 599"/>
                  <a:gd name="T31" fmla="*/ 186 h 359"/>
                  <a:gd name="T32" fmla="*/ 545 w 599"/>
                  <a:gd name="T33" fmla="*/ 173 h 359"/>
                  <a:gd name="T34" fmla="*/ 549 w 599"/>
                  <a:gd name="T35" fmla="*/ 136 h 359"/>
                  <a:gd name="T36" fmla="*/ 566 w 599"/>
                  <a:gd name="T37" fmla="*/ 97 h 359"/>
                  <a:gd name="T38" fmla="*/ 590 w 599"/>
                  <a:gd name="T39" fmla="*/ 59 h 359"/>
                  <a:gd name="T40" fmla="*/ 599 w 599"/>
                  <a:gd name="T41" fmla="*/ 41 h 359"/>
                  <a:gd name="T42" fmla="*/ 593 w 599"/>
                  <a:gd name="T43" fmla="*/ 18 h 359"/>
                  <a:gd name="T44" fmla="*/ 557 w 599"/>
                  <a:gd name="T45" fmla="*/ 0 h 359"/>
                  <a:gd name="T46" fmla="*/ 531 w 599"/>
                  <a:gd name="T47" fmla="*/ 5 h 359"/>
                  <a:gd name="T48" fmla="*/ 504 w 599"/>
                  <a:gd name="T49" fmla="*/ 86 h 359"/>
                  <a:gd name="T50" fmla="*/ 494 w 599"/>
                  <a:gd name="T51" fmla="*/ 150 h 359"/>
                  <a:gd name="T52" fmla="*/ 476 w 599"/>
                  <a:gd name="T53" fmla="*/ 159 h 359"/>
                  <a:gd name="T54" fmla="*/ 401 w 599"/>
                  <a:gd name="T55" fmla="*/ 165 h 359"/>
                  <a:gd name="T56" fmla="*/ 321 w 599"/>
                  <a:gd name="T57" fmla="*/ 173 h 359"/>
                  <a:gd name="T58" fmla="*/ 270 w 599"/>
                  <a:gd name="T59" fmla="*/ 170 h 359"/>
                  <a:gd name="T60" fmla="*/ 243 w 599"/>
                  <a:gd name="T61" fmla="*/ 182 h 359"/>
                  <a:gd name="T62" fmla="*/ 189 w 599"/>
                  <a:gd name="T63" fmla="*/ 200 h 359"/>
                  <a:gd name="T64" fmla="*/ 99 w 599"/>
                  <a:gd name="T65" fmla="*/ 227 h 359"/>
                  <a:gd name="T66" fmla="*/ 29 w 599"/>
                  <a:gd name="T67" fmla="*/ 247 h 35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99" h="359">
                    <a:moveTo>
                      <a:pt x="29" y="247"/>
                    </a:moveTo>
                    <a:lnTo>
                      <a:pt x="5" y="264"/>
                    </a:lnTo>
                    <a:lnTo>
                      <a:pt x="0" y="292"/>
                    </a:lnTo>
                    <a:lnTo>
                      <a:pt x="5" y="341"/>
                    </a:lnTo>
                    <a:lnTo>
                      <a:pt x="27" y="359"/>
                    </a:lnTo>
                    <a:lnTo>
                      <a:pt x="86" y="345"/>
                    </a:lnTo>
                    <a:lnTo>
                      <a:pt x="150" y="306"/>
                    </a:lnTo>
                    <a:lnTo>
                      <a:pt x="234" y="259"/>
                    </a:lnTo>
                    <a:lnTo>
                      <a:pt x="293" y="232"/>
                    </a:lnTo>
                    <a:lnTo>
                      <a:pt x="329" y="227"/>
                    </a:lnTo>
                    <a:lnTo>
                      <a:pt x="383" y="224"/>
                    </a:lnTo>
                    <a:lnTo>
                      <a:pt x="414" y="220"/>
                    </a:lnTo>
                    <a:lnTo>
                      <a:pt x="452" y="197"/>
                    </a:lnTo>
                    <a:lnTo>
                      <a:pt x="489" y="186"/>
                    </a:lnTo>
                    <a:lnTo>
                      <a:pt x="507" y="186"/>
                    </a:lnTo>
                    <a:lnTo>
                      <a:pt x="536" y="186"/>
                    </a:lnTo>
                    <a:lnTo>
                      <a:pt x="545" y="173"/>
                    </a:lnTo>
                    <a:lnTo>
                      <a:pt x="549" y="136"/>
                    </a:lnTo>
                    <a:lnTo>
                      <a:pt x="566" y="97"/>
                    </a:lnTo>
                    <a:lnTo>
                      <a:pt x="590" y="59"/>
                    </a:lnTo>
                    <a:lnTo>
                      <a:pt x="599" y="41"/>
                    </a:lnTo>
                    <a:lnTo>
                      <a:pt x="593" y="18"/>
                    </a:lnTo>
                    <a:lnTo>
                      <a:pt x="557" y="0"/>
                    </a:lnTo>
                    <a:lnTo>
                      <a:pt x="531" y="5"/>
                    </a:lnTo>
                    <a:lnTo>
                      <a:pt x="504" y="86"/>
                    </a:lnTo>
                    <a:lnTo>
                      <a:pt x="494" y="150"/>
                    </a:lnTo>
                    <a:lnTo>
                      <a:pt x="476" y="159"/>
                    </a:lnTo>
                    <a:lnTo>
                      <a:pt x="401" y="165"/>
                    </a:lnTo>
                    <a:lnTo>
                      <a:pt x="321" y="173"/>
                    </a:lnTo>
                    <a:lnTo>
                      <a:pt x="270" y="170"/>
                    </a:lnTo>
                    <a:lnTo>
                      <a:pt x="243" y="182"/>
                    </a:lnTo>
                    <a:lnTo>
                      <a:pt x="189" y="200"/>
                    </a:lnTo>
                    <a:lnTo>
                      <a:pt x="99" y="227"/>
                    </a:lnTo>
                    <a:lnTo>
                      <a:pt x="29" y="2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2" name="Freeform 25"/>
              <p:cNvSpPr>
                <a:spLocks/>
              </p:cNvSpPr>
              <p:nvPr/>
            </p:nvSpPr>
            <p:spPr bwMode="auto">
              <a:xfrm>
                <a:off x="4241" y="3569"/>
                <a:ext cx="488" cy="411"/>
              </a:xfrm>
              <a:custGeom>
                <a:avLst/>
                <a:gdLst>
                  <a:gd name="T0" fmla="*/ 18 w 488"/>
                  <a:gd name="T1" fmla="*/ 310 h 411"/>
                  <a:gd name="T2" fmla="*/ 0 w 488"/>
                  <a:gd name="T3" fmla="*/ 329 h 411"/>
                  <a:gd name="T4" fmla="*/ 0 w 488"/>
                  <a:gd name="T5" fmla="*/ 356 h 411"/>
                  <a:gd name="T6" fmla="*/ 12 w 488"/>
                  <a:gd name="T7" fmla="*/ 397 h 411"/>
                  <a:gd name="T8" fmla="*/ 35 w 488"/>
                  <a:gd name="T9" fmla="*/ 411 h 411"/>
                  <a:gd name="T10" fmla="*/ 85 w 488"/>
                  <a:gd name="T11" fmla="*/ 388 h 411"/>
                  <a:gd name="T12" fmla="*/ 136 w 488"/>
                  <a:gd name="T13" fmla="*/ 341 h 411"/>
                  <a:gd name="T14" fmla="*/ 202 w 488"/>
                  <a:gd name="T15" fmla="*/ 285 h 411"/>
                  <a:gd name="T16" fmla="*/ 249 w 488"/>
                  <a:gd name="T17" fmla="*/ 251 h 411"/>
                  <a:gd name="T18" fmla="*/ 281 w 488"/>
                  <a:gd name="T19" fmla="*/ 240 h 411"/>
                  <a:gd name="T20" fmla="*/ 328 w 488"/>
                  <a:gd name="T21" fmla="*/ 228 h 411"/>
                  <a:gd name="T22" fmla="*/ 355 w 488"/>
                  <a:gd name="T23" fmla="*/ 220 h 411"/>
                  <a:gd name="T24" fmla="*/ 384 w 488"/>
                  <a:gd name="T25" fmla="*/ 194 h 411"/>
                  <a:gd name="T26" fmla="*/ 416 w 488"/>
                  <a:gd name="T27" fmla="*/ 178 h 411"/>
                  <a:gd name="T28" fmla="*/ 431 w 488"/>
                  <a:gd name="T29" fmla="*/ 173 h 411"/>
                  <a:gd name="T30" fmla="*/ 457 w 488"/>
                  <a:gd name="T31" fmla="*/ 169 h 411"/>
                  <a:gd name="T32" fmla="*/ 462 w 488"/>
                  <a:gd name="T33" fmla="*/ 156 h 411"/>
                  <a:gd name="T34" fmla="*/ 461 w 488"/>
                  <a:gd name="T35" fmla="*/ 123 h 411"/>
                  <a:gd name="T36" fmla="*/ 469 w 488"/>
                  <a:gd name="T37" fmla="*/ 85 h 411"/>
                  <a:gd name="T38" fmla="*/ 483 w 488"/>
                  <a:gd name="T39" fmla="*/ 46 h 411"/>
                  <a:gd name="T40" fmla="*/ 488 w 488"/>
                  <a:gd name="T41" fmla="*/ 30 h 411"/>
                  <a:gd name="T42" fmla="*/ 479 w 488"/>
                  <a:gd name="T43" fmla="*/ 11 h 411"/>
                  <a:gd name="T44" fmla="*/ 443 w 488"/>
                  <a:gd name="T45" fmla="*/ 0 h 411"/>
                  <a:gd name="T46" fmla="*/ 422 w 488"/>
                  <a:gd name="T47" fmla="*/ 8 h 411"/>
                  <a:gd name="T48" fmla="*/ 411 w 488"/>
                  <a:gd name="T49" fmla="*/ 86 h 411"/>
                  <a:gd name="T50" fmla="*/ 413 w 488"/>
                  <a:gd name="T51" fmla="*/ 143 h 411"/>
                  <a:gd name="T52" fmla="*/ 400 w 488"/>
                  <a:gd name="T53" fmla="*/ 154 h 411"/>
                  <a:gd name="T54" fmla="*/ 333 w 488"/>
                  <a:gd name="T55" fmla="*/ 173 h 411"/>
                  <a:gd name="T56" fmla="*/ 264 w 488"/>
                  <a:gd name="T57" fmla="*/ 194 h 411"/>
                  <a:gd name="T58" fmla="*/ 218 w 488"/>
                  <a:gd name="T59" fmla="*/ 201 h 411"/>
                  <a:gd name="T60" fmla="*/ 197 w 488"/>
                  <a:gd name="T61" fmla="*/ 216 h 411"/>
                  <a:gd name="T62" fmla="*/ 152 w 488"/>
                  <a:gd name="T63" fmla="*/ 242 h 411"/>
                  <a:gd name="T64" fmla="*/ 76 w 488"/>
                  <a:gd name="T65" fmla="*/ 280 h 411"/>
                  <a:gd name="T66" fmla="*/ 18 w 488"/>
                  <a:gd name="T67" fmla="*/ 310 h 41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88" h="411">
                    <a:moveTo>
                      <a:pt x="18" y="310"/>
                    </a:moveTo>
                    <a:lnTo>
                      <a:pt x="0" y="329"/>
                    </a:lnTo>
                    <a:lnTo>
                      <a:pt x="0" y="356"/>
                    </a:lnTo>
                    <a:lnTo>
                      <a:pt x="12" y="397"/>
                    </a:lnTo>
                    <a:lnTo>
                      <a:pt x="35" y="411"/>
                    </a:lnTo>
                    <a:lnTo>
                      <a:pt x="85" y="388"/>
                    </a:lnTo>
                    <a:lnTo>
                      <a:pt x="136" y="341"/>
                    </a:lnTo>
                    <a:lnTo>
                      <a:pt x="202" y="285"/>
                    </a:lnTo>
                    <a:lnTo>
                      <a:pt x="249" y="251"/>
                    </a:lnTo>
                    <a:lnTo>
                      <a:pt x="281" y="240"/>
                    </a:lnTo>
                    <a:lnTo>
                      <a:pt x="328" y="228"/>
                    </a:lnTo>
                    <a:lnTo>
                      <a:pt x="355" y="220"/>
                    </a:lnTo>
                    <a:lnTo>
                      <a:pt x="384" y="194"/>
                    </a:lnTo>
                    <a:lnTo>
                      <a:pt x="416" y="178"/>
                    </a:lnTo>
                    <a:lnTo>
                      <a:pt x="431" y="173"/>
                    </a:lnTo>
                    <a:lnTo>
                      <a:pt x="457" y="169"/>
                    </a:lnTo>
                    <a:lnTo>
                      <a:pt x="462" y="156"/>
                    </a:lnTo>
                    <a:lnTo>
                      <a:pt x="461" y="123"/>
                    </a:lnTo>
                    <a:lnTo>
                      <a:pt x="469" y="85"/>
                    </a:lnTo>
                    <a:lnTo>
                      <a:pt x="483" y="46"/>
                    </a:lnTo>
                    <a:lnTo>
                      <a:pt x="488" y="30"/>
                    </a:lnTo>
                    <a:lnTo>
                      <a:pt x="479" y="11"/>
                    </a:lnTo>
                    <a:lnTo>
                      <a:pt x="443" y="0"/>
                    </a:lnTo>
                    <a:lnTo>
                      <a:pt x="422" y="8"/>
                    </a:lnTo>
                    <a:lnTo>
                      <a:pt x="411" y="86"/>
                    </a:lnTo>
                    <a:lnTo>
                      <a:pt x="413" y="143"/>
                    </a:lnTo>
                    <a:lnTo>
                      <a:pt x="400" y="154"/>
                    </a:lnTo>
                    <a:lnTo>
                      <a:pt x="333" y="173"/>
                    </a:lnTo>
                    <a:lnTo>
                      <a:pt x="264" y="194"/>
                    </a:lnTo>
                    <a:lnTo>
                      <a:pt x="218" y="201"/>
                    </a:lnTo>
                    <a:lnTo>
                      <a:pt x="197" y="216"/>
                    </a:lnTo>
                    <a:lnTo>
                      <a:pt x="152" y="242"/>
                    </a:lnTo>
                    <a:lnTo>
                      <a:pt x="76" y="280"/>
                    </a:lnTo>
                    <a:lnTo>
                      <a:pt x="18" y="3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7370" name="Group 26"/>
          <p:cNvGrpSpPr>
            <a:grpSpLocks/>
          </p:cNvGrpSpPr>
          <p:nvPr/>
        </p:nvGrpSpPr>
        <p:grpSpPr bwMode="auto">
          <a:xfrm>
            <a:off x="4648200" y="2601913"/>
            <a:ext cx="3265488" cy="2882900"/>
            <a:chOff x="2928" y="1728"/>
            <a:chExt cx="2057" cy="1756"/>
          </a:xfrm>
        </p:grpSpPr>
        <p:sp>
          <p:nvSpPr>
            <p:cNvPr id="21528" name="Freeform 27"/>
            <p:cNvSpPr>
              <a:spLocks/>
            </p:cNvSpPr>
            <p:nvPr/>
          </p:nvSpPr>
          <p:spPr bwMode="auto">
            <a:xfrm rot="-3568356">
              <a:off x="3783" y="2220"/>
              <a:ext cx="514" cy="164"/>
            </a:xfrm>
            <a:custGeom>
              <a:avLst/>
              <a:gdLst>
                <a:gd name="T0" fmla="*/ 12 w 935"/>
                <a:gd name="T1" fmla="*/ 7 h 299"/>
                <a:gd name="T2" fmla="*/ 17 w 935"/>
                <a:gd name="T3" fmla="*/ 2 h 299"/>
                <a:gd name="T4" fmla="*/ 20 w 935"/>
                <a:gd name="T5" fmla="*/ 7 h 299"/>
                <a:gd name="T6" fmla="*/ 27 w 935"/>
                <a:gd name="T7" fmla="*/ 5 h 299"/>
                <a:gd name="T8" fmla="*/ 27 w 935"/>
                <a:gd name="T9" fmla="*/ 14 h 299"/>
                <a:gd name="T10" fmla="*/ 33 w 935"/>
                <a:gd name="T11" fmla="*/ 8 h 299"/>
                <a:gd name="T12" fmla="*/ 36 w 935"/>
                <a:gd name="T13" fmla="*/ 10 h 299"/>
                <a:gd name="T14" fmla="*/ 37 w 935"/>
                <a:gd name="T15" fmla="*/ 18 h 299"/>
                <a:gd name="T16" fmla="*/ 43 w 935"/>
                <a:gd name="T17" fmla="*/ 13 h 299"/>
                <a:gd name="T18" fmla="*/ 47 w 935"/>
                <a:gd name="T19" fmla="*/ 18 h 299"/>
                <a:gd name="T20" fmla="*/ 49 w 935"/>
                <a:gd name="T21" fmla="*/ 21 h 299"/>
                <a:gd name="T22" fmla="*/ 54 w 935"/>
                <a:gd name="T23" fmla="*/ 16 h 299"/>
                <a:gd name="T24" fmla="*/ 58 w 935"/>
                <a:gd name="T25" fmla="*/ 16 h 299"/>
                <a:gd name="T26" fmla="*/ 60 w 935"/>
                <a:gd name="T27" fmla="*/ 23 h 299"/>
                <a:gd name="T28" fmla="*/ 65 w 935"/>
                <a:gd name="T29" fmla="*/ 20 h 299"/>
                <a:gd name="T30" fmla="*/ 69 w 935"/>
                <a:gd name="T31" fmla="*/ 16 h 299"/>
                <a:gd name="T32" fmla="*/ 73 w 935"/>
                <a:gd name="T33" fmla="*/ 21 h 299"/>
                <a:gd name="T34" fmla="*/ 76 w 935"/>
                <a:gd name="T35" fmla="*/ 21 h 299"/>
                <a:gd name="T36" fmla="*/ 81 w 935"/>
                <a:gd name="T37" fmla="*/ 20 h 299"/>
                <a:gd name="T38" fmla="*/ 85 w 935"/>
                <a:gd name="T39" fmla="*/ 25 h 299"/>
                <a:gd name="T40" fmla="*/ 79 w 935"/>
                <a:gd name="T41" fmla="*/ 23 h 299"/>
                <a:gd name="T42" fmla="*/ 74 w 935"/>
                <a:gd name="T43" fmla="*/ 26 h 299"/>
                <a:gd name="T44" fmla="*/ 71 w 935"/>
                <a:gd name="T45" fmla="*/ 24 h 299"/>
                <a:gd name="T46" fmla="*/ 64 w 935"/>
                <a:gd name="T47" fmla="*/ 25 h 299"/>
                <a:gd name="T48" fmla="*/ 60 w 935"/>
                <a:gd name="T49" fmla="*/ 27 h 299"/>
                <a:gd name="T50" fmla="*/ 57 w 935"/>
                <a:gd name="T51" fmla="*/ 25 h 299"/>
                <a:gd name="T52" fmla="*/ 55 w 935"/>
                <a:gd name="T53" fmla="*/ 19 h 299"/>
                <a:gd name="T54" fmla="*/ 47 w 935"/>
                <a:gd name="T55" fmla="*/ 25 h 299"/>
                <a:gd name="T56" fmla="*/ 45 w 935"/>
                <a:gd name="T57" fmla="*/ 22 h 299"/>
                <a:gd name="T58" fmla="*/ 42 w 935"/>
                <a:gd name="T59" fmla="*/ 17 h 299"/>
                <a:gd name="T60" fmla="*/ 35 w 935"/>
                <a:gd name="T61" fmla="*/ 23 h 299"/>
                <a:gd name="T62" fmla="*/ 32 w 935"/>
                <a:gd name="T63" fmla="*/ 21 h 299"/>
                <a:gd name="T64" fmla="*/ 33 w 935"/>
                <a:gd name="T65" fmla="*/ 13 h 299"/>
                <a:gd name="T66" fmla="*/ 30 w 935"/>
                <a:gd name="T67" fmla="*/ 16 h 299"/>
                <a:gd name="T68" fmla="*/ 23 w 935"/>
                <a:gd name="T69" fmla="*/ 19 h 299"/>
                <a:gd name="T70" fmla="*/ 23 w 935"/>
                <a:gd name="T71" fmla="*/ 13 h 299"/>
                <a:gd name="T72" fmla="*/ 19 w 935"/>
                <a:gd name="T73" fmla="*/ 12 h 299"/>
                <a:gd name="T74" fmla="*/ 11 w 935"/>
                <a:gd name="T75" fmla="*/ 13 h 299"/>
                <a:gd name="T76" fmla="*/ 7 w 935"/>
                <a:gd name="T77" fmla="*/ 7 h 299"/>
                <a:gd name="T78" fmla="*/ 0 w 935"/>
                <a:gd name="T79" fmla="*/ 2 h 2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35" h="299">
                  <a:moveTo>
                    <a:pt x="25" y="0"/>
                  </a:moveTo>
                  <a:lnTo>
                    <a:pt x="125" y="74"/>
                  </a:lnTo>
                  <a:lnTo>
                    <a:pt x="153" y="72"/>
                  </a:lnTo>
                  <a:lnTo>
                    <a:pt x="185" y="24"/>
                  </a:lnTo>
                  <a:lnTo>
                    <a:pt x="218" y="50"/>
                  </a:lnTo>
                  <a:lnTo>
                    <a:pt x="221" y="72"/>
                  </a:lnTo>
                  <a:lnTo>
                    <a:pt x="260" y="33"/>
                  </a:lnTo>
                  <a:lnTo>
                    <a:pt x="292" y="52"/>
                  </a:lnTo>
                  <a:lnTo>
                    <a:pt x="289" y="161"/>
                  </a:lnTo>
                  <a:lnTo>
                    <a:pt x="300" y="150"/>
                  </a:lnTo>
                  <a:lnTo>
                    <a:pt x="352" y="89"/>
                  </a:lnTo>
                  <a:lnTo>
                    <a:pt x="365" y="83"/>
                  </a:lnTo>
                  <a:lnTo>
                    <a:pt x="385" y="94"/>
                  </a:lnTo>
                  <a:lnTo>
                    <a:pt x="390" y="113"/>
                  </a:lnTo>
                  <a:lnTo>
                    <a:pt x="396" y="212"/>
                  </a:lnTo>
                  <a:lnTo>
                    <a:pt x="412" y="201"/>
                  </a:lnTo>
                  <a:lnTo>
                    <a:pt x="461" y="144"/>
                  </a:lnTo>
                  <a:lnTo>
                    <a:pt x="474" y="140"/>
                  </a:lnTo>
                  <a:lnTo>
                    <a:pt x="494" y="150"/>
                  </a:lnTo>
                  <a:lnTo>
                    <a:pt x="516" y="201"/>
                  </a:lnTo>
                  <a:lnTo>
                    <a:pt x="516" y="223"/>
                  </a:lnTo>
                  <a:lnTo>
                    <a:pt x="537" y="227"/>
                  </a:lnTo>
                  <a:lnTo>
                    <a:pt x="548" y="218"/>
                  </a:lnTo>
                  <a:lnTo>
                    <a:pt x="597" y="172"/>
                  </a:lnTo>
                  <a:lnTo>
                    <a:pt x="615" y="166"/>
                  </a:lnTo>
                  <a:lnTo>
                    <a:pt x="635" y="183"/>
                  </a:lnTo>
                  <a:lnTo>
                    <a:pt x="643" y="218"/>
                  </a:lnTo>
                  <a:lnTo>
                    <a:pt x="657" y="257"/>
                  </a:lnTo>
                  <a:lnTo>
                    <a:pt x="670" y="257"/>
                  </a:lnTo>
                  <a:lnTo>
                    <a:pt x="708" y="218"/>
                  </a:lnTo>
                  <a:lnTo>
                    <a:pt x="744" y="177"/>
                  </a:lnTo>
                  <a:lnTo>
                    <a:pt x="761" y="173"/>
                  </a:lnTo>
                  <a:lnTo>
                    <a:pt x="782" y="177"/>
                  </a:lnTo>
                  <a:lnTo>
                    <a:pt x="801" y="233"/>
                  </a:lnTo>
                  <a:lnTo>
                    <a:pt x="817" y="240"/>
                  </a:lnTo>
                  <a:lnTo>
                    <a:pt x="839" y="229"/>
                  </a:lnTo>
                  <a:lnTo>
                    <a:pt x="866" y="212"/>
                  </a:lnTo>
                  <a:lnTo>
                    <a:pt x="888" y="218"/>
                  </a:lnTo>
                  <a:lnTo>
                    <a:pt x="935" y="260"/>
                  </a:lnTo>
                  <a:lnTo>
                    <a:pt x="930" y="271"/>
                  </a:lnTo>
                  <a:lnTo>
                    <a:pt x="893" y="284"/>
                  </a:lnTo>
                  <a:lnTo>
                    <a:pt x="864" y="251"/>
                  </a:lnTo>
                  <a:lnTo>
                    <a:pt x="850" y="255"/>
                  </a:lnTo>
                  <a:lnTo>
                    <a:pt x="810" y="284"/>
                  </a:lnTo>
                  <a:lnTo>
                    <a:pt x="788" y="279"/>
                  </a:lnTo>
                  <a:lnTo>
                    <a:pt x="773" y="262"/>
                  </a:lnTo>
                  <a:lnTo>
                    <a:pt x="755" y="212"/>
                  </a:lnTo>
                  <a:lnTo>
                    <a:pt x="697" y="279"/>
                  </a:lnTo>
                  <a:lnTo>
                    <a:pt x="679" y="299"/>
                  </a:lnTo>
                  <a:lnTo>
                    <a:pt x="659" y="299"/>
                  </a:lnTo>
                  <a:lnTo>
                    <a:pt x="635" y="290"/>
                  </a:lnTo>
                  <a:lnTo>
                    <a:pt x="630" y="271"/>
                  </a:lnTo>
                  <a:lnTo>
                    <a:pt x="608" y="210"/>
                  </a:lnTo>
                  <a:lnTo>
                    <a:pt x="599" y="210"/>
                  </a:lnTo>
                  <a:lnTo>
                    <a:pt x="545" y="266"/>
                  </a:lnTo>
                  <a:lnTo>
                    <a:pt x="516" y="271"/>
                  </a:lnTo>
                  <a:lnTo>
                    <a:pt x="496" y="266"/>
                  </a:lnTo>
                  <a:lnTo>
                    <a:pt x="488" y="245"/>
                  </a:lnTo>
                  <a:lnTo>
                    <a:pt x="472" y="196"/>
                  </a:lnTo>
                  <a:lnTo>
                    <a:pt x="458" y="190"/>
                  </a:lnTo>
                  <a:lnTo>
                    <a:pt x="414" y="244"/>
                  </a:lnTo>
                  <a:lnTo>
                    <a:pt x="379" y="257"/>
                  </a:lnTo>
                  <a:lnTo>
                    <a:pt x="365" y="255"/>
                  </a:lnTo>
                  <a:lnTo>
                    <a:pt x="354" y="240"/>
                  </a:lnTo>
                  <a:lnTo>
                    <a:pt x="359" y="179"/>
                  </a:lnTo>
                  <a:lnTo>
                    <a:pt x="363" y="144"/>
                  </a:lnTo>
                  <a:lnTo>
                    <a:pt x="352" y="138"/>
                  </a:lnTo>
                  <a:lnTo>
                    <a:pt x="325" y="172"/>
                  </a:lnTo>
                  <a:lnTo>
                    <a:pt x="281" y="207"/>
                  </a:lnTo>
                  <a:lnTo>
                    <a:pt x="254" y="210"/>
                  </a:lnTo>
                  <a:lnTo>
                    <a:pt x="243" y="188"/>
                  </a:lnTo>
                  <a:lnTo>
                    <a:pt x="254" y="146"/>
                  </a:lnTo>
                  <a:lnTo>
                    <a:pt x="261" y="89"/>
                  </a:lnTo>
                  <a:lnTo>
                    <a:pt x="207" y="133"/>
                  </a:lnTo>
                  <a:lnTo>
                    <a:pt x="151" y="161"/>
                  </a:lnTo>
                  <a:lnTo>
                    <a:pt x="123" y="144"/>
                  </a:lnTo>
                  <a:lnTo>
                    <a:pt x="123" y="107"/>
                  </a:lnTo>
                  <a:lnTo>
                    <a:pt x="69" y="79"/>
                  </a:lnTo>
                  <a:lnTo>
                    <a:pt x="16" y="39"/>
                  </a:lnTo>
                  <a:lnTo>
                    <a:pt x="0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28"/>
            <p:cNvSpPr>
              <a:spLocks/>
            </p:cNvSpPr>
            <p:nvPr/>
          </p:nvSpPr>
          <p:spPr bwMode="auto">
            <a:xfrm rot="2090987">
              <a:off x="3562" y="2230"/>
              <a:ext cx="514" cy="164"/>
            </a:xfrm>
            <a:custGeom>
              <a:avLst/>
              <a:gdLst>
                <a:gd name="T0" fmla="*/ 12 w 935"/>
                <a:gd name="T1" fmla="*/ 7 h 299"/>
                <a:gd name="T2" fmla="*/ 17 w 935"/>
                <a:gd name="T3" fmla="*/ 2 h 299"/>
                <a:gd name="T4" fmla="*/ 20 w 935"/>
                <a:gd name="T5" fmla="*/ 7 h 299"/>
                <a:gd name="T6" fmla="*/ 27 w 935"/>
                <a:gd name="T7" fmla="*/ 5 h 299"/>
                <a:gd name="T8" fmla="*/ 27 w 935"/>
                <a:gd name="T9" fmla="*/ 14 h 299"/>
                <a:gd name="T10" fmla="*/ 33 w 935"/>
                <a:gd name="T11" fmla="*/ 8 h 299"/>
                <a:gd name="T12" fmla="*/ 36 w 935"/>
                <a:gd name="T13" fmla="*/ 10 h 299"/>
                <a:gd name="T14" fmla="*/ 37 w 935"/>
                <a:gd name="T15" fmla="*/ 18 h 299"/>
                <a:gd name="T16" fmla="*/ 43 w 935"/>
                <a:gd name="T17" fmla="*/ 13 h 299"/>
                <a:gd name="T18" fmla="*/ 47 w 935"/>
                <a:gd name="T19" fmla="*/ 18 h 299"/>
                <a:gd name="T20" fmla="*/ 49 w 935"/>
                <a:gd name="T21" fmla="*/ 21 h 299"/>
                <a:gd name="T22" fmla="*/ 54 w 935"/>
                <a:gd name="T23" fmla="*/ 16 h 299"/>
                <a:gd name="T24" fmla="*/ 58 w 935"/>
                <a:gd name="T25" fmla="*/ 16 h 299"/>
                <a:gd name="T26" fmla="*/ 60 w 935"/>
                <a:gd name="T27" fmla="*/ 23 h 299"/>
                <a:gd name="T28" fmla="*/ 65 w 935"/>
                <a:gd name="T29" fmla="*/ 20 h 299"/>
                <a:gd name="T30" fmla="*/ 69 w 935"/>
                <a:gd name="T31" fmla="*/ 16 h 299"/>
                <a:gd name="T32" fmla="*/ 73 w 935"/>
                <a:gd name="T33" fmla="*/ 21 h 299"/>
                <a:gd name="T34" fmla="*/ 76 w 935"/>
                <a:gd name="T35" fmla="*/ 21 h 299"/>
                <a:gd name="T36" fmla="*/ 81 w 935"/>
                <a:gd name="T37" fmla="*/ 20 h 299"/>
                <a:gd name="T38" fmla="*/ 85 w 935"/>
                <a:gd name="T39" fmla="*/ 25 h 299"/>
                <a:gd name="T40" fmla="*/ 79 w 935"/>
                <a:gd name="T41" fmla="*/ 23 h 299"/>
                <a:gd name="T42" fmla="*/ 74 w 935"/>
                <a:gd name="T43" fmla="*/ 26 h 299"/>
                <a:gd name="T44" fmla="*/ 71 w 935"/>
                <a:gd name="T45" fmla="*/ 24 h 299"/>
                <a:gd name="T46" fmla="*/ 64 w 935"/>
                <a:gd name="T47" fmla="*/ 25 h 299"/>
                <a:gd name="T48" fmla="*/ 60 w 935"/>
                <a:gd name="T49" fmla="*/ 27 h 299"/>
                <a:gd name="T50" fmla="*/ 57 w 935"/>
                <a:gd name="T51" fmla="*/ 25 h 299"/>
                <a:gd name="T52" fmla="*/ 55 w 935"/>
                <a:gd name="T53" fmla="*/ 19 h 299"/>
                <a:gd name="T54" fmla="*/ 47 w 935"/>
                <a:gd name="T55" fmla="*/ 25 h 299"/>
                <a:gd name="T56" fmla="*/ 45 w 935"/>
                <a:gd name="T57" fmla="*/ 22 h 299"/>
                <a:gd name="T58" fmla="*/ 42 w 935"/>
                <a:gd name="T59" fmla="*/ 17 h 299"/>
                <a:gd name="T60" fmla="*/ 35 w 935"/>
                <a:gd name="T61" fmla="*/ 23 h 299"/>
                <a:gd name="T62" fmla="*/ 32 w 935"/>
                <a:gd name="T63" fmla="*/ 21 h 299"/>
                <a:gd name="T64" fmla="*/ 33 w 935"/>
                <a:gd name="T65" fmla="*/ 13 h 299"/>
                <a:gd name="T66" fmla="*/ 30 w 935"/>
                <a:gd name="T67" fmla="*/ 16 h 299"/>
                <a:gd name="T68" fmla="*/ 23 w 935"/>
                <a:gd name="T69" fmla="*/ 19 h 299"/>
                <a:gd name="T70" fmla="*/ 23 w 935"/>
                <a:gd name="T71" fmla="*/ 13 h 299"/>
                <a:gd name="T72" fmla="*/ 19 w 935"/>
                <a:gd name="T73" fmla="*/ 12 h 299"/>
                <a:gd name="T74" fmla="*/ 11 w 935"/>
                <a:gd name="T75" fmla="*/ 13 h 299"/>
                <a:gd name="T76" fmla="*/ 7 w 935"/>
                <a:gd name="T77" fmla="*/ 7 h 299"/>
                <a:gd name="T78" fmla="*/ 0 w 935"/>
                <a:gd name="T79" fmla="*/ 2 h 2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35" h="299">
                  <a:moveTo>
                    <a:pt x="25" y="0"/>
                  </a:moveTo>
                  <a:lnTo>
                    <a:pt x="125" y="74"/>
                  </a:lnTo>
                  <a:lnTo>
                    <a:pt x="153" y="72"/>
                  </a:lnTo>
                  <a:lnTo>
                    <a:pt x="185" y="24"/>
                  </a:lnTo>
                  <a:lnTo>
                    <a:pt x="218" y="50"/>
                  </a:lnTo>
                  <a:lnTo>
                    <a:pt x="221" y="72"/>
                  </a:lnTo>
                  <a:lnTo>
                    <a:pt x="260" y="33"/>
                  </a:lnTo>
                  <a:lnTo>
                    <a:pt x="292" y="52"/>
                  </a:lnTo>
                  <a:lnTo>
                    <a:pt x="289" y="161"/>
                  </a:lnTo>
                  <a:lnTo>
                    <a:pt x="300" y="150"/>
                  </a:lnTo>
                  <a:lnTo>
                    <a:pt x="352" y="89"/>
                  </a:lnTo>
                  <a:lnTo>
                    <a:pt x="365" y="83"/>
                  </a:lnTo>
                  <a:lnTo>
                    <a:pt x="385" y="94"/>
                  </a:lnTo>
                  <a:lnTo>
                    <a:pt x="390" y="113"/>
                  </a:lnTo>
                  <a:lnTo>
                    <a:pt x="396" y="212"/>
                  </a:lnTo>
                  <a:lnTo>
                    <a:pt x="412" y="201"/>
                  </a:lnTo>
                  <a:lnTo>
                    <a:pt x="461" y="144"/>
                  </a:lnTo>
                  <a:lnTo>
                    <a:pt x="474" y="140"/>
                  </a:lnTo>
                  <a:lnTo>
                    <a:pt x="494" y="150"/>
                  </a:lnTo>
                  <a:lnTo>
                    <a:pt x="516" y="201"/>
                  </a:lnTo>
                  <a:lnTo>
                    <a:pt x="516" y="223"/>
                  </a:lnTo>
                  <a:lnTo>
                    <a:pt x="537" y="227"/>
                  </a:lnTo>
                  <a:lnTo>
                    <a:pt x="548" y="218"/>
                  </a:lnTo>
                  <a:lnTo>
                    <a:pt x="597" y="172"/>
                  </a:lnTo>
                  <a:lnTo>
                    <a:pt x="615" y="166"/>
                  </a:lnTo>
                  <a:lnTo>
                    <a:pt x="635" y="183"/>
                  </a:lnTo>
                  <a:lnTo>
                    <a:pt x="643" y="218"/>
                  </a:lnTo>
                  <a:lnTo>
                    <a:pt x="657" y="257"/>
                  </a:lnTo>
                  <a:lnTo>
                    <a:pt x="670" y="257"/>
                  </a:lnTo>
                  <a:lnTo>
                    <a:pt x="708" y="218"/>
                  </a:lnTo>
                  <a:lnTo>
                    <a:pt x="744" y="177"/>
                  </a:lnTo>
                  <a:lnTo>
                    <a:pt x="761" y="173"/>
                  </a:lnTo>
                  <a:lnTo>
                    <a:pt x="782" y="177"/>
                  </a:lnTo>
                  <a:lnTo>
                    <a:pt x="801" y="233"/>
                  </a:lnTo>
                  <a:lnTo>
                    <a:pt x="817" y="240"/>
                  </a:lnTo>
                  <a:lnTo>
                    <a:pt x="839" y="229"/>
                  </a:lnTo>
                  <a:lnTo>
                    <a:pt x="866" y="212"/>
                  </a:lnTo>
                  <a:lnTo>
                    <a:pt x="888" y="218"/>
                  </a:lnTo>
                  <a:lnTo>
                    <a:pt x="935" y="260"/>
                  </a:lnTo>
                  <a:lnTo>
                    <a:pt x="930" y="271"/>
                  </a:lnTo>
                  <a:lnTo>
                    <a:pt x="893" y="284"/>
                  </a:lnTo>
                  <a:lnTo>
                    <a:pt x="864" y="251"/>
                  </a:lnTo>
                  <a:lnTo>
                    <a:pt x="850" y="255"/>
                  </a:lnTo>
                  <a:lnTo>
                    <a:pt x="810" y="284"/>
                  </a:lnTo>
                  <a:lnTo>
                    <a:pt x="788" y="279"/>
                  </a:lnTo>
                  <a:lnTo>
                    <a:pt x="773" y="262"/>
                  </a:lnTo>
                  <a:lnTo>
                    <a:pt x="755" y="212"/>
                  </a:lnTo>
                  <a:lnTo>
                    <a:pt x="697" y="279"/>
                  </a:lnTo>
                  <a:lnTo>
                    <a:pt x="679" y="299"/>
                  </a:lnTo>
                  <a:lnTo>
                    <a:pt x="659" y="299"/>
                  </a:lnTo>
                  <a:lnTo>
                    <a:pt x="635" y="290"/>
                  </a:lnTo>
                  <a:lnTo>
                    <a:pt x="630" y="271"/>
                  </a:lnTo>
                  <a:lnTo>
                    <a:pt x="608" y="210"/>
                  </a:lnTo>
                  <a:lnTo>
                    <a:pt x="599" y="210"/>
                  </a:lnTo>
                  <a:lnTo>
                    <a:pt x="545" y="266"/>
                  </a:lnTo>
                  <a:lnTo>
                    <a:pt x="516" y="271"/>
                  </a:lnTo>
                  <a:lnTo>
                    <a:pt x="496" y="266"/>
                  </a:lnTo>
                  <a:lnTo>
                    <a:pt x="488" y="245"/>
                  </a:lnTo>
                  <a:lnTo>
                    <a:pt x="472" y="196"/>
                  </a:lnTo>
                  <a:lnTo>
                    <a:pt x="458" y="190"/>
                  </a:lnTo>
                  <a:lnTo>
                    <a:pt x="414" y="244"/>
                  </a:lnTo>
                  <a:lnTo>
                    <a:pt x="379" y="257"/>
                  </a:lnTo>
                  <a:lnTo>
                    <a:pt x="365" y="255"/>
                  </a:lnTo>
                  <a:lnTo>
                    <a:pt x="354" y="240"/>
                  </a:lnTo>
                  <a:lnTo>
                    <a:pt x="359" y="179"/>
                  </a:lnTo>
                  <a:lnTo>
                    <a:pt x="363" y="144"/>
                  </a:lnTo>
                  <a:lnTo>
                    <a:pt x="352" y="138"/>
                  </a:lnTo>
                  <a:lnTo>
                    <a:pt x="325" y="172"/>
                  </a:lnTo>
                  <a:lnTo>
                    <a:pt x="281" y="207"/>
                  </a:lnTo>
                  <a:lnTo>
                    <a:pt x="254" y="210"/>
                  </a:lnTo>
                  <a:lnTo>
                    <a:pt x="243" y="188"/>
                  </a:lnTo>
                  <a:lnTo>
                    <a:pt x="254" y="146"/>
                  </a:lnTo>
                  <a:lnTo>
                    <a:pt x="261" y="89"/>
                  </a:lnTo>
                  <a:lnTo>
                    <a:pt x="207" y="133"/>
                  </a:lnTo>
                  <a:lnTo>
                    <a:pt x="151" y="161"/>
                  </a:lnTo>
                  <a:lnTo>
                    <a:pt x="123" y="144"/>
                  </a:lnTo>
                  <a:lnTo>
                    <a:pt x="123" y="107"/>
                  </a:lnTo>
                  <a:lnTo>
                    <a:pt x="69" y="79"/>
                  </a:lnTo>
                  <a:lnTo>
                    <a:pt x="16" y="39"/>
                  </a:lnTo>
                  <a:lnTo>
                    <a:pt x="0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29"/>
            <p:cNvSpPr>
              <a:spLocks/>
            </p:cNvSpPr>
            <p:nvPr/>
          </p:nvSpPr>
          <p:spPr bwMode="auto">
            <a:xfrm rot="-3611767">
              <a:off x="3404" y="2704"/>
              <a:ext cx="514" cy="165"/>
            </a:xfrm>
            <a:custGeom>
              <a:avLst/>
              <a:gdLst>
                <a:gd name="T0" fmla="*/ 12 w 935"/>
                <a:gd name="T1" fmla="*/ 7 h 299"/>
                <a:gd name="T2" fmla="*/ 17 w 935"/>
                <a:gd name="T3" fmla="*/ 2 h 299"/>
                <a:gd name="T4" fmla="*/ 20 w 935"/>
                <a:gd name="T5" fmla="*/ 7 h 299"/>
                <a:gd name="T6" fmla="*/ 27 w 935"/>
                <a:gd name="T7" fmla="*/ 5 h 299"/>
                <a:gd name="T8" fmla="*/ 27 w 935"/>
                <a:gd name="T9" fmla="*/ 14 h 299"/>
                <a:gd name="T10" fmla="*/ 33 w 935"/>
                <a:gd name="T11" fmla="*/ 8 h 299"/>
                <a:gd name="T12" fmla="*/ 36 w 935"/>
                <a:gd name="T13" fmla="*/ 10 h 299"/>
                <a:gd name="T14" fmla="*/ 37 w 935"/>
                <a:gd name="T15" fmla="*/ 19 h 299"/>
                <a:gd name="T16" fmla="*/ 43 w 935"/>
                <a:gd name="T17" fmla="*/ 13 h 299"/>
                <a:gd name="T18" fmla="*/ 47 w 935"/>
                <a:gd name="T19" fmla="*/ 19 h 299"/>
                <a:gd name="T20" fmla="*/ 49 w 935"/>
                <a:gd name="T21" fmla="*/ 21 h 299"/>
                <a:gd name="T22" fmla="*/ 54 w 935"/>
                <a:gd name="T23" fmla="*/ 16 h 299"/>
                <a:gd name="T24" fmla="*/ 58 w 935"/>
                <a:gd name="T25" fmla="*/ 17 h 299"/>
                <a:gd name="T26" fmla="*/ 60 w 935"/>
                <a:gd name="T27" fmla="*/ 24 h 299"/>
                <a:gd name="T28" fmla="*/ 65 w 935"/>
                <a:gd name="T29" fmla="*/ 20 h 299"/>
                <a:gd name="T30" fmla="*/ 69 w 935"/>
                <a:gd name="T31" fmla="*/ 16 h 299"/>
                <a:gd name="T32" fmla="*/ 73 w 935"/>
                <a:gd name="T33" fmla="*/ 22 h 299"/>
                <a:gd name="T34" fmla="*/ 76 w 935"/>
                <a:gd name="T35" fmla="*/ 22 h 299"/>
                <a:gd name="T36" fmla="*/ 81 w 935"/>
                <a:gd name="T37" fmla="*/ 20 h 299"/>
                <a:gd name="T38" fmla="*/ 85 w 935"/>
                <a:gd name="T39" fmla="*/ 25 h 299"/>
                <a:gd name="T40" fmla="*/ 79 w 935"/>
                <a:gd name="T41" fmla="*/ 23 h 299"/>
                <a:gd name="T42" fmla="*/ 74 w 935"/>
                <a:gd name="T43" fmla="*/ 26 h 299"/>
                <a:gd name="T44" fmla="*/ 71 w 935"/>
                <a:gd name="T45" fmla="*/ 24 h 299"/>
                <a:gd name="T46" fmla="*/ 64 w 935"/>
                <a:gd name="T47" fmla="*/ 26 h 299"/>
                <a:gd name="T48" fmla="*/ 60 w 935"/>
                <a:gd name="T49" fmla="*/ 28 h 299"/>
                <a:gd name="T50" fmla="*/ 57 w 935"/>
                <a:gd name="T51" fmla="*/ 25 h 299"/>
                <a:gd name="T52" fmla="*/ 55 w 935"/>
                <a:gd name="T53" fmla="*/ 19 h 299"/>
                <a:gd name="T54" fmla="*/ 47 w 935"/>
                <a:gd name="T55" fmla="*/ 25 h 299"/>
                <a:gd name="T56" fmla="*/ 45 w 935"/>
                <a:gd name="T57" fmla="*/ 23 h 299"/>
                <a:gd name="T58" fmla="*/ 42 w 935"/>
                <a:gd name="T59" fmla="*/ 18 h 299"/>
                <a:gd name="T60" fmla="*/ 35 w 935"/>
                <a:gd name="T61" fmla="*/ 24 h 299"/>
                <a:gd name="T62" fmla="*/ 32 w 935"/>
                <a:gd name="T63" fmla="*/ 22 h 299"/>
                <a:gd name="T64" fmla="*/ 33 w 935"/>
                <a:gd name="T65" fmla="*/ 13 h 299"/>
                <a:gd name="T66" fmla="*/ 30 w 935"/>
                <a:gd name="T67" fmla="*/ 16 h 299"/>
                <a:gd name="T68" fmla="*/ 23 w 935"/>
                <a:gd name="T69" fmla="*/ 19 h 299"/>
                <a:gd name="T70" fmla="*/ 23 w 935"/>
                <a:gd name="T71" fmla="*/ 14 h 299"/>
                <a:gd name="T72" fmla="*/ 19 w 935"/>
                <a:gd name="T73" fmla="*/ 12 h 299"/>
                <a:gd name="T74" fmla="*/ 11 w 935"/>
                <a:gd name="T75" fmla="*/ 13 h 299"/>
                <a:gd name="T76" fmla="*/ 7 w 935"/>
                <a:gd name="T77" fmla="*/ 7 h 299"/>
                <a:gd name="T78" fmla="*/ 0 w 935"/>
                <a:gd name="T79" fmla="*/ 2 h 2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35" h="299">
                  <a:moveTo>
                    <a:pt x="25" y="0"/>
                  </a:moveTo>
                  <a:lnTo>
                    <a:pt x="125" y="74"/>
                  </a:lnTo>
                  <a:lnTo>
                    <a:pt x="153" y="72"/>
                  </a:lnTo>
                  <a:lnTo>
                    <a:pt x="185" y="24"/>
                  </a:lnTo>
                  <a:lnTo>
                    <a:pt x="218" y="50"/>
                  </a:lnTo>
                  <a:lnTo>
                    <a:pt x="221" y="72"/>
                  </a:lnTo>
                  <a:lnTo>
                    <a:pt x="260" y="33"/>
                  </a:lnTo>
                  <a:lnTo>
                    <a:pt x="292" y="52"/>
                  </a:lnTo>
                  <a:lnTo>
                    <a:pt x="289" y="161"/>
                  </a:lnTo>
                  <a:lnTo>
                    <a:pt x="300" y="150"/>
                  </a:lnTo>
                  <a:lnTo>
                    <a:pt x="352" y="89"/>
                  </a:lnTo>
                  <a:lnTo>
                    <a:pt x="365" y="83"/>
                  </a:lnTo>
                  <a:lnTo>
                    <a:pt x="385" y="94"/>
                  </a:lnTo>
                  <a:lnTo>
                    <a:pt x="390" y="113"/>
                  </a:lnTo>
                  <a:lnTo>
                    <a:pt x="396" y="212"/>
                  </a:lnTo>
                  <a:lnTo>
                    <a:pt x="412" y="201"/>
                  </a:lnTo>
                  <a:lnTo>
                    <a:pt x="461" y="144"/>
                  </a:lnTo>
                  <a:lnTo>
                    <a:pt x="474" y="140"/>
                  </a:lnTo>
                  <a:lnTo>
                    <a:pt x="494" y="150"/>
                  </a:lnTo>
                  <a:lnTo>
                    <a:pt x="516" y="201"/>
                  </a:lnTo>
                  <a:lnTo>
                    <a:pt x="516" y="223"/>
                  </a:lnTo>
                  <a:lnTo>
                    <a:pt x="537" y="227"/>
                  </a:lnTo>
                  <a:lnTo>
                    <a:pt x="548" y="218"/>
                  </a:lnTo>
                  <a:lnTo>
                    <a:pt x="597" y="172"/>
                  </a:lnTo>
                  <a:lnTo>
                    <a:pt x="615" y="166"/>
                  </a:lnTo>
                  <a:lnTo>
                    <a:pt x="635" y="183"/>
                  </a:lnTo>
                  <a:lnTo>
                    <a:pt x="643" y="218"/>
                  </a:lnTo>
                  <a:lnTo>
                    <a:pt x="657" y="257"/>
                  </a:lnTo>
                  <a:lnTo>
                    <a:pt x="670" y="257"/>
                  </a:lnTo>
                  <a:lnTo>
                    <a:pt x="708" y="218"/>
                  </a:lnTo>
                  <a:lnTo>
                    <a:pt x="744" y="177"/>
                  </a:lnTo>
                  <a:lnTo>
                    <a:pt x="761" y="173"/>
                  </a:lnTo>
                  <a:lnTo>
                    <a:pt x="782" y="177"/>
                  </a:lnTo>
                  <a:lnTo>
                    <a:pt x="801" y="233"/>
                  </a:lnTo>
                  <a:lnTo>
                    <a:pt x="817" y="240"/>
                  </a:lnTo>
                  <a:lnTo>
                    <a:pt x="839" y="229"/>
                  </a:lnTo>
                  <a:lnTo>
                    <a:pt x="866" y="212"/>
                  </a:lnTo>
                  <a:lnTo>
                    <a:pt x="888" y="218"/>
                  </a:lnTo>
                  <a:lnTo>
                    <a:pt x="935" y="260"/>
                  </a:lnTo>
                  <a:lnTo>
                    <a:pt x="930" y="271"/>
                  </a:lnTo>
                  <a:lnTo>
                    <a:pt x="893" y="284"/>
                  </a:lnTo>
                  <a:lnTo>
                    <a:pt x="864" y="251"/>
                  </a:lnTo>
                  <a:lnTo>
                    <a:pt x="850" y="255"/>
                  </a:lnTo>
                  <a:lnTo>
                    <a:pt x="810" y="284"/>
                  </a:lnTo>
                  <a:lnTo>
                    <a:pt x="788" y="279"/>
                  </a:lnTo>
                  <a:lnTo>
                    <a:pt x="773" y="262"/>
                  </a:lnTo>
                  <a:lnTo>
                    <a:pt x="755" y="212"/>
                  </a:lnTo>
                  <a:lnTo>
                    <a:pt x="697" y="279"/>
                  </a:lnTo>
                  <a:lnTo>
                    <a:pt x="679" y="299"/>
                  </a:lnTo>
                  <a:lnTo>
                    <a:pt x="659" y="299"/>
                  </a:lnTo>
                  <a:lnTo>
                    <a:pt x="635" y="290"/>
                  </a:lnTo>
                  <a:lnTo>
                    <a:pt x="630" y="271"/>
                  </a:lnTo>
                  <a:lnTo>
                    <a:pt x="608" y="210"/>
                  </a:lnTo>
                  <a:lnTo>
                    <a:pt x="599" y="210"/>
                  </a:lnTo>
                  <a:lnTo>
                    <a:pt x="545" y="266"/>
                  </a:lnTo>
                  <a:lnTo>
                    <a:pt x="516" y="271"/>
                  </a:lnTo>
                  <a:lnTo>
                    <a:pt x="496" y="266"/>
                  </a:lnTo>
                  <a:lnTo>
                    <a:pt x="488" y="245"/>
                  </a:lnTo>
                  <a:lnTo>
                    <a:pt x="472" y="196"/>
                  </a:lnTo>
                  <a:lnTo>
                    <a:pt x="458" y="190"/>
                  </a:lnTo>
                  <a:lnTo>
                    <a:pt x="414" y="244"/>
                  </a:lnTo>
                  <a:lnTo>
                    <a:pt x="379" y="257"/>
                  </a:lnTo>
                  <a:lnTo>
                    <a:pt x="365" y="255"/>
                  </a:lnTo>
                  <a:lnTo>
                    <a:pt x="354" y="240"/>
                  </a:lnTo>
                  <a:lnTo>
                    <a:pt x="359" y="179"/>
                  </a:lnTo>
                  <a:lnTo>
                    <a:pt x="363" y="144"/>
                  </a:lnTo>
                  <a:lnTo>
                    <a:pt x="352" y="138"/>
                  </a:lnTo>
                  <a:lnTo>
                    <a:pt x="325" y="172"/>
                  </a:lnTo>
                  <a:lnTo>
                    <a:pt x="281" y="207"/>
                  </a:lnTo>
                  <a:lnTo>
                    <a:pt x="254" y="210"/>
                  </a:lnTo>
                  <a:lnTo>
                    <a:pt x="243" y="188"/>
                  </a:lnTo>
                  <a:lnTo>
                    <a:pt x="254" y="146"/>
                  </a:lnTo>
                  <a:lnTo>
                    <a:pt x="261" y="89"/>
                  </a:lnTo>
                  <a:lnTo>
                    <a:pt x="207" y="133"/>
                  </a:lnTo>
                  <a:lnTo>
                    <a:pt x="151" y="161"/>
                  </a:lnTo>
                  <a:lnTo>
                    <a:pt x="123" y="144"/>
                  </a:lnTo>
                  <a:lnTo>
                    <a:pt x="123" y="107"/>
                  </a:lnTo>
                  <a:lnTo>
                    <a:pt x="69" y="79"/>
                  </a:lnTo>
                  <a:lnTo>
                    <a:pt x="16" y="39"/>
                  </a:lnTo>
                  <a:lnTo>
                    <a:pt x="0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AutoShape 30"/>
            <p:cNvSpPr>
              <a:spLocks noChangeArrowheads="1"/>
            </p:cNvSpPr>
            <p:nvPr/>
          </p:nvSpPr>
          <p:spPr bwMode="auto">
            <a:xfrm>
              <a:off x="3694" y="2362"/>
              <a:ext cx="475" cy="369"/>
            </a:xfrm>
            <a:prstGeom prst="irregularSeal2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graphicFrame>
          <p:nvGraphicFramePr>
            <p:cNvPr id="21532" name="Object 31"/>
            <p:cNvGraphicFramePr>
              <a:graphicFrameLocks noChangeAspect="1"/>
            </p:cNvGraphicFramePr>
            <p:nvPr/>
          </p:nvGraphicFramePr>
          <p:xfrm>
            <a:off x="2928" y="1728"/>
            <a:ext cx="789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Microsoft ClipArt Gallery" r:id="rId3" imgW="2276475" imgH="1943100" progId="MS_ClipArt_Gallery">
                    <p:embed/>
                  </p:oleObj>
                </mc:Choice>
                <mc:Fallback>
                  <p:oleObj name="Microsoft ClipArt Gallery" r:id="rId3" imgW="2276475" imgH="1943100" progId="MS_ClipArt_Gallery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789" cy="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33" name="Group 32"/>
            <p:cNvGrpSpPr>
              <a:grpSpLocks/>
            </p:cNvGrpSpPr>
            <p:nvPr/>
          </p:nvGrpSpPr>
          <p:grpSpPr bwMode="auto">
            <a:xfrm flipH="1">
              <a:off x="4195" y="1754"/>
              <a:ext cx="790" cy="673"/>
              <a:chOff x="3983" y="2787"/>
              <a:chExt cx="1436" cy="1223"/>
            </a:xfrm>
          </p:grpSpPr>
          <p:grpSp>
            <p:nvGrpSpPr>
              <p:cNvPr id="21535" name="Group 33"/>
              <p:cNvGrpSpPr>
                <a:grpSpLocks/>
              </p:cNvGrpSpPr>
              <p:nvPr/>
            </p:nvGrpSpPr>
            <p:grpSpPr bwMode="auto">
              <a:xfrm>
                <a:off x="4497" y="2787"/>
                <a:ext cx="922" cy="983"/>
                <a:chOff x="4497" y="2787"/>
                <a:chExt cx="922" cy="983"/>
              </a:xfrm>
            </p:grpSpPr>
            <p:sp>
              <p:nvSpPr>
                <p:cNvPr id="21543" name="Freeform 34"/>
                <p:cNvSpPr>
                  <a:spLocks/>
                </p:cNvSpPr>
                <p:nvPr/>
              </p:nvSpPr>
              <p:spPr bwMode="auto">
                <a:xfrm>
                  <a:off x="4513" y="2795"/>
                  <a:ext cx="901" cy="965"/>
                </a:xfrm>
                <a:custGeom>
                  <a:avLst/>
                  <a:gdLst>
                    <a:gd name="T0" fmla="*/ 186 w 901"/>
                    <a:gd name="T1" fmla="*/ 585 h 965"/>
                    <a:gd name="T2" fmla="*/ 109 w 901"/>
                    <a:gd name="T3" fmla="*/ 634 h 965"/>
                    <a:gd name="T4" fmla="*/ 14 w 901"/>
                    <a:gd name="T5" fmla="*/ 696 h 965"/>
                    <a:gd name="T6" fmla="*/ 4 w 901"/>
                    <a:gd name="T7" fmla="*/ 758 h 965"/>
                    <a:gd name="T8" fmla="*/ 0 w 901"/>
                    <a:gd name="T9" fmla="*/ 875 h 965"/>
                    <a:gd name="T10" fmla="*/ 142 w 901"/>
                    <a:gd name="T11" fmla="*/ 891 h 965"/>
                    <a:gd name="T12" fmla="*/ 302 w 901"/>
                    <a:gd name="T13" fmla="*/ 899 h 965"/>
                    <a:gd name="T14" fmla="*/ 539 w 901"/>
                    <a:gd name="T15" fmla="*/ 933 h 965"/>
                    <a:gd name="T16" fmla="*/ 714 w 901"/>
                    <a:gd name="T17" fmla="*/ 965 h 965"/>
                    <a:gd name="T18" fmla="*/ 794 w 901"/>
                    <a:gd name="T19" fmla="*/ 862 h 965"/>
                    <a:gd name="T20" fmla="*/ 901 w 901"/>
                    <a:gd name="T21" fmla="*/ 652 h 965"/>
                    <a:gd name="T22" fmla="*/ 898 w 901"/>
                    <a:gd name="T23" fmla="*/ 584 h 965"/>
                    <a:gd name="T24" fmla="*/ 875 w 901"/>
                    <a:gd name="T25" fmla="*/ 553 h 965"/>
                    <a:gd name="T26" fmla="*/ 795 w 901"/>
                    <a:gd name="T27" fmla="*/ 545 h 965"/>
                    <a:gd name="T28" fmla="*/ 860 w 901"/>
                    <a:gd name="T29" fmla="*/ 382 h 965"/>
                    <a:gd name="T30" fmla="*/ 873 w 901"/>
                    <a:gd name="T31" fmla="*/ 331 h 965"/>
                    <a:gd name="T32" fmla="*/ 875 w 901"/>
                    <a:gd name="T33" fmla="*/ 198 h 965"/>
                    <a:gd name="T34" fmla="*/ 871 w 901"/>
                    <a:gd name="T35" fmla="*/ 99 h 965"/>
                    <a:gd name="T36" fmla="*/ 846 w 901"/>
                    <a:gd name="T37" fmla="*/ 50 h 965"/>
                    <a:gd name="T38" fmla="*/ 820 w 901"/>
                    <a:gd name="T39" fmla="*/ 47 h 965"/>
                    <a:gd name="T40" fmla="*/ 756 w 901"/>
                    <a:gd name="T41" fmla="*/ 47 h 965"/>
                    <a:gd name="T42" fmla="*/ 651 w 901"/>
                    <a:gd name="T43" fmla="*/ 36 h 965"/>
                    <a:gd name="T44" fmla="*/ 585 w 901"/>
                    <a:gd name="T45" fmla="*/ 16 h 965"/>
                    <a:gd name="T46" fmla="*/ 513 w 901"/>
                    <a:gd name="T47" fmla="*/ 0 h 965"/>
                    <a:gd name="T48" fmla="*/ 484 w 901"/>
                    <a:gd name="T49" fmla="*/ 3 h 965"/>
                    <a:gd name="T50" fmla="*/ 416 w 901"/>
                    <a:gd name="T51" fmla="*/ 21 h 965"/>
                    <a:gd name="T52" fmla="*/ 322 w 901"/>
                    <a:gd name="T53" fmla="*/ 31 h 965"/>
                    <a:gd name="T54" fmla="*/ 198 w 901"/>
                    <a:gd name="T55" fmla="*/ 53 h 965"/>
                    <a:gd name="T56" fmla="*/ 150 w 901"/>
                    <a:gd name="T57" fmla="*/ 73 h 965"/>
                    <a:gd name="T58" fmla="*/ 102 w 901"/>
                    <a:gd name="T59" fmla="*/ 110 h 965"/>
                    <a:gd name="T60" fmla="*/ 84 w 901"/>
                    <a:gd name="T61" fmla="*/ 173 h 965"/>
                    <a:gd name="T62" fmla="*/ 68 w 901"/>
                    <a:gd name="T63" fmla="*/ 279 h 965"/>
                    <a:gd name="T64" fmla="*/ 52 w 901"/>
                    <a:gd name="T65" fmla="*/ 406 h 965"/>
                    <a:gd name="T66" fmla="*/ 49 w 901"/>
                    <a:gd name="T67" fmla="*/ 482 h 965"/>
                    <a:gd name="T68" fmla="*/ 60 w 901"/>
                    <a:gd name="T69" fmla="*/ 528 h 965"/>
                    <a:gd name="T70" fmla="*/ 83 w 901"/>
                    <a:gd name="T71" fmla="*/ 555 h 965"/>
                    <a:gd name="T72" fmla="*/ 114 w 901"/>
                    <a:gd name="T73" fmla="*/ 569 h 965"/>
                    <a:gd name="T74" fmla="*/ 186 w 901"/>
                    <a:gd name="T75" fmla="*/ 585 h 96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901" h="965">
                      <a:moveTo>
                        <a:pt x="186" y="585"/>
                      </a:moveTo>
                      <a:lnTo>
                        <a:pt x="109" y="634"/>
                      </a:lnTo>
                      <a:lnTo>
                        <a:pt x="14" y="696"/>
                      </a:lnTo>
                      <a:lnTo>
                        <a:pt x="4" y="758"/>
                      </a:lnTo>
                      <a:lnTo>
                        <a:pt x="0" y="875"/>
                      </a:lnTo>
                      <a:lnTo>
                        <a:pt x="142" y="891"/>
                      </a:lnTo>
                      <a:lnTo>
                        <a:pt x="302" y="899"/>
                      </a:lnTo>
                      <a:lnTo>
                        <a:pt x="539" y="933"/>
                      </a:lnTo>
                      <a:lnTo>
                        <a:pt x="714" y="965"/>
                      </a:lnTo>
                      <a:lnTo>
                        <a:pt x="794" y="862"/>
                      </a:lnTo>
                      <a:lnTo>
                        <a:pt x="901" y="652"/>
                      </a:lnTo>
                      <a:lnTo>
                        <a:pt x="898" y="584"/>
                      </a:lnTo>
                      <a:lnTo>
                        <a:pt x="875" y="553"/>
                      </a:lnTo>
                      <a:lnTo>
                        <a:pt x="795" y="545"/>
                      </a:lnTo>
                      <a:lnTo>
                        <a:pt x="860" y="382"/>
                      </a:lnTo>
                      <a:lnTo>
                        <a:pt x="873" y="331"/>
                      </a:lnTo>
                      <a:lnTo>
                        <a:pt x="875" y="198"/>
                      </a:lnTo>
                      <a:lnTo>
                        <a:pt x="871" y="99"/>
                      </a:lnTo>
                      <a:lnTo>
                        <a:pt x="846" y="50"/>
                      </a:lnTo>
                      <a:lnTo>
                        <a:pt x="820" y="47"/>
                      </a:lnTo>
                      <a:lnTo>
                        <a:pt x="756" y="47"/>
                      </a:lnTo>
                      <a:lnTo>
                        <a:pt x="651" y="36"/>
                      </a:lnTo>
                      <a:lnTo>
                        <a:pt x="585" y="16"/>
                      </a:lnTo>
                      <a:lnTo>
                        <a:pt x="513" y="0"/>
                      </a:lnTo>
                      <a:lnTo>
                        <a:pt x="484" y="3"/>
                      </a:lnTo>
                      <a:lnTo>
                        <a:pt x="416" y="21"/>
                      </a:lnTo>
                      <a:lnTo>
                        <a:pt x="322" y="31"/>
                      </a:lnTo>
                      <a:lnTo>
                        <a:pt x="198" y="53"/>
                      </a:lnTo>
                      <a:lnTo>
                        <a:pt x="150" y="73"/>
                      </a:lnTo>
                      <a:lnTo>
                        <a:pt x="102" y="110"/>
                      </a:lnTo>
                      <a:lnTo>
                        <a:pt x="84" y="173"/>
                      </a:lnTo>
                      <a:lnTo>
                        <a:pt x="68" y="279"/>
                      </a:lnTo>
                      <a:lnTo>
                        <a:pt x="52" y="406"/>
                      </a:lnTo>
                      <a:lnTo>
                        <a:pt x="49" y="482"/>
                      </a:lnTo>
                      <a:lnTo>
                        <a:pt x="60" y="528"/>
                      </a:lnTo>
                      <a:lnTo>
                        <a:pt x="83" y="555"/>
                      </a:lnTo>
                      <a:lnTo>
                        <a:pt x="114" y="569"/>
                      </a:lnTo>
                      <a:lnTo>
                        <a:pt x="186" y="585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4" name="Freeform 35"/>
                <p:cNvSpPr>
                  <a:spLocks/>
                </p:cNvSpPr>
                <p:nvPr/>
              </p:nvSpPr>
              <p:spPr bwMode="auto">
                <a:xfrm>
                  <a:off x="4652" y="2928"/>
                  <a:ext cx="500" cy="448"/>
                </a:xfrm>
                <a:custGeom>
                  <a:avLst/>
                  <a:gdLst>
                    <a:gd name="T0" fmla="*/ 24 w 500"/>
                    <a:gd name="T1" fmla="*/ 92 h 448"/>
                    <a:gd name="T2" fmla="*/ 41 w 500"/>
                    <a:gd name="T3" fmla="*/ 21 h 448"/>
                    <a:gd name="T4" fmla="*/ 56 w 500"/>
                    <a:gd name="T5" fmla="*/ 3 h 448"/>
                    <a:gd name="T6" fmla="*/ 87 w 500"/>
                    <a:gd name="T7" fmla="*/ 0 h 448"/>
                    <a:gd name="T8" fmla="*/ 215 w 500"/>
                    <a:gd name="T9" fmla="*/ 16 h 448"/>
                    <a:gd name="T10" fmla="*/ 371 w 500"/>
                    <a:gd name="T11" fmla="*/ 39 h 448"/>
                    <a:gd name="T12" fmla="*/ 462 w 500"/>
                    <a:gd name="T13" fmla="*/ 55 h 448"/>
                    <a:gd name="T14" fmla="*/ 482 w 500"/>
                    <a:gd name="T15" fmla="*/ 72 h 448"/>
                    <a:gd name="T16" fmla="*/ 493 w 500"/>
                    <a:gd name="T17" fmla="*/ 102 h 448"/>
                    <a:gd name="T18" fmla="*/ 498 w 500"/>
                    <a:gd name="T19" fmla="*/ 219 h 448"/>
                    <a:gd name="T20" fmla="*/ 500 w 500"/>
                    <a:gd name="T21" fmla="*/ 348 h 448"/>
                    <a:gd name="T22" fmla="*/ 493 w 500"/>
                    <a:gd name="T23" fmla="*/ 430 h 448"/>
                    <a:gd name="T24" fmla="*/ 482 w 500"/>
                    <a:gd name="T25" fmla="*/ 444 h 448"/>
                    <a:gd name="T26" fmla="*/ 453 w 500"/>
                    <a:gd name="T27" fmla="*/ 448 h 448"/>
                    <a:gd name="T28" fmla="*/ 319 w 500"/>
                    <a:gd name="T29" fmla="*/ 424 h 448"/>
                    <a:gd name="T30" fmla="*/ 117 w 500"/>
                    <a:gd name="T31" fmla="*/ 382 h 448"/>
                    <a:gd name="T32" fmla="*/ 16 w 500"/>
                    <a:gd name="T33" fmla="*/ 355 h 448"/>
                    <a:gd name="T34" fmla="*/ 3 w 500"/>
                    <a:gd name="T35" fmla="*/ 333 h 448"/>
                    <a:gd name="T36" fmla="*/ 0 w 500"/>
                    <a:gd name="T37" fmla="*/ 289 h 448"/>
                    <a:gd name="T38" fmla="*/ 6 w 500"/>
                    <a:gd name="T39" fmla="*/ 189 h 448"/>
                    <a:gd name="T40" fmla="*/ 24 w 500"/>
                    <a:gd name="T41" fmla="*/ 92 h 44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500" h="448">
                      <a:moveTo>
                        <a:pt x="24" y="92"/>
                      </a:moveTo>
                      <a:lnTo>
                        <a:pt x="41" y="21"/>
                      </a:lnTo>
                      <a:lnTo>
                        <a:pt x="56" y="3"/>
                      </a:lnTo>
                      <a:lnTo>
                        <a:pt x="87" y="0"/>
                      </a:lnTo>
                      <a:lnTo>
                        <a:pt x="215" y="16"/>
                      </a:lnTo>
                      <a:lnTo>
                        <a:pt x="371" y="39"/>
                      </a:lnTo>
                      <a:lnTo>
                        <a:pt x="462" y="55"/>
                      </a:lnTo>
                      <a:lnTo>
                        <a:pt x="482" y="72"/>
                      </a:lnTo>
                      <a:lnTo>
                        <a:pt x="493" y="102"/>
                      </a:lnTo>
                      <a:lnTo>
                        <a:pt x="498" y="219"/>
                      </a:lnTo>
                      <a:lnTo>
                        <a:pt x="500" y="348"/>
                      </a:lnTo>
                      <a:lnTo>
                        <a:pt x="493" y="430"/>
                      </a:lnTo>
                      <a:lnTo>
                        <a:pt x="482" y="444"/>
                      </a:lnTo>
                      <a:lnTo>
                        <a:pt x="453" y="448"/>
                      </a:lnTo>
                      <a:lnTo>
                        <a:pt x="319" y="424"/>
                      </a:lnTo>
                      <a:lnTo>
                        <a:pt x="117" y="382"/>
                      </a:lnTo>
                      <a:lnTo>
                        <a:pt x="16" y="355"/>
                      </a:lnTo>
                      <a:lnTo>
                        <a:pt x="3" y="333"/>
                      </a:lnTo>
                      <a:lnTo>
                        <a:pt x="0" y="289"/>
                      </a:lnTo>
                      <a:lnTo>
                        <a:pt x="6" y="189"/>
                      </a:lnTo>
                      <a:lnTo>
                        <a:pt x="24" y="9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545" name="Group 36"/>
                <p:cNvGrpSpPr>
                  <a:grpSpLocks/>
                </p:cNvGrpSpPr>
                <p:nvPr/>
              </p:nvGrpSpPr>
              <p:grpSpPr bwMode="auto">
                <a:xfrm>
                  <a:off x="4497" y="2787"/>
                  <a:ext cx="922" cy="983"/>
                  <a:chOff x="4497" y="2787"/>
                  <a:chExt cx="922" cy="983"/>
                </a:xfrm>
              </p:grpSpPr>
              <p:sp>
                <p:nvSpPr>
                  <p:cNvPr id="21546" name="Freeform 37"/>
                  <p:cNvSpPr>
                    <a:spLocks/>
                  </p:cNvSpPr>
                  <p:nvPr/>
                </p:nvSpPr>
                <p:spPr bwMode="auto">
                  <a:xfrm>
                    <a:off x="4497" y="3334"/>
                    <a:ext cx="922" cy="436"/>
                  </a:xfrm>
                  <a:custGeom>
                    <a:avLst/>
                    <a:gdLst>
                      <a:gd name="T0" fmla="*/ 15 w 922"/>
                      <a:gd name="T1" fmla="*/ 153 h 436"/>
                      <a:gd name="T2" fmla="*/ 139 w 922"/>
                      <a:gd name="T3" fmla="*/ 76 h 436"/>
                      <a:gd name="T4" fmla="*/ 139 w 922"/>
                      <a:gd name="T5" fmla="*/ 98 h 436"/>
                      <a:gd name="T6" fmla="*/ 54 w 922"/>
                      <a:gd name="T7" fmla="*/ 154 h 436"/>
                      <a:gd name="T8" fmla="*/ 186 w 922"/>
                      <a:gd name="T9" fmla="*/ 168 h 436"/>
                      <a:gd name="T10" fmla="*/ 460 w 922"/>
                      <a:gd name="T11" fmla="*/ 215 h 436"/>
                      <a:gd name="T12" fmla="*/ 607 w 922"/>
                      <a:gd name="T13" fmla="*/ 227 h 436"/>
                      <a:gd name="T14" fmla="*/ 701 w 922"/>
                      <a:gd name="T15" fmla="*/ 224 h 436"/>
                      <a:gd name="T16" fmla="*/ 727 w 922"/>
                      <a:gd name="T17" fmla="*/ 221 h 436"/>
                      <a:gd name="T18" fmla="*/ 869 w 922"/>
                      <a:gd name="T19" fmla="*/ 22 h 436"/>
                      <a:gd name="T20" fmla="*/ 821 w 922"/>
                      <a:gd name="T21" fmla="*/ 0 h 436"/>
                      <a:gd name="T22" fmla="*/ 896 w 922"/>
                      <a:gd name="T23" fmla="*/ 0 h 436"/>
                      <a:gd name="T24" fmla="*/ 922 w 922"/>
                      <a:gd name="T25" fmla="*/ 28 h 436"/>
                      <a:gd name="T26" fmla="*/ 921 w 922"/>
                      <a:gd name="T27" fmla="*/ 110 h 436"/>
                      <a:gd name="T28" fmla="*/ 889 w 922"/>
                      <a:gd name="T29" fmla="*/ 172 h 436"/>
                      <a:gd name="T30" fmla="*/ 786 w 922"/>
                      <a:gd name="T31" fmla="*/ 373 h 436"/>
                      <a:gd name="T32" fmla="*/ 742 w 922"/>
                      <a:gd name="T33" fmla="*/ 433 h 436"/>
                      <a:gd name="T34" fmla="*/ 712 w 922"/>
                      <a:gd name="T35" fmla="*/ 436 h 436"/>
                      <a:gd name="T36" fmla="*/ 490 w 922"/>
                      <a:gd name="T37" fmla="*/ 396 h 436"/>
                      <a:gd name="T38" fmla="*/ 256 w 922"/>
                      <a:gd name="T39" fmla="*/ 365 h 436"/>
                      <a:gd name="T40" fmla="*/ 34 w 922"/>
                      <a:gd name="T41" fmla="*/ 346 h 436"/>
                      <a:gd name="T42" fmla="*/ 0 w 922"/>
                      <a:gd name="T43" fmla="*/ 343 h 436"/>
                      <a:gd name="T44" fmla="*/ 7 w 922"/>
                      <a:gd name="T45" fmla="*/ 280 h 436"/>
                      <a:gd name="T46" fmla="*/ 12 w 922"/>
                      <a:gd name="T47" fmla="*/ 218 h 436"/>
                      <a:gd name="T48" fmla="*/ 16 w 922"/>
                      <a:gd name="T49" fmla="*/ 184 h 436"/>
                      <a:gd name="T50" fmla="*/ 31 w 922"/>
                      <a:gd name="T51" fmla="*/ 208 h 436"/>
                      <a:gd name="T52" fmla="*/ 27 w 922"/>
                      <a:gd name="T53" fmla="*/ 260 h 436"/>
                      <a:gd name="T54" fmla="*/ 26 w 922"/>
                      <a:gd name="T55" fmla="*/ 313 h 436"/>
                      <a:gd name="T56" fmla="*/ 87 w 922"/>
                      <a:gd name="T57" fmla="*/ 333 h 436"/>
                      <a:gd name="T58" fmla="*/ 234 w 922"/>
                      <a:gd name="T59" fmla="*/ 342 h 436"/>
                      <a:gd name="T60" fmla="*/ 359 w 922"/>
                      <a:gd name="T61" fmla="*/ 351 h 436"/>
                      <a:gd name="T62" fmla="*/ 462 w 922"/>
                      <a:gd name="T63" fmla="*/ 368 h 436"/>
                      <a:gd name="T64" fmla="*/ 615 w 922"/>
                      <a:gd name="T65" fmla="*/ 393 h 436"/>
                      <a:gd name="T66" fmla="*/ 713 w 922"/>
                      <a:gd name="T67" fmla="*/ 407 h 436"/>
                      <a:gd name="T68" fmla="*/ 721 w 922"/>
                      <a:gd name="T69" fmla="*/ 380 h 436"/>
                      <a:gd name="T70" fmla="*/ 721 w 922"/>
                      <a:gd name="T71" fmla="*/ 318 h 436"/>
                      <a:gd name="T72" fmla="*/ 723 w 922"/>
                      <a:gd name="T73" fmla="*/ 250 h 436"/>
                      <a:gd name="T74" fmla="*/ 734 w 922"/>
                      <a:gd name="T75" fmla="*/ 268 h 436"/>
                      <a:gd name="T76" fmla="*/ 736 w 922"/>
                      <a:gd name="T77" fmla="*/ 344 h 436"/>
                      <a:gd name="T78" fmla="*/ 744 w 922"/>
                      <a:gd name="T79" fmla="*/ 384 h 436"/>
                      <a:gd name="T80" fmla="*/ 764 w 922"/>
                      <a:gd name="T81" fmla="*/ 367 h 436"/>
                      <a:gd name="T82" fmla="*/ 801 w 922"/>
                      <a:gd name="T83" fmla="*/ 298 h 436"/>
                      <a:gd name="T84" fmla="*/ 856 w 922"/>
                      <a:gd name="T85" fmla="*/ 200 h 436"/>
                      <a:gd name="T86" fmla="*/ 897 w 922"/>
                      <a:gd name="T87" fmla="*/ 120 h 436"/>
                      <a:gd name="T88" fmla="*/ 906 w 922"/>
                      <a:gd name="T89" fmla="*/ 97 h 436"/>
                      <a:gd name="T90" fmla="*/ 901 w 922"/>
                      <a:gd name="T91" fmla="*/ 36 h 436"/>
                      <a:gd name="T92" fmla="*/ 888 w 922"/>
                      <a:gd name="T93" fmla="*/ 28 h 436"/>
                      <a:gd name="T94" fmla="*/ 848 w 922"/>
                      <a:gd name="T95" fmla="*/ 94 h 436"/>
                      <a:gd name="T96" fmla="*/ 782 w 922"/>
                      <a:gd name="T97" fmla="*/ 177 h 436"/>
                      <a:gd name="T98" fmla="*/ 732 w 922"/>
                      <a:gd name="T99" fmla="*/ 242 h 436"/>
                      <a:gd name="T100" fmla="*/ 693 w 922"/>
                      <a:gd name="T101" fmla="*/ 247 h 436"/>
                      <a:gd name="T102" fmla="*/ 559 w 922"/>
                      <a:gd name="T103" fmla="*/ 243 h 436"/>
                      <a:gd name="T104" fmla="*/ 397 w 922"/>
                      <a:gd name="T105" fmla="*/ 227 h 436"/>
                      <a:gd name="T106" fmla="*/ 243 w 922"/>
                      <a:gd name="T107" fmla="*/ 203 h 436"/>
                      <a:gd name="T108" fmla="*/ 66 w 922"/>
                      <a:gd name="T109" fmla="*/ 175 h 436"/>
                      <a:gd name="T110" fmla="*/ 15 w 922"/>
                      <a:gd name="T111" fmla="*/ 153 h 4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0" t="0" r="r" b="b"/>
                    <a:pathLst>
                      <a:path w="922" h="436">
                        <a:moveTo>
                          <a:pt x="15" y="153"/>
                        </a:moveTo>
                        <a:lnTo>
                          <a:pt x="139" y="76"/>
                        </a:lnTo>
                        <a:lnTo>
                          <a:pt x="139" y="98"/>
                        </a:lnTo>
                        <a:lnTo>
                          <a:pt x="54" y="154"/>
                        </a:lnTo>
                        <a:lnTo>
                          <a:pt x="186" y="168"/>
                        </a:lnTo>
                        <a:lnTo>
                          <a:pt x="460" y="215"/>
                        </a:lnTo>
                        <a:lnTo>
                          <a:pt x="607" y="227"/>
                        </a:lnTo>
                        <a:lnTo>
                          <a:pt x="701" y="224"/>
                        </a:lnTo>
                        <a:lnTo>
                          <a:pt x="727" y="221"/>
                        </a:lnTo>
                        <a:lnTo>
                          <a:pt x="869" y="22"/>
                        </a:lnTo>
                        <a:lnTo>
                          <a:pt x="821" y="0"/>
                        </a:lnTo>
                        <a:lnTo>
                          <a:pt x="896" y="0"/>
                        </a:lnTo>
                        <a:lnTo>
                          <a:pt x="922" y="28"/>
                        </a:lnTo>
                        <a:lnTo>
                          <a:pt x="921" y="110"/>
                        </a:lnTo>
                        <a:lnTo>
                          <a:pt x="889" y="172"/>
                        </a:lnTo>
                        <a:lnTo>
                          <a:pt x="786" y="373"/>
                        </a:lnTo>
                        <a:lnTo>
                          <a:pt x="742" y="433"/>
                        </a:lnTo>
                        <a:lnTo>
                          <a:pt x="712" y="436"/>
                        </a:lnTo>
                        <a:lnTo>
                          <a:pt x="490" y="396"/>
                        </a:lnTo>
                        <a:lnTo>
                          <a:pt x="256" y="365"/>
                        </a:lnTo>
                        <a:lnTo>
                          <a:pt x="34" y="346"/>
                        </a:lnTo>
                        <a:lnTo>
                          <a:pt x="0" y="343"/>
                        </a:lnTo>
                        <a:lnTo>
                          <a:pt x="7" y="280"/>
                        </a:lnTo>
                        <a:lnTo>
                          <a:pt x="12" y="218"/>
                        </a:lnTo>
                        <a:lnTo>
                          <a:pt x="16" y="184"/>
                        </a:lnTo>
                        <a:lnTo>
                          <a:pt x="31" y="208"/>
                        </a:lnTo>
                        <a:lnTo>
                          <a:pt x="27" y="260"/>
                        </a:lnTo>
                        <a:lnTo>
                          <a:pt x="26" y="313"/>
                        </a:lnTo>
                        <a:lnTo>
                          <a:pt x="87" y="333"/>
                        </a:lnTo>
                        <a:lnTo>
                          <a:pt x="234" y="342"/>
                        </a:lnTo>
                        <a:lnTo>
                          <a:pt x="359" y="351"/>
                        </a:lnTo>
                        <a:lnTo>
                          <a:pt x="462" y="368"/>
                        </a:lnTo>
                        <a:lnTo>
                          <a:pt x="615" y="393"/>
                        </a:lnTo>
                        <a:lnTo>
                          <a:pt x="713" y="407"/>
                        </a:lnTo>
                        <a:lnTo>
                          <a:pt x="721" y="380"/>
                        </a:lnTo>
                        <a:lnTo>
                          <a:pt x="721" y="318"/>
                        </a:lnTo>
                        <a:lnTo>
                          <a:pt x="723" y="250"/>
                        </a:lnTo>
                        <a:lnTo>
                          <a:pt x="734" y="268"/>
                        </a:lnTo>
                        <a:lnTo>
                          <a:pt x="736" y="344"/>
                        </a:lnTo>
                        <a:lnTo>
                          <a:pt x="744" y="384"/>
                        </a:lnTo>
                        <a:lnTo>
                          <a:pt x="764" y="367"/>
                        </a:lnTo>
                        <a:lnTo>
                          <a:pt x="801" y="298"/>
                        </a:lnTo>
                        <a:lnTo>
                          <a:pt x="856" y="200"/>
                        </a:lnTo>
                        <a:lnTo>
                          <a:pt x="897" y="120"/>
                        </a:lnTo>
                        <a:lnTo>
                          <a:pt x="906" y="97"/>
                        </a:lnTo>
                        <a:lnTo>
                          <a:pt x="901" y="36"/>
                        </a:lnTo>
                        <a:lnTo>
                          <a:pt x="888" y="28"/>
                        </a:lnTo>
                        <a:lnTo>
                          <a:pt x="848" y="94"/>
                        </a:lnTo>
                        <a:lnTo>
                          <a:pt x="782" y="177"/>
                        </a:lnTo>
                        <a:lnTo>
                          <a:pt x="732" y="242"/>
                        </a:lnTo>
                        <a:lnTo>
                          <a:pt x="693" y="247"/>
                        </a:lnTo>
                        <a:lnTo>
                          <a:pt x="559" y="243"/>
                        </a:lnTo>
                        <a:lnTo>
                          <a:pt x="397" y="227"/>
                        </a:lnTo>
                        <a:lnTo>
                          <a:pt x="243" y="203"/>
                        </a:lnTo>
                        <a:lnTo>
                          <a:pt x="66" y="175"/>
                        </a:lnTo>
                        <a:lnTo>
                          <a:pt x="15" y="1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47" name="Freeform 38"/>
                  <p:cNvSpPr>
                    <a:spLocks/>
                  </p:cNvSpPr>
                  <p:nvPr/>
                </p:nvSpPr>
                <p:spPr bwMode="auto">
                  <a:xfrm>
                    <a:off x="4687" y="3396"/>
                    <a:ext cx="460" cy="136"/>
                  </a:xfrm>
                  <a:custGeom>
                    <a:avLst/>
                    <a:gdLst>
                      <a:gd name="T0" fmla="*/ 15 w 460"/>
                      <a:gd name="T1" fmla="*/ 13 h 136"/>
                      <a:gd name="T2" fmla="*/ 50 w 460"/>
                      <a:gd name="T3" fmla="*/ 0 h 136"/>
                      <a:gd name="T4" fmla="*/ 65 w 460"/>
                      <a:gd name="T5" fmla="*/ 7 h 136"/>
                      <a:gd name="T6" fmla="*/ 51 w 460"/>
                      <a:gd name="T7" fmla="*/ 29 h 136"/>
                      <a:gd name="T8" fmla="*/ 25 w 460"/>
                      <a:gd name="T9" fmla="*/ 39 h 136"/>
                      <a:gd name="T10" fmla="*/ 67 w 460"/>
                      <a:gd name="T11" fmla="*/ 68 h 136"/>
                      <a:gd name="T12" fmla="*/ 134 w 460"/>
                      <a:gd name="T13" fmla="*/ 83 h 136"/>
                      <a:gd name="T14" fmla="*/ 195 w 460"/>
                      <a:gd name="T15" fmla="*/ 87 h 136"/>
                      <a:gd name="T16" fmla="*/ 238 w 460"/>
                      <a:gd name="T17" fmla="*/ 90 h 136"/>
                      <a:gd name="T18" fmla="*/ 320 w 460"/>
                      <a:gd name="T19" fmla="*/ 95 h 136"/>
                      <a:gd name="T20" fmla="*/ 372 w 460"/>
                      <a:gd name="T21" fmla="*/ 98 h 136"/>
                      <a:gd name="T22" fmla="*/ 408 w 460"/>
                      <a:gd name="T23" fmla="*/ 94 h 136"/>
                      <a:gd name="T24" fmla="*/ 442 w 460"/>
                      <a:gd name="T25" fmla="*/ 80 h 136"/>
                      <a:gd name="T26" fmla="*/ 441 w 460"/>
                      <a:gd name="T27" fmla="*/ 65 h 136"/>
                      <a:gd name="T28" fmla="*/ 460 w 460"/>
                      <a:gd name="T29" fmla="*/ 73 h 136"/>
                      <a:gd name="T30" fmla="*/ 447 w 460"/>
                      <a:gd name="T31" fmla="*/ 121 h 136"/>
                      <a:gd name="T32" fmla="*/ 396 w 460"/>
                      <a:gd name="T33" fmla="*/ 136 h 136"/>
                      <a:gd name="T34" fmla="*/ 287 w 460"/>
                      <a:gd name="T35" fmla="*/ 124 h 136"/>
                      <a:gd name="T36" fmla="*/ 177 w 460"/>
                      <a:gd name="T37" fmla="*/ 117 h 136"/>
                      <a:gd name="T38" fmla="*/ 114 w 460"/>
                      <a:gd name="T39" fmla="*/ 115 h 136"/>
                      <a:gd name="T40" fmla="*/ 42 w 460"/>
                      <a:gd name="T41" fmla="*/ 84 h 136"/>
                      <a:gd name="T42" fmla="*/ 7 w 460"/>
                      <a:gd name="T43" fmla="*/ 67 h 136"/>
                      <a:gd name="T44" fmla="*/ 0 w 460"/>
                      <a:gd name="T45" fmla="*/ 36 h 136"/>
                      <a:gd name="T46" fmla="*/ 15 w 460"/>
                      <a:gd name="T47" fmla="*/ 13 h 1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460" h="136">
                        <a:moveTo>
                          <a:pt x="15" y="13"/>
                        </a:moveTo>
                        <a:lnTo>
                          <a:pt x="50" y="0"/>
                        </a:lnTo>
                        <a:lnTo>
                          <a:pt x="65" y="7"/>
                        </a:lnTo>
                        <a:lnTo>
                          <a:pt x="51" y="29"/>
                        </a:lnTo>
                        <a:lnTo>
                          <a:pt x="25" y="39"/>
                        </a:lnTo>
                        <a:lnTo>
                          <a:pt x="67" y="68"/>
                        </a:lnTo>
                        <a:lnTo>
                          <a:pt x="134" y="83"/>
                        </a:lnTo>
                        <a:lnTo>
                          <a:pt x="195" y="87"/>
                        </a:lnTo>
                        <a:lnTo>
                          <a:pt x="238" y="90"/>
                        </a:lnTo>
                        <a:lnTo>
                          <a:pt x="320" y="95"/>
                        </a:lnTo>
                        <a:lnTo>
                          <a:pt x="372" y="98"/>
                        </a:lnTo>
                        <a:lnTo>
                          <a:pt x="408" y="94"/>
                        </a:lnTo>
                        <a:lnTo>
                          <a:pt x="442" y="80"/>
                        </a:lnTo>
                        <a:lnTo>
                          <a:pt x="441" y="65"/>
                        </a:lnTo>
                        <a:lnTo>
                          <a:pt x="460" y="73"/>
                        </a:lnTo>
                        <a:lnTo>
                          <a:pt x="447" y="121"/>
                        </a:lnTo>
                        <a:lnTo>
                          <a:pt x="396" y="136"/>
                        </a:lnTo>
                        <a:lnTo>
                          <a:pt x="287" y="124"/>
                        </a:lnTo>
                        <a:lnTo>
                          <a:pt x="177" y="117"/>
                        </a:lnTo>
                        <a:lnTo>
                          <a:pt x="114" y="115"/>
                        </a:lnTo>
                        <a:lnTo>
                          <a:pt x="42" y="84"/>
                        </a:lnTo>
                        <a:lnTo>
                          <a:pt x="7" y="67"/>
                        </a:lnTo>
                        <a:lnTo>
                          <a:pt x="0" y="36"/>
                        </a:lnTo>
                        <a:lnTo>
                          <a:pt x="15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48" name="Freeform 39"/>
                  <p:cNvSpPr>
                    <a:spLocks/>
                  </p:cNvSpPr>
                  <p:nvPr/>
                </p:nvSpPr>
                <p:spPr bwMode="auto">
                  <a:xfrm>
                    <a:off x="4590" y="3555"/>
                    <a:ext cx="52" cy="46"/>
                  </a:xfrm>
                  <a:custGeom>
                    <a:avLst/>
                    <a:gdLst>
                      <a:gd name="T0" fmla="*/ 9 w 52"/>
                      <a:gd name="T1" fmla="*/ 0 h 46"/>
                      <a:gd name="T2" fmla="*/ 52 w 52"/>
                      <a:gd name="T3" fmla="*/ 5 h 46"/>
                      <a:gd name="T4" fmla="*/ 47 w 52"/>
                      <a:gd name="T5" fmla="*/ 46 h 46"/>
                      <a:gd name="T6" fmla="*/ 0 w 52"/>
                      <a:gd name="T7" fmla="*/ 39 h 46"/>
                      <a:gd name="T8" fmla="*/ 9 w 52"/>
                      <a:gd name="T9" fmla="*/ 0 h 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2" h="46">
                        <a:moveTo>
                          <a:pt x="9" y="0"/>
                        </a:moveTo>
                        <a:lnTo>
                          <a:pt x="52" y="5"/>
                        </a:lnTo>
                        <a:lnTo>
                          <a:pt x="47" y="46"/>
                        </a:lnTo>
                        <a:lnTo>
                          <a:pt x="0" y="39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49" name="Freeform 40"/>
                  <p:cNvSpPr>
                    <a:spLocks/>
                  </p:cNvSpPr>
                  <p:nvPr/>
                </p:nvSpPr>
                <p:spPr bwMode="auto">
                  <a:xfrm>
                    <a:off x="4680" y="3564"/>
                    <a:ext cx="51" cy="46"/>
                  </a:xfrm>
                  <a:custGeom>
                    <a:avLst/>
                    <a:gdLst>
                      <a:gd name="T0" fmla="*/ 8 w 51"/>
                      <a:gd name="T1" fmla="*/ 0 h 46"/>
                      <a:gd name="T2" fmla="*/ 51 w 51"/>
                      <a:gd name="T3" fmla="*/ 5 h 46"/>
                      <a:gd name="T4" fmla="*/ 47 w 51"/>
                      <a:gd name="T5" fmla="*/ 46 h 46"/>
                      <a:gd name="T6" fmla="*/ 0 w 51"/>
                      <a:gd name="T7" fmla="*/ 39 h 46"/>
                      <a:gd name="T8" fmla="*/ 8 w 51"/>
                      <a:gd name="T9" fmla="*/ 0 h 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1" h="46">
                        <a:moveTo>
                          <a:pt x="8" y="0"/>
                        </a:moveTo>
                        <a:lnTo>
                          <a:pt x="51" y="5"/>
                        </a:lnTo>
                        <a:lnTo>
                          <a:pt x="47" y="46"/>
                        </a:lnTo>
                        <a:lnTo>
                          <a:pt x="0" y="3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50" name="Freeform 41"/>
                  <p:cNvSpPr>
                    <a:spLocks/>
                  </p:cNvSpPr>
                  <p:nvPr/>
                </p:nvSpPr>
                <p:spPr bwMode="auto">
                  <a:xfrm>
                    <a:off x="4968" y="3608"/>
                    <a:ext cx="194" cy="51"/>
                  </a:xfrm>
                  <a:custGeom>
                    <a:avLst/>
                    <a:gdLst>
                      <a:gd name="T0" fmla="*/ 4 w 194"/>
                      <a:gd name="T1" fmla="*/ 0 h 51"/>
                      <a:gd name="T2" fmla="*/ 193 w 194"/>
                      <a:gd name="T3" fmla="*/ 18 h 51"/>
                      <a:gd name="T4" fmla="*/ 194 w 194"/>
                      <a:gd name="T5" fmla="*/ 51 h 51"/>
                      <a:gd name="T6" fmla="*/ 0 w 194"/>
                      <a:gd name="T7" fmla="*/ 33 h 51"/>
                      <a:gd name="T8" fmla="*/ 4 w 194"/>
                      <a:gd name="T9" fmla="*/ 0 h 5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94" h="51">
                        <a:moveTo>
                          <a:pt x="4" y="0"/>
                        </a:moveTo>
                        <a:lnTo>
                          <a:pt x="193" y="18"/>
                        </a:lnTo>
                        <a:lnTo>
                          <a:pt x="194" y="51"/>
                        </a:lnTo>
                        <a:lnTo>
                          <a:pt x="0" y="33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51" name="Freeform 42"/>
                  <p:cNvSpPr>
                    <a:spLocks/>
                  </p:cNvSpPr>
                  <p:nvPr/>
                </p:nvSpPr>
                <p:spPr bwMode="auto">
                  <a:xfrm>
                    <a:off x="4551" y="2787"/>
                    <a:ext cx="848" cy="658"/>
                  </a:xfrm>
                  <a:custGeom>
                    <a:avLst/>
                    <a:gdLst>
                      <a:gd name="T0" fmla="*/ 47 w 848"/>
                      <a:gd name="T1" fmla="*/ 551 h 658"/>
                      <a:gd name="T2" fmla="*/ 28 w 848"/>
                      <a:gd name="T3" fmla="*/ 523 h 658"/>
                      <a:gd name="T4" fmla="*/ 20 w 848"/>
                      <a:gd name="T5" fmla="*/ 481 h 658"/>
                      <a:gd name="T6" fmla="*/ 31 w 848"/>
                      <a:gd name="T7" fmla="*/ 389 h 658"/>
                      <a:gd name="T8" fmla="*/ 54 w 848"/>
                      <a:gd name="T9" fmla="*/ 240 h 658"/>
                      <a:gd name="T10" fmla="*/ 76 w 848"/>
                      <a:gd name="T11" fmla="*/ 129 h 658"/>
                      <a:gd name="T12" fmla="*/ 94 w 848"/>
                      <a:gd name="T13" fmla="*/ 104 h 658"/>
                      <a:gd name="T14" fmla="*/ 123 w 848"/>
                      <a:gd name="T15" fmla="*/ 76 h 658"/>
                      <a:gd name="T16" fmla="*/ 189 w 848"/>
                      <a:gd name="T17" fmla="*/ 61 h 658"/>
                      <a:gd name="T18" fmla="*/ 300 w 848"/>
                      <a:gd name="T19" fmla="*/ 48 h 658"/>
                      <a:gd name="T20" fmla="*/ 392 w 848"/>
                      <a:gd name="T21" fmla="*/ 38 h 658"/>
                      <a:gd name="T22" fmla="*/ 434 w 848"/>
                      <a:gd name="T23" fmla="*/ 21 h 658"/>
                      <a:gd name="T24" fmla="*/ 506 w 848"/>
                      <a:gd name="T25" fmla="*/ 25 h 658"/>
                      <a:gd name="T26" fmla="*/ 628 w 848"/>
                      <a:gd name="T27" fmla="*/ 57 h 658"/>
                      <a:gd name="T28" fmla="*/ 731 w 848"/>
                      <a:gd name="T29" fmla="*/ 67 h 658"/>
                      <a:gd name="T30" fmla="*/ 776 w 848"/>
                      <a:gd name="T31" fmla="*/ 65 h 658"/>
                      <a:gd name="T32" fmla="*/ 811 w 848"/>
                      <a:gd name="T33" fmla="*/ 80 h 658"/>
                      <a:gd name="T34" fmla="*/ 825 w 848"/>
                      <a:gd name="T35" fmla="*/ 144 h 658"/>
                      <a:gd name="T36" fmla="*/ 823 w 848"/>
                      <a:gd name="T37" fmla="*/ 262 h 658"/>
                      <a:gd name="T38" fmla="*/ 823 w 848"/>
                      <a:gd name="T39" fmla="*/ 354 h 658"/>
                      <a:gd name="T40" fmla="*/ 810 w 848"/>
                      <a:gd name="T41" fmla="*/ 394 h 658"/>
                      <a:gd name="T42" fmla="*/ 766 w 848"/>
                      <a:gd name="T43" fmla="*/ 491 h 658"/>
                      <a:gd name="T44" fmla="*/ 714 w 848"/>
                      <a:gd name="T45" fmla="*/ 589 h 658"/>
                      <a:gd name="T46" fmla="*/ 683 w 848"/>
                      <a:gd name="T47" fmla="*/ 625 h 658"/>
                      <a:gd name="T48" fmla="*/ 665 w 848"/>
                      <a:gd name="T49" fmla="*/ 640 h 658"/>
                      <a:gd name="T50" fmla="*/ 686 w 848"/>
                      <a:gd name="T51" fmla="*/ 658 h 658"/>
                      <a:gd name="T52" fmla="*/ 719 w 848"/>
                      <a:gd name="T53" fmla="*/ 619 h 658"/>
                      <a:gd name="T54" fmla="*/ 769 w 848"/>
                      <a:gd name="T55" fmla="*/ 531 h 658"/>
                      <a:gd name="T56" fmla="*/ 815 w 848"/>
                      <a:gd name="T57" fmla="*/ 438 h 658"/>
                      <a:gd name="T58" fmla="*/ 831 w 848"/>
                      <a:gd name="T59" fmla="*/ 392 h 658"/>
                      <a:gd name="T60" fmla="*/ 841 w 848"/>
                      <a:gd name="T61" fmla="*/ 347 h 658"/>
                      <a:gd name="T62" fmla="*/ 844 w 848"/>
                      <a:gd name="T63" fmla="*/ 270 h 658"/>
                      <a:gd name="T64" fmla="*/ 848 w 848"/>
                      <a:gd name="T65" fmla="*/ 153 h 658"/>
                      <a:gd name="T66" fmla="*/ 836 w 848"/>
                      <a:gd name="T67" fmla="*/ 89 h 658"/>
                      <a:gd name="T68" fmla="*/ 819 w 848"/>
                      <a:gd name="T69" fmla="*/ 57 h 658"/>
                      <a:gd name="T70" fmla="*/ 787 w 848"/>
                      <a:gd name="T71" fmla="*/ 44 h 658"/>
                      <a:gd name="T72" fmla="*/ 744 w 848"/>
                      <a:gd name="T73" fmla="*/ 50 h 658"/>
                      <a:gd name="T74" fmla="*/ 679 w 848"/>
                      <a:gd name="T75" fmla="*/ 45 h 658"/>
                      <a:gd name="T76" fmla="*/ 599 w 848"/>
                      <a:gd name="T77" fmla="*/ 31 h 658"/>
                      <a:gd name="T78" fmla="*/ 516 w 848"/>
                      <a:gd name="T79" fmla="*/ 6 h 658"/>
                      <a:gd name="T80" fmla="*/ 460 w 848"/>
                      <a:gd name="T81" fmla="*/ 0 h 658"/>
                      <a:gd name="T82" fmla="*/ 430 w 848"/>
                      <a:gd name="T83" fmla="*/ 6 h 658"/>
                      <a:gd name="T84" fmla="*/ 360 w 848"/>
                      <a:gd name="T85" fmla="*/ 28 h 658"/>
                      <a:gd name="T86" fmla="*/ 235 w 848"/>
                      <a:gd name="T87" fmla="*/ 40 h 658"/>
                      <a:gd name="T88" fmla="*/ 112 w 848"/>
                      <a:gd name="T89" fmla="*/ 60 h 658"/>
                      <a:gd name="T90" fmla="*/ 72 w 848"/>
                      <a:gd name="T91" fmla="*/ 96 h 658"/>
                      <a:gd name="T92" fmla="*/ 44 w 848"/>
                      <a:gd name="T93" fmla="*/ 147 h 658"/>
                      <a:gd name="T94" fmla="*/ 24 w 848"/>
                      <a:gd name="T95" fmla="*/ 255 h 658"/>
                      <a:gd name="T96" fmla="*/ 13 w 848"/>
                      <a:gd name="T97" fmla="*/ 358 h 658"/>
                      <a:gd name="T98" fmla="*/ 0 w 848"/>
                      <a:gd name="T99" fmla="*/ 467 h 658"/>
                      <a:gd name="T100" fmla="*/ 10 w 848"/>
                      <a:gd name="T101" fmla="*/ 529 h 658"/>
                      <a:gd name="T102" fmla="*/ 24 w 848"/>
                      <a:gd name="T103" fmla="*/ 566 h 658"/>
                      <a:gd name="T104" fmla="*/ 55 w 848"/>
                      <a:gd name="T105" fmla="*/ 582 h 658"/>
                      <a:gd name="T106" fmla="*/ 73 w 848"/>
                      <a:gd name="T107" fmla="*/ 579 h 658"/>
                      <a:gd name="T108" fmla="*/ 47 w 848"/>
                      <a:gd name="T109" fmla="*/ 551 h 658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848" h="658">
                        <a:moveTo>
                          <a:pt x="47" y="551"/>
                        </a:moveTo>
                        <a:lnTo>
                          <a:pt x="28" y="523"/>
                        </a:lnTo>
                        <a:lnTo>
                          <a:pt x="20" y="481"/>
                        </a:lnTo>
                        <a:lnTo>
                          <a:pt x="31" y="389"/>
                        </a:lnTo>
                        <a:lnTo>
                          <a:pt x="54" y="240"/>
                        </a:lnTo>
                        <a:lnTo>
                          <a:pt x="76" y="129"/>
                        </a:lnTo>
                        <a:lnTo>
                          <a:pt x="94" y="104"/>
                        </a:lnTo>
                        <a:lnTo>
                          <a:pt x="123" y="76"/>
                        </a:lnTo>
                        <a:lnTo>
                          <a:pt x="189" y="61"/>
                        </a:lnTo>
                        <a:lnTo>
                          <a:pt x="300" y="48"/>
                        </a:lnTo>
                        <a:lnTo>
                          <a:pt x="392" y="38"/>
                        </a:lnTo>
                        <a:lnTo>
                          <a:pt x="434" y="21"/>
                        </a:lnTo>
                        <a:lnTo>
                          <a:pt x="506" y="25"/>
                        </a:lnTo>
                        <a:lnTo>
                          <a:pt x="628" y="57"/>
                        </a:lnTo>
                        <a:lnTo>
                          <a:pt x="731" y="67"/>
                        </a:lnTo>
                        <a:lnTo>
                          <a:pt x="776" y="65"/>
                        </a:lnTo>
                        <a:lnTo>
                          <a:pt x="811" y="80"/>
                        </a:lnTo>
                        <a:lnTo>
                          <a:pt x="825" y="144"/>
                        </a:lnTo>
                        <a:lnTo>
                          <a:pt x="823" y="262"/>
                        </a:lnTo>
                        <a:lnTo>
                          <a:pt x="823" y="354"/>
                        </a:lnTo>
                        <a:lnTo>
                          <a:pt x="810" y="394"/>
                        </a:lnTo>
                        <a:lnTo>
                          <a:pt x="766" y="491"/>
                        </a:lnTo>
                        <a:lnTo>
                          <a:pt x="714" y="589"/>
                        </a:lnTo>
                        <a:lnTo>
                          <a:pt x="683" y="625"/>
                        </a:lnTo>
                        <a:lnTo>
                          <a:pt x="665" y="640"/>
                        </a:lnTo>
                        <a:lnTo>
                          <a:pt x="686" y="658"/>
                        </a:lnTo>
                        <a:lnTo>
                          <a:pt x="719" y="619"/>
                        </a:lnTo>
                        <a:lnTo>
                          <a:pt x="769" y="531"/>
                        </a:lnTo>
                        <a:lnTo>
                          <a:pt x="815" y="438"/>
                        </a:lnTo>
                        <a:lnTo>
                          <a:pt x="831" y="392"/>
                        </a:lnTo>
                        <a:lnTo>
                          <a:pt x="841" y="347"/>
                        </a:lnTo>
                        <a:lnTo>
                          <a:pt x="844" y="270"/>
                        </a:lnTo>
                        <a:lnTo>
                          <a:pt x="848" y="153"/>
                        </a:lnTo>
                        <a:lnTo>
                          <a:pt x="836" y="89"/>
                        </a:lnTo>
                        <a:lnTo>
                          <a:pt x="819" y="57"/>
                        </a:lnTo>
                        <a:lnTo>
                          <a:pt x="787" y="44"/>
                        </a:lnTo>
                        <a:lnTo>
                          <a:pt x="744" y="50"/>
                        </a:lnTo>
                        <a:lnTo>
                          <a:pt x="679" y="45"/>
                        </a:lnTo>
                        <a:lnTo>
                          <a:pt x="599" y="31"/>
                        </a:lnTo>
                        <a:lnTo>
                          <a:pt x="516" y="6"/>
                        </a:lnTo>
                        <a:lnTo>
                          <a:pt x="460" y="0"/>
                        </a:lnTo>
                        <a:lnTo>
                          <a:pt x="430" y="6"/>
                        </a:lnTo>
                        <a:lnTo>
                          <a:pt x="360" y="28"/>
                        </a:lnTo>
                        <a:lnTo>
                          <a:pt x="235" y="40"/>
                        </a:lnTo>
                        <a:lnTo>
                          <a:pt x="112" y="60"/>
                        </a:lnTo>
                        <a:lnTo>
                          <a:pt x="72" y="96"/>
                        </a:lnTo>
                        <a:lnTo>
                          <a:pt x="44" y="147"/>
                        </a:lnTo>
                        <a:lnTo>
                          <a:pt x="24" y="255"/>
                        </a:lnTo>
                        <a:lnTo>
                          <a:pt x="13" y="358"/>
                        </a:lnTo>
                        <a:lnTo>
                          <a:pt x="0" y="467"/>
                        </a:lnTo>
                        <a:lnTo>
                          <a:pt x="10" y="529"/>
                        </a:lnTo>
                        <a:lnTo>
                          <a:pt x="24" y="566"/>
                        </a:lnTo>
                        <a:lnTo>
                          <a:pt x="55" y="582"/>
                        </a:lnTo>
                        <a:lnTo>
                          <a:pt x="73" y="579"/>
                        </a:lnTo>
                        <a:lnTo>
                          <a:pt x="47" y="55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52" name="Freeform 43"/>
                  <p:cNvSpPr>
                    <a:spLocks/>
                  </p:cNvSpPr>
                  <p:nvPr/>
                </p:nvSpPr>
                <p:spPr bwMode="auto">
                  <a:xfrm>
                    <a:off x="4595" y="2845"/>
                    <a:ext cx="778" cy="607"/>
                  </a:xfrm>
                  <a:custGeom>
                    <a:avLst/>
                    <a:gdLst>
                      <a:gd name="T0" fmla="*/ 0 w 778"/>
                      <a:gd name="T1" fmla="*/ 499 h 607"/>
                      <a:gd name="T2" fmla="*/ 115 w 778"/>
                      <a:gd name="T3" fmla="*/ 525 h 607"/>
                      <a:gd name="T4" fmla="*/ 276 w 778"/>
                      <a:gd name="T5" fmla="*/ 554 h 607"/>
                      <a:gd name="T6" fmla="*/ 407 w 778"/>
                      <a:gd name="T7" fmla="*/ 576 h 607"/>
                      <a:gd name="T8" fmla="*/ 526 w 778"/>
                      <a:gd name="T9" fmla="*/ 580 h 607"/>
                      <a:gd name="T10" fmla="*/ 604 w 778"/>
                      <a:gd name="T11" fmla="*/ 580 h 607"/>
                      <a:gd name="T12" fmla="*/ 627 w 778"/>
                      <a:gd name="T13" fmla="*/ 573 h 607"/>
                      <a:gd name="T14" fmla="*/ 637 w 778"/>
                      <a:gd name="T15" fmla="*/ 516 h 607"/>
                      <a:gd name="T16" fmla="*/ 633 w 778"/>
                      <a:gd name="T17" fmla="*/ 362 h 607"/>
                      <a:gd name="T18" fmla="*/ 628 w 778"/>
                      <a:gd name="T19" fmla="*/ 174 h 607"/>
                      <a:gd name="T20" fmla="*/ 622 w 778"/>
                      <a:gd name="T21" fmla="*/ 106 h 607"/>
                      <a:gd name="T22" fmla="*/ 610 w 778"/>
                      <a:gd name="T23" fmla="*/ 79 h 607"/>
                      <a:gd name="T24" fmla="*/ 405 w 778"/>
                      <a:gd name="T25" fmla="*/ 69 h 607"/>
                      <a:gd name="T26" fmla="*/ 209 w 778"/>
                      <a:gd name="T27" fmla="*/ 42 h 607"/>
                      <a:gd name="T28" fmla="*/ 101 w 778"/>
                      <a:gd name="T29" fmla="*/ 26 h 607"/>
                      <a:gd name="T30" fmla="*/ 63 w 778"/>
                      <a:gd name="T31" fmla="*/ 26 h 607"/>
                      <a:gd name="T32" fmla="*/ 87 w 778"/>
                      <a:gd name="T33" fmla="*/ 3 h 607"/>
                      <a:gd name="T34" fmla="*/ 133 w 778"/>
                      <a:gd name="T35" fmla="*/ 15 h 607"/>
                      <a:gd name="T36" fmla="*/ 268 w 778"/>
                      <a:gd name="T37" fmla="*/ 32 h 607"/>
                      <a:gd name="T38" fmla="*/ 396 w 778"/>
                      <a:gd name="T39" fmla="*/ 45 h 607"/>
                      <a:gd name="T40" fmla="*/ 511 w 778"/>
                      <a:gd name="T41" fmla="*/ 53 h 607"/>
                      <a:gd name="T42" fmla="*/ 619 w 778"/>
                      <a:gd name="T43" fmla="*/ 60 h 607"/>
                      <a:gd name="T44" fmla="*/ 709 w 778"/>
                      <a:gd name="T45" fmla="*/ 35 h 607"/>
                      <a:gd name="T46" fmla="*/ 763 w 778"/>
                      <a:gd name="T47" fmla="*/ 0 h 607"/>
                      <a:gd name="T48" fmla="*/ 778 w 778"/>
                      <a:gd name="T49" fmla="*/ 24 h 607"/>
                      <a:gd name="T50" fmla="*/ 730 w 778"/>
                      <a:gd name="T51" fmla="*/ 45 h 607"/>
                      <a:gd name="T52" fmla="*/ 660 w 778"/>
                      <a:gd name="T53" fmla="*/ 75 h 607"/>
                      <a:gd name="T54" fmla="*/ 638 w 778"/>
                      <a:gd name="T55" fmla="*/ 86 h 607"/>
                      <a:gd name="T56" fmla="*/ 645 w 778"/>
                      <a:gd name="T57" fmla="*/ 186 h 607"/>
                      <a:gd name="T58" fmla="*/ 649 w 778"/>
                      <a:gd name="T59" fmla="*/ 283 h 607"/>
                      <a:gd name="T60" fmla="*/ 651 w 778"/>
                      <a:gd name="T61" fmla="*/ 371 h 607"/>
                      <a:gd name="T62" fmla="*/ 652 w 778"/>
                      <a:gd name="T63" fmla="*/ 456 h 607"/>
                      <a:gd name="T64" fmla="*/ 655 w 778"/>
                      <a:gd name="T65" fmla="*/ 520 h 607"/>
                      <a:gd name="T66" fmla="*/ 654 w 778"/>
                      <a:gd name="T67" fmla="*/ 574 h 607"/>
                      <a:gd name="T68" fmla="*/ 640 w 778"/>
                      <a:gd name="T69" fmla="*/ 599 h 607"/>
                      <a:gd name="T70" fmla="*/ 547 w 778"/>
                      <a:gd name="T71" fmla="*/ 607 h 607"/>
                      <a:gd name="T72" fmla="*/ 389 w 778"/>
                      <a:gd name="T73" fmla="*/ 593 h 607"/>
                      <a:gd name="T74" fmla="*/ 227 w 778"/>
                      <a:gd name="T75" fmla="*/ 561 h 607"/>
                      <a:gd name="T76" fmla="*/ 108 w 778"/>
                      <a:gd name="T77" fmla="*/ 542 h 607"/>
                      <a:gd name="T78" fmla="*/ 9 w 778"/>
                      <a:gd name="T79" fmla="*/ 524 h 607"/>
                      <a:gd name="T80" fmla="*/ 0 w 778"/>
                      <a:gd name="T81" fmla="*/ 499 h 607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778" h="607">
                        <a:moveTo>
                          <a:pt x="0" y="499"/>
                        </a:moveTo>
                        <a:lnTo>
                          <a:pt x="115" y="525"/>
                        </a:lnTo>
                        <a:lnTo>
                          <a:pt x="276" y="554"/>
                        </a:lnTo>
                        <a:lnTo>
                          <a:pt x="407" y="576"/>
                        </a:lnTo>
                        <a:lnTo>
                          <a:pt x="526" y="580"/>
                        </a:lnTo>
                        <a:lnTo>
                          <a:pt x="604" y="580"/>
                        </a:lnTo>
                        <a:lnTo>
                          <a:pt x="627" y="573"/>
                        </a:lnTo>
                        <a:lnTo>
                          <a:pt x="637" y="516"/>
                        </a:lnTo>
                        <a:lnTo>
                          <a:pt x="633" y="362"/>
                        </a:lnTo>
                        <a:lnTo>
                          <a:pt x="628" y="174"/>
                        </a:lnTo>
                        <a:lnTo>
                          <a:pt x="622" y="106"/>
                        </a:lnTo>
                        <a:lnTo>
                          <a:pt x="610" y="79"/>
                        </a:lnTo>
                        <a:lnTo>
                          <a:pt x="405" y="69"/>
                        </a:lnTo>
                        <a:lnTo>
                          <a:pt x="209" y="42"/>
                        </a:lnTo>
                        <a:lnTo>
                          <a:pt x="101" y="26"/>
                        </a:lnTo>
                        <a:lnTo>
                          <a:pt x="63" y="26"/>
                        </a:lnTo>
                        <a:lnTo>
                          <a:pt x="87" y="3"/>
                        </a:lnTo>
                        <a:lnTo>
                          <a:pt x="133" y="15"/>
                        </a:lnTo>
                        <a:lnTo>
                          <a:pt x="268" y="32"/>
                        </a:lnTo>
                        <a:lnTo>
                          <a:pt x="396" y="45"/>
                        </a:lnTo>
                        <a:lnTo>
                          <a:pt x="511" y="53"/>
                        </a:lnTo>
                        <a:lnTo>
                          <a:pt x="619" y="60"/>
                        </a:lnTo>
                        <a:lnTo>
                          <a:pt x="709" y="35"/>
                        </a:lnTo>
                        <a:lnTo>
                          <a:pt x="763" y="0"/>
                        </a:lnTo>
                        <a:lnTo>
                          <a:pt x="778" y="24"/>
                        </a:lnTo>
                        <a:lnTo>
                          <a:pt x="730" y="45"/>
                        </a:lnTo>
                        <a:lnTo>
                          <a:pt x="660" y="75"/>
                        </a:lnTo>
                        <a:lnTo>
                          <a:pt x="638" y="86"/>
                        </a:lnTo>
                        <a:lnTo>
                          <a:pt x="645" y="186"/>
                        </a:lnTo>
                        <a:lnTo>
                          <a:pt x="649" y="283"/>
                        </a:lnTo>
                        <a:lnTo>
                          <a:pt x="651" y="371"/>
                        </a:lnTo>
                        <a:lnTo>
                          <a:pt x="652" y="456"/>
                        </a:lnTo>
                        <a:lnTo>
                          <a:pt x="655" y="520"/>
                        </a:lnTo>
                        <a:lnTo>
                          <a:pt x="654" y="574"/>
                        </a:lnTo>
                        <a:lnTo>
                          <a:pt x="640" y="599"/>
                        </a:lnTo>
                        <a:lnTo>
                          <a:pt x="547" y="607"/>
                        </a:lnTo>
                        <a:lnTo>
                          <a:pt x="389" y="593"/>
                        </a:lnTo>
                        <a:lnTo>
                          <a:pt x="227" y="561"/>
                        </a:lnTo>
                        <a:lnTo>
                          <a:pt x="108" y="542"/>
                        </a:lnTo>
                        <a:lnTo>
                          <a:pt x="9" y="524"/>
                        </a:lnTo>
                        <a:lnTo>
                          <a:pt x="0" y="49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53" name="Freeform 44"/>
                  <p:cNvSpPr>
                    <a:spLocks/>
                  </p:cNvSpPr>
                  <p:nvPr/>
                </p:nvSpPr>
                <p:spPr bwMode="auto">
                  <a:xfrm>
                    <a:off x="4730" y="2922"/>
                    <a:ext cx="430" cy="466"/>
                  </a:xfrm>
                  <a:custGeom>
                    <a:avLst/>
                    <a:gdLst>
                      <a:gd name="T0" fmla="*/ 0 w 430"/>
                      <a:gd name="T1" fmla="*/ 0 h 466"/>
                      <a:gd name="T2" fmla="*/ 159 w 430"/>
                      <a:gd name="T3" fmla="*/ 19 h 466"/>
                      <a:gd name="T4" fmla="*/ 271 w 430"/>
                      <a:gd name="T5" fmla="*/ 32 h 466"/>
                      <a:gd name="T6" fmla="*/ 394 w 430"/>
                      <a:gd name="T7" fmla="*/ 54 h 466"/>
                      <a:gd name="T8" fmla="*/ 412 w 430"/>
                      <a:gd name="T9" fmla="*/ 70 h 466"/>
                      <a:gd name="T10" fmla="*/ 422 w 430"/>
                      <a:gd name="T11" fmla="*/ 95 h 466"/>
                      <a:gd name="T12" fmla="*/ 430 w 430"/>
                      <a:gd name="T13" fmla="*/ 213 h 466"/>
                      <a:gd name="T14" fmla="*/ 430 w 430"/>
                      <a:gd name="T15" fmla="*/ 346 h 466"/>
                      <a:gd name="T16" fmla="*/ 426 w 430"/>
                      <a:gd name="T17" fmla="*/ 438 h 466"/>
                      <a:gd name="T18" fmla="*/ 412 w 430"/>
                      <a:gd name="T19" fmla="*/ 464 h 466"/>
                      <a:gd name="T20" fmla="*/ 385 w 430"/>
                      <a:gd name="T21" fmla="*/ 466 h 466"/>
                      <a:gd name="T22" fmla="*/ 246 w 430"/>
                      <a:gd name="T23" fmla="*/ 428 h 466"/>
                      <a:gd name="T24" fmla="*/ 395 w 430"/>
                      <a:gd name="T25" fmla="*/ 440 h 466"/>
                      <a:gd name="T26" fmla="*/ 405 w 430"/>
                      <a:gd name="T27" fmla="*/ 435 h 466"/>
                      <a:gd name="T28" fmla="*/ 412 w 430"/>
                      <a:gd name="T29" fmla="*/ 373 h 466"/>
                      <a:gd name="T30" fmla="*/ 414 w 430"/>
                      <a:gd name="T31" fmla="*/ 285 h 466"/>
                      <a:gd name="T32" fmla="*/ 409 w 430"/>
                      <a:gd name="T33" fmla="*/ 165 h 466"/>
                      <a:gd name="T34" fmla="*/ 401 w 430"/>
                      <a:gd name="T35" fmla="*/ 88 h 466"/>
                      <a:gd name="T36" fmla="*/ 385 w 430"/>
                      <a:gd name="T37" fmla="*/ 73 h 466"/>
                      <a:gd name="T38" fmla="*/ 297 w 430"/>
                      <a:gd name="T39" fmla="*/ 56 h 466"/>
                      <a:gd name="T40" fmla="*/ 176 w 430"/>
                      <a:gd name="T41" fmla="*/ 41 h 466"/>
                      <a:gd name="T42" fmla="*/ 78 w 430"/>
                      <a:gd name="T43" fmla="*/ 22 h 466"/>
                      <a:gd name="T44" fmla="*/ 0 w 430"/>
                      <a:gd name="T45" fmla="*/ 0 h 46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430" h="466">
                        <a:moveTo>
                          <a:pt x="0" y="0"/>
                        </a:moveTo>
                        <a:lnTo>
                          <a:pt x="159" y="19"/>
                        </a:lnTo>
                        <a:lnTo>
                          <a:pt x="271" y="32"/>
                        </a:lnTo>
                        <a:lnTo>
                          <a:pt x="394" y="54"/>
                        </a:lnTo>
                        <a:lnTo>
                          <a:pt x="412" y="70"/>
                        </a:lnTo>
                        <a:lnTo>
                          <a:pt x="422" y="95"/>
                        </a:lnTo>
                        <a:lnTo>
                          <a:pt x="430" y="213"/>
                        </a:lnTo>
                        <a:lnTo>
                          <a:pt x="430" y="346"/>
                        </a:lnTo>
                        <a:lnTo>
                          <a:pt x="426" y="438"/>
                        </a:lnTo>
                        <a:lnTo>
                          <a:pt x="412" y="464"/>
                        </a:lnTo>
                        <a:lnTo>
                          <a:pt x="385" y="466"/>
                        </a:lnTo>
                        <a:lnTo>
                          <a:pt x="246" y="428"/>
                        </a:lnTo>
                        <a:lnTo>
                          <a:pt x="395" y="440"/>
                        </a:lnTo>
                        <a:lnTo>
                          <a:pt x="405" y="435"/>
                        </a:lnTo>
                        <a:lnTo>
                          <a:pt x="412" y="373"/>
                        </a:lnTo>
                        <a:lnTo>
                          <a:pt x="414" y="285"/>
                        </a:lnTo>
                        <a:lnTo>
                          <a:pt x="409" y="165"/>
                        </a:lnTo>
                        <a:lnTo>
                          <a:pt x="401" y="88"/>
                        </a:lnTo>
                        <a:lnTo>
                          <a:pt x="385" y="73"/>
                        </a:lnTo>
                        <a:lnTo>
                          <a:pt x="297" y="56"/>
                        </a:lnTo>
                        <a:lnTo>
                          <a:pt x="176" y="41"/>
                        </a:lnTo>
                        <a:lnTo>
                          <a:pt x="78" y="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54" name="Freeform 45"/>
                  <p:cNvSpPr>
                    <a:spLocks/>
                  </p:cNvSpPr>
                  <p:nvPr/>
                </p:nvSpPr>
                <p:spPr bwMode="auto">
                  <a:xfrm>
                    <a:off x="4646" y="2917"/>
                    <a:ext cx="453" cy="464"/>
                  </a:xfrm>
                  <a:custGeom>
                    <a:avLst/>
                    <a:gdLst>
                      <a:gd name="T0" fmla="*/ 257 w 453"/>
                      <a:gd name="T1" fmla="*/ 27 h 464"/>
                      <a:gd name="T2" fmla="*/ 102 w 453"/>
                      <a:gd name="T3" fmla="*/ 2 h 464"/>
                      <a:gd name="T4" fmla="*/ 57 w 453"/>
                      <a:gd name="T5" fmla="*/ 0 h 464"/>
                      <a:gd name="T6" fmla="*/ 45 w 453"/>
                      <a:gd name="T7" fmla="*/ 17 h 464"/>
                      <a:gd name="T8" fmla="*/ 32 w 453"/>
                      <a:gd name="T9" fmla="*/ 50 h 464"/>
                      <a:gd name="T10" fmla="*/ 12 w 453"/>
                      <a:gd name="T11" fmla="*/ 141 h 464"/>
                      <a:gd name="T12" fmla="*/ 2 w 453"/>
                      <a:gd name="T13" fmla="*/ 232 h 464"/>
                      <a:gd name="T14" fmla="*/ 0 w 453"/>
                      <a:gd name="T15" fmla="*/ 325 h 464"/>
                      <a:gd name="T16" fmla="*/ 14 w 453"/>
                      <a:gd name="T17" fmla="*/ 362 h 464"/>
                      <a:gd name="T18" fmla="*/ 21 w 453"/>
                      <a:gd name="T19" fmla="*/ 374 h 464"/>
                      <a:gd name="T20" fmla="*/ 119 w 453"/>
                      <a:gd name="T21" fmla="*/ 400 h 464"/>
                      <a:gd name="T22" fmla="*/ 245 w 453"/>
                      <a:gd name="T23" fmla="*/ 425 h 464"/>
                      <a:gd name="T24" fmla="*/ 340 w 453"/>
                      <a:gd name="T25" fmla="*/ 441 h 464"/>
                      <a:gd name="T26" fmla="*/ 453 w 453"/>
                      <a:gd name="T27" fmla="*/ 464 h 464"/>
                      <a:gd name="T28" fmla="*/ 450 w 453"/>
                      <a:gd name="T29" fmla="*/ 449 h 464"/>
                      <a:gd name="T30" fmla="*/ 363 w 453"/>
                      <a:gd name="T31" fmla="*/ 429 h 464"/>
                      <a:gd name="T32" fmla="*/ 248 w 453"/>
                      <a:gd name="T33" fmla="*/ 403 h 464"/>
                      <a:gd name="T34" fmla="*/ 92 w 453"/>
                      <a:gd name="T35" fmla="*/ 375 h 464"/>
                      <a:gd name="T36" fmla="*/ 36 w 453"/>
                      <a:gd name="T37" fmla="*/ 349 h 464"/>
                      <a:gd name="T38" fmla="*/ 20 w 453"/>
                      <a:gd name="T39" fmla="*/ 333 h 464"/>
                      <a:gd name="T40" fmla="*/ 18 w 453"/>
                      <a:gd name="T41" fmla="*/ 305 h 464"/>
                      <a:gd name="T42" fmla="*/ 21 w 453"/>
                      <a:gd name="T43" fmla="*/ 228 h 464"/>
                      <a:gd name="T44" fmla="*/ 35 w 453"/>
                      <a:gd name="T45" fmla="*/ 135 h 464"/>
                      <a:gd name="T46" fmla="*/ 56 w 453"/>
                      <a:gd name="T47" fmla="*/ 43 h 464"/>
                      <a:gd name="T48" fmla="*/ 69 w 453"/>
                      <a:gd name="T49" fmla="*/ 22 h 464"/>
                      <a:gd name="T50" fmla="*/ 176 w 453"/>
                      <a:gd name="T51" fmla="*/ 24 h 464"/>
                      <a:gd name="T52" fmla="*/ 257 w 453"/>
                      <a:gd name="T53" fmla="*/ 27 h 464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0" t="0" r="r" b="b"/>
                    <a:pathLst>
                      <a:path w="453" h="464">
                        <a:moveTo>
                          <a:pt x="257" y="27"/>
                        </a:moveTo>
                        <a:lnTo>
                          <a:pt x="102" y="2"/>
                        </a:lnTo>
                        <a:lnTo>
                          <a:pt x="57" y="0"/>
                        </a:lnTo>
                        <a:lnTo>
                          <a:pt x="45" y="17"/>
                        </a:lnTo>
                        <a:lnTo>
                          <a:pt x="32" y="50"/>
                        </a:lnTo>
                        <a:lnTo>
                          <a:pt x="12" y="141"/>
                        </a:lnTo>
                        <a:lnTo>
                          <a:pt x="2" y="232"/>
                        </a:lnTo>
                        <a:lnTo>
                          <a:pt x="0" y="325"/>
                        </a:lnTo>
                        <a:lnTo>
                          <a:pt x="14" y="362"/>
                        </a:lnTo>
                        <a:lnTo>
                          <a:pt x="21" y="374"/>
                        </a:lnTo>
                        <a:lnTo>
                          <a:pt x="119" y="400"/>
                        </a:lnTo>
                        <a:lnTo>
                          <a:pt x="245" y="425"/>
                        </a:lnTo>
                        <a:lnTo>
                          <a:pt x="340" y="441"/>
                        </a:lnTo>
                        <a:lnTo>
                          <a:pt x="453" y="464"/>
                        </a:lnTo>
                        <a:lnTo>
                          <a:pt x="450" y="449"/>
                        </a:lnTo>
                        <a:lnTo>
                          <a:pt x="363" y="429"/>
                        </a:lnTo>
                        <a:lnTo>
                          <a:pt x="248" y="403"/>
                        </a:lnTo>
                        <a:lnTo>
                          <a:pt x="92" y="375"/>
                        </a:lnTo>
                        <a:lnTo>
                          <a:pt x="36" y="349"/>
                        </a:lnTo>
                        <a:lnTo>
                          <a:pt x="20" y="333"/>
                        </a:lnTo>
                        <a:lnTo>
                          <a:pt x="18" y="305"/>
                        </a:lnTo>
                        <a:lnTo>
                          <a:pt x="21" y="228"/>
                        </a:lnTo>
                        <a:lnTo>
                          <a:pt x="35" y="135"/>
                        </a:lnTo>
                        <a:lnTo>
                          <a:pt x="56" y="43"/>
                        </a:lnTo>
                        <a:lnTo>
                          <a:pt x="69" y="22"/>
                        </a:lnTo>
                        <a:lnTo>
                          <a:pt x="176" y="24"/>
                        </a:lnTo>
                        <a:lnTo>
                          <a:pt x="257" y="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536" name="Group 46"/>
              <p:cNvGrpSpPr>
                <a:grpSpLocks/>
              </p:cNvGrpSpPr>
              <p:nvPr/>
            </p:nvGrpSpPr>
            <p:grpSpPr bwMode="auto">
              <a:xfrm>
                <a:off x="3983" y="3211"/>
                <a:ext cx="973" cy="799"/>
                <a:chOff x="3983" y="3211"/>
                <a:chExt cx="973" cy="799"/>
              </a:xfrm>
            </p:grpSpPr>
            <p:sp>
              <p:nvSpPr>
                <p:cNvPr id="21537" name="Freeform 47"/>
                <p:cNvSpPr>
                  <a:spLocks/>
                </p:cNvSpPr>
                <p:nvPr/>
              </p:nvSpPr>
              <p:spPr bwMode="auto">
                <a:xfrm>
                  <a:off x="4038" y="3211"/>
                  <a:ext cx="353" cy="287"/>
                </a:xfrm>
                <a:custGeom>
                  <a:avLst/>
                  <a:gdLst>
                    <a:gd name="T0" fmla="*/ 221 w 353"/>
                    <a:gd name="T1" fmla="*/ 76 h 287"/>
                    <a:gd name="T2" fmla="*/ 194 w 353"/>
                    <a:gd name="T3" fmla="*/ 41 h 287"/>
                    <a:gd name="T4" fmla="*/ 164 w 353"/>
                    <a:gd name="T5" fmla="*/ 18 h 287"/>
                    <a:gd name="T6" fmla="*/ 130 w 353"/>
                    <a:gd name="T7" fmla="*/ 5 h 287"/>
                    <a:gd name="T8" fmla="*/ 103 w 353"/>
                    <a:gd name="T9" fmla="*/ 0 h 287"/>
                    <a:gd name="T10" fmla="*/ 67 w 353"/>
                    <a:gd name="T11" fmla="*/ 8 h 287"/>
                    <a:gd name="T12" fmla="*/ 39 w 353"/>
                    <a:gd name="T13" fmla="*/ 23 h 287"/>
                    <a:gd name="T14" fmla="*/ 17 w 353"/>
                    <a:gd name="T15" fmla="*/ 44 h 287"/>
                    <a:gd name="T16" fmla="*/ 5 w 353"/>
                    <a:gd name="T17" fmla="*/ 78 h 287"/>
                    <a:gd name="T18" fmla="*/ 0 w 353"/>
                    <a:gd name="T19" fmla="*/ 113 h 287"/>
                    <a:gd name="T20" fmla="*/ 8 w 353"/>
                    <a:gd name="T21" fmla="*/ 150 h 287"/>
                    <a:gd name="T22" fmla="*/ 18 w 353"/>
                    <a:gd name="T23" fmla="*/ 195 h 287"/>
                    <a:gd name="T24" fmla="*/ 44 w 353"/>
                    <a:gd name="T25" fmla="*/ 235 h 287"/>
                    <a:gd name="T26" fmla="*/ 68 w 353"/>
                    <a:gd name="T27" fmla="*/ 260 h 287"/>
                    <a:gd name="T28" fmla="*/ 103 w 353"/>
                    <a:gd name="T29" fmla="*/ 278 h 287"/>
                    <a:gd name="T30" fmla="*/ 135 w 353"/>
                    <a:gd name="T31" fmla="*/ 287 h 287"/>
                    <a:gd name="T32" fmla="*/ 171 w 353"/>
                    <a:gd name="T33" fmla="*/ 287 h 287"/>
                    <a:gd name="T34" fmla="*/ 200 w 353"/>
                    <a:gd name="T35" fmla="*/ 273 h 287"/>
                    <a:gd name="T36" fmla="*/ 221 w 353"/>
                    <a:gd name="T37" fmla="*/ 255 h 287"/>
                    <a:gd name="T38" fmla="*/ 236 w 353"/>
                    <a:gd name="T39" fmla="*/ 226 h 287"/>
                    <a:gd name="T40" fmla="*/ 241 w 353"/>
                    <a:gd name="T41" fmla="*/ 205 h 287"/>
                    <a:gd name="T42" fmla="*/ 244 w 353"/>
                    <a:gd name="T43" fmla="*/ 173 h 287"/>
                    <a:gd name="T44" fmla="*/ 236 w 353"/>
                    <a:gd name="T45" fmla="*/ 140 h 287"/>
                    <a:gd name="T46" fmla="*/ 232 w 353"/>
                    <a:gd name="T47" fmla="*/ 108 h 287"/>
                    <a:gd name="T48" fmla="*/ 280 w 353"/>
                    <a:gd name="T49" fmla="*/ 81 h 287"/>
                    <a:gd name="T50" fmla="*/ 330 w 353"/>
                    <a:gd name="T51" fmla="*/ 63 h 287"/>
                    <a:gd name="T52" fmla="*/ 348 w 353"/>
                    <a:gd name="T53" fmla="*/ 49 h 287"/>
                    <a:gd name="T54" fmla="*/ 353 w 353"/>
                    <a:gd name="T55" fmla="*/ 27 h 287"/>
                    <a:gd name="T56" fmla="*/ 341 w 353"/>
                    <a:gd name="T57" fmla="*/ 17 h 287"/>
                    <a:gd name="T58" fmla="*/ 321 w 353"/>
                    <a:gd name="T59" fmla="*/ 9 h 287"/>
                    <a:gd name="T60" fmla="*/ 295 w 353"/>
                    <a:gd name="T61" fmla="*/ 21 h 287"/>
                    <a:gd name="T62" fmla="*/ 268 w 353"/>
                    <a:gd name="T63" fmla="*/ 53 h 287"/>
                    <a:gd name="T64" fmla="*/ 221 w 353"/>
                    <a:gd name="T65" fmla="*/ 76 h 28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353" h="287">
                      <a:moveTo>
                        <a:pt x="221" y="76"/>
                      </a:moveTo>
                      <a:lnTo>
                        <a:pt x="194" y="41"/>
                      </a:lnTo>
                      <a:lnTo>
                        <a:pt x="164" y="18"/>
                      </a:lnTo>
                      <a:lnTo>
                        <a:pt x="130" y="5"/>
                      </a:lnTo>
                      <a:lnTo>
                        <a:pt x="103" y="0"/>
                      </a:lnTo>
                      <a:lnTo>
                        <a:pt x="67" y="8"/>
                      </a:lnTo>
                      <a:lnTo>
                        <a:pt x="39" y="23"/>
                      </a:lnTo>
                      <a:lnTo>
                        <a:pt x="17" y="44"/>
                      </a:lnTo>
                      <a:lnTo>
                        <a:pt x="5" y="78"/>
                      </a:lnTo>
                      <a:lnTo>
                        <a:pt x="0" y="113"/>
                      </a:lnTo>
                      <a:lnTo>
                        <a:pt x="8" y="150"/>
                      </a:lnTo>
                      <a:lnTo>
                        <a:pt x="18" y="195"/>
                      </a:lnTo>
                      <a:lnTo>
                        <a:pt x="44" y="235"/>
                      </a:lnTo>
                      <a:lnTo>
                        <a:pt x="68" y="260"/>
                      </a:lnTo>
                      <a:lnTo>
                        <a:pt x="103" y="278"/>
                      </a:lnTo>
                      <a:lnTo>
                        <a:pt x="135" y="287"/>
                      </a:lnTo>
                      <a:lnTo>
                        <a:pt x="171" y="287"/>
                      </a:lnTo>
                      <a:lnTo>
                        <a:pt x="200" y="273"/>
                      </a:lnTo>
                      <a:lnTo>
                        <a:pt x="221" y="255"/>
                      </a:lnTo>
                      <a:lnTo>
                        <a:pt x="236" y="226"/>
                      </a:lnTo>
                      <a:lnTo>
                        <a:pt x="241" y="205"/>
                      </a:lnTo>
                      <a:lnTo>
                        <a:pt x="244" y="173"/>
                      </a:lnTo>
                      <a:lnTo>
                        <a:pt x="236" y="140"/>
                      </a:lnTo>
                      <a:lnTo>
                        <a:pt x="232" y="108"/>
                      </a:lnTo>
                      <a:lnTo>
                        <a:pt x="280" y="81"/>
                      </a:lnTo>
                      <a:lnTo>
                        <a:pt x="330" y="63"/>
                      </a:lnTo>
                      <a:lnTo>
                        <a:pt x="348" y="49"/>
                      </a:lnTo>
                      <a:lnTo>
                        <a:pt x="353" y="27"/>
                      </a:lnTo>
                      <a:lnTo>
                        <a:pt x="341" y="17"/>
                      </a:lnTo>
                      <a:lnTo>
                        <a:pt x="321" y="9"/>
                      </a:lnTo>
                      <a:lnTo>
                        <a:pt x="295" y="21"/>
                      </a:lnTo>
                      <a:lnTo>
                        <a:pt x="268" y="53"/>
                      </a:lnTo>
                      <a:lnTo>
                        <a:pt x="221" y="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38" name="Freeform 48"/>
                <p:cNvSpPr>
                  <a:spLocks/>
                </p:cNvSpPr>
                <p:nvPr/>
              </p:nvSpPr>
              <p:spPr bwMode="auto">
                <a:xfrm>
                  <a:off x="4167" y="3499"/>
                  <a:ext cx="297" cy="493"/>
                </a:xfrm>
                <a:custGeom>
                  <a:avLst/>
                  <a:gdLst>
                    <a:gd name="T0" fmla="*/ 40 w 297"/>
                    <a:gd name="T1" fmla="*/ 170 h 493"/>
                    <a:gd name="T2" fmla="*/ 14 w 297"/>
                    <a:gd name="T3" fmla="*/ 143 h 493"/>
                    <a:gd name="T4" fmla="*/ 3 w 297"/>
                    <a:gd name="T5" fmla="*/ 112 h 493"/>
                    <a:gd name="T6" fmla="*/ 0 w 297"/>
                    <a:gd name="T7" fmla="*/ 86 h 493"/>
                    <a:gd name="T8" fmla="*/ 9 w 297"/>
                    <a:gd name="T9" fmla="*/ 62 h 493"/>
                    <a:gd name="T10" fmla="*/ 21 w 297"/>
                    <a:gd name="T11" fmla="*/ 39 h 493"/>
                    <a:gd name="T12" fmla="*/ 49 w 297"/>
                    <a:gd name="T13" fmla="*/ 21 h 493"/>
                    <a:gd name="T14" fmla="*/ 78 w 297"/>
                    <a:gd name="T15" fmla="*/ 3 h 493"/>
                    <a:gd name="T16" fmla="*/ 122 w 297"/>
                    <a:gd name="T17" fmla="*/ 0 h 493"/>
                    <a:gd name="T18" fmla="*/ 149 w 297"/>
                    <a:gd name="T19" fmla="*/ 8 h 493"/>
                    <a:gd name="T20" fmla="*/ 169 w 297"/>
                    <a:gd name="T21" fmla="*/ 21 h 493"/>
                    <a:gd name="T22" fmla="*/ 201 w 297"/>
                    <a:gd name="T23" fmla="*/ 48 h 493"/>
                    <a:gd name="T24" fmla="*/ 224 w 297"/>
                    <a:gd name="T25" fmla="*/ 90 h 493"/>
                    <a:gd name="T26" fmla="*/ 245 w 297"/>
                    <a:gd name="T27" fmla="*/ 130 h 493"/>
                    <a:gd name="T28" fmla="*/ 263 w 297"/>
                    <a:gd name="T29" fmla="*/ 198 h 493"/>
                    <a:gd name="T30" fmla="*/ 274 w 297"/>
                    <a:gd name="T31" fmla="*/ 249 h 493"/>
                    <a:gd name="T32" fmla="*/ 282 w 297"/>
                    <a:gd name="T33" fmla="*/ 311 h 493"/>
                    <a:gd name="T34" fmla="*/ 288 w 297"/>
                    <a:gd name="T35" fmla="*/ 360 h 493"/>
                    <a:gd name="T36" fmla="*/ 297 w 297"/>
                    <a:gd name="T37" fmla="*/ 398 h 493"/>
                    <a:gd name="T38" fmla="*/ 297 w 297"/>
                    <a:gd name="T39" fmla="*/ 433 h 493"/>
                    <a:gd name="T40" fmla="*/ 288 w 297"/>
                    <a:gd name="T41" fmla="*/ 461 h 493"/>
                    <a:gd name="T42" fmla="*/ 274 w 297"/>
                    <a:gd name="T43" fmla="*/ 479 h 493"/>
                    <a:gd name="T44" fmla="*/ 251 w 297"/>
                    <a:gd name="T45" fmla="*/ 488 h 493"/>
                    <a:gd name="T46" fmla="*/ 222 w 297"/>
                    <a:gd name="T47" fmla="*/ 493 h 493"/>
                    <a:gd name="T48" fmla="*/ 90 w 297"/>
                    <a:gd name="T49" fmla="*/ 487 h 493"/>
                    <a:gd name="T50" fmla="*/ 62 w 297"/>
                    <a:gd name="T51" fmla="*/ 470 h 493"/>
                    <a:gd name="T52" fmla="*/ 44 w 297"/>
                    <a:gd name="T53" fmla="*/ 430 h 493"/>
                    <a:gd name="T54" fmla="*/ 37 w 297"/>
                    <a:gd name="T55" fmla="*/ 392 h 493"/>
                    <a:gd name="T56" fmla="*/ 40 w 297"/>
                    <a:gd name="T57" fmla="*/ 339 h 493"/>
                    <a:gd name="T58" fmla="*/ 53 w 297"/>
                    <a:gd name="T59" fmla="*/ 303 h 493"/>
                    <a:gd name="T60" fmla="*/ 73 w 297"/>
                    <a:gd name="T61" fmla="*/ 280 h 493"/>
                    <a:gd name="T62" fmla="*/ 78 w 297"/>
                    <a:gd name="T63" fmla="*/ 262 h 493"/>
                    <a:gd name="T64" fmla="*/ 73 w 297"/>
                    <a:gd name="T65" fmla="*/ 244 h 493"/>
                    <a:gd name="T66" fmla="*/ 64 w 297"/>
                    <a:gd name="T67" fmla="*/ 217 h 493"/>
                    <a:gd name="T68" fmla="*/ 49 w 297"/>
                    <a:gd name="T69" fmla="*/ 193 h 493"/>
                    <a:gd name="T70" fmla="*/ 40 w 297"/>
                    <a:gd name="T71" fmla="*/ 170 h 49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297" h="493">
                      <a:moveTo>
                        <a:pt x="40" y="170"/>
                      </a:moveTo>
                      <a:lnTo>
                        <a:pt x="14" y="143"/>
                      </a:lnTo>
                      <a:lnTo>
                        <a:pt x="3" y="112"/>
                      </a:lnTo>
                      <a:lnTo>
                        <a:pt x="0" y="86"/>
                      </a:lnTo>
                      <a:lnTo>
                        <a:pt x="9" y="62"/>
                      </a:lnTo>
                      <a:lnTo>
                        <a:pt x="21" y="39"/>
                      </a:lnTo>
                      <a:lnTo>
                        <a:pt x="49" y="21"/>
                      </a:lnTo>
                      <a:lnTo>
                        <a:pt x="78" y="3"/>
                      </a:lnTo>
                      <a:lnTo>
                        <a:pt x="122" y="0"/>
                      </a:lnTo>
                      <a:lnTo>
                        <a:pt x="149" y="8"/>
                      </a:lnTo>
                      <a:lnTo>
                        <a:pt x="169" y="21"/>
                      </a:lnTo>
                      <a:lnTo>
                        <a:pt x="201" y="48"/>
                      </a:lnTo>
                      <a:lnTo>
                        <a:pt x="224" y="90"/>
                      </a:lnTo>
                      <a:lnTo>
                        <a:pt x="245" y="130"/>
                      </a:lnTo>
                      <a:lnTo>
                        <a:pt x="263" y="198"/>
                      </a:lnTo>
                      <a:lnTo>
                        <a:pt x="274" y="249"/>
                      </a:lnTo>
                      <a:lnTo>
                        <a:pt x="282" y="311"/>
                      </a:lnTo>
                      <a:lnTo>
                        <a:pt x="288" y="360"/>
                      </a:lnTo>
                      <a:lnTo>
                        <a:pt x="297" y="398"/>
                      </a:lnTo>
                      <a:lnTo>
                        <a:pt x="297" y="433"/>
                      </a:lnTo>
                      <a:lnTo>
                        <a:pt x="288" y="461"/>
                      </a:lnTo>
                      <a:lnTo>
                        <a:pt x="274" y="479"/>
                      </a:lnTo>
                      <a:lnTo>
                        <a:pt x="251" y="488"/>
                      </a:lnTo>
                      <a:lnTo>
                        <a:pt x="222" y="493"/>
                      </a:lnTo>
                      <a:lnTo>
                        <a:pt x="90" y="487"/>
                      </a:lnTo>
                      <a:lnTo>
                        <a:pt x="62" y="470"/>
                      </a:lnTo>
                      <a:lnTo>
                        <a:pt x="44" y="430"/>
                      </a:lnTo>
                      <a:lnTo>
                        <a:pt x="37" y="392"/>
                      </a:lnTo>
                      <a:lnTo>
                        <a:pt x="40" y="339"/>
                      </a:lnTo>
                      <a:lnTo>
                        <a:pt x="53" y="303"/>
                      </a:lnTo>
                      <a:lnTo>
                        <a:pt x="73" y="280"/>
                      </a:lnTo>
                      <a:lnTo>
                        <a:pt x="78" y="262"/>
                      </a:lnTo>
                      <a:lnTo>
                        <a:pt x="73" y="244"/>
                      </a:lnTo>
                      <a:lnTo>
                        <a:pt x="64" y="217"/>
                      </a:lnTo>
                      <a:lnTo>
                        <a:pt x="49" y="193"/>
                      </a:lnTo>
                      <a:lnTo>
                        <a:pt x="4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39" name="Freeform 49"/>
                <p:cNvSpPr>
                  <a:spLocks/>
                </p:cNvSpPr>
                <p:nvPr/>
              </p:nvSpPr>
              <p:spPr bwMode="auto">
                <a:xfrm>
                  <a:off x="3983" y="3542"/>
                  <a:ext cx="250" cy="455"/>
                </a:xfrm>
                <a:custGeom>
                  <a:avLst/>
                  <a:gdLst>
                    <a:gd name="T0" fmla="*/ 153 w 250"/>
                    <a:gd name="T1" fmla="*/ 74 h 455"/>
                    <a:gd name="T2" fmla="*/ 186 w 250"/>
                    <a:gd name="T3" fmla="*/ 24 h 455"/>
                    <a:gd name="T4" fmla="*/ 209 w 250"/>
                    <a:gd name="T5" fmla="*/ 5 h 455"/>
                    <a:gd name="T6" fmla="*/ 235 w 250"/>
                    <a:gd name="T7" fmla="*/ 0 h 455"/>
                    <a:gd name="T8" fmla="*/ 250 w 250"/>
                    <a:gd name="T9" fmla="*/ 45 h 455"/>
                    <a:gd name="T10" fmla="*/ 227 w 250"/>
                    <a:gd name="T11" fmla="*/ 83 h 455"/>
                    <a:gd name="T12" fmla="*/ 209 w 250"/>
                    <a:gd name="T13" fmla="*/ 97 h 455"/>
                    <a:gd name="T14" fmla="*/ 175 w 250"/>
                    <a:gd name="T15" fmla="*/ 132 h 455"/>
                    <a:gd name="T16" fmla="*/ 144 w 250"/>
                    <a:gd name="T17" fmla="*/ 187 h 455"/>
                    <a:gd name="T18" fmla="*/ 129 w 250"/>
                    <a:gd name="T19" fmla="*/ 254 h 455"/>
                    <a:gd name="T20" fmla="*/ 124 w 250"/>
                    <a:gd name="T21" fmla="*/ 314 h 455"/>
                    <a:gd name="T22" fmla="*/ 121 w 250"/>
                    <a:gd name="T23" fmla="*/ 369 h 455"/>
                    <a:gd name="T24" fmla="*/ 124 w 250"/>
                    <a:gd name="T25" fmla="*/ 408 h 455"/>
                    <a:gd name="T26" fmla="*/ 135 w 250"/>
                    <a:gd name="T27" fmla="*/ 408 h 455"/>
                    <a:gd name="T28" fmla="*/ 161 w 250"/>
                    <a:gd name="T29" fmla="*/ 387 h 455"/>
                    <a:gd name="T30" fmla="*/ 193 w 250"/>
                    <a:gd name="T31" fmla="*/ 399 h 455"/>
                    <a:gd name="T32" fmla="*/ 172 w 250"/>
                    <a:gd name="T33" fmla="*/ 419 h 455"/>
                    <a:gd name="T34" fmla="*/ 130 w 250"/>
                    <a:gd name="T35" fmla="*/ 437 h 455"/>
                    <a:gd name="T36" fmla="*/ 117 w 250"/>
                    <a:gd name="T37" fmla="*/ 453 h 455"/>
                    <a:gd name="T38" fmla="*/ 80 w 250"/>
                    <a:gd name="T39" fmla="*/ 455 h 455"/>
                    <a:gd name="T40" fmla="*/ 46 w 250"/>
                    <a:gd name="T41" fmla="*/ 440 h 455"/>
                    <a:gd name="T42" fmla="*/ 0 w 250"/>
                    <a:gd name="T43" fmla="*/ 419 h 455"/>
                    <a:gd name="T44" fmla="*/ 5 w 250"/>
                    <a:gd name="T45" fmla="*/ 392 h 455"/>
                    <a:gd name="T46" fmla="*/ 20 w 250"/>
                    <a:gd name="T47" fmla="*/ 387 h 455"/>
                    <a:gd name="T48" fmla="*/ 57 w 250"/>
                    <a:gd name="T49" fmla="*/ 413 h 455"/>
                    <a:gd name="T50" fmla="*/ 37 w 250"/>
                    <a:gd name="T51" fmla="*/ 372 h 455"/>
                    <a:gd name="T52" fmla="*/ 48 w 250"/>
                    <a:gd name="T53" fmla="*/ 364 h 455"/>
                    <a:gd name="T54" fmla="*/ 66 w 250"/>
                    <a:gd name="T55" fmla="*/ 369 h 455"/>
                    <a:gd name="T56" fmla="*/ 87 w 250"/>
                    <a:gd name="T57" fmla="*/ 399 h 455"/>
                    <a:gd name="T58" fmla="*/ 87 w 250"/>
                    <a:gd name="T59" fmla="*/ 333 h 455"/>
                    <a:gd name="T60" fmla="*/ 87 w 250"/>
                    <a:gd name="T61" fmla="*/ 263 h 455"/>
                    <a:gd name="T62" fmla="*/ 97 w 250"/>
                    <a:gd name="T63" fmla="*/ 200 h 455"/>
                    <a:gd name="T64" fmla="*/ 115 w 250"/>
                    <a:gd name="T65" fmla="*/ 147 h 455"/>
                    <a:gd name="T66" fmla="*/ 133 w 250"/>
                    <a:gd name="T67" fmla="*/ 100 h 455"/>
                    <a:gd name="T68" fmla="*/ 153 w 250"/>
                    <a:gd name="T69" fmla="*/ 74 h 45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250" h="455">
                      <a:moveTo>
                        <a:pt x="153" y="74"/>
                      </a:moveTo>
                      <a:lnTo>
                        <a:pt x="186" y="24"/>
                      </a:lnTo>
                      <a:lnTo>
                        <a:pt x="209" y="5"/>
                      </a:lnTo>
                      <a:lnTo>
                        <a:pt x="235" y="0"/>
                      </a:lnTo>
                      <a:lnTo>
                        <a:pt x="250" y="45"/>
                      </a:lnTo>
                      <a:lnTo>
                        <a:pt x="227" y="83"/>
                      </a:lnTo>
                      <a:lnTo>
                        <a:pt x="209" y="97"/>
                      </a:lnTo>
                      <a:lnTo>
                        <a:pt x="175" y="132"/>
                      </a:lnTo>
                      <a:lnTo>
                        <a:pt x="144" y="187"/>
                      </a:lnTo>
                      <a:lnTo>
                        <a:pt x="129" y="254"/>
                      </a:lnTo>
                      <a:lnTo>
                        <a:pt x="124" y="314"/>
                      </a:lnTo>
                      <a:lnTo>
                        <a:pt x="121" y="369"/>
                      </a:lnTo>
                      <a:lnTo>
                        <a:pt x="124" y="408"/>
                      </a:lnTo>
                      <a:lnTo>
                        <a:pt x="135" y="408"/>
                      </a:lnTo>
                      <a:lnTo>
                        <a:pt x="161" y="387"/>
                      </a:lnTo>
                      <a:lnTo>
                        <a:pt x="193" y="399"/>
                      </a:lnTo>
                      <a:lnTo>
                        <a:pt x="172" y="419"/>
                      </a:lnTo>
                      <a:lnTo>
                        <a:pt x="130" y="437"/>
                      </a:lnTo>
                      <a:lnTo>
                        <a:pt x="117" y="453"/>
                      </a:lnTo>
                      <a:lnTo>
                        <a:pt x="80" y="455"/>
                      </a:lnTo>
                      <a:lnTo>
                        <a:pt x="46" y="440"/>
                      </a:lnTo>
                      <a:lnTo>
                        <a:pt x="0" y="419"/>
                      </a:lnTo>
                      <a:lnTo>
                        <a:pt x="5" y="392"/>
                      </a:lnTo>
                      <a:lnTo>
                        <a:pt x="20" y="387"/>
                      </a:lnTo>
                      <a:lnTo>
                        <a:pt x="57" y="413"/>
                      </a:lnTo>
                      <a:lnTo>
                        <a:pt x="37" y="372"/>
                      </a:lnTo>
                      <a:lnTo>
                        <a:pt x="48" y="364"/>
                      </a:lnTo>
                      <a:lnTo>
                        <a:pt x="66" y="369"/>
                      </a:lnTo>
                      <a:lnTo>
                        <a:pt x="87" y="399"/>
                      </a:lnTo>
                      <a:lnTo>
                        <a:pt x="87" y="333"/>
                      </a:lnTo>
                      <a:lnTo>
                        <a:pt x="87" y="263"/>
                      </a:lnTo>
                      <a:lnTo>
                        <a:pt x="97" y="200"/>
                      </a:lnTo>
                      <a:lnTo>
                        <a:pt x="115" y="147"/>
                      </a:lnTo>
                      <a:lnTo>
                        <a:pt x="133" y="100"/>
                      </a:lnTo>
                      <a:lnTo>
                        <a:pt x="153" y="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0" name="Freeform 50"/>
                <p:cNvSpPr>
                  <a:spLocks/>
                </p:cNvSpPr>
                <p:nvPr/>
              </p:nvSpPr>
              <p:spPr bwMode="auto">
                <a:xfrm>
                  <a:off x="4265" y="3517"/>
                  <a:ext cx="457" cy="493"/>
                </a:xfrm>
                <a:custGeom>
                  <a:avLst/>
                  <a:gdLst>
                    <a:gd name="T0" fmla="*/ 53 w 457"/>
                    <a:gd name="T1" fmla="*/ 3 h 493"/>
                    <a:gd name="T2" fmla="*/ 80 w 457"/>
                    <a:gd name="T3" fmla="*/ 5 h 493"/>
                    <a:gd name="T4" fmla="*/ 118 w 457"/>
                    <a:gd name="T5" fmla="*/ 23 h 493"/>
                    <a:gd name="T6" fmla="*/ 161 w 457"/>
                    <a:gd name="T7" fmla="*/ 62 h 493"/>
                    <a:gd name="T8" fmla="*/ 208 w 457"/>
                    <a:gd name="T9" fmla="*/ 116 h 493"/>
                    <a:gd name="T10" fmla="*/ 261 w 457"/>
                    <a:gd name="T11" fmla="*/ 190 h 493"/>
                    <a:gd name="T12" fmla="*/ 302 w 457"/>
                    <a:gd name="T13" fmla="*/ 271 h 493"/>
                    <a:gd name="T14" fmla="*/ 324 w 457"/>
                    <a:gd name="T15" fmla="*/ 365 h 493"/>
                    <a:gd name="T16" fmla="*/ 347 w 457"/>
                    <a:gd name="T17" fmla="*/ 421 h 493"/>
                    <a:gd name="T18" fmla="*/ 360 w 457"/>
                    <a:gd name="T19" fmla="*/ 452 h 493"/>
                    <a:gd name="T20" fmla="*/ 388 w 457"/>
                    <a:gd name="T21" fmla="*/ 460 h 493"/>
                    <a:gd name="T22" fmla="*/ 428 w 457"/>
                    <a:gd name="T23" fmla="*/ 460 h 493"/>
                    <a:gd name="T24" fmla="*/ 448 w 457"/>
                    <a:gd name="T25" fmla="*/ 461 h 493"/>
                    <a:gd name="T26" fmla="*/ 457 w 457"/>
                    <a:gd name="T27" fmla="*/ 484 h 493"/>
                    <a:gd name="T28" fmla="*/ 430 w 457"/>
                    <a:gd name="T29" fmla="*/ 491 h 493"/>
                    <a:gd name="T30" fmla="*/ 392 w 457"/>
                    <a:gd name="T31" fmla="*/ 488 h 493"/>
                    <a:gd name="T32" fmla="*/ 356 w 457"/>
                    <a:gd name="T33" fmla="*/ 484 h 493"/>
                    <a:gd name="T34" fmla="*/ 333 w 457"/>
                    <a:gd name="T35" fmla="*/ 464 h 493"/>
                    <a:gd name="T36" fmla="*/ 315 w 457"/>
                    <a:gd name="T37" fmla="*/ 470 h 493"/>
                    <a:gd name="T38" fmla="*/ 308 w 457"/>
                    <a:gd name="T39" fmla="*/ 488 h 493"/>
                    <a:gd name="T40" fmla="*/ 284 w 457"/>
                    <a:gd name="T41" fmla="*/ 493 h 493"/>
                    <a:gd name="T42" fmla="*/ 271 w 457"/>
                    <a:gd name="T43" fmla="*/ 482 h 493"/>
                    <a:gd name="T44" fmla="*/ 279 w 457"/>
                    <a:gd name="T45" fmla="*/ 460 h 493"/>
                    <a:gd name="T46" fmla="*/ 303 w 457"/>
                    <a:gd name="T47" fmla="*/ 433 h 493"/>
                    <a:gd name="T48" fmla="*/ 306 w 457"/>
                    <a:gd name="T49" fmla="*/ 398 h 493"/>
                    <a:gd name="T50" fmla="*/ 294 w 457"/>
                    <a:gd name="T51" fmla="*/ 362 h 493"/>
                    <a:gd name="T52" fmla="*/ 270 w 457"/>
                    <a:gd name="T53" fmla="*/ 294 h 493"/>
                    <a:gd name="T54" fmla="*/ 238 w 457"/>
                    <a:gd name="T55" fmla="*/ 244 h 493"/>
                    <a:gd name="T56" fmla="*/ 207 w 457"/>
                    <a:gd name="T57" fmla="*/ 193 h 493"/>
                    <a:gd name="T58" fmla="*/ 175 w 457"/>
                    <a:gd name="T59" fmla="*/ 154 h 493"/>
                    <a:gd name="T60" fmla="*/ 130 w 457"/>
                    <a:gd name="T61" fmla="*/ 112 h 493"/>
                    <a:gd name="T62" fmla="*/ 80 w 457"/>
                    <a:gd name="T63" fmla="*/ 84 h 493"/>
                    <a:gd name="T64" fmla="*/ 12 w 457"/>
                    <a:gd name="T65" fmla="*/ 57 h 493"/>
                    <a:gd name="T66" fmla="*/ 0 w 457"/>
                    <a:gd name="T67" fmla="*/ 23 h 493"/>
                    <a:gd name="T68" fmla="*/ 21 w 457"/>
                    <a:gd name="T69" fmla="*/ 0 h 493"/>
                    <a:gd name="T70" fmla="*/ 53 w 457"/>
                    <a:gd name="T71" fmla="*/ 3 h 49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57" h="493">
                      <a:moveTo>
                        <a:pt x="53" y="3"/>
                      </a:moveTo>
                      <a:lnTo>
                        <a:pt x="80" y="5"/>
                      </a:lnTo>
                      <a:lnTo>
                        <a:pt x="118" y="23"/>
                      </a:lnTo>
                      <a:lnTo>
                        <a:pt x="161" y="62"/>
                      </a:lnTo>
                      <a:lnTo>
                        <a:pt x="208" y="116"/>
                      </a:lnTo>
                      <a:lnTo>
                        <a:pt x="261" y="190"/>
                      </a:lnTo>
                      <a:lnTo>
                        <a:pt x="302" y="271"/>
                      </a:lnTo>
                      <a:lnTo>
                        <a:pt x="324" y="365"/>
                      </a:lnTo>
                      <a:lnTo>
                        <a:pt x="347" y="421"/>
                      </a:lnTo>
                      <a:lnTo>
                        <a:pt x="360" y="452"/>
                      </a:lnTo>
                      <a:lnTo>
                        <a:pt x="388" y="460"/>
                      </a:lnTo>
                      <a:lnTo>
                        <a:pt x="428" y="460"/>
                      </a:lnTo>
                      <a:lnTo>
                        <a:pt x="448" y="461"/>
                      </a:lnTo>
                      <a:lnTo>
                        <a:pt x="457" y="484"/>
                      </a:lnTo>
                      <a:lnTo>
                        <a:pt x="430" y="491"/>
                      </a:lnTo>
                      <a:lnTo>
                        <a:pt x="392" y="488"/>
                      </a:lnTo>
                      <a:lnTo>
                        <a:pt x="356" y="484"/>
                      </a:lnTo>
                      <a:lnTo>
                        <a:pt x="333" y="464"/>
                      </a:lnTo>
                      <a:lnTo>
                        <a:pt x="315" y="470"/>
                      </a:lnTo>
                      <a:lnTo>
                        <a:pt x="308" y="488"/>
                      </a:lnTo>
                      <a:lnTo>
                        <a:pt x="284" y="493"/>
                      </a:lnTo>
                      <a:lnTo>
                        <a:pt x="271" y="482"/>
                      </a:lnTo>
                      <a:lnTo>
                        <a:pt x="279" y="460"/>
                      </a:lnTo>
                      <a:lnTo>
                        <a:pt x="303" y="433"/>
                      </a:lnTo>
                      <a:lnTo>
                        <a:pt x="306" y="398"/>
                      </a:lnTo>
                      <a:lnTo>
                        <a:pt x="294" y="362"/>
                      </a:lnTo>
                      <a:lnTo>
                        <a:pt x="270" y="294"/>
                      </a:lnTo>
                      <a:lnTo>
                        <a:pt x="238" y="244"/>
                      </a:lnTo>
                      <a:lnTo>
                        <a:pt x="207" y="193"/>
                      </a:lnTo>
                      <a:lnTo>
                        <a:pt x="175" y="154"/>
                      </a:lnTo>
                      <a:lnTo>
                        <a:pt x="130" y="112"/>
                      </a:lnTo>
                      <a:lnTo>
                        <a:pt x="80" y="84"/>
                      </a:lnTo>
                      <a:lnTo>
                        <a:pt x="12" y="57"/>
                      </a:ln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53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1" name="Freeform 51"/>
                <p:cNvSpPr>
                  <a:spLocks/>
                </p:cNvSpPr>
                <p:nvPr/>
              </p:nvSpPr>
              <p:spPr bwMode="auto">
                <a:xfrm>
                  <a:off x="4357" y="3627"/>
                  <a:ext cx="599" cy="359"/>
                </a:xfrm>
                <a:custGeom>
                  <a:avLst/>
                  <a:gdLst>
                    <a:gd name="T0" fmla="*/ 29 w 599"/>
                    <a:gd name="T1" fmla="*/ 247 h 359"/>
                    <a:gd name="T2" fmla="*/ 5 w 599"/>
                    <a:gd name="T3" fmla="*/ 264 h 359"/>
                    <a:gd name="T4" fmla="*/ 0 w 599"/>
                    <a:gd name="T5" fmla="*/ 292 h 359"/>
                    <a:gd name="T6" fmla="*/ 5 w 599"/>
                    <a:gd name="T7" fmla="*/ 341 h 359"/>
                    <a:gd name="T8" fmla="*/ 27 w 599"/>
                    <a:gd name="T9" fmla="*/ 359 h 359"/>
                    <a:gd name="T10" fmla="*/ 86 w 599"/>
                    <a:gd name="T11" fmla="*/ 345 h 359"/>
                    <a:gd name="T12" fmla="*/ 150 w 599"/>
                    <a:gd name="T13" fmla="*/ 306 h 359"/>
                    <a:gd name="T14" fmla="*/ 234 w 599"/>
                    <a:gd name="T15" fmla="*/ 259 h 359"/>
                    <a:gd name="T16" fmla="*/ 293 w 599"/>
                    <a:gd name="T17" fmla="*/ 232 h 359"/>
                    <a:gd name="T18" fmla="*/ 329 w 599"/>
                    <a:gd name="T19" fmla="*/ 227 h 359"/>
                    <a:gd name="T20" fmla="*/ 383 w 599"/>
                    <a:gd name="T21" fmla="*/ 224 h 359"/>
                    <a:gd name="T22" fmla="*/ 414 w 599"/>
                    <a:gd name="T23" fmla="*/ 220 h 359"/>
                    <a:gd name="T24" fmla="*/ 452 w 599"/>
                    <a:gd name="T25" fmla="*/ 197 h 359"/>
                    <a:gd name="T26" fmla="*/ 489 w 599"/>
                    <a:gd name="T27" fmla="*/ 186 h 359"/>
                    <a:gd name="T28" fmla="*/ 507 w 599"/>
                    <a:gd name="T29" fmla="*/ 186 h 359"/>
                    <a:gd name="T30" fmla="*/ 536 w 599"/>
                    <a:gd name="T31" fmla="*/ 186 h 359"/>
                    <a:gd name="T32" fmla="*/ 545 w 599"/>
                    <a:gd name="T33" fmla="*/ 173 h 359"/>
                    <a:gd name="T34" fmla="*/ 549 w 599"/>
                    <a:gd name="T35" fmla="*/ 136 h 359"/>
                    <a:gd name="T36" fmla="*/ 566 w 599"/>
                    <a:gd name="T37" fmla="*/ 97 h 359"/>
                    <a:gd name="T38" fmla="*/ 590 w 599"/>
                    <a:gd name="T39" fmla="*/ 59 h 359"/>
                    <a:gd name="T40" fmla="*/ 599 w 599"/>
                    <a:gd name="T41" fmla="*/ 41 h 359"/>
                    <a:gd name="T42" fmla="*/ 593 w 599"/>
                    <a:gd name="T43" fmla="*/ 18 h 359"/>
                    <a:gd name="T44" fmla="*/ 557 w 599"/>
                    <a:gd name="T45" fmla="*/ 0 h 359"/>
                    <a:gd name="T46" fmla="*/ 531 w 599"/>
                    <a:gd name="T47" fmla="*/ 5 h 359"/>
                    <a:gd name="T48" fmla="*/ 504 w 599"/>
                    <a:gd name="T49" fmla="*/ 86 h 359"/>
                    <a:gd name="T50" fmla="*/ 494 w 599"/>
                    <a:gd name="T51" fmla="*/ 150 h 359"/>
                    <a:gd name="T52" fmla="*/ 476 w 599"/>
                    <a:gd name="T53" fmla="*/ 159 h 359"/>
                    <a:gd name="T54" fmla="*/ 401 w 599"/>
                    <a:gd name="T55" fmla="*/ 165 h 359"/>
                    <a:gd name="T56" fmla="*/ 321 w 599"/>
                    <a:gd name="T57" fmla="*/ 173 h 359"/>
                    <a:gd name="T58" fmla="*/ 270 w 599"/>
                    <a:gd name="T59" fmla="*/ 170 h 359"/>
                    <a:gd name="T60" fmla="*/ 243 w 599"/>
                    <a:gd name="T61" fmla="*/ 182 h 359"/>
                    <a:gd name="T62" fmla="*/ 189 w 599"/>
                    <a:gd name="T63" fmla="*/ 200 h 359"/>
                    <a:gd name="T64" fmla="*/ 99 w 599"/>
                    <a:gd name="T65" fmla="*/ 227 h 359"/>
                    <a:gd name="T66" fmla="*/ 29 w 599"/>
                    <a:gd name="T67" fmla="*/ 247 h 35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599" h="359">
                      <a:moveTo>
                        <a:pt x="29" y="247"/>
                      </a:moveTo>
                      <a:lnTo>
                        <a:pt x="5" y="264"/>
                      </a:lnTo>
                      <a:lnTo>
                        <a:pt x="0" y="292"/>
                      </a:lnTo>
                      <a:lnTo>
                        <a:pt x="5" y="341"/>
                      </a:lnTo>
                      <a:lnTo>
                        <a:pt x="27" y="359"/>
                      </a:lnTo>
                      <a:lnTo>
                        <a:pt x="86" y="345"/>
                      </a:lnTo>
                      <a:lnTo>
                        <a:pt x="150" y="306"/>
                      </a:lnTo>
                      <a:lnTo>
                        <a:pt x="234" y="259"/>
                      </a:lnTo>
                      <a:lnTo>
                        <a:pt x="293" y="232"/>
                      </a:lnTo>
                      <a:lnTo>
                        <a:pt x="329" y="227"/>
                      </a:lnTo>
                      <a:lnTo>
                        <a:pt x="383" y="224"/>
                      </a:lnTo>
                      <a:lnTo>
                        <a:pt x="414" y="220"/>
                      </a:lnTo>
                      <a:lnTo>
                        <a:pt x="452" y="197"/>
                      </a:lnTo>
                      <a:lnTo>
                        <a:pt x="489" y="186"/>
                      </a:lnTo>
                      <a:lnTo>
                        <a:pt x="507" y="186"/>
                      </a:lnTo>
                      <a:lnTo>
                        <a:pt x="536" y="186"/>
                      </a:lnTo>
                      <a:lnTo>
                        <a:pt x="545" y="173"/>
                      </a:lnTo>
                      <a:lnTo>
                        <a:pt x="549" y="136"/>
                      </a:lnTo>
                      <a:lnTo>
                        <a:pt x="566" y="97"/>
                      </a:lnTo>
                      <a:lnTo>
                        <a:pt x="590" y="59"/>
                      </a:lnTo>
                      <a:lnTo>
                        <a:pt x="599" y="41"/>
                      </a:lnTo>
                      <a:lnTo>
                        <a:pt x="593" y="18"/>
                      </a:lnTo>
                      <a:lnTo>
                        <a:pt x="557" y="0"/>
                      </a:lnTo>
                      <a:lnTo>
                        <a:pt x="531" y="5"/>
                      </a:lnTo>
                      <a:lnTo>
                        <a:pt x="504" y="86"/>
                      </a:lnTo>
                      <a:lnTo>
                        <a:pt x="494" y="150"/>
                      </a:lnTo>
                      <a:lnTo>
                        <a:pt x="476" y="159"/>
                      </a:lnTo>
                      <a:lnTo>
                        <a:pt x="401" y="165"/>
                      </a:lnTo>
                      <a:lnTo>
                        <a:pt x="321" y="173"/>
                      </a:lnTo>
                      <a:lnTo>
                        <a:pt x="270" y="170"/>
                      </a:lnTo>
                      <a:lnTo>
                        <a:pt x="243" y="182"/>
                      </a:lnTo>
                      <a:lnTo>
                        <a:pt x="189" y="200"/>
                      </a:lnTo>
                      <a:lnTo>
                        <a:pt x="99" y="227"/>
                      </a:lnTo>
                      <a:lnTo>
                        <a:pt x="29" y="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2" name="Freeform 52"/>
                <p:cNvSpPr>
                  <a:spLocks/>
                </p:cNvSpPr>
                <p:nvPr/>
              </p:nvSpPr>
              <p:spPr bwMode="auto">
                <a:xfrm>
                  <a:off x="4241" y="3569"/>
                  <a:ext cx="488" cy="411"/>
                </a:xfrm>
                <a:custGeom>
                  <a:avLst/>
                  <a:gdLst>
                    <a:gd name="T0" fmla="*/ 18 w 488"/>
                    <a:gd name="T1" fmla="*/ 310 h 411"/>
                    <a:gd name="T2" fmla="*/ 0 w 488"/>
                    <a:gd name="T3" fmla="*/ 329 h 411"/>
                    <a:gd name="T4" fmla="*/ 0 w 488"/>
                    <a:gd name="T5" fmla="*/ 356 h 411"/>
                    <a:gd name="T6" fmla="*/ 12 w 488"/>
                    <a:gd name="T7" fmla="*/ 397 h 411"/>
                    <a:gd name="T8" fmla="*/ 35 w 488"/>
                    <a:gd name="T9" fmla="*/ 411 h 411"/>
                    <a:gd name="T10" fmla="*/ 85 w 488"/>
                    <a:gd name="T11" fmla="*/ 388 h 411"/>
                    <a:gd name="T12" fmla="*/ 136 w 488"/>
                    <a:gd name="T13" fmla="*/ 341 h 411"/>
                    <a:gd name="T14" fmla="*/ 202 w 488"/>
                    <a:gd name="T15" fmla="*/ 285 h 411"/>
                    <a:gd name="T16" fmla="*/ 249 w 488"/>
                    <a:gd name="T17" fmla="*/ 251 h 411"/>
                    <a:gd name="T18" fmla="*/ 281 w 488"/>
                    <a:gd name="T19" fmla="*/ 240 h 411"/>
                    <a:gd name="T20" fmla="*/ 328 w 488"/>
                    <a:gd name="T21" fmla="*/ 228 h 411"/>
                    <a:gd name="T22" fmla="*/ 355 w 488"/>
                    <a:gd name="T23" fmla="*/ 220 h 411"/>
                    <a:gd name="T24" fmla="*/ 384 w 488"/>
                    <a:gd name="T25" fmla="*/ 194 h 411"/>
                    <a:gd name="T26" fmla="*/ 416 w 488"/>
                    <a:gd name="T27" fmla="*/ 178 h 411"/>
                    <a:gd name="T28" fmla="*/ 431 w 488"/>
                    <a:gd name="T29" fmla="*/ 173 h 411"/>
                    <a:gd name="T30" fmla="*/ 457 w 488"/>
                    <a:gd name="T31" fmla="*/ 169 h 411"/>
                    <a:gd name="T32" fmla="*/ 462 w 488"/>
                    <a:gd name="T33" fmla="*/ 156 h 411"/>
                    <a:gd name="T34" fmla="*/ 461 w 488"/>
                    <a:gd name="T35" fmla="*/ 123 h 411"/>
                    <a:gd name="T36" fmla="*/ 469 w 488"/>
                    <a:gd name="T37" fmla="*/ 85 h 411"/>
                    <a:gd name="T38" fmla="*/ 483 w 488"/>
                    <a:gd name="T39" fmla="*/ 46 h 411"/>
                    <a:gd name="T40" fmla="*/ 488 w 488"/>
                    <a:gd name="T41" fmla="*/ 30 h 411"/>
                    <a:gd name="T42" fmla="*/ 479 w 488"/>
                    <a:gd name="T43" fmla="*/ 11 h 411"/>
                    <a:gd name="T44" fmla="*/ 443 w 488"/>
                    <a:gd name="T45" fmla="*/ 0 h 411"/>
                    <a:gd name="T46" fmla="*/ 422 w 488"/>
                    <a:gd name="T47" fmla="*/ 8 h 411"/>
                    <a:gd name="T48" fmla="*/ 411 w 488"/>
                    <a:gd name="T49" fmla="*/ 86 h 411"/>
                    <a:gd name="T50" fmla="*/ 413 w 488"/>
                    <a:gd name="T51" fmla="*/ 143 h 411"/>
                    <a:gd name="T52" fmla="*/ 400 w 488"/>
                    <a:gd name="T53" fmla="*/ 154 h 411"/>
                    <a:gd name="T54" fmla="*/ 333 w 488"/>
                    <a:gd name="T55" fmla="*/ 173 h 411"/>
                    <a:gd name="T56" fmla="*/ 264 w 488"/>
                    <a:gd name="T57" fmla="*/ 194 h 411"/>
                    <a:gd name="T58" fmla="*/ 218 w 488"/>
                    <a:gd name="T59" fmla="*/ 201 h 411"/>
                    <a:gd name="T60" fmla="*/ 197 w 488"/>
                    <a:gd name="T61" fmla="*/ 216 h 411"/>
                    <a:gd name="T62" fmla="*/ 152 w 488"/>
                    <a:gd name="T63" fmla="*/ 242 h 411"/>
                    <a:gd name="T64" fmla="*/ 76 w 488"/>
                    <a:gd name="T65" fmla="*/ 280 h 411"/>
                    <a:gd name="T66" fmla="*/ 18 w 488"/>
                    <a:gd name="T67" fmla="*/ 310 h 411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488" h="411">
                      <a:moveTo>
                        <a:pt x="18" y="310"/>
                      </a:moveTo>
                      <a:lnTo>
                        <a:pt x="0" y="329"/>
                      </a:lnTo>
                      <a:lnTo>
                        <a:pt x="0" y="356"/>
                      </a:lnTo>
                      <a:lnTo>
                        <a:pt x="12" y="397"/>
                      </a:lnTo>
                      <a:lnTo>
                        <a:pt x="35" y="411"/>
                      </a:lnTo>
                      <a:lnTo>
                        <a:pt x="85" y="388"/>
                      </a:lnTo>
                      <a:lnTo>
                        <a:pt x="136" y="341"/>
                      </a:lnTo>
                      <a:lnTo>
                        <a:pt x="202" y="285"/>
                      </a:lnTo>
                      <a:lnTo>
                        <a:pt x="249" y="251"/>
                      </a:lnTo>
                      <a:lnTo>
                        <a:pt x="281" y="240"/>
                      </a:lnTo>
                      <a:lnTo>
                        <a:pt x="328" y="228"/>
                      </a:lnTo>
                      <a:lnTo>
                        <a:pt x="355" y="220"/>
                      </a:lnTo>
                      <a:lnTo>
                        <a:pt x="384" y="194"/>
                      </a:lnTo>
                      <a:lnTo>
                        <a:pt x="416" y="178"/>
                      </a:lnTo>
                      <a:lnTo>
                        <a:pt x="431" y="173"/>
                      </a:lnTo>
                      <a:lnTo>
                        <a:pt x="457" y="169"/>
                      </a:lnTo>
                      <a:lnTo>
                        <a:pt x="462" y="156"/>
                      </a:lnTo>
                      <a:lnTo>
                        <a:pt x="461" y="123"/>
                      </a:lnTo>
                      <a:lnTo>
                        <a:pt x="469" y="85"/>
                      </a:lnTo>
                      <a:lnTo>
                        <a:pt x="483" y="46"/>
                      </a:lnTo>
                      <a:lnTo>
                        <a:pt x="488" y="30"/>
                      </a:lnTo>
                      <a:lnTo>
                        <a:pt x="479" y="11"/>
                      </a:lnTo>
                      <a:lnTo>
                        <a:pt x="443" y="0"/>
                      </a:lnTo>
                      <a:lnTo>
                        <a:pt x="422" y="8"/>
                      </a:lnTo>
                      <a:lnTo>
                        <a:pt x="411" y="86"/>
                      </a:lnTo>
                      <a:lnTo>
                        <a:pt x="413" y="143"/>
                      </a:lnTo>
                      <a:lnTo>
                        <a:pt x="400" y="154"/>
                      </a:lnTo>
                      <a:lnTo>
                        <a:pt x="333" y="173"/>
                      </a:lnTo>
                      <a:lnTo>
                        <a:pt x="264" y="194"/>
                      </a:lnTo>
                      <a:lnTo>
                        <a:pt x="218" y="201"/>
                      </a:lnTo>
                      <a:lnTo>
                        <a:pt x="197" y="216"/>
                      </a:lnTo>
                      <a:lnTo>
                        <a:pt x="152" y="242"/>
                      </a:lnTo>
                      <a:lnTo>
                        <a:pt x="76" y="280"/>
                      </a:lnTo>
                      <a:lnTo>
                        <a:pt x="18" y="3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aphicFrame>
          <p:nvGraphicFramePr>
            <p:cNvPr id="21534" name="Object 53"/>
            <p:cNvGraphicFramePr>
              <a:graphicFrameLocks noChangeAspect="1"/>
            </p:cNvGraphicFramePr>
            <p:nvPr/>
          </p:nvGraphicFramePr>
          <p:xfrm>
            <a:off x="2928" y="2811"/>
            <a:ext cx="789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" name="Microsoft ClipArt Gallery" r:id="rId5" imgW="2276475" imgH="1943100" progId="MS_ClipArt_Gallery">
                    <p:embed/>
                  </p:oleObj>
                </mc:Choice>
                <mc:Fallback>
                  <p:oleObj name="Microsoft ClipArt Gallery" r:id="rId5" imgW="2276475" imgH="1943100" progId="MS_ClipArt_Gallery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811"/>
                          <a:ext cx="789" cy="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98" name="Group 54"/>
          <p:cNvGrpSpPr>
            <a:grpSpLocks/>
          </p:cNvGrpSpPr>
          <p:nvPr/>
        </p:nvGrpSpPr>
        <p:grpSpPr bwMode="auto">
          <a:xfrm>
            <a:off x="7875588" y="3902075"/>
            <a:ext cx="963612" cy="650875"/>
            <a:chOff x="4961" y="2376"/>
            <a:chExt cx="607" cy="396"/>
          </a:xfrm>
        </p:grpSpPr>
        <p:sp>
          <p:nvSpPr>
            <p:cNvPr id="21522" name="AutoShape 55"/>
            <p:cNvSpPr>
              <a:spLocks noChangeArrowheads="1"/>
            </p:cNvSpPr>
            <p:nvPr/>
          </p:nvSpPr>
          <p:spPr bwMode="auto">
            <a:xfrm>
              <a:off x="4961" y="2376"/>
              <a:ext cx="607" cy="396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600">
                <a:latin typeface="Times New Roman" pitchFamily="18" charset="0"/>
              </a:endParaRPr>
            </a:p>
          </p:txBody>
        </p:sp>
        <p:grpSp>
          <p:nvGrpSpPr>
            <p:cNvPr id="21523" name="Group 56"/>
            <p:cNvGrpSpPr>
              <a:grpSpLocks/>
            </p:cNvGrpSpPr>
            <p:nvPr/>
          </p:nvGrpSpPr>
          <p:grpSpPr bwMode="auto">
            <a:xfrm>
              <a:off x="5136" y="2448"/>
              <a:ext cx="288" cy="240"/>
              <a:chOff x="1109" y="2592"/>
              <a:chExt cx="125" cy="134"/>
            </a:xfrm>
          </p:grpSpPr>
          <p:sp>
            <p:nvSpPr>
              <p:cNvPr id="21524" name="Freeform 57"/>
              <p:cNvSpPr>
                <a:spLocks/>
              </p:cNvSpPr>
              <p:nvPr/>
            </p:nvSpPr>
            <p:spPr bwMode="auto">
              <a:xfrm>
                <a:off x="1119" y="2602"/>
                <a:ext cx="107" cy="112"/>
              </a:xfrm>
              <a:custGeom>
                <a:avLst/>
                <a:gdLst>
                  <a:gd name="T0" fmla="*/ 49 w 107"/>
                  <a:gd name="T1" fmla="*/ 112 h 112"/>
                  <a:gd name="T2" fmla="*/ 10 w 107"/>
                  <a:gd name="T3" fmla="*/ 71 h 112"/>
                  <a:gd name="T4" fmla="*/ 0 w 107"/>
                  <a:gd name="T5" fmla="*/ 41 h 112"/>
                  <a:gd name="T6" fmla="*/ 1 w 107"/>
                  <a:gd name="T7" fmla="*/ 20 h 112"/>
                  <a:gd name="T8" fmla="*/ 14 w 107"/>
                  <a:gd name="T9" fmla="*/ 6 h 112"/>
                  <a:gd name="T10" fmla="*/ 36 w 107"/>
                  <a:gd name="T11" fmla="*/ 3 h 112"/>
                  <a:gd name="T12" fmla="*/ 52 w 107"/>
                  <a:gd name="T13" fmla="*/ 18 h 112"/>
                  <a:gd name="T14" fmla="*/ 56 w 107"/>
                  <a:gd name="T15" fmla="*/ 21 h 112"/>
                  <a:gd name="T16" fmla="*/ 68 w 107"/>
                  <a:gd name="T17" fmla="*/ 6 h 112"/>
                  <a:gd name="T18" fmla="*/ 84 w 107"/>
                  <a:gd name="T19" fmla="*/ 0 h 112"/>
                  <a:gd name="T20" fmla="*/ 100 w 107"/>
                  <a:gd name="T21" fmla="*/ 9 h 112"/>
                  <a:gd name="T22" fmla="*/ 102 w 107"/>
                  <a:gd name="T23" fmla="*/ 29 h 112"/>
                  <a:gd name="T24" fmla="*/ 107 w 107"/>
                  <a:gd name="T25" fmla="*/ 50 h 112"/>
                  <a:gd name="T26" fmla="*/ 89 w 107"/>
                  <a:gd name="T27" fmla="*/ 77 h 112"/>
                  <a:gd name="T28" fmla="*/ 62 w 107"/>
                  <a:gd name="T29" fmla="*/ 100 h 112"/>
                  <a:gd name="T30" fmla="*/ 49 w 107"/>
                  <a:gd name="T31" fmla="*/ 112 h 11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07" h="112">
                    <a:moveTo>
                      <a:pt x="49" y="112"/>
                    </a:moveTo>
                    <a:lnTo>
                      <a:pt x="10" y="71"/>
                    </a:lnTo>
                    <a:lnTo>
                      <a:pt x="0" y="41"/>
                    </a:lnTo>
                    <a:lnTo>
                      <a:pt x="1" y="20"/>
                    </a:lnTo>
                    <a:lnTo>
                      <a:pt x="14" y="6"/>
                    </a:lnTo>
                    <a:lnTo>
                      <a:pt x="36" y="3"/>
                    </a:lnTo>
                    <a:lnTo>
                      <a:pt x="52" y="18"/>
                    </a:lnTo>
                    <a:lnTo>
                      <a:pt x="56" y="21"/>
                    </a:lnTo>
                    <a:lnTo>
                      <a:pt x="68" y="6"/>
                    </a:lnTo>
                    <a:lnTo>
                      <a:pt x="84" y="0"/>
                    </a:lnTo>
                    <a:lnTo>
                      <a:pt x="100" y="9"/>
                    </a:lnTo>
                    <a:lnTo>
                      <a:pt x="102" y="29"/>
                    </a:lnTo>
                    <a:lnTo>
                      <a:pt x="107" y="50"/>
                    </a:lnTo>
                    <a:lnTo>
                      <a:pt x="89" y="77"/>
                    </a:lnTo>
                    <a:lnTo>
                      <a:pt x="62" y="100"/>
                    </a:lnTo>
                    <a:lnTo>
                      <a:pt x="49" y="112"/>
                    </a:lnTo>
                    <a:close/>
                  </a:path>
                </a:pathLst>
              </a:custGeom>
              <a:solidFill>
                <a:srgbClr val="FF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525" name="Group 58"/>
              <p:cNvGrpSpPr>
                <a:grpSpLocks/>
              </p:cNvGrpSpPr>
              <p:nvPr/>
            </p:nvGrpSpPr>
            <p:grpSpPr bwMode="auto">
              <a:xfrm>
                <a:off x="1109" y="2592"/>
                <a:ext cx="125" cy="134"/>
                <a:chOff x="1109" y="2592"/>
                <a:chExt cx="125" cy="134"/>
              </a:xfrm>
            </p:grpSpPr>
            <p:sp>
              <p:nvSpPr>
                <p:cNvPr id="21526" name="Freeform 59"/>
                <p:cNvSpPr>
                  <a:spLocks/>
                </p:cNvSpPr>
                <p:nvPr/>
              </p:nvSpPr>
              <p:spPr bwMode="auto">
                <a:xfrm>
                  <a:off x="1109" y="2592"/>
                  <a:ext cx="72" cy="134"/>
                </a:xfrm>
                <a:custGeom>
                  <a:avLst/>
                  <a:gdLst>
                    <a:gd name="T0" fmla="*/ 61 w 72"/>
                    <a:gd name="T1" fmla="*/ 134 h 134"/>
                    <a:gd name="T2" fmla="*/ 34 w 72"/>
                    <a:gd name="T3" fmla="*/ 110 h 134"/>
                    <a:gd name="T4" fmla="*/ 15 w 72"/>
                    <a:gd name="T5" fmla="*/ 89 h 134"/>
                    <a:gd name="T6" fmla="*/ 4 w 72"/>
                    <a:gd name="T7" fmla="*/ 65 h 134"/>
                    <a:gd name="T8" fmla="*/ 0 w 72"/>
                    <a:gd name="T9" fmla="*/ 45 h 134"/>
                    <a:gd name="T10" fmla="*/ 4 w 72"/>
                    <a:gd name="T11" fmla="*/ 27 h 134"/>
                    <a:gd name="T12" fmla="*/ 10 w 72"/>
                    <a:gd name="T13" fmla="*/ 15 h 134"/>
                    <a:gd name="T14" fmla="*/ 22 w 72"/>
                    <a:gd name="T15" fmla="*/ 2 h 134"/>
                    <a:gd name="T16" fmla="*/ 42 w 72"/>
                    <a:gd name="T17" fmla="*/ 0 h 134"/>
                    <a:gd name="T18" fmla="*/ 63 w 72"/>
                    <a:gd name="T19" fmla="*/ 8 h 134"/>
                    <a:gd name="T20" fmla="*/ 70 w 72"/>
                    <a:gd name="T21" fmla="*/ 20 h 134"/>
                    <a:gd name="T22" fmla="*/ 72 w 72"/>
                    <a:gd name="T23" fmla="*/ 39 h 134"/>
                    <a:gd name="T24" fmla="*/ 65 w 72"/>
                    <a:gd name="T25" fmla="*/ 50 h 134"/>
                    <a:gd name="T26" fmla="*/ 57 w 72"/>
                    <a:gd name="T27" fmla="*/ 44 h 134"/>
                    <a:gd name="T28" fmla="*/ 53 w 72"/>
                    <a:gd name="T29" fmla="*/ 30 h 134"/>
                    <a:gd name="T30" fmla="*/ 42 w 72"/>
                    <a:gd name="T31" fmla="*/ 21 h 134"/>
                    <a:gd name="T32" fmla="*/ 27 w 72"/>
                    <a:gd name="T33" fmla="*/ 21 h 134"/>
                    <a:gd name="T34" fmla="*/ 22 w 72"/>
                    <a:gd name="T35" fmla="*/ 32 h 134"/>
                    <a:gd name="T36" fmla="*/ 18 w 72"/>
                    <a:gd name="T37" fmla="*/ 45 h 134"/>
                    <a:gd name="T38" fmla="*/ 21 w 72"/>
                    <a:gd name="T39" fmla="*/ 62 h 134"/>
                    <a:gd name="T40" fmla="*/ 27 w 72"/>
                    <a:gd name="T41" fmla="*/ 77 h 134"/>
                    <a:gd name="T42" fmla="*/ 41 w 72"/>
                    <a:gd name="T43" fmla="*/ 92 h 134"/>
                    <a:gd name="T44" fmla="*/ 59 w 72"/>
                    <a:gd name="T45" fmla="*/ 106 h 134"/>
                    <a:gd name="T46" fmla="*/ 68 w 72"/>
                    <a:gd name="T47" fmla="*/ 112 h 134"/>
                    <a:gd name="T48" fmla="*/ 72 w 72"/>
                    <a:gd name="T49" fmla="*/ 122 h 134"/>
                    <a:gd name="T50" fmla="*/ 61 w 72"/>
                    <a:gd name="T51" fmla="*/ 134 h 13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72" h="134">
                      <a:moveTo>
                        <a:pt x="61" y="134"/>
                      </a:moveTo>
                      <a:lnTo>
                        <a:pt x="34" y="110"/>
                      </a:lnTo>
                      <a:lnTo>
                        <a:pt x="15" y="89"/>
                      </a:lnTo>
                      <a:lnTo>
                        <a:pt x="4" y="65"/>
                      </a:lnTo>
                      <a:lnTo>
                        <a:pt x="0" y="45"/>
                      </a:lnTo>
                      <a:lnTo>
                        <a:pt x="4" y="27"/>
                      </a:lnTo>
                      <a:lnTo>
                        <a:pt x="10" y="15"/>
                      </a:lnTo>
                      <a:lnTo>
                        <a:pt x="22" y="2"/>
                      </a:lnTo>
                      <a:lnTo>
                        <a:pt x="42" y="0"/>
                      </a:lnTo>
                      <a:lnTo>
                        <a:pt x="63" y="8"/>
                      </a:lnTo>
                      <a:lnTo>
                        <a:pt x="70" y="20"/>
                      </a:lnTo>
                      <a:lnTo>
                        <a:pt x="72" y="39"/>
                      </a:lnTo>
                      <a:lnTo>
                        <a:pt x="65" y="50"/>
                      </a:lnTo>
                      <a:lnTo>
                        <a:pt x="57" y="44"/>
                      </a:lnTo>
                      <a:lnTo>
                        <a:pt x="53" y="30"/>
                      </a:lnTo>
                      <a:lnTo>
                        <a:pt x="42" y="21"/>
                      </a:lnTo>
                      <a:lnTo>
                        <a:pt x="27" y="21"/>
                      </a:lnTo>
                      <a:lnTo>
                        <a:pt x="22" y="32"/>
                      </a:lnTo>
                      <a:lnTo>
                        <a:pt x="18" y="45"/>
                      </a:lnTo>
                      <a:lnTo>
                        <a:pt x="21" y="62"/>
                      </a:lnTo>
                      <a:lnTo>
                        <a:pt x="27" y="77"/>
                      </a:lnTo>
                      <a:lnTo>
                        <a:pt x="41" y="92"/>
                      </a:lnTo>
                      <a:lnTo>
                        <a:pt x="59" y="106"/>
                      </a:lnTo>
                      <a:lnTo>
                        <a:pt x="68" y="112"/>
                      </a:lnTo>
                      <a:lnTo>
                        <a:pt x="72" y="122"/>
                      </a:lnTo>
                      <a:lnTo>
                        <a:pt x="61" y="134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27" name="Freeform 60"/>
                <p:cNvSpPr>
                  <a:spLocks/>
                </p:cNvSpPr>
                <p:nvPr/>
              </p:nvSpPr>
              <p:spPr bwMode="auto">
                <a:xfrm>
                  <a:off x="1162" y="2593"/>
                  <a:ext cx="72" cy="129"/>
                </a:xfrm>
                <a:custGeom>
                  <a:avLst/>
                  <a:gdLst>
                    <a:gd name="T0" fmla="*/ 0 w 72"/>
                    <a:gd name="T1" fmla="*/ 120 h 129"/>
                    <a:gd name="T2" fmla="*/ 18 w 72"/>
                    <a:gd name="T3" fmla="*/ 102 h 129"/>
                    <a:gd name="T4" fmla="*/ 33 w 72"/>
                    <a:gd name="T5" fmla="*/ 87 h 129"/>
                    <a:gd name="T6" fmla="*/ 48 w 72"/>
                    <a:gd name="T7" fmla="*/ 74 h 129"/>
                    <a:gd name="T8" fmla="*/ 59 w 72"/>
                    <a:gd name="T9" fmla="*/ 53 h 129"/>
                    <a:gd name="T10" fmla="*/ 55 w 72"/>
                    <a:gd name="T11" fmla="*/ 33 h 129"/>
                    <a:gd name="T12" fmla="*/ 48 w 72"/>
                    <a:gd name="T13" fmla="*/ 18 h 129"/>
                    <a:gd name="T14" fmla="*/ 36 w 72"/>
                    <a:gd name="T15" fmla="*/ 18 h 129"/>
                    <a:gd name="T16" fmla="*/ 22 w 72"/>
                    <a:gd name="T17" fmla="*/ 26 h 129"/>
                    <a:gd name="T18" fmla="*/ 15 w 72"/>
                    <a:gd name="T19" fmla="*/ 38 h 129"/>
                    <a:gd name="T20" fmla="*/ 10 w 72"/>
                    <a:gd name="T21" fmla="*/ 42 h 129"/>
                    <a:gd name="T22" fmla="*/ 4 w 72"/>
                    <a:gd name="T23" fmla="*/ 29 h 129"/>
                    <a:gd name="T24" fmla="*/ 12 w 72"/>
                    <a:gd name="T25" fmla="*/ 20 h 129"/>
                    <a:gd name="T26" fmla="*/ 22 w 72"/>
                    <a:gd name="T27" fmla="*/ 8 h 129"/>
                    <a:gd name="T28" fmla="*/ 34 w 72"/>
                    <a:gd name="T29" fmla="*/ 0 h 129"/>
                    <a:gd name="T30" fmla="*/ 50 w 72"/>
                    <a:gd name="T31" fmla="*/ 0 h 129"/>
                    <a:gd name="T32" fmla="*/ 61 w 72"/>
                    <a:gd name="T33" fmla="*/ 5 h 129"/>
                    <a:gd name="T34" fmla="*/ 70 w 72"/>
                    <a:gd name="T35" fmla="*/ 24 h 129"/>
                    <a:gd name="T36" fmla="*/ 72 w 72"/>
                    <a:gd name="T37" fmla="*/ 42 h 129"/>
                    <a:gd name="T38" fmla="*/ 71 w 72"/>
                    <a:gd name="T39" fmla="*/ 60 h 129"/>
                    <a:gd name="T40" fmla="*/ 63 w 72"/>
                    <a:gd name="T41" fmla="*/ 77 h 129"/>
                    <a:gd name="T42" fmla="*/ 50 w 72"/>
                    <a:gd name="T43" fmla="*/ 93 h 129"/>
                    <a:gd name="T44" fmla="*/ 37 w 72"/>
                    <a:gd name="T45" fmla="*/ 108 h 129"/>
                    <a:gd name="T46" fmla="*/ 23 w 72"/>
                    <a:gd name="T47" fmla="*/ 119 h 129"/>
                    <a:gd name="T48" fmla="*/ 8 w 72"/>
                    <a:gd name="T49" fmla="*/ 128 h 129"/>
                    <a:gd name="T50" fmla="*/ 4 w 72"/>
                    <a:gd name="T51" fmla="*/ 129 h 129"/>
                    <a:gd name="T52" fmla="*/ 0 w 72"/>
                    <a:gd name="T53" fmla="*/ 120 h 12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72" h="129">
                      <a:moveTo>
                        <a:pt x="0" y="120"/>
                      </a:moveTo>
                      <a:lnTo>
                        <a:pt x="18" y="102"/>
                      </a:lnTo>
                      <a:lnTo>
                        <a:pt x="33" y="87"/>
                      </a:lnTo>
                      <a:lnTo>
                        <a:pt x="48" y="74"/>
                      </a:lnTo>
                      <a:lnTo>
                        <a:pt x="59" y="53"/>
                      </a:lnTo>
                      <a:lnTo>
                        <a:pt x="55" y="33"/>
                      </a:lnTo>
                      <a:lnTo>
                        <a:pt x="48" y="18"/>
                      </a:lnTo>
                      <a:lnTo>
                        <a:pt x="36" y="18"/>
                      </a:lnTo>
                      <a:lnTo>
                        <a:pt x="22" y="26"/>
                      </a:lnTo>
                      <a:lnTo>
                        <a:pt x="15" y="38"/>
                      </a:lnTo>
                      <a:lnTo>
                        <a:pt x="10" y="42"/>
                      </a:lnTo>
                      <a:lnTo>
                        <a:pt x="4" y="29"/>
                      </a:lnTo>
                      <a:lnTo>
                        <a:pt x="12" y="20"/>
                      </a:lnTo>
                      <a:lnTo>
                        <a:pt x="22" y="8"/>
                      </a:lnTo>
                      <a:lnTo>
                        <a:pt x="34" y="0"/>
                      </a:lnTo>
                      <a:lnTo>
                        <a:pt x="50" y="0"/>
                      </a:lnTo>
                      <a:lnTo>
                        <a:pt x="61" y="5"/>
                      </a:lnTo>
                      <a:lnTo>
                        <a:pt x="70" y="24"/>
                      </a:lnTo>
                      <a:lnTo>
                        <a:pt x="72" y="42"/>
                      </a:lnTo>
                      <a:lnTo>
                        <a:pt x="71" y="60"/>
                      </a:lnTo>
                      <a:lnTo>
                        <a:pt x="63" y="77"/>
                      </a:lnTo>
                      <a:lnTo>
                        <a:pt x="50" y="93"/>
                      </a:lnTo>
                      <a:lnTo>
                        <a:pt x="37" y="108"/>
                      </a:lnTo>
                      <a:lnTo>
                        <a:pt x="23" y="119"/>
                      </a:lnTo>
                      <a:lnTo>
                        <a:pt x="8" y="128"/>
                      </a:lnTo>
                      <a:lnTo>
                        <a:pt x="4" y="129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7405" name="Group 61"/>
          <p:cNvGrpSpPr>
            <a:grpSpLocks/>
          </p:cNvGrpSpPr>
          <p:nvPr/>
        </p:nvGrpSpPr>
        <p:grpSpPr bwMode="auto">
          <a:xfrm>
            <a:off x="4572000" y="3862388"/>
            <a:ext cx="963613" cy="650875"/>
            <a:chOff x="2880" y="2496"/>
            <a:chExt cx="607" cy="396"/>
          </a:xfrm>
        </p:grpSpPr>
        <p:sp>
          <p:nvSpPr>
            <p:cNvPr id="21520" name="AutoShape 62"/>
            <p:cNvSpPr>
              <a:spLocks noChangeArrowheads="1"/>
            </p:cNvSpPr>
            <p:nvPr/>
          </p:nvSpPr>
          <p:spPr bwMode="auto">
            <a:xfrm>
              <a:off x="2880" y="2496"/>
              <a:ext cx="607" cy="396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600">
                <a:latin typeface="Times New Roman" pitchFamily="18" charset="0"/>
              </a:endParaRPr>
            </a:p>
          </p:txBody>
        </p:sp>
        <p:sp>
          <p:nvSpPr>
            <p:cNvPr id="21521" name="Text Box 63"/>
            <p:cNvSpPr txBox="1">
              <a:spLocks noChangeArrowheads="1"/>
            </p:cNvSpPr>
            <p:nvPr/>
          </p:nvSpPr>
          <p:spPr bwMode="auto">
            <a:xfrm>
              <a:off x="2976" y="2582"/>
              <a:ext cx="3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en-US" sz="2000">
                  <a:latin typeface="Comic Sans MS" pitchFamily="66" charset="0"/>
                </a:rPr>
                <a:t>???</a:t>
              </a:r>
              <a:endParaRPr kumimoji="1" lang="en-US" altLang="en-US" sz="1600">
                <a:latin typeface="Comic Sans MS" pitchFamily="66" charset="0"/>
              </a:endParaRPr>
            </a:p>
          </p:txBody>
        </p:sp>
      </p:grpSp>
      <p:grpSp>
        <p:nvGrpSpPr>
          <p:cNvPr id="57408" name="Group 64"/>
          <p:cNvGrpSpPr>
            <a:grpSpLocks/>
          </p:cNvGrpSpPr>
          <p:nvPr/>
        </p:nvGrpSpPr>
        <p:grpSpPr bwMode="auto">
          <a:xfrm>
            <a:off x="7620000" y="2128838"/>
            <a:ext cx="1066800" cy="649287"/>
            <a:chOff x="4800" y="1440"/>
            <a:chExt cx="672" cy="396"/>
          </a:xfrm>
        </p:grpSpPr>
        <p:sp>
          <p:nvSpPr>
            <p:cNvPr id="21518" name="AutoShape 65"/>
            <p:cNvSpPr>
              <a:spLocks noChangeArrowheads="1"/>
            </p:cNvSpPr>
            <p:nvPr/>
          </p:nvSpPr>
          <p:spPr bwMode="auto">
            <a:xfrm>
              <a:off x="4800" y="1440"/>
              <a:ext cx="672" cy="396"/>
            </a:xfrm>
            <a:prstGeom prst="cloudCallout">
              <a:avLst>
                <a:gd name="adj1" fmla="val -44347"/>
                <a:gd name="adj2" fmla="val 69949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600">
                <a:latin typeface="Times New Roman" pitchFamily="18" charset="0"/>
              </a:endParaRPr>
            </a:p>
          </p:txBody>
        </p:sp>
        <p:sp>
          <p:nvSpPr>
            <p:cNvPr id="21519" name="Text Box 66"/>
            <p:cNvSpPr txBox="1">
              <a:spLocks noChangeArrowheads="1"/>
            </p:cNvSpPr>
            <p:nvPr/>
          </p:nvSpPr>
          <p:spPr bwMode="auto">
            <a:xfrm>
              <a:off x="4800" y="1497"/>
              <a:ext cx="6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en-US" sz="1800">
                  <a:latin typeface="Comic Sans MS" pitchFamily="66" charset="0"/>
                </a:rPr>
                <a:t>@#$% !</a:t>
              </a:r>
              <a:endParaRPr kumimoji="1" lang="en-US" altLang="en-US" sz="3200">
                <a:latin typeface="Comic Sans MS" pitchFamily="66" charset="0"/>
              </a:endParaRPr>
            </a:p>
          </p:txBody>
        </p:sp>
      </p:grpSp>
      <p:sp>
        <p:nvSpPr>
          <p:cNvPr id="57411" name="Text Box 67"/>
          <p:cNvSpPr txBox="1">
            <a:spLocks noChangeArrowheads="1"/>
          </p:cNvSpPr>
          <p:nvPr/>
        </p:nvSpPr>
        <p:spPr bwMode="auto">
          <a:xfrm>
            <a:off x="4860925" y="5751513"/>
            <a:ext cx="3732213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pitchFamily="34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en-US" sz="2800" i="1">
                <a:latin typeface="Comic Sans MS" pitchFamily="66" charset="0"/>
              </a:rPr>
              <a:t>Community computing</a:t>
            </a:r>
          </a:p>
        </p:txBody>
      </p:sp>
      <p:grpSp>
        <p:nvGrpSpPr>
          <p:cNvPr id="57412" name="Group 68"/>
          <p:cNvGrpSpPr>
            <a:grpSpLocks/>
          </p:cNvGrpSpPr>
          <p:nvPr/>
        </p:nvGrpSpPr>
        <p:grpSpPr bwMode="auto">
          <a:xfrm>
            <a:off x="4267200" y="1892300"/>
            <a:ext cx="1268413" cy="787400"/>
            <a:chOff x="2688" y="1152"/>
            <a:chExt cx="799" cy="480"/>
          </a:xfrm>
        </p:grpSpPr>
        <p:sp>
          <p:nvSpPr>
            <p:cNvPr id="21516" name="AutoShape 69"/>
            <p:cNvSpPr>
              <a:spLocks noChangeArrowheads="1"/>
            </p:cNvSpPr>
            <p:nvPr/>
          </p:nvSpPr>
          <p:spPr bwMode="auto">
            <a:xfrm>
              <a:off x="2688" y="1152"/>
              <a:ext cx="799" cy="480"/>
            </a:xfrm>
            <a:prstGeom prst="cloudCallout">
              <a:avLst>
                <a:gd name="adj1" fmla="val -21213"/>
                <a:gd name="adj2" fmla="val 66458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600">
                <a:latin typeface="Times New Roman" pitchFamily="18" charset="0"/>
              </a:endParaRPr>
            </a:p>
          </p:txBody>
        </p:sp>
        <p:sp>
          <p:nvSpPr>
            <p:cNvPr id="21517" name="AutoShape 70"/>
            <p:cNvSpPr>
              <a:spLocks noChangeArrowheads="1"/>
            </p:cNvSpPr>
            <p:nvPr/>
          </p:nvSpPr>
          <p:spPr bwMode="auto">
            <a:xfrm>
              <a:off x="2880" y="1200"/>
              <a:ext cx="384" cy="384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pic>
        <p:nvPicPr>
          <p:cNvPr id="71" name="Content Placeholder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0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nimBg="1"/>
      <p:bldP spid="5741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6629400" y="3460750"/>
            <a:ext cx="2133600" cy="2152650"/>
            <a:chOff x="4176" y="2107"/>
            <a:chExt cx="1344" cy="1311"/>
          </a:xfrm>
        </p:grpSpPr>
        <p:grpSp>
          <p:nvGrpSpPr>
            <p:cNvPr id="22559" name="Group 3"/>
            <p:cNvGrpSpPr>
              <a:grpSpLocks/>
            </p:cNvGrpSpPr>
            <p:nvPr/>
          </p:nvGrpSpPr>
          <p:grpSpPr bwMode="auto">
            <a:xfrm>
              <a:off x="4552" y="2107"/>
              <a:ext cx="968" cy="1311"/>
              <a:chOff x="4552" y="2107"/>
              <a:chExt cx="968" cy="1311"/>
            </a:xfrm>
          </p:grpSpPr>
          <p:sp>
            <p:nvSpPr>
              <p:cNvPr id="22567" name="Freeform 4"/>
              <p:cNvSpPr>
                <a:spLocks/>
              </p:cNvSpPr>
              <p:nvPr/>
            </p:nvSpPr>
            <p:spPr bwMode="auto">
              <a:xfrm rot="3406287">
                <a:off x="5198" y="3164"/>
                <a:ext cx="146" cy="203"/>
              </a:xfrm>
              <a:custGeom>
                <a:avLst/>
                <a:gdLst>
                  <a:gd name="T0" fmla="*/ 0 w 274"/>
                  <a:gd name="T1" fmla="*/ 10 h 287"/>
                  <a:gd name="T2" fmla="*/ 1 w 274"/>
                  <a:gd name="T3" fmla="*/ 8 h 287"/>
                  <a:gd name="T4" fmla="*/ 2 w 274"/>
                  <a:gd name="T5" fmla="*/ 6 h 287"/>
                  <a:gd name="T6" fmla="*/ 4 w 274"/>
                  <a:gd name="T7" fmla="*/ 4 h 287"/>
                  <a:gd name="T8" fmla="*/ 6 w 274"/>
                  <a:gd name="T9" fmla="*/ 3 h 287"/>
                  <a:gd name="T10" fmla="*/ 8 w 274"/>
                  <a:gd name="T11" fmla="*/ 2 h 287"/>
                  <a:gd name="T12" fmla="*/ 10 w 274"/>
                  <a:gd name="T13" fmla="*/ 1 h 287"/>
                  <a:gd name="T14" fmla="*/ 12 w 274"/>
                  <a:gd name="T15" fmla="*/ 1 h 287"/>
                  <a:gd name="T16" fmla="*/ 14 w 274"/>
                  <a:gd name="T17" fmla="*/ 0 h 287"/>
                  <a:gd name="T18" fmla="*/ 15 w 274"/>
                  <a:gd name="T19" fmla="*/ 6 h 287"/>
                  <a:gd name="T20" fmla="*/ 17 w 274"/>
                  <a:gd name="T21" fmla="*/ 11 h 287"/>
                  <a:gd name="T22" fmla="*/ 18 w 274"/>
                  <a:gd name="T23" fmla="*/ 19 h 287"/>
                  <a:gd name="T24" fmla="*/ 19 w 274"/>
                  <a:gd name="T25" fmla="*/ 27 h 287"/>
                  <a:gd name="T26" fmla="*/ 20 w 274"/>
                  <a:gd name="T27" fmla="*/ 35 h 287"/>
                  <a:gd name="T28" fmla="*/ 21 w 274"/>
                  <a:gd name="T29" fmla="*/ 42 h 287"/>
                  <a:gd name="T30" fmla="*/ 21 w 274"/>
                  <a:gd name="T31" fmla="*/ 50 h 287"/>
                  <a:gd name="T32" fmla="*/ 22 w 274"/>
                  <a:gd name="T33" fmla="*/ 57 h 287"/>
                  <a:gd name="T34" fmla="*/ 20 w 274"/>
                  <a:gd name="T35" fmla="*/ 57 h 287"/>
                  <a:gd name="T36" fmla="*/ 19 w 274"/>
                  <a:gd name="T37" fmla="*/ 59 h 287"/>
                  <a:gd name="T38" fmla="*/ 17 w 274"/>
                  <a:gd name="T39" fmla="*/ 62 h 287"/>
                  <a:gd name="T40" fmla="*/ 15 w 274"/>
                  <a:gd name="T41" fmla="*/ 64 h 287"/>
                  <a:gd name="T42" fmla="*/ 14 w 274"/>
                  <a:gd name="T43" fmla="*/ 66 h 287"/>
                  <a:gd name="T44" fmla="*/ 12 w 274"/>
                  <a:gd name="T45" fmla="*/ 69 h 287"/>
                  <a:gd name="T46" fmla="*/ 11 w 274"/>
                  <a:gd name="T47" fmla="*/ 71 h 287"/>
                  <a:gd name="T48" fmla="*/ 9 w 274"/>
                  <a:gd name="T49" fmla="*/ 72 h 287"/>
                  <a:gd name="T50" fmla="*/ 8 w 274"/>
                  <a:gd name="T51" fmla="*/ 68 h 287"/>
                  <a:gd name="T52" fmla="*/ 7 w 274"/>
                  <a:gd name="T53" fmla="*/ 60 h 287"/>
                  <a:gd name="T54" fmla="*/ 6 w 274"/>
                  <a:gd name="T55" fmla="*/ 51 h 287"/>
                  <a:gd name="T56" fmla="*/ 5 w 274"/>
                  <a:gd name="T57" fmla="*/ 40 h 287"/>
                  <a:gd name="T58" fmla="*/ 3 w 274"/>
                  <a:gd name="T59" fmla="*/ 30 h 287"/>
                  <a:gd name="T60" fmla="*/ 2 w 274"/>
                  <a:gd name="T61" fmla="*/ 21 h 287"/>
                  <a:gd name="T62" fmla="*/ 1 w 274"/>
                  <a:gd name="T63" fmla="*/ 14 h 287"/>
                  <a:gd name="T64" fmla="*/ 0 w 274"/>
                  <a:gd name="T65" fmla="*/ 10 h 2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74" h="287">
                    <a:moveTo>
                      <a:pt x="0" y="40"/>
                    </a:moveTo>
                    <a:lnTo>
                      <a:pt x="13" y="32"/>
                    </a:lnTo>
                    <a:lnTo>
                      <a:pt x="29" y="25"/>
                    </a:lnTo>
                    <a:lnTo>
                      <a:pt x="50" y="18"/>
                    </a:lnTo>
                    <a:lnTo>
                      <a:pt x="73" y="12"/>
                    </a:lnTo>
                    <a:lnTo>
                      <a:pt x="97" y="8"/>
                    </a:lnTo>
                    <a:lnTo>
                      <a:pt x="123" y="3"/>
                    </a:lnTo>
                    <a:lnTo>
                      <a:pt x="149" y="1"/>
                    </a:lnTo>
                    <a:lnTo>
                      <a:pt x="174" y="0"/>
                    </a:lnTo>
                    <a:lnTo>
                      <a:pt x="188" y="22"/>
                    </a:lnTo>
                    <a:lnTo>
                      <a:pt x="203" y="47"/>
                    </a:lnTo>
                    <a:lnTo>
                      <a:pt x="218" y="76"/>
                    </a:lnTo>
                    <a:lnTo>
                      <a:pt x="233" y="107"/>
                    </a:lnTo>
                    <a:lnTo>
                      <a:pt x="247" y="138"/>
                    </a:lnTo>
                    <a:lnTo>
                      <a:pt x="258" y="169"/>
                    </a:lnTo>
                    <a:lnTo>
                      <a:pt x="267" y="199"/>
                    </a:lnTo>
                    <a:lnTo>
                      <a:pt x="274" y="227"/>
                    </a:lnTo>
                    <a:lnTo>
                      <a:pt x="256" y="230"/>
                    </a:lnTo>
                    <a:lnTo>
                      <a:pt x="236" y="237"/>
                    </a:lnTo>
                    <a:lnTo>
                      <a:pt x="213" y="246"/>
                    </a:lnTo>
                    <a:lnTo>
                      <a:pt x="191" y="256"/>
                    </a:lnTo>
                    <a:lnTo>
                      <a:pt x="168" y="266"/>
                    </a:lnTo>
                    <a:lnTo>
                      <a:pt x="148" y="275"/>
                    </a:lnTo>
                    <a:lnTo>
                      <a:pt x="129" y="283"/>
                    </a:lnTo>
                    <a:lnTo>
                      <a:pt x="113" y="287"/>
                    </a:lnTo>
                    <a:lnTo>
                      <a:pt x="103" y="271"/>
                    </a:lnTo>
                    <a:lnTo>
                      <a:pt x="89" y="241"/>
                    </a:lnTo>
                    <a:lnTo>
                      <a:pt x="75" y="203"/>
                    </a:lnTo>
                    <a:lnTo>
                      <a:pt x="59" y="162"/>
                    </a:lnTo>
                    <a:lnTo>
                      <a:pt x="43" y="119"/>
                    </a:lnTo>
                    <a:lnTo>
                      <a:pt x="27" y="83"/>
                    </a:lnTo>
                    <a:lnTo>
                      <a:pt x="13" y="5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7FC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8" name="Freeform 5"/>
              <p:cNvSpPr>
                <a:spLocks/>
              </p:cNvSpPr>
              <p:nvPr/>
            </p:nvSpPr>
            <p:spPr bwMode="auto">
              <a:xfrm rot="3406287">
                <a:off x="5278" y="3185"/>
                <a:ext cx="59" cy="67"/>
              </a:xfrm>
              <a:custGeom>
                <a:avLst/>
                <a:gdLst>
                  <a:gd name="T0" fmla="*/ 1 w 111"/>
                  <a:gd name="T1" fmla="*/ 24 h 94"/>
                  <a:gd name="T2" fmla="*/ 2 w 111"/>
                  <a:gd name="T3" fmla="*/ 24 h 94"/>
                  <a:gd name="T4" fmla="*/ 3 w 111"/>
                  <a:gd name="T5" fmla="*/ 24 h 94"/>
                  <a:gd name="T6" fmla="*/ 4 w 111"/>
                  <a:gd name="T7" fmla="*/ 22 h 94"/>
                  <a:gd name="T8" fmla="*/ 5 w 111"/>
                  <a:gd name="T9" fmla="*/ 20 h 94"/>
                  <a:gd name="T10" fmla="*/ 6 w 111"/>
                  <a:gd name="T11" fmla="*/ 19 h 94"/>
                  <a:gd name="T12" fmla="*/ 7 w 111"/>
                  <a:gd name="T13" fmla="*/ 16 h 94"/>
                  <a:gd name="T14" fmla="*/ 8 w 111"/>
                  <a:gd name="T15" fmla="*/ 14 h 94"/>
                  <a:gd name="T16" fmla="*/ 9 w 111"/>
                  <a:gd name="T17" fmla="*/ 14 h 94"/>
                  <a:gd name="T18" fmla="*/ 9 w 111"/>
                  <a:gd name="T19" fmla="*/ 11 h 94"/>
                  <a:gd name="T20" fmla="*/ 9 w 111"/>
                  <a:gd name="T21" fmla="*/ 9 h 94"/>
                  <a:gd name="T22" fmla="*/ 9 w 111"/>
                  <a:gd name="T23" fmla="*/ 6 h 94"/>
                  <a:gd name="T24" fmla="*/ 8 w 111"/>
                  <a:gd name="T25" fmla="*/ 4 h 94"/>
                  <a:gd name="T26" fmla="*/ 7 w 111"/>
                  <a:gd name="T27" fmla="*/ 3 h 94"/>
                  <a:gd name="T28" fmla="*/ 7 w 111"/>
                  <a:gd name="T29" fmla="*/ 1 h 94"/>
                  <a:gd name="T30" fmla="*/ 6 w 111"/>
                  <a:gd name="T31" fmla="*/ 1 h 94"/>
                  <a:gd name="T32" fmla="*/ 6 w 111"/>
                  <a:gd name="T33" fmla="*/ 0 h 94"/>
                  <a:gd name="T34" fmla="*/ 5 w 111"/>
                  <a:gd name="T35" fmla="*/ 1 h 94"/>
                  <a:gd name="T36" fmla="*/ 4 w 111"/>
                  <a:gd name="T37" fmla="*/ 2 h 94"/>
                  <a:gd name="T38" fmla="*/ 4 w 111"/>
                  <a:gd name="T39" fmla="*/ 3 h 94"/>
                  <a:gd name="T40" fmla="*/ 4 w 111"/>
                  <a:gd name="T41" fmla="*/ 4 h 94"/>
                  <a:gd name="T42" fmla="*/ 4 w 111"/>
                  <a:gd name="T43" fmla="*/ 4 h 94"/>
                  <a:gd name="T44" fmla="*/ 4 w 111"/>
                  <a:gd name="T45" fmla="*/ 4 h 94"/>
                  <a:gd name="T46" fmla="*/ 4 w 111"/>
                  <a:gd name="T47" fmla="*/ 4 h 94"/>
                  <a:gd name="T48" fmla="*/ 5 w 111"/>
                  <a:gd name="T49" fmla="*/ 4 h 94"/>
                  <a:gd name="T50" fmla="*/ 5 w 111"/>
                  <a:gd name="T51" fmla="*/ 4 h 94"/>
                  <a:gd name="T52" fmla="*/ 5 w 111"/>
                  <a:gd name="T53" fmla="*/ 4 h 94"/>
                  <a:gd name="T54" fmla="*/ 6 w 111"/>
                  <a:gd name="T55" fmla="*/ 3 h 94"/>
                  <a:gd name="T56" fmla="*/ 6 w 111"/>
                  <a:gd name="T57" fmla="*/ 3 h 94"/>
                  <a:gd name="T58" fmla="*/ 6 w 111"/>
                  <a:gd name="T59" fmla="*/ 4 h 94"/>
                  <a:gd name="T60" fmla="*/ 6 w 111"/>
                  <a:gd name="T61" fmla="*/ 6 h 94"/>
                  <a:gd name="T62" fmla="*/ 7 w 111"/>
                  <a:gd name="T63" fmla="*/ 10 h 94"/>
                  <a:gd name="T64" fmla="*/ 7 w 111"/>
                  <a:gd name="T65" fmla="*/ 14 h 94"/>
                  <a:gd name="T66" fmla="*/ 6 w 111"/>
                  <a:gd name="T67" fmla="*/ 14 h 94"/>
                  <a:gd name="T68" fmla="*/ 6 w 111"/>
                  <a:gd name="T69" fmla="*/ 15 h 94"/>
                  <a:gd name="T70" fmla="*/ 5 w 111"/>
                  <a:gd name="T71" fmla="*/ 16 h 94"/>
                  <a:gd name="T72" fmla="*/ 4 w 111"/>
                  <a:gd name="T73" fmla="*/ 17 h 94"/>
                  <a:gd name="T74" fmla="*/ 3 w 111"/>
                  <a:gd name="T75" fmla="*/ 19 h 94"/>
                  <a:gd name="T76" fmla="*/ 2 w 111"/>
                  <a:gd name="T77" fmla="*/ 19 h 94"/>
                  <a:gd name="T78" fmla="*/ 2 w 111"/>
                  <a:gd name="T79" fmla="*/ 19 h 94"/>
                  <a:gd name="T80" fmla="*/ 1 w 111"/>
                  <a:gd name="T81" fmla="*/ 19 h 94"/>
                  <a:gd name="T82" fmla="*/ 1 w 111"/>
                  <a:gd name="T83" fmla="*/ 19 h 94"/>
                  <a:gd name="T84" fmla="*/ 1 w 111"/>
                  <a:gd name="T85" fmla="*/ 19 h 94"/>
                  <a:gd name="T86" fmla="*/ 1 w 111"/>
                  <a:gd name="T87" fmla="*/ 17 h 94"/>
                  <a:gd name="T88" fmla="*/ 1 w 111"/>
                  <a:gd name="T89" fmla="*/ 17 h 94"/>
                  <a:gd name="T90" fmla="*/ 0 w 111"/>
                  <a:gd name="T91" fmla="*/ 19 h 94"/>
                  <a:gd name="T92" fmla="*/ 1 w 111"/>
                  <a:gd name="T93" fmla="*/ 22 h 94"/>
                  <a:gd name="T94" fmla="*/ 1 w 111"/>
                  <a:gd name="T95" fmla="*/ 24 h 94"/>
                  <a:gd name="T96" fmla="*/ 1 w 111"/>
                  <a:gd name="T97" fmla="*/ 24 h 9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11" h="94">
                    <a:moveTo>
                      <a:pt x="11" y="94"/>
                    </a:moveTo>
                    <a:lnTo>
                      <a:pt x="23" y="93"/>
                    </a:lnTo>
                    <a:lnTo>
                      <a:pt x="37" y="90"/>
                    </a:lnTo>
                    <a:lnTo>
                      <a:pt x="51" y="84"/>
                    </a:lnTo>
                    <a:lnTo>
                      <a:pt x="66" y="77"/>
                    </a:lnTo>
                    <a:lnTo>
                      <a:pt x="80" y="70"/>
                    </a:lnTo>
                    <a:lnTo>
                      <a:pt x="92" y="62"/>
                    </a:lnTo>
                    <a:lnTo>
                      <a:pt x="103" y="55"/>
                    </a:lnTo>
                    <a:lnTo>
                      <a:pt x="111" y="50"/>
                    </a:lnTo>
                    <a:lnTo>
                      <a:pt x="111" y="43"/>
                    </a:lnTo>
                    <a:lnTo>
                      <a:pt x="110" y="35"/>
                    </a:lnTo>
                    <a:lnTo>
                      <a:pt x="106" y="25"/>
                    </a:lnTo>
                    <a:lnTo>
                      <a:pt x="100" y="17"/>
                    </a:lnTo>
                    <a:lnTo>
                      <a:pt x="95" y="10"/>
                    </a:lnTo>
                    <a:lnTo>
                      <a:pt x="88" y="5"/>
                    </a:lnTo>
                    <a:lnTo>
                      <a:pt x="82" y="1"/>
                    </a:lnTo>
                    <a:lnTo>
                      <a:pt x="75" y="0"/>
                    </a:lnTo>
                    <a:lnTo>
                      <a:pt x="65" y="4"/>
                    </a:lnTo>
                    <a:lnTo>
                      <a:pt x="55" y="8"/>
                    </a:lnTo>
                    <a:lnTo>
                      <a:pt x="49" y="12"/>
                    </a:lnTo>
                    <a:lnTo>
                      <a:pt x="47" y="15"/>
                    </a:lnTo>
                    <a:lnTo>
                      <a:pt x="50" y="17"/>
                    </a:lnTo>
                    <a:lnTo>
                      <a:pt x="52" y="18"/>
                    </a:lnTo>
                    <a:lnTo>
                      <a:pt x="55" y="18"/>
                    </a:lnTo>
                    <a:lnTo>
                      <a:pt x="57" y="18"/>
                    </a:lnTo>
                    <a:lnTo>
                      <a:pt x="60" y="17"/>
                    </a:lnTo>
                    <a:lnTo>
                      <a:pt x="66" y="15"/>
                    </a:lnTo>
                    <a:lnTo>
                      <a:pt x="70" y="13"/>
                    </a:lnTo>
                    <a:lnTo>
                      <a:pt x="73" y="12"/>
                    </a:lnTo>
                    <a:lnTo>
                      <a:pt x="76" y="15"/>
                    </a:lnTo>
                    <a:lnTo>
                      <a:pt x="83" y="24"/>
                    </a:lnTo>
                    <a:lnTo>
                      <a:pt x="89" y="37"/>
                    </a:lnTo>
                    <a:lnTo>
                      <a:pt x="88" y="50"/>
                    </a:lnTo>
                    <a:lnTo>
                      <a:pt x="80" y="53"/>
                    </a:lnTo>
                    <a:lnTo>
                      <a:pt x="69" y="58"/>
                    </a:lnTo>
                    <a:lnTo>
                      <a:pt x="58" y="61"/>
                    </a:lnTo>
                    <a:lnTo>
                      <a:pt x="45" y="66"/>
                    </a:lnTo>
                    <a:lnTo>
                      <a:pt x="32" y="70"/>
                    </a:lnTo>
                    <a:lnTo>
                      <a:pt x="23" y="73"/>
                    </a:lnTo>
                    <a:lnTo>
                      <a:pt x="16" y="75"/>
                    </a:lnTo>
                    <a:lnTo>
                      <a:pt x="13" y="76"/>
                    </a:lnTo>
                    <a:lnTo>
                      <a:pt x="13" y="75"/>
                    </a:lnTo>
                    <a:lnTo>
                      <a:pt x="13" y="70"/>
                    </a:lnTo>
                    <a:lnTo>
                      <a:pt x="11" y="67"/>
                    </a:lnTo>
                    <a:lnTo>
                      <a:pt x="6" y="66"/>
                    </a:lnTo>
                    <a:lnTo>
                      <a:pt x="0" y="76"/>
                    </a:lnTo>
                    <a:lnTo>
                      <a:pt x="2" y="85"/>
                    </a:lnTo>
                    <a:lnTo>
                      <a:pt x="7" y="92"/>
                    </a:lnTo>
                    <a:lnTo>
                      <a:pt x="11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9" name="Freeform 6"/>
              <p:cNvSpPr>
                <a:spLocks/>
              </p:cNvSpPr>
              <p:nvPr/>
            </p:nvSpPr>
            <p:spPr bwMode="auto">
              <a:xfrm rot="3406287">
                <a:off x="5248" y="3037"/>
                <a:ext cx="316" cy="165"/>
              </a:xfrm>
              <a:custGeom>
                <a:avLst/>
                <a:gdLst>
                  <a:gd name="T0" fmla="*/ 5 w 595"/>
                  <a:gd name="T1" fmla="*/ 48 h 234"/>
                  <a:gd name="T2" fmla="*/ 8 w 595"/>
                  <a:gd name="T3" fmla="*/ 42 h 234"/>
                  <a:gd name="T4" fmla="*/ 12 w 595"/>
                  <a:gd name="T5" fmla="*/ 34 h 234"/>
                  <a:gd name="T6" fmla="*/ 15 w 595"/>
                  <a:gd name="T7" fmla="*/ 27 h 234"/>
                  <a:gd name="T8" fmla="*/ 19 w 595"/>
                  <a:gd name="T9" fmla="*/ 21 h 234"/>
                  <a:gd name="T10" fmla="*/ 22 w 595"/>
                  <a:gd name="T11" fmla="*/ 16 h 234"/>
                  <a:gd name="T12" fmla="*/ 25 w 595"/>
                  <a:gd name="T13" fmla="*/ 13 h 234"/>
                  <a:gd name="T14" fmla="*/ 28 w 595"/>
                  <a:gd name="T15" fmla="*/ 9 h 234"/>
                  <a:gd name="T16" fmla="*/ 30 w 595"/>
                  <a:gd name="T17" fmla="*/ 6 h 234"/>
                  <a:gd name="T18" fmla="*/ 33 w 595"/>
                  <a:gd name="T19" fmla="*/ 5 h 234"/>
                  <a:gd name="T20" fmla="*/ 37 w 595"/>
                  <a:gd name="T21" fmla="*/ 4 h 234"/>
                  <a:gd name="T22" fmla="*/ 40 w 595"/>
                  <a:gd name="T23" fmla="*/ 5 h 234"/>
                  <a:gd name="T24" fmla="*/ 44 w 595"/>
                  <a:gd name="T25" fmla="*/ 9 h 234"/>
                  <a:gd name="T26" fmla="*/ 46 w 595"/>
                  <a:gd name="T27" fmla="*/ 18 h 234"/>
                  <a:gd name="T28" fmla="*/ 44 w 595"/>
                  <a:gd name="T29" fmla="*/ 25 h 234"/>
                  <a:gd name="T30" fmla="*/ 41 w 595"/>
                  <a:gd name="T31" fmla="*/ 30 h 234"/>
                  <a:gd name="T32" fmla="*/ 38 w 595"/>
                  <a:gd name="T33" fmla="*/ 33 h 234"/>
                  <a:gd name="T34" fmla="*/ 32 w 595"/>
                  <a:gd name="T35" fmla="*/ 36 h 234"/>
                  <a:gd name="T36" fmla="*/ 28 w 595"/>
                  <a:gd name="T37" fmla="*/ 39 h 234"/>
                  <a:gd name="T38" fmla="*/ 24 w 595"/>
                  <a:gd name="T39" fmla="*/ 44 h 234"/>
                  <a:gd name="T40" fmla="*/ 21 w 595"/>
                  <a:gd name="T41" fmla="*/ 51 h 234"/>
                  <a:gd name="T42" fmla="*/ 23 w 595"/>
                  <a:gd name="T43" fmla="*/ 56 h 234"/>
                  <a:gd name="T44" fmla="*/ 25 w 595"/>
                  <a:gd name="T45" fmla="*/ 58 h 234"/>
                  <a:gd name="T46" fmla="*/ 26 w 595"/>
                  <a:gd name="T47" fmla="*/ 58 h 234"/>
                  <a:gd name="T48" fmla="*/ 27 w 595"/>
                  <a:gd name="T49" fmla="*/ 58 h 234"/>
                  <a:gd name="T50" fmla="*/ 28 w 595"/>
                  <a:gd name="T51" fmla="*/ 55 h 234"/>
                  <a:gd name="T52" fmla="*/ 27 w 595"/>
                  <a:gd name="T53" fmla="*/ 53 h 234"/>
                  <a:gd name="T54" fmla="*/ 26 w 595"/>
                  <a:gd name="T55" fmla="*/ 53 h 234"/>
                  <a:gd name="T56" fmla="*/ 24 w 595"/>
                  <a:gd name="T57" fmla="*/ 53 h 234"/>
                  <a:gd name="T58" fmla="*/ 24 w 595"/>
                  <a:gd name="T59" fmla="*/ 51 h 234"/>
                  <a:gd name="T60" fmla="*/ 26 w 595"/>
                  <a:gd name="T61" fmla="*/ 43 h 234"/>
                  <a:gd name="T62" fmla="*/ 30 w 595"/>
                  <a:gd name="T63" fmla="*/ 39 h 234"/>
                  <a:gd name="T64" fmla="*/ 35 w 595"/>
                  <a:gd name="T65" fmla="*/ 37 h 234"/>
                  <a:gd name="T66" fmla="*/ 39 w 595"/>
                  <a:gd name="T67" fmla="*/ 35 h 234"/>
                  <a:gd name="T68" fmla="*/ 44 w 595"/>
                  <a:gd name="T69" fmla="*/ 30 h 234"/>
                  <a:gd name="T70" fmla="*/ 47 w 595"/>
                  <a:gd name="T71" fmla="*/ 22 h 234"/>
                  <a:gd name="T72" fmla="*/ 47 w 595"/>
                  <a:gd name="T73" fmla="*/ 16 h 234"/>
                  <a:gd name="T74" fmla="*/ 47 w 595"/>
                  <a:gd name="T75" fmla="*/ 14 h 234"/>
                  <a:gd name="T76" fmla="*/ 44 w 595"/>
                  <a:gd name="T77" fmla="*/ 4 h 234"/>
                  <a:gd name="T78" fmla="*/ 39 w 595"/>
                  <a:gd name="T79" fmla="*/ 1 h 234"/>
                  <a:gd name="T80" fmla="*/ 35 w 595"/>
                  <a:gd name="T81" fmla="*/ 1 h 234"/>
                  <a:gd name="T82" fmla="*/ 30 w 595"/>
                  <a:gd name="T83" fmla="*/ 3 h 234"/>
                  <a:gd name="T84" fmla="*/ 24 w 595"/>
                  <a:gd name="T85" fmla="*/ 8 h 234"/>
                  <a:gd name="T86" fmla="*/ 20 w 595"/>
                  <a:gd name="T87" fmla="*/ 14 h 234"/>
                  <a:gd name="T88" fmla="*/ 16 w 595"/>
                  <a:gd name="T89" fmla="*/ 21 h 234"/>
                  <a:gd name="T90" fmla="*/ 12 w 595"/>
                  <a:gd name="T91" fmla="*/ 28 h 234"/>
                  <a:gd name="T92" fmla="*/ 8 w 595"/>
                  <a:gd name="T93" fmla="*/ 36 h 234"/>
                  <a:gd name="T94" fmla="*/ 5 w 595"/>
                  <a:gd name="T95" fmla="*/ 44 h 234"/>
                  <a:gd name="T96" fmla="*/ 2 w 595"/>
                  <a:gd name="T97" fmla="*/ 52 h 234"/>
                  <a:gd name="T98" fmla="*/ 0 w 595"/>
                  <a:gd name="T99" fmla="*/ 56 h 234"/>
                  <a:gd name="T100" fmla="*/ 1 w 595"/>
                  <a:gd name="T101" fmla="*/ 56 h 234"/>
                  <a:gd name="T102" fmla="*/ 2 w 595"/>
                  <a:gd name="T103" fmla="*/ 54 h 23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595" h="234">
                    <a:moveTo>
                      <a:pt x="38" y="214"/>
                    </a:moveTo>
                    <a:lnTo>
                      <a:pt x="53" y="205"/>
                    </a:lnTo>
                    <a:lnTo>
                      <a:pt x="67" y="196"/>
                    </a:lnTo>
                    <a:lnTo>
                      <a:pt x="81" y="186"/>
                    </a:lnTo>
                    <a:lnTo>
                      <a:pt x="96" y="176"/>
                    </a:lnTo>
                    <a:lnTo>
                      <a:pt x="110" y="166"/>
                    </a:lnTo>
                    <a:lnTo>
                      <a:pt x="123" y="157"/>
                    </a:lnTo>
                    <a:lnTo>
                      <a:pt x="137" y="147"/>
                    </a:lnTo>
                    <a:lnTo>
                      <a:pt x="151" y="137"/>
                    </a:lnTo>
                    <a:lnTo>
                      <a:pt x="165" y="127"/>
                    </a:lnTo>
                    <a:lnTo>
                      <a:pt x="180" y="118"/>
                    </a:lnTo>
                    <a:lnTo>
                      <a:pt x="194" y="109"/>
                    </a:lnTo>
                    <a:lnTo>
                      <a:pt x="209" y="101"/>
                    </a:lnTo>
                    <a:lnTo>
                      <a:pt x="222" y="91"/>
                    </a:lnTo>
                    <a:lnTo>
                      <a:pt x="237" y="83"/>
                    </a:lnTo>
                    <a:lnTo>
                      <a:pt x="252" y="75"/>
                    </a:lnTo>
                    <a:lnTo>
                      <a:pt x="269" y="68"/>
                    </a:lnTo>
                    <a:lnTo>
                      <a:pt x="280" y="64"/>
                    </a:lnTo>
                    <a:lnTo>
                      <a:pt x="292" y="58"/>
                    </a:lnTo>
                    <a:lnTo>
                      <a:pt x="303" y="53"/>
                    </a:lnTo>
                    <a:lnTo>
                      <a:pt x="315" y="49"/>
                    </a:lnTo>
                    <a:lnTo>
                      <a:pt x="326" y="44"/>
                    </a:lnTo>
                    <a:lnTo>
                      <a:pt x="338" y="41"/>
                    </a:lnTo>
                    <a:lnTo>
                      <a:pt x="349" y="36"/>
                    </a:lnTo>
                    <a:lnTo>
                      <a:pt x="362" y="33"/>
                    </a:lnTo>
                    <a:lnTo>
                      <a:pt x="373" y="30"/>
                    </a:lnTo>
                    <a:lnTo>
                      <a:pt x="385" y="27"/>
                    </a:lnTo>
                    <a:lnTo>
                      <a:pt x="396" y="25"/>
                    </a:lnTo>
                    <a:lnTo>
                      <a:pt x="409" y="22"/>
                    </a:lnTo>
                    <a:lnTo>
                      <a:pt x="421" y="20"/>
                    </a:lnTo>
                    <a:lnTo>
                      <a:pt x="433" y="19"/>
                    </a:lnTo>
                    <a:lnTo>
                      <a:pt x="445" y="18"/>
                    </a:lnTo>
                    <a:lnTo>
                      <a:pt x="457" y="18"/>
                    </a:lnTo>
                    <a:lnTo>
                      <a:pt x="474" y="18"/>
                    </a:lnTo>
                    <a:lnTo>
                      <a:pt x="490" y="18"/>
                    </a:lnTo>
                    <a:lnTo>
                      <a:pt x="507" y="20"/>
                    </a:lnTo>
                    <a:lnTo>
                      <a:pt x="523" y="23"/>
                    </a:lnTo>
                    <a:lnTo>
                      <a:pt x="539" y="29"/>
                    </a:lnTo>
                    <a:lnTo>
                      <a:pt x="553" y="37"/>
                    </a:lnTo>
                    <a:lnTo>
                      <a:pt x="566" y="49"/>
                    </a:lnTo>
                    <a:lnTo>
                      <a:pt x="576" y="63"/>
                    </a:lnTo>
                    <a:lnTo>
                      <a:pt x="575" y="75"/>
                    </a:lnTo>
                    <a:lnTo>
                      <a:pt x="568" y="87"/>
                    </a:lnTo>
                    <a:lnTo>
                      <a:pt x="560" y="96"/>
                    </a:lnTo>
                    <a:lnTo>
                      <a:pt x="551" y="103"/>
                    </a:lnTo>
                    <a:lnTo>
                      <a:pt x="540" y="110"/>
                    </a:lnTo>
                    <a:lnTo>
                      <a:pt x="528" y="114"/>
                    </a:lnTo>
                    <a:lnTo>
                      <a:pt x="516" y="119"/>
                    </a:lnTo>
                    <a:lnTo>
                      <a:pt x="504" y="124"/>
                    </a:lnTo>
                    <a:lnTo>
                      <a:pt x="491" y="127"/>
                    </a:lnTo>
                    <a:lnTo>
                      <a:pt x="470" y="133"/>
                    </a:lnTo>
                    <a:lnTo>
                      <a:pt x="449" y="137"/>
                    </a:lnTo>
                    <a:lnTo>
                      <a:pt x="429" y="141"/>
                    </a:lnTo>
                    <a:lnTo>
                      <a:pt x="408" y="144"/>
                    </a:lnTo>
                    <a:lnTo>
                      <a:pt x="387" y="149"/>
                    </a:lnTo>
                    <a:lnTo>
                      <a:pt x="366" y="153"/>
                    </a:lnTo>
                    <a:lnTo>
                      <a:pt x="346" y="160"/>
                    </a:lnTo>
                    <a:lnTo>
                      <a:pt x="326" y="168"/>
                    </a:lnTo>
                    <a:lnTo>
                      <a:pt x="317" y="173"/>
                    </a:lnTo>
                    <a:lnTo>
                      <a:pt x="304" y="180"/>
                    </a:lnTo>
                    <a:lnTo>
                      <a:pt x="290" y="188"/>
                    </a:lnTo>
                    <a:lnTo>
                      <a:pt x="278" y="197"/>
                    </a:lnTo>
                    <a:lnTo>
                      <a:pt x="270" y="206"/>
                    </a:lnTo>
                    <a:lnTo>
                      <a:pt x="267" y="216"/>
                    </a:lnTo>
                    <a:lnTo>
                      <a:pt x="274" y="224"/>
                    </a:lnTo>
                    <a:lnTo>
                      <a:pt x="292" y="229"/>
                    </a:lnTo>
                    <a:lnTo>
                      <a:pt x="298" y="231"/>
                    </a:lnTo>
                    <a:lnTo>
                      <a:pt x="305" y="232"/>
                    </a:lnTo>
                    <a:lnTo>
                      <a:pt x="310" y="233"/>
                    </a:lnTo>
                    <a:lnTo>
                      <a:pt x="316" y="233"/>
                    </a:lnTo>
                    <a:lnTo>
                      <a:pt x="320" y="234"/>
                    </a:lnTo>
                    <a:lnTo>
                      <a:pt x="325" y="234"/>
                    </a:lnTo>
                    <a:lnTo>
                      <a:pt x="330" y="234"/>
                    </a:lnTo>
                    <a:lnTo>
                      <a:pt x="334" y="234"/>
                    </a:lnTo>
                    <a:lnTo>
                      <a:pt x="339" y="233"/>
                    </a:lnTo>
                    <a:lnTo>
                      <a:pt x="341" y="231"/>
                    </a:lnTo>
                    <a:lnTo>
                      <a:pt x="343" y="228"/>
                    </a:lnTo>
                    <a:lnTo>
                      <a:pt x="345" y="224"/>
                    </a:lnTo>
                    <a:lnTo>
                      <a:pt x="343" y="220"/>
                    </a:lnTo>
                    <a:lnTo>
                      <a:pt x="340" y="218"/>
                    </a:lnTo>
                    <a:lnTo>
                      <a:pt x="335" y="216"/>
                    </a:lnTo>
                    <a:lnTo>
                      <a:pt x="334" y="216"/>
                    </a:lnTo>
                    <a:lnTo>
                      <a:pt x="330" y="216"/>
                    </a:lnTo>
                    <a:lnTo>
                      <a:pt x="325" y="216"/>
                    </a:lnTo>
                    <a:lnTo>
                      <a:pt x="319" y="216"/>
                    </a:lnTo>
                    <a:lnTo>
                      <a:pt x="313" y="216"/>
                    </a:lnTo>
                    <a:lnTo>
                      <a:pt x="308" y="216"/>
                    </a:lnTo>
                    <a:lnTo>
                      <a:pt x="303" y="214"/>
                    </a:lnTo>
                    <a:lnTo>
                      <a:pt x="300" y="211"/>
                    </a:lnTo>
                    <a:lnTo>
                      <a:pt x="298" y="206"/>
                    </a:lnTo>
                    <a:lnTo>
                      <a:pt x="307" y="194"/>
                    </a:lnTo>
                    <a:lnTo>
                      <a:pt x="317" y="185"/>
                    </a:lnTo>
                    <a:lnTo>
                      <a:pt x="328" y="176"/>
                    </a:lnTo>
                    <a:lnTo>
                      <a:pt x="343" y="170"/>
                    </a:lnTo>
                    <a:lnTo>
                      <a:pt x="360" y="164"/>
                    </a:lnTo>
                    <a:lnTo>
                      <a:pt x="377" y="160"/>
                    </a:lnTo>
                    <a:lnTo>
                      <a:pt x="395" y="157"/>
                    </a:lnTo>
                    <a:lnTo>
                      <a:pt x="415" y="153"/>
                    </a:lnTo>
                    <a:lnTo>
                      <a:pt x="436" y="151"/>
                    </a:lnTo>
                    <a:lnTo>
                      <a:pt x="456" y="148"/>
                    </a:lnTo>
                    <a:lnTo>
                      <a:pt x="476" y="144"/>
                    </a:lnTo>
                    <a:lnTo>
                      <a:pt x="497" y="140"/>
                    </a:lnTo>
                    <a:lnTo>
                      <a:pt x="516" y="134"/>
                    </a:lnTo>
                    <a:lnTo>
                      <a:pt x="536" y="127"/>
                    </a:lnTo>
                    <a:lnTo>
                      <a:pt x="554" y="119"/>
                    </a:lnTo>
                    <a:lnTo>
                      <a:pt x="572" y="109"/>
                    </a:lnTo>
                    <a:lnTo>
                      <a:pt x="583" y="99"/>
                    </a:lnTo>
                    <a:lnTo>
                      <a:pt x="590" y="90"/>
                    </a:lnTo>
                    <a:lnTo>
                      <a:pt x="593" y="81"/>
                    </a:lnTo>
                    <a:lnTo>
                      <a:pt x="595" y="73"/>
                    </a:lnTo>
                    <a:lnTo>
                      <a:pt x="593" y="65"/>
                    </a:lnTo>
                    <a:lnTo>
                      <a:pt x="592" y="59"/>
                    </a:lnTo>
                    <a:lnTo>
                      <a:pt x="591" y="56"/>
                    </a:lnTo>
                    <a:lnTo>
                      <a:pt x="590" y="55"/>
                    </a:lnTo>
                    <a:lnTo>
                      <a:pt x="578" y="38"/>
                    </a:lnTo>
                    <a:lnTo>
                      <a:pt x="565" y="26"/>
                    </a:lnTo>
                    <a:lnTo>
                      <a:pt x="548" y="17"/>
                    </a:lnTo>
                    <a:lnTo>
                      <a:pt x="531" y="10"/>
                    </a:lnTo>
                    <a:lnTo>
                      <a:pt x="512" y="4"/>
                    </a:lnTo>
                    <a:lnTo>
                      <a:pt x="493" y="2"/>
                    </a:lnTo>
                    <a:lnTo>
                      <a:pt x="474" y="0"/>
                    </a:lnTo>
                    <a:lnTo>
                      <a:pt x="455" y="0"/>
                    </a:lnTo>
                    <a:lnTo>
                      <a:pt x="433" y="2"/>
                    </a:lnTo>
                    <a:lnTo>
                      <a:pt x="413" y="5"/>
                    </a:lnTo>
                    <a:lnTo>
                      <a:pt x="392" y="8"/>
                    </a:lnTo>
                    <a:lnTo>
                      <a:pt x="370" y="13"/>
                    </a:lnTo>
                    <a:lnTo>
                      <a:pt x="349" y="19"/>
                    </a:lnTo>
                    <a:lnTo>
                      <a:pt x="328" y="26"/>
                    </a:lnTo>
                    <a:lnTo>
                      <a:pt x="309" y="34"/>
                    </a:lnTo>
                    <a:lnTo>
                      <a:pt x="288" y="42"/>
                    </a:lnTo>
                    <a:lnTo>
                      <a:pt x="271" y="50"/>
                    </a:lnTo>
                    <a:lnTo>
                      <a:pt x="254" y="58"/>
                    </a:lnTo>
                    <a:lnTo>
                      <a:pt x="236" y="66"/>
                    </a:lnTo>
                    <a:lnTo>
                      <a:pt x="220" y="75"/>
                    </a:lnTo>
                    <a:lnTo>
                      <a:pt x="204" y="84"/>
                    </a:lnTo>
                    <a:lnTo>
                      <a:pt x="188" y="95"/>
                    </a:lnTo>
                    <a:lnTo>
                      <a:pt x="173" y="105"/>
                    </a:lnTo>
                    <a:lnTo>
                      <a:pt x="157" y="115"/>
                    </a:lnTo>
                    <a:lnTo>
                      <a:pt x="142" y="126"/>
                    </a:lnTo>
                    <a:lnTo>
                      <a:pt x="127" y="136"/>
                    </a:lnTo>
                    <a:lnTo>
                      <a:pt x="111" y="148"/>
                    </a:lnTo>
                    <a:lnTo>
                      <a:pt x="96" y="159"/>
                    </a:lnTo>
                    <a:lnTo>
                      <a:pt x="81" y="171"/>
                    </a:lnTo>
                    <a:lnTo>
                      <a:pt x="65" y="182"/>
                    </a:lnTo>
                    <a:lnTo>
                      <a:pt x="50" y="195"/>
                    </a:lnTo>
                    <a:lnTo>
                      <a:pt x="33" y="206"/>
                    </a:lnTo>
                    <a:lnTo>
                      <a:pt x="25" y="212"/>
                    </a:lnTo>
                    <a:lnTo>
                      <a:pt x="17" y="217"/>
                    </a:lnTo>
                    <a:lnTo>
                      <a:pt x="9" y="221"/>
                    </a:lnTo>
                    <a:lnTo>
                      <a:pt x="0" y="226"/>
                    </a:lnTo>
                    <a:lnTo>
                      <a:pt x="2" y="228"/>
                    </a:lnTo>
                    <a:lnTo>
                      <a:pt x="6" y="228"/>
                    </a:lnTo>
                    <a:lnTo>
                      <a:pt x="12" y="228"/>
                    </a:lnTo>
                    <a:lnTo>
                      <a:pt x="16" y="226"/>
                    </a:lnTo>
                    <a:lnTo>
                      <a:pt x="22" y="224"/>
                    </a:lnTo>
                    <a:lnTo>
                      <a:pt x="28" y="220"/>
                    </a:lnTo>
                    <a:lnTo>
                      <a:pt x="33" y="218"/>
                    </a:lnTo>
                    <a:lnTo>
                      <a:pt x="38" y="2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0" name="Freeform 7"/>
              <p:cNvSpPr>
                <a:spLocks/>
              </p:cNvSpPr>
              <p:nvPr/>
            </p:nvSpPr>
            <p:spPr bwMode="auto">
              <a:xfrm rot="3406287">
                <a:off x="5287" y="3174"/>
                <a:ext cx="100" cy="38"/>
              </a:xfrm>
              <a:custGeom>
                <a:avLst/>
                <a:gdLst>
                  <a:gd name="T0" fmla="*/ 1 w 188"/>
                  <a:gd name="T1" fmla="*/ 12 h 55"/>
                  <a:gd name="T2" fmla="*/ 3 w 188"/>
                  <a:gd name="T3" fmla="*/ 11 h 55"/>
                  <a:gd name="T4" fmla="*/ 5 w 188"/>
                  <a:gd name="T5" fmla="*/ 10 h 55"/>
                  <a:gd name="T6" fmla="*/ 6 w 188"/>
                  <a:gd name="T7" fmla="*/ 8 h 55"/>
                  <a:gd name="T8" fmla="*/ 9 w 188"/>
                  <a:gd name="T9" fmla="*/ 7 h 55"/>
                  <a:gd name="T10" fmla="*/ 11 w 188"/>
                  <a:gd name="T11" fmla="*/ 6 h 55"/>
                  <a:gd name="T12" fmla="*/ 12 w 188"/>
                  <a:gd name="T13" fmla="*/ 4 h 55"/>
                  <a:gd name="T14" fmla="*/ 14 w 188"/>
                  <a:gd name="T15" fmla="*/ 3 h 55"/>
                  <a:gd name="T16" fmla="*/ 15 w 188"/>
                  <a:gd name="T17" fmla="*/ 2 h 55"/>
                  <a:gd name="T18" fmla="*/ 15 w 188"/>
                  <a:gd name="T19" fmla="*/ 1 h 55"/>
                  <a:gd name="T20" fmla="*/ 15 w 188"/>
                  <a:gd name="T21" fmla="*/ 1 h 55"/>
                  <a:gd name="T22" fmla="*/ 15 w 188"/>
                  <a:gd name="T23" fmla="*/ 1 h 55"/>
                  <a:gd name="T24" fmla="*/ 14 w 188"/>
                  <a:gd name="T25" fmla="*/ 0 h 55"/>
                  <a:gd name="T26" fmla="*/ 13 w 188"/>
                  <a:gd name="T27" fmla="*/ 1 h 55"/>
                  <a:gd name="T28" fmla="*/ 11 w 188"/>
                  <a:gd name="T29" fmla="*/ 1 h 55"/>
                  <a:gd name="T30" fmla="*/ 10 w 188"/>
                  <a:gd name="T31" fmla="*/ 2 h 55"/>
                  <a:gd name="T32" fmla="*/ 8 w 188"/>
                  <a:gd name="T33" fmla="*/ 3 h 55"/>
                  <a:gd name="T34" fmla="*/ 6 w 188"/>
                  <a:gd name="T35" fmla="*/ 4 h 55"/>
                  <a:gd name="T36" fmla="*/ 5 w 188"/>
                  <a:gd name="T37" fmla="*/ 6 h 55"/>
                  <a:gd name="T38" fmla="*/ 3 w 188"/>
                  <a:gd name="T39" fmla="*/ 7 h 55"/>
                  <a:gd name="T40" fmla="*/ 2 w 188"/>
                  <a:gd name="T41" fmla="*/ 9 h 55"/>
                  <a:gd name="T42" fmla="*/ 1 w 188"/>
                  <a:gd name="T43" fmla="*/ 10 h 55"/>
                  <a:gd name="T44" fmla="*/ 1 w 188"/>
                  <a:gd name="T45" fmla="*/ 11 h 55"/>
                  <a:gd name="T46" fmla="*/ 1 w 188"/>
                  <a:gd name="T47" fmla="*/ 12 h 55"/>
                  <a:gd name="T48" fmla="*/ 0 w 188"/>
                  <a:gd name="T49" fmla="*/ 12 h 55"/>
                  <a:gd name="T50" fmla="*/ 1 w 188"/>
                  <a:gd name="T51" fmla="*/ 12 h 55"/>
                  <a:gd name="T52" fmla="*/ 1 w 188"/>
                  <a:gd name="T53" fmla="*/ 12 h 55"/>
                  <a:gd name="T54" fmla="*/ 1 w 188"/>
                  <a:gd name="T55" fmla="*/ 12 h 55"/>
                  <a:gd name="T56" fmla="*/ 1 w 188"/>
                  <a:gd name="T57" fmla="*/ 12 h 5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88" h="55">
                    <a:moveTo>
                      <a:pt x="9" y="55"/>
                    </a:moveTo>
                    <a:lnTo>
                      <a:pt x="32" y="49"/>
                    </a:lnTo>
                    <a:lnTo>
                      <a:pt x="57" y="43"/>
                    </a:lnTo>
                    <a:lnTo>
                      <a:pt x="83" y="38"/>
                    </a:lnTo>
                    <a:lnTo>
                      <a:pt x="109" y="31"/>
                    </a:lnTo>
                    <a:lnTo>
                      <a:pt x="133" y="25"/>
                    </a:lnTo>
                    <a:lnTo>
                      <a:pt x="155" y="19"/>
                    </a:lnTo>
                    <a:lnTo>
                      <a:pt x="173" y="13"/>
                    </a:lnTo>
                    <a:lnTo>
                      <a:pt x="187" y="8"/>
                    </a:lnTo>
                    <a:lnTo>
                      <a:pt x="188" y="5"/>
                    </a:lnTo>
                    <a:lnTo>
                      <a:pt x="186" y="3"/>
                    </a:lnTo>
                    <a:lnTo>
                      <a:pt x="183" y="1"/>
                    </a:lnTo>
                    <a:lnTo>
                      <a:pt x="178" y="0"/>
                    </a:lnTo>
                    <a:lnTo>
                      <a:pt x="158" y="1"/>
                    </a:lnTo>
                    <a:lnTo>
                      <a:pt x="138" y="4"/>
                    </a:lnTo>
                    <a:lnTo>
                      <a:pt x="118" y="8"/>
                    </a:lnTo>
                    <a:lnTo>
                      <a:pt x="98" y="13"/>
                    </a:lnTo>
                    <a:lnTo>
                      <a:pt x="79" y="19"/>
                    </a:lnTo>
                    <a:lnTo>
                      <a:pt x="59" y="25"/>
                    </a:lnTo>
                    <a:lnTo>
                      <a:pt x="40" y="32"/>
                    </a:lnTo>
                    <a:lnTo>
                      <a:pt x="20" y="39"/>
                    </a:lnTo>
                    <a:lnTo>
                      <a:pt x="14" y="42"/>
                    </a:lnTo>
                    <a:lnTo>
                      <a:pt x="7" y="48"/>
                    </a:lnTo>
                    <a:lnTo>
                      <a:pt x="3" y="51"/>
                    </a:lnTo>
                    <a:lnTo>
                      <a:pt x="0" y="54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6" y="55"/>
                    </a:lnTo>
                    <a:lnTo>
                      <a:pt x="9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1" name="Freeform 8"/>
              <p:cNvSpPr>
                <a:spLocks/>
              </p:cNvSpPr>
              <p:nvPr/>
            </p:nvSpPr>
            <p:spPr bwMode="auto">
              <a:xfrm rot="3406287">
                <a:off x="5204" y="3146"/>
                <a:ext cx="56" cy="178"/>
              </a:xfrm>
              <a:custGeom>
                <a:avLst/>
                <a:gdLst>
                  <a:gd name="T0" fmla="*/ 4 w 106"/>
                  <a:gd name="T1" fmla="*/ 27 h 252"/>
                  <a:gd name="T2" fmla="*/ 4 w 106"/>
                  <a:gd name="T3" fmla="*/ 32 h 252"/>
                  <a:gd name="T4" fmla="*/ 4 w 106"/>
                  <a:gd name="T5" fmla="*/ 36 h 252"/>
                  <a:gd name="T6" fmla="*/ 5 w 106"/>
                  <a:gd name="T7" fmla="*/ 40 h 252"/>
                  <a:gd name="T8" fmla="*/ 5 w 106"/>
                  <a:gd name="T9" fmla="*/ 45 h 252"/>
                  <a:gd name="T10" fmla="*/ 6 w 106"/>
                  <a:gd name="T11" fmla="*/ 49 h 252"/>
                  <a:gd name="T12" fmla="*/ 6 w 106"/>
                  <a:gd name="T13" fmla="*/ 53 h 252"/>
                  <a:gd name="T14" fmla="*/ 6 w 106"/>
                  <a:gd name="T15" fmla="*/ 57 h 252"/>
                  <a:gd name="T16" fmla="*/ 7 w 106"/>
                  <a:gd name="T17" fmla="*/ 61 h 252"/>
                  <a:gd name="T18" fmla="*/ 7 w 106"/>
                  <a:gd name="T19" fmla="*/ 62 h 252"/>
                  <a:gd name="T20" fmla="*/ 7 w 106"/>
                  <a:gd name="T21" fmla="*/ 62 h 252"/>
                  <a:gd name="T22" fmla="*/ 7 w 106"/>
                  <a:gd name="T23" fmla="*/ 63 h 252"/>
                  <a:gd name="T24" fmla="*/ 8 w 106"/>
                  <a:gd name="T25" fmla="*/ 63 h 252"/>
                  <a:gd name="T26" fmla="*/ 8 w 106"/>
                  <a:gd name="T27" fmla="*/ 62 h 252"/>
                  <a:gd name="T28" fmla="*/ 8 w 106"/>
                  <a:gd name="T29" fmla="*/ 61 h 252"/>
                  <a:gd name="T30" fmla="*/ 8 w 106"/>
                  <a:gd name="T31" fmla="*/ 60 h 252"/>
                  <a:gd name="T32" fmla="*/ 8 w 106"/>
                  <a:gd name="T33" fmla="*/ 59 h 252"/>
                  <a:gd name="T34" fmla="*/ 7 w 106"/>
                  <a:gd name="T35" fmla="*/ 55 h 252"/>
                  <a:gd name="T36" fmla="*/ 7 w 106"/>
                  <a:gd name="T37" fmla="*/ 51 h 252"/>
                  <a:gd name="T38" fmla="*/ 7 w 106"/>
                  <a:gd name="T39" fmla="*/ 47 h 252"/>
                  <a:gd name="T40" fmla="*/ 7 w 106"/>
                  <a:gd name="T41" fmla="*/ 42 h 252"/>
                  <a:gd name="T42" fmla="*/ 6 w 106"/>
                  <a:gd name="T43" fmla="*/ 38 h 252"/>
                  <a:gd name="T44" fmla="*/ 6 w 106"/>
                  <a:gd name="T45" fmla="*/ 34 h 252"/>
                  <a:gd name="T46" fmla="*/ 6 w 106"/>
                  <a:gd name="T47" fmla="*/ 30 h 252"/>
                  <a:gd name="T48" fmla="*/ 5 w 106"/>
                  <a:gd name="T49" fmla="*/ 25 h 252"/>
                  <a:gd name="T50" fmla="*/ 5 w 106"/>
                  <a:gd name="T51" fmla="*/ 21 h 252"/>
                  <a:gd name="T52" fmla="*/ 4 w 106"/>
                  <a:gd name="T53" fmla="*/ 18 h 252"/>
                  <a:gd name="T54" fmla="*/ 4 w 106"/>
                  <a:gd name="T55" fmla="*/ 14 h 252"/>
                  <a:gd name="T56" fmla="*/ 3 w 106"/>
                  <a:gd name="T57" fmla="*/ 10 h 252"/>
                  <a:gd name="T58" fmla="*/ 2 w 106"/>
                  <a:gd name="T59" fmla="*/ 6 h 252"/>
                  <a:gd name="T60" fmla="*/ 2 w 106"/>
                  <a:gd name="T61" fmla="*/ 4 h 252"/>
                  <a:gd name="T62" fmla="*/ 1 w 106"/>
                  <a:gd name="T63" fmla="*/ 1 h 252"/>
                  <a:gd name="T64" fmla="*/ 1 w 106"/>
                  <a:gd name="T65" fmla="*/ 0 h 252"/>
                  <a:gd name="T66" fmla="*/ 0 w 106"/>
                  <a:gd name="T67" fmla="*/ 1 h 252"/>
                  <a:gd name="T68" fmla="*/ 1 w 106"/>
                  <a:gd name="T69" fmla="*/ 4 h 252"/>
                  <a:gd name="T70" fmla="*/ 1 w 106"/>
                  <a:gd name="T71" fmla="*/ 6 h 252"/>
                  <a:gd name="T72" fmla="*/ 1 w 106"/>
                  <a:gd name="T73" fmla="*/ 11 h 252"/>
                  <a:gd name="T74" fmla="*/ 2 w 106"/>
                  <a:gd name="T75" fmla="*/ 15 h 252"/>
                  <a:gd name="T76" fmla="*/ 3 w 106"/>
                  <a:gd name="T77" fmla="*/ 19 h 252"/>
                  <a:gd name="T78" fmla="*/ 3 w 106"/>
                  <a:gd name="T79" fmla="*/ 23 h 252"/>
                  <a:gd name="T80" fmla="*/ 4 w 106"/>
                  <a:gd name="T81" fmla="*/ 27 h 25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06" h="252">
                    <a:moveTo>
                      <a:pt x="48" y="109"/>
                    </a:moveTo>
                    <a:lnTo>
                      <a:pt x="54" y="127"/>
                    </a:lnTo>
                    <a:lnTo>
                      <a:pt x="58" y="144"/>
                    </a:lnTo>
                    <a:lnTo>
                      <a:pt x="62" y="161"/>
                    </a:lnTo>
                    <a:lnTo>
                      <a:pt x="65" y="178"/>
                    </a:lnTo>
                    <a:lnTo>
                      <a:pt x="70" y="196"/>
                    </a:lnTo>
                    <a:lnTo>
                      <a:pt x="75" y="213"/>
                    </a:lnTo>
                    <a:lnTo>
                      <a:pt x="80" y="230"/>
                    </a:lnTo>
                    <a:lnTo>
                      <a:pt x="87" y="246"/>
                    </a:lnTo>
                    <a:lnTo>
                      <a:pt x="89" y="250"/>
                    </a:lnTo>
                    <a:lnTo>
                      <a:pt x="92" y="251"/>
                    </a:lnTo>
                    <a:lnTo>
                      <a:pt x="95" y="252"/>
                    </a:lnTo>
                    <a:lnTo>
                      <a:pt x="100" y="252"/>
                    </a:lnTo>
                    <a:lnTo>
                      <a:pt x="103" y="250"/>
                    </a:lnTo>
                    <a:lnTo>
                      <a:pt x="104" y="246"/>
                    </a:lnTo>
                    <a:lnTo>
                      <a:pt x="106" y="243"/>
                    </a:lnTo>
                    <a:lnTo>
                      <a:pt x="104" y="239"/>
                    </a:lnTo>
                    <a:lnTo>
                      <a:pt x="99" y="222"/>
                    </a:lnTo>
                    <a:lnTo>
                      <a:pt x="94" y="205"/>
                    </a:lnTo>
                    <a:lnTo>
                      <a:pt x="89" y="188"/>
                    </a:lnTo>
                    <a:lnTo>
                      <a:pt x="86" y="170"/>
                    </a:lnTo>
                    <a:lnTo>
                      <a:pt x="81" y="153"/>
                    </a:lnTo>
                    <a:lnTo>
                      <a:pt x="77" y="136"/>
                    </a:lnTo>
                    <a:lnTo>
                      <a:pt x="71" y="119"/>
                    </a:lnTo>
                    <a:lnTo>
                      <a:pt x="65" y="101"/>
                    </a:lnTo>
                    <a:lnTo>
                      <a:pt x="60" y="86"/>
                    </a:lnTo>
                    <a:lnTo>
                      <a:pt x="53" y="71"/>
                    </a:lnTo>
                    <a:lnTo>
                      <a:pt x="45" y="55"/>
                    </a:lnTo>
                    <a:lnTo>
                      <a:pt x="35" y="40"/>
                    </a:lnTo>
                    <a:lnTo>
                      <a:pt x="27" y="25"/>
                    </a:lnTo>
                    <a:lnTo>
                      <a:pt x="18" y="14"/>
                    </a:lnTo>
                    <a:lnTo>
                      <a:pt x="10" y="5"/>
                    </a:lnTo>
                    <a:lnTo>
                      <a:pt x="3" y="0"/>
                    </a:lnTo>
                    <a:lnTo>
                      <a:pt x="0" y="5"/>
                    </a:lnTo>
                    <a:lnTo>
                      <a:pt x="2" y="14"/>
                    </a:lnTo>
                    <a:lnTo>
                      <a:pt x="7" y="27"/>
                    </a:lnTo>
                    <a:lnTo>
                      <a:pt x="15" y="43"/>
                    </a:lnTo>
                    <a:lnTo>
                      <a:pt x="24" y="59"/>
                    </a:lnTo>
                    <a:lnTo>
                      <a:pt x="33" y="77"/>
                    </a:lnTo>
                    <a:lnTo>
                      <a:pt x="42" y="94"/>
                    </a:lnTo>
                    <a:lnTo>
                      <a:pt x="48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2" name="Freeform 9"/>
              <p:cNvSpPr>
                <a:spLocks/>
              </p:cNvSpPr>
              <p:nvPr/>
            </p:nvSpPr>
            <p:spPr bwMode="auto">
              <a:xfrm rot="3406287">
                <a:off x="5290" y="3216"/>
                <a:ext cx="60" cy="148"/>
              </a:xfrm>
              <a:custGeom>
                <a:avLst/>
                <a:gdLst>
                  <a:gd name="T0" fmla="*/ 1 w 110"/>
                  <a:gd name="T1" fmla="*/ 10 h 208"/>
                  <a:gd name="T2" fmla="*/ 2 w 110"/>
                  <a:gd name="T3" fmla="*/ 16 h 208"/>
                  <a:gd name="T4" fmla="*/ 3 w 110"/>
                  <a:gd name="T5" fmla="*/ 20 h 208"/>
                  <a:gd name="T6" fmla="*/ 4 w 110"/>
                  <a:gd name="T7" fmla="*/ 26 h 208"/>
                  <a:gd name="T8" fmla="*/ 5 w 110"/>
                  <a:gd name="T9" fmla="*/ 31 h 208"/>
                  <a:gd name="T10" fmla="*/ 5 w 110"/>
                  <a:gd name="T11" fmla="*/ 36 h 208"/>
                  <a:gd name="T12" fmla="*/ 7 w 110"/>
                  <a:gd name="T13" fmla="*/ 41 h 208"/>
                  <a:gd name="T14" fmla="*/ 8 w 110"/>
                  <a:gd name="T15" fmla="*/ 47 h 208"/>
                  <a:gd name="T16" fmla="*/ 8 w 110"/>
                  <a:gd name="T17" fmla="*/ 52 h 208"/>
                  <a:gd name="T18" fmla="*/ 8 w 110"/>
                  <a:gd name="T19" fmla="*/ 53 h 208"/>
                  <a:gd name="T20" fmla="*/ 8 w 110"/>
                  <a:gd name="T21" fmla="*/ 53 h 208"/>
                  <a:gd name="T22" fmla="*/ 9 w 110"/>
                  <a:gd name="T23" fmla="*/ 53 h 208"/>
                  <a:gd name="T24" fmla="*/ 9 w 110"/>
                  <a:gd name="T25" fmla="*/ 53 h 208"/>
                  <a:gd name="T26" fmla="*/ 9 w 110"/>
                  <a:gd name="T27" fmla="*/ 53 h 208"/>
                  <a:gd name="T28" fmla="*/ 9 w 110"/>
                  <a:gd name="T29" fmla="*/ 52 h 208"/>
                  <a:gd name="T30" fmla="*/ 10 w 110"/>
                  <a:gd name="T31" fmla="*/ 51 h 208"/>
                  <a:gd name="T32" fmla="*/ 9 w 110"/>
                  <a:gd name="T33" fmla="*/ 50 h 208"/>
                  <a:gd name="T34" fmla="*/ 9 w 110"/>
                  <a:gd name="T35" fmla="*/ 43 h 208"/>
                  <a:gd name="T36" fmla="*/ 8 w 110"/>
                  <a:gd name="T37" fmla="*/ 35 h 208"/>
                  <a:gd name="T38" fmla="*/ 6 w 110"/>
                  <a:gd name="T39" fmla="*/ 26 h 208"/>
                  <a:gd name="T40" fmla="*/ 5 w 110"/>
                  <a:gd name="T41" fmla="*/ 19 h 208"/>
                  <a:gd name="T42" fmla="*/ 3 w 110"/>
                  <a:gd name="T43" fmla="*/ 11 h 208"/>
                  <a:gd name="T44" fmla="*/ 2 w 110"/>
                  <a:gd name="T45" fmla="*/ 6 h 208"/>
                  <a:gd name="T46" fmla="*/ 1 w 110"/>
                  <a:gd name="T47" fmla="*/ 2 h 208"/>
                  <a:gd name="T48" fmla="*/ 1 w 110"/>
                  <a:gd name="T49" fmla="*/ 0 h 208"/>
                  <a:gd name="T50" fmla="*/ 0 w 110"/>
                  <a:gd name="T51" fmla="*/ 1 h 208"/>
                  <a:gd name="T52" fmla="*/ 1 w 110"/>
                  <a:gd name="T53" fmla="*/ 4 h 208"/>
                  <a:gd name="T54" fmla="*/ 1 w 110"/>
                  <a:gd name="T55" fmla="*/ 7 h 208"/>
                  <a:gd name="T56" fmla="*/ 1 w 110"/>
                  <a:gd name="T57" fmla="*/ 1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10" h="208">
                    <a:moveTo>
                      <a:pt x="11" y="39"/>
                    </a:moveTo>
                    <a:lnTo>
                      <a:pt x="21" y="60"/>
                    </a:lnTo>
                    <a:lnTo>
                      <a:pt x="32" y="79"/>
                    </a:lnTo>
                    <a:lnTo>
                      <a:pt x="43" y="100"/>
                    </a:lnTo>
                    <a:lnTo>
                      <a:pt x="54" y="119"/>
                    </a:lnTo>
                    <a:lnTo>
                      <a:pt x="64" y="140"/>
                    </a:lnTo>
                    <a:lnTo>
                      <a:pt x="74" y="160"/>
                    </a:lnTo>
                    <a:lnTo>
                      <a:pt x="84" y="182"/>
                    </a:lnTo>
                    <a:lnTo>
                      <a:pt x="92" y="202"/>
                    </a:lnTo>
                    <a:lnTo>
                      <a:pt x="94" y="206"/>
                    </a:lnTo>
                    <a:lnTo>
                      <a:pt x="96" y="207"/>
                    </a:lnTo>
                    <a:lnTo>
                      <a:pt x="100" y="208"/>
                    </a:lnTo>
                    <a:lnTo>
                      <a:pt x="104" y="208"/>
                    </a:lnTo>
                    <a:lnTo>
                      <a:pt x="108" y="206"/>
                    </a:lnTo>
                    <a:lnTo>
                      <a:pt x="109" y="202"/>
                    </a:lnTo>
                    <a:lnTo>
                      <a:pt x="110" y="199"/>
                    </a:lnTo>
                    <a:lnTo>
                      <a:pt x="109" y="195"/>
                    </a:lnTo>
                    <a:lnTo>
                      <a:pt x="100" y="167"/>
                    </a:lnTo>
                    <a:lnTo>
                      <a:pt x="86" y="136"/>
                    </a:lnTo>
                    <a:lnTo>
                      <a:pt x="70" y="103"/>
                    </a:lnTo>
                    <a:lnTo>
                      <a:pt x="53" y="73"/>
                    </a:lnTo>
                    <a:lnTo>
                      <a:pt x="36" y="46"/>
                    </a:lnTo>
                    <a:lnTo>
                      <a:pt x="21" y="24"/>
                    </a:lnTo>
                    <a:lnTo>
                      <a:pt x="10" y="8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" y="14"/>
                    </a:lnTo>
                    <a:lnTo>
                      <a:pt x="7" y="27"/>
                    </a:lnTo>
                    <a:lnTo>
                      <a:pt x="11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3" name="Freeform 10"/>
              <p:cNvSpPr>
                <a:spLocks/>
              </p:cNvSpPr>
              <p:nvPr/>
            </p:nvSpPr>
            <p:spPr bwMode="auto">
              <a:xfrm rot="3406287">
                <a:off x="5196" y="3321"/>
                <a:ext cx="71" cy="44"/>
              </a:xfrm>
              <a:custGeom>
                <a:avLst/>
                <a:gdLst>
                  <a:gd name="T0" fmla="*/ 9 w 135"/>
                  <a:gd name="T1" fmla="*/ 5 h 64"/>
                  <a:gd name="T2" fmla="*/ 10 w 135"/>
                  <a:gd name="T3" fmla="*/ 5 h 64"/>
                  <a:gd name="T4" fmla="*/ 10 w 135"/>
                  <a:gd name="T5" fmla="*/ 4 h 64"/>
                  <a:gd name="T6" fmla="*/ 10 w 135"/>
                  <a:gd name="T7" fmla="*/ 3 h 64"/>
                  <a:gd name="T8" fmla="*/ 10 w 135"/>
                  <a:gd name="T9" fmla="*/ 3 h 64"/>
                  <a:gd name="T10" fmla="*/ 10 w 135"/>
                  <a:gd name="T11" fmla="*/ 1 h 64"/>
                  <a:gd name="T12" fmla="*/ 10 w 135"/>
                  <a:gd name="T13" fmla="*/ 1 h 64"/>
                  <a:gd name="T14" fmla="*/ 10 w 135"/>
                  <a:gd name="T15" fmla="*/ 1 h 64"/>
                  <a:gd name="T16" fmla="*/ 9 w 135"/>
                  <a:gd name="T17" fmla="*/ 1 h 64"/>
                  <a:gd name="T18" fmla="*/ 8 w 135"/>
                  <a:gd name="T19" fmla="*/ 0 h 64"/>
                  <a:gd name="T20" fmla="*/ 7 w 135"/>
                  <a:gd name="T21" fmla="*/ 1 h 64"/>
                  <a:gd name="T22" fmla="*/ 6 w 135"/>
                  <a:gd name="T23" fmla="*/ 3 h 64"/>
                  <a:gd name="T24" fmla="*/ 4 w 135"/>
                  <a:gd name="T25" fmla="*/ 5 h 64"/>
                  <a:gd name="T26" fmla="*/ 3 w 135"/>
                  <a:gd name="T27" fmla="*/ 7 h 64"/>
                  <a:gd name="T28" fmla="*/ 2 w 135"/>
                  <a:gd name="T29" fmla="*/ 10 h 64"/>
                  <a:gd name="T30" fmla="*/ 1 w 135"/>
                  <a:gd name="T31" fmla="*/ 12 h 64"/>
                  <a:gd name="T32" fmla="*/ 0 w 135"/>
                  <a:gd name="T33" fmla="*/ 14 h 64"/>
                  <a:gd name="T34" fmla="*/ 1 w 135"/>
                  <a:gd name="T35" fmla="*/ 14 h 64"/>
                  <a:gd name="T36" fmla="*/ 1 w 135"/>
                  <a:gd name="T37" fmla="*/ 14 h 64"/>
                  <a:gd name="T38" fmla="*/ 2 w 135"/>
                  <a:gd name="T39" fmla="*/ 13 h 64"/>
                  <a:gd name="T40" fmla="*/ 4 w 135"/>
                  <a:gd name="T41" fmla="*/ 10 h 64"/>
                  <a:gd name="T42" fmla="*/ 5 w 135"/>
                  <a:gd name="T43" fmla="*/ 8 h 64"/>
                  <a:gd name="T44" fmla="*/ 7 w 135"/>
                  <a:gd name="T45" fmla="*/ 7 h 64"/>
                  <a:gd name="T46" fmla="*/ 8 w 135"/>
                  <a:gd name="T47" fmla="*/ 6 h 64"/>
                  <a:gd name="T48" fmla="*/ 9 w 135"/>
                  <a:gd name="T49" fmla="*/ 5 h 6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35" h="64">
                    <a:moveTo>
                      <a:pt x="125" y="21"/>
                    </a:moveTo>
                    <a:lnTo>
                      <a:pt x="129" y="20"/>
                    </a:lnTo>
                    <a:lnTo>
                      <a:pt x="132" y="18"/>
                    </a:lnTo>
                    <a:lnTo>
                      <a:pt x="134" y="14"/>
                    </a:lnTo>
                    <a:lnTo>
                      <a:pt x="135" y="11"/>
                    </a:lnTo>
                    <a:lnTo>
                      <a:pt x="134" y="7"/>
                    </a:lnTo>
                    <a:lnTo>
                      <a:pt x="132" y="4"/>
                    </a:lnTo>
                    <a:lnTo>
                      <a:pt x="129" y="3"/>
                    </a:lnTo>
                    <a:lnTo>
                      <a:pt x="124" y="2"/>
                    </a:lnTo>
                    <a:lnTo>
                      <a:pt x="108" y="0"/>
                    </a:lnTo>
                    <a:lnTo>
                      <a:pt x="91" y="4"/>
                    </a:lnTo>
                    <a:lnTo>
                      <a:pt x="72" y="11"/>
                    </a:lnTo>
                    <a:lnTo>
                      <a:pt x="55" y="20"/>
                    </a:lnTo>
                    <a:lnTo>
                      <a:pt x="39" y="30"/>
                    </a:lnTo>
                    <a:lnTo>
                      <a:pt x="24" y="42"/>
                    </a:lnTo>
                    <a:lnTo>
                      <a:pt x="10" y="52"/>
                    </a:lnTo>
                    <a:lnTo>
                      <a:pt x="0" y="61"/>
                    </a:lnTo>
                    <a:lnTo>
                      <a:pt x="6" y="64"/>
                    </a:lnTo>
                    <a:lnTo>
                      <a:pt x="16" y="61"/>
                    </a:lnTo>
                    <a:lnTo>
                      <a:pt x="31" y="56"/>
                    </a:lnTo>
                    <a:lnTo>
                      <a:pt x="48" y="46"/>
                    </a:lnTo>
                    <a:lnTo>
                      <a:pt x="68" y="37"/>
                    </a:lnTo>
                    <a:lnTo>
                      <a:pt x="87" y="29"/>
                    </a:lnTo>
                    <a:lnTo>
                      <a:pt x="107" y="23"/>
                    </a:lnTo>
                    <a:lnTo>
                      <a:pt x="125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4" name="Freeform 11"/>
              <p:cNvSpPr>
                <a:spLocks/>
              </p:cNvSpPr>
              <p:nvPr/>
            </p:nvSpPr>
            <p:spPr bwMode="auto">
              <a:xfrm rot="3406287">
                <a:off x="5281" y="3196"/>
                <a:ext cx="60" cy="67"/>
              </a:xfrm>
              <a:custGeom>
                <a:avLst/>
                <a:gdLst>
                  <a:gd name="T0" fmla="*/ 1 w 112"/>
                  <a:gd name="T1" fmla="*/ 24 h 94"/>
                  <a:gd name="T2" fmla="*/ 2 w 112"/>
                  <a:gd name="T3" fmla="*/ 24 h 94"/>
                  <a:gd name="T4" fmla="*/ 3 w 112"/>
                  <a:gd name="T5" fmla="*/ 23 h 94"/>
                  <a:gd name="T6" fmla="*/ 4 w 112"/>
                  <a:gd name="T7" fmla="*/ 22 h 94"/>
                  <a:gd name="T8" fmla="*/ 5 w 112"/>
                  <a:gd name="T9" fmla="*/ 20 h 94"/>
                  <a:gd name="T10" fmla="*/ 6 w 112"/>
                  <a:gd name="T11" fmla="*/ 19 h 94"/>
                  <a:gd name="T12" fmla="*/ 8 w 112"/>
                  <a:gd name="T13" fmla="*/ 16 h 94"/>
                  <a:gd name="T14" fmla="*/ 9 w 112"/>
                  <a:gd name="T15" fmla="*/ 14 h 94"/>
                  <a:gd name="T16" fmla="*/ 9 w 112"/>
                  <a:gd name="T17" fmla="*/ 13 h 94"/>
                  <a:gd name="T18" fmla="*/ 9 w 112"/>
                  <a:gd name="T19" fmla="*/ 11 h 94"/>
                  <a:gd name="T20" fmla="*/ 9 w 112"/>
                  <a:gd name="T21" fmla="*/ 9 h 94"/>
                  <a:gd name="T22" fmla="*/ 9 w 112"/>
                  <a:gd name="T23" fmla="*/ 6 h 94"/>
                  <a:gd name="T24" fmla="*/ 9 w 112"/>
                  <a:gd name="T25" fmla="*/ 4 h 94"/>
                  <a:gd name="T26" fmla="*/ 8 w 112"/>
                  <a:gd name="T27" fmla="*/ 3 h 94"/>
                  <a:gd name="T28" fmla="*/ 7 w 112"/>
                  <a:gd name="T29" fmla="*/ 1 h 94"/>
                  <a:gd name="T30" fmla="*/ 7 w 112"/>
                  <a:gd name="T31" fmla="*/ 1 h 94"/>
                  <a:gd name="T32" fmla="*/ 6 w 112"/>
                  <a:gd name="T33" fmla="*/ 0 h 94"/>
                  <a:gd name="T34" fmla="*/ 5 w 112"/>
                  <a:gd name="T35" fmla="*/ 1 h 94"/>
                  <a:gd name="T36" fmla="*/ 5 w 112"/>
                  <a:gd name="T37" fmla="*/ 2 h 94"/>
                  <a:gd name="T38" fmla="*/ 4 w 112"/>
                  <a:gd name="T39" fmla="*/ 3 h 94"/>
                  <a:gd name="T40" fmla="*/ 4 w 112"/>
                  <a:gd name="T41" fmla="*/ 4 h 94"/>
                  <a:gd name="T42" fmla="*/ 4 w 112"/>
                  <a:gd name="T43" fmla="*/ 4 h 94"/>
                  <a:gd name="T44" fmla="*/ 4 w 112"/>
                  <a:gd name="T45" fmla="*/ 4 h 94"/>
                  <a:gd name="T46" fmla="*/ 5 w 112"/>
                  <a:gd name="T47" fmla="*/ 4 h 94"/>
                  <a:gd name="T48" fmla="*/ 5 w 112"/>
                  <a:gd name="T49" fmla="*/ 4 h 94"/>
                  <a:gd name="T50" fmla="*/ 5 w 112"/>
                  <a:gd name="T51" fmla="*/ 4 h 94"/>
                  <a:gd name="T52" fmla="*/ 5 w 112"/>
                  <a:gd name="T53" fmla="*/ 4 h 94"/>
                  <a:gd name="T54" fmla="*/ 6 w 112"/>
                  <a:gd name="T55" fmla="*/ 3 h 94"/>
                  <a:gd name="T56" fmla="*/ 6 w 112"/>
                  <a:gd name="T57" fmla="*/ 3 h 94"/>
                  <a:gd name="T58" fmla="*/ 6 w 112"/>
                  <a:gd name="T59" fmla="*/ 4 h 94"/>
                  <a:gd name="T60" fmla="*/ 7 w 112"/>
                  <a:gd name="T61" fmla="*/ 6 h 94"/>
                  <a:gd name="T62" fmla="*/ 8 w 112"/>
                  <a:gd name="T63" fmla="*/ 10 h 94"/>
                  <a:gd name="T64" fmla="*/ 8 w 112"/>
                  <a:gd name="T65" fmla="*/ 13 h 94"/>
                  <a:gd name="T66" fmla="*/ 6 w 112"/>
                  <a:gd name="T67" fmla="*/ 14 h 94"/>
                  <a:gd name="T68" fmla="*/ 6 w 112"/>
                  <a:gd name="T69" fmla="*/ 15 h 94"/>
                  <a:gd name="T70" fmla="*/ 5 w 112"/>
                  <a:gd name="T71" fmla="*/ 16 h 94"/>
                  <a:gd name="T72" fmla="*/ 4 w 112"/>
                  <a:gd name="T73" fmla="*/ 17 h 94"/>
                  <a:gd name="T74" fmla="*/ 3 w 112"/>
                  <a:gd name="T75" fmla="*/ 19 h 94"/>
                  <a:gd name="T76" fmla="*/ 2 w 112"/>
                  <a:gd name="T77" fmla="*/ 19 h 94"/>
                  <a:gd name="T78" fmla="*/ 2 w 112"/>
                  <a:gd name="T79" fmla="*/ 19 h 94"/>
                  <a:gd name="T80" fmla="*/ 1 w 112"/>
                  <a:gd name="T81" fmla="*/ 19 h 94"/>
                  <a:gd name="T82" fmla="*/ 1 w 112"/>
                  <a:gd name="T83" fmla="*/ 19 h 94"/>
                  <a:gd name="T84" fmla="*/ 1 w 112"/>
                  <a:gd name="T85" fmla="*/ 19 h 94"/>
                  <a:gd name="T86" fmla="*/ 1 w 112"/>
                  <a:gd name="T87" fmla="*/ 17 h 94"/>
                  <a:gd name="T88" fmla="*/ 1 w 112"/>
                  <a:gd name="T89" fmla="*/ 17 h 94"/>
                  <a:gd name="T90" fmla="*/ 0 w 112"/>
                  <a:gd name="T91" fmla="*/ 19 h 94"/>
                  <a:gd name="T92" fmla="*/ 1 w 112"/>
                  <a:gd name="T93" fmla="*/ 22 h 94"/>
                  <a:gd name="T94" fmla="*/ 1 w 112"/>
                  <a:gd name="T95" fmla="*/ 24 h 94"/>
                  <a:gd name="T96" fmla="*/ 1 w 112"/>
                  <a:gd name="T97" fmla="*/ 24 h 9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12" h="94">
                    <a:moveTo>
                      <a:pt x="11" y="94"/>
                    </a:moveTo>
                    <a:lnTo>
                      <a:pt x="24" y="93"/>
                    </a:lnTo>
                    <a:lnTo>
                      <a:pt x="37" y="89"/>
                    </a:lnTo>
                    <a:lnTo>
                      <a:pt x="52" y="84"/>
                    </a:lnTo>
                    <a:lnTo>
                      <a:pt x="66" y="77"/>
                    </a:lnTo>
                    <a:lnTo>
                      <a:pt x="79" y="70"/>
                    </a:lnTo>
                    <a:lnTo>
                      <a:pt x="92" y="62"/>
                    </a:lnTo>
                    <a:lnTo>
                      <a:pt x="104" y="55"/>
                    </a:lnTo>
                    <a:lnTo>
                      <a:pt x="112" y="49"/>
                    </a:lnTo>
                    <a:lnTo>
                      <a:pt x="112" y="42"/>
                    </a:lnTo>
                    <a:lnTo>
                      <a:pt x="111" y="34"/>
                    </a:lnTo>
                    <a:lnTo>
                      <a:pt x="106" y="25"/>
                    </a:lnTo>
                    <a:lnTo>
                      <a:pt x="101" y="17"/>
                    </a:lnTo>
                    <a:lnTo>
                      <a:pt x="94" y="10"/>
                    </a:lnTo>
                    <a:lnTo>
                      <a:pt x="87" y="4"/>
                    </a:lnTo>
                    <a:lnTo>
                      <a:pt x="82" y="1"/>
                    </a:lnTo>
                    <a:lnTo>
                      <a:pt x="76" y="0"/>
                    </a:lnTo>
                    <a:lnTo>
                      <a:pt x="64" y="3"/>
                    </a:lnTo>
                    <a:lnTo>
                      <a:pt x="55" y="8"/>
                    </a:lnTo>
                    <a:lnTo>
                      <a:pt x="49" y="11"/>
                    </a:lnTo>
                    <a:lnTo>
                      <a:pt x="47" y="14"/>
                    </a:lnTo>
                    <a:lnTo>
                      <a:pt x="49" y="17"/>
                    </a:lnTo>
                    <a:lnTo>
                      <a:pt x="53" y="18"/>
                    </a:lnTo>
                    <a:lnTo>
                      <a:pt x="55" y="18"/>
                    </a:lnTo>
                    <a:lnTo>
                      <a:pt x="56" y="18"/>
                    </a:lnTo>
                    <a:lnTo>
                      <a:pt x="60" y="17"/>
                    </a:lnTo>
                    <a:lnTo>
                      <a:pt x="66" y="14"/>
                    </a:lnTo>
                    <a:lnTo>
                      <a:pt x="70" y="12"/>
                    </a:lnTo>
                    <a:lnTo>
                      <a:pt x="72" y="11"/>
                    </a:lnTo>
                    <a:lnTo>
                      <a:pt x="76" y="14"/>
                    </a:lnTo>
                    <a:lnTo>
                      <a:pt x="83" y="24"/>
                    </a:lnTo>
                    <a:lnTo>
                      <a:pt x="89" y="36"/>
                    </a:lnTo>
                    <a:lnTo>
                      <a:pt x="89" y="49"/>
                    </a:lnTo>
                    <a:lnTo>
                      <a:pt x="81" y="52"/>
                    </a:lnTo>
                    <a:lnTo>
                      <a:pt x="70" y="57"/>
                    </a:lnTo>
                    <a:lnTo>
                      <a:pt x="59" y="61"/>
                    </a:lnTo>
                    <a:lnTo>
                      <a:pt x="46" y="65"/>
                    </a:lnTo>
                    <a:lnTo>
                      <a:pt x="33" y="70"/>
                    </a:lnTo>
                    <a:lnTo>
                      <a:pt x="24" y="72"/>
                    </a:lnTo>
                    <a:lnTo>
                      <a:pt x="17" y="74"/>
                    </a:lnTo>
                    <a:lnTo>
                      <a:pt x="14" y="75"/>
                    </a:lnTo>
                    <a:lnTo>
                      <a:pt x="13" y="74"/>
                    </a:lnTo>
                    <a:lnTo>
                      <a:pt x="11" y="70"/>
                    </a:lnTo>
                    <a:lnTo>
                      <a:pt x="9" y="66"/>
                    </a:lnTo>
                    <a:lnTo>
                      <a:pt x="7" y="65"/>
                    </a:lnTo>
                    <a:lnTo>
                      <a:pt x="0" y="75"/>
                    </a:lnTo>
                    <a:lnTo>
                      <a:pt x="2" y="85"/>
                    </a:lnTo>
                    <a:lnTo>
                      <a:pt x="8" y="92"/>
                    </a:lnTo>
                    <a:lnTo>
                      <a:pt x="11" y="9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5" name="Freeform 12"/>
              <p:cNvSpPr>
                <a:spLocks/>
              </p:cNvSpPr>
              <p:nvPr/>
            </p:nvSpPr>
            <p:spPr bwMode="auto">
              <a:xfrm rot="3406287">
                <a:off x="5272" y="3305"/>
                <a:ext cx="43" cy="137"/>
              </a:xfrm>
              <a:custGeom>
                <a:avLst/>
                <a:gdLst>
                  <a:gd name="T0" fmla="*/ 1 w 81"/>
                  <a:gd name="T1" fmla="*/ 1 h 195"/>
                  <a:gd name="T2" fmla="*/ 2 w 81"/>
                  <a:gd name="T3" fmla="*/ 6 h 195"/>
                  <a:gd name="T4" fmla="*/ 2 w 81"/>
                  <a:gd name="T5" fmla="*/ 11 h 195"/>
                  <a:gd name="T6" fmla="*/ 2 w 81"/>
                  <a:gd name="T7" fmla="*/ 18 h 195"/>
                  <a:gd name="T8" fmla="*/ 3 w 81"/>
                  <a:gd name="T9" fmla="*/ 23 h 195"/>
                  <a:gd name="T10" fmla="*/ 3 w 81"/>
                  <a:gd name="T11" fmla="*/ 29 h 195"/>
                  <a:gd name="T12" fmla="*/ 4 w 81"/>
                  <a:gd name="T13" fmla="*/ 33 h 195"/>
                  <a:gd name="T14" fmla="*/ 4 w 81"/>
                  <a:gd name="T15" fmla="*/ 37 h 195"/>
                  <a:gd name="T16" fmla="*/ 4 w 81"/>
                  <a:gd name="T17" fmla="*/ 37 h 195"/>
                  <a:gd name="T18" fmla="*/ 4 w 81"/>
                  <a:gd name="T19" fmla="*/ 37 h 195"/>
                  <a:gd name="T20" fmla="*/ 4 w 81"/>
                  <a:gd name="T21" fmla="*/ 37 h 195"/>
                  <a:gd name="T22" fmla="*/ 3 w 81"/>
                  <a:gd name="T23" fmla="*/ 38 h 195"/>
                  <a:gd name="T24" fmla="*/ 3 w 81"/>
                  <a:gd name="T25" fmla="*/ 38 h 195"/>
                  <a:gd name="T26" fmla="*/ 2 w 81"/>
                  <a:gd name="T27" fmla="*/ 39 h 195"/>
                  <a:gd name="T28" fmla="*/ 2 w 81"/>
                  <a:gd name="T29" fmla="*/ 39 h 195"/>
                  <a:gd name="T30" fmla="*/ 1 w 81"/>
                  <a:gd name="T31" fmla="*/ 40 h 195"/>
                  <a:gd name="T32" fmla="*/ 1 w 81"/>
                  <a:gd name="T33" fmla="*/ 41 h 195"/>
                  <a:gd name="T34" fmla="*/ 1 w 81"/>
                  <a:gd name="T35" fmla="*/ 41 h 195"/>
                  <a:gd name="T36" fmla="*/ 1 w 81"/>
                  <a:gd name="T37" fmla="*/ 42 h 195"/>
                  <a:gd name="T38" fmla="*/ 0 w 81"/>
                  <a:gd name="T39" fmla="*/ 44 h 195"/>
                  <a:gd name="T40" fmla="*/ 0 w 81"/>
                  <a:gd name="T41" fmla="*/ 45 h 195"/>
                  <a:gd name="T42" fmla="*/ 1 w 81"/>
                  <a:gd name="T43" fmla="*/ 46 h 195"/>
                  <a:gd name="T44" fmla="*/ 1 w 81"/>
                  <a:gd name="T45" fmla="*/ 47 h 195"/>
                  <a:gd name="T46" fmla="*/ 1 w 81"/>
                  <a:gd name="T47" fmla="*/ 47 h 195"/>
                  <a:gd name="T48" fmla="*/ 2 w 81"/>
                  <a:gd name="T49" fmla="*/ 47 h 195"/>
                  <a:gd name="T50" fmla="*/ 2 w 81"/>
                  <a:gd name="T51" fmla="*/ 47 h 195"/>
                  <a:gd name="T52" fmla="*/ 2 w 81"/>
                  <a:gd name="T53" fmla="*/ 47 h 195"/>
                  <a:gd name="T54" fmla="*/ 3 w 81"/>
                  <a:gd name="T55" fmla="*/ 46 h 195"/>
                  <a:gd name="T56" fmla="*/ 4 w 81"/>
                  <a:gd name="T57" fmla="*/ 46 h 195"/>
                  <a:gd name="T58" fmla="*/ 4 w 81"/>
                  <a:gd name="T59" fmla="*/ 45 h 195"/>
                  <a:gd name="T60" fmla="*/ 5 w 81"/>
                  <a:gd name="T61" fmla="*/ 44 h 195"/>
                  <a:gd name="T62" fmla="*/ 6 w 81"/>
                  <a:gd name="T63" fmla="*/ 42 h 195"/>
                  <a:gd name="T64" fmla="*/ 6 w 81"/>
                  <a:gd name="T65" fmla="*/ 41 h 195"/>
                  <a:gd name="T66" fmla="*/ 6 w 81"/>
                  <a:gd name="T67" fmla="*/ 37 h 195"/>
                  <a:gd name="T68" fmla="*/ 6 w 81"/>
                  <a:gd name="T69" fmla="*/ 31 h 195"/>
                  <a:gd name="T70" fmla="*/ 5 w 81"/>
                  <a:gd name="T71" fmla="*/ 26 h 195"/>
                  <a:gd name="T72" fmla="*/ 4 w 81"/>
                  <a:gd name="T73" fmla="*/ 22 h 195"/>
                  <a:gd name="T74" fmla="*/ 4 w 81"/>
                  <a:gd name="T75" fmla="*/ 19 h 195"/>
                  <a:gd name="T76" fmla="*/ 4 w 81"/>
                  <a:gd name="T77" fmla="*/ 16 h 195"/>
                  <a:gd name="T78" fmla="*/ 4 w 81"/>
                  <a:gd name="T79" fmla="*/ 13 h 195"/>
                  <a:gd name="T80" fmla="*/ 3 w 81"/>
                  <a:gd name="T81" fmla="*/ 11 h 195"/>
                  <a:gd name="T82" fmla="*/ 3 w 81"/>
                  <a:gd name="T83" fmla="*/ 8 h 195"/>
                  <a:gd name="T84" fmla="*/ 2 w 81"/>
                  <a:gd name="T85" fmla="*/ 6 h 195"/>
                  <a:gd name="T86" fmla="*/ 2 w 81"/>
                  <a:gd name="T87" fmla="*/ 3 h 195"/>
                  <a:gd name="T88" fmla="*/ 2 w 81"/>
                  <a:gd name="T89" fmla="*/ 0 h 195"/>
                  <a:gd name="T90" fmla="*/ 2 w 81"/>
                  <a:gd name="T91" fmla="*/ 0 h 195"/>
                  <a:gd name="T92" fmla="*/ 2 w 81"/>
                  <a:gd name="T93" fmla="*/ 0 h 195"/>
                  <a:gd name="T94" fmla="*/ 1 w 81"/>
                  <a:gd name="T95" fmla="*/ 0 h 195"/>
                  <a:gd name="T96" fmla="*/ 1 w 81"/>
                  <a:gd name="T97" fmla="*/ 1 h 195"/>
                  <a:gd name="T98" fmla="*/ 1 w 81"/>
                  <a:gd name="T99" fmla="*/ 1 h 19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81" h="195">
                    <a:moveTo>
                      <a:pt x="14" y="1"/>
                    </a:moveTo>
                    <a:lnTo>
                      <a:pt x="19" y="22"/>
                    </a:lnTo>
                    <a:lnTo>
                      <a:pt x="24" y="46"/>
                    </a:lnTo>
                    <a:lnTo>
                      <a:pt x="30" y="72"/>
                    </a:lnTo>
                    <a:lnTo>
                      <a:pt x="37" y="96"/>
                    </a:lnTo>
                    <a:lnTo>
                      <a:pt x="43" y="119"/>
                    </a:lnTo>
                    <a:lnTo>
                      <a:pt x="48" y="137"/>
                    </a:lnTo>
                    <a:lnTo>
                      <a:pt x="51" y="149"/>
                    </a:lnTo>
                    <a:lnTo>
                      <a:pt x="52" y="153"/>
                    </a:lnTo>
                    <a:lnTo>
                      <a:pt x="51" y="153"/>
                    </a:lnTo>
                    <a:lnTo>
                      <a:pt x="46" y="154"/>
                    </a:lnTo>
                    <a:lnTo>
                      <a:pt x="42" y="156"/>
                    </a:lnTo>
                    <a:lnTo>
                      <a:pt x="35" y="157"/>
                    </a:lnTo>
                    <a:lnTo>
                      <a:pt x="28" y="159"/>
                    </a:lnTo>
                    <a:lnTo>
                      <a:pt x="21" y="161"/>
                    </a:lnTo>
                    <a:lnTo>
                      <a:pt x="14" y="165"/>
                    </a:lnTo>
                    <a:lnTo>
                      <a:pt x="9" y="168"/>
                    </a:lnTo>
                    <a:lnTo>
                      <a:pt x="5" y="171"/>
                    </a:lnTo>
                    <a:lnTo>
                      <a:pt x="1" y="175"/>
                    </a:lnTo>
                    <a:lnTo>
                      <a:pt x="0" y="180"/>
                    </a:lnTo>
                    <a:lnTo>
                      <a:pt x="0" y="185"/>
                    </a:lnTo>
                    <a:lnTo>
                      <a:pt x="3" y="190"/>
                    </a:lnTo>
                    <a:lnTo>
                      <a:pt x="7" y="194"/>
                    </a:lnTo>
                    <a:lnTo>
                      <a:pt x="12" y="195"/>
                    </a:lnTo>
                    <a:lnTo>
                      <a:pt x="18" y="195"/>
                    </a:lnTo>
                    <a:lnTo>
                      <a:pt x="21" y="195"/>
                    </a:lnTo>
                    <a:lnTo>
                      <a:pt x="28" y="194"/>
                    </a:lnTo>
                    <a:lnTo>
                      <a:pt x="37" y="191"/>
                    </a:lnTo>
                    <a:lnTo>
                      <a:pt x="48" y="189"/>
                    </a:lnTo>
                    <a:lnTo>
                      <a:pt x="58" y="185"/>
                    </a:lnTo>
                    <a:lnTo>
                      <a:pt x="67" y="181"/>
                    </a:lnTo>
                    <a:lnTo>
                      <a:pt x="75" y="175"/>
                    </a:lnTo>
                    <a:lnTo>
                      <a:pt x="80" y="168"/>
                    </a:lnTo>
                    <a:lnTo>
                      <a:pt x="81" y="149"/>
                    </a:lnTo>
                    <a:lnTo>
                      <a:pt x="74" y="126"/>
                    </a:lnTo>
                    <a:lnTo>
                      <a:pt x="64" y="106"/>
                    </a:lnTo>
                    <a:lnTo>
                      <a:pt x="58" y="91"/>
                    </a:lnTo>
                    <a:lnTo>
                      <a:pt x="54" y="78"/>
                    </a:lnTo>
                    <a:lnTo>
                      <a:pt x="50" y="67"/>
                    </a:lnTo>
                    <a:lnTo>
                      <a:pt x="45" y="55"/>
                    </a:lnTo>
                    <a:lnTo>
                      <a:pt x="41" y="44"/>
                    </a:lnTo>
                    <a:lnTo>
                      <a:pt x="36" y="34"/>
                    </a:lnTo>
                    <a:lnTo>
                      <a:pt x="30" y="22"/>
                    </a:lnTo>
                    <a:lnTo>
                      <a:pt x="26" y="12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6" name="Freeform 13"/>
              <p:cNvSpPr>
                <a:spLocks/>
              </p:cNvSpPr>
              <p:nvPr/>
            </p:nvSpPr>
            <p:spPr bwMode="auto">
              <a:xfrm rot="3406287">
                <a:off x="5297" y="3385"/>
                <a:ext cx="15" cy="52"/>
              </a:xfrm>
              <a:custGeom>
                <a:avLst/>
                <a:gdLst>
                  <a:gd name="T0" fmla="*/ 1 w 29"/>
                  <a:gd name="T1" fmla="*/ 17 h 74"/>
                  <a:gd name="T2" fmla="*/ 1 w 29"/>
                  <a:gd name="T3" fmla="*/ 18 h 74"/>
                  <a:gd name="T4" fmla="*/ 1 w 29"/>
                  <a:gd name="T5" fmla="*/ 18 h 74"/>
                  <a:gd name="T6" fmla="*/ 2 w 29"/>
                  <a:gd name="T7" fmla="*/ 18 h 74"/>
                  <a:gd name="T8" fmla="*/ 2 w 29"/>
                  <a:gd name="T9" fmla="*/ 18 h 74"/>
                  <a:gd name="T10" fmla="*/ 2 w 29"/>
                  <a:gd name="T11" fmla="*/ 18 h 74"/>
                  <a:gd name="T12" fmla="*/ 2 w 29"/>
                  <a:gd name="T13" fmla="*/ 18 h 74"/>
                  <a:gd name="T14" fmla="*/ 2 w 29"/>
                  <a:gd name="T15" fmla="*/ 16 h 74"/>
                  <a:gd name="T16" fmla="*/ 2 w 29"/>
                  <a:gd name="T17" fmla="*/ 15 h 74"/>
                  <a:gd name="T18" fmla="*/ 2 w 29"/>
                  <a:gd name="T19" fmla="*/ 11 h 74"/>
                  <a:gd name="T20" fmla="*/ 1 w 29"/>
                  <a:gd name="T21" fmla="*/ 6 h 74"/>
                  <a:gd name="T22" fmla="*/ 1 w 29"/>
                  <a:gd name="T23" fmla="*/ 1 h 74"/>
                  <a:gd name="T24" fmla="*/ 1 w 29"/>
                  <a:gd name="T25" fmla="*/ 0 h 74"/>
                  <a:gd name="T26" fmla="*/ 0 w 29"/>
                  <a:gd name="T27" fmla="*/ 3 h 74"/>
                  <a:gd name="T28" fmla="*/ 1 w 29"/>
                  <a:gd name="T29" fmla="*/ 8 h 74"/>
                  <a:gd name="T30" fmla="*/ 1 w 29"/>
                  <a:gd name="T31" fmla="*/ 13 h 74"/>
                  <a:gd name="T32" fmla="*/ 1 w 29"/>
                  <a:gd name="T33" fmla="*/ 17 h 7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9" h="74">
                    <a:moveTo>
                      <a:pt x="13" y="69"/>
                    </a:moveTo>
                    <a:lnTo>
                      <a:pt x="14" y="72"/>
                    </a:lnTo>
                    <a:lnTo>
                      <a:pt x="16" y="73"/>
                    </a:lnTo>
                    <a:lnTo>
                      <a:pt x="20" y="74"/>
                    </a:lnTo>
                    <a:lnTo>
                      <a:pt x="22" y="74"/>
                    </a:lnTo>
                    <a:lnTo>
                      <a:pt x="25" y="73"/>
                    </a:lnTo>
                    <a:lnTo>
                      <a:pt x="28" y="71"/>
                    </a:lnTo>
                    <a:lnTo>
                      <a:pt x="29" y="67"/>
                    </a:lnTo>
                    <a:lnTo>
                      <a:pt x="29" y="65"/>
                    </a:lnTo>
                    <a:lnTo>
                      <a:pt x="23" y="45"/>
                    </a:lnTo>
                    <a:lnTo>
                      <a:pt x="16" y="23"/>
                    </a:lnTo>
                    <a:lnTo>
                      <a:pt x="8" y="6"/>
                    </a:lnTo>
                    <a:lnTo>
                      <a:pt x="1" y="0"/>
                    </a:lnTo>
                    <a:lnTo>
                      <a:pt x="0" y="13"/>
                    </a:lnTo>
                    <a:lnTo>
                      <a:pt x="2" y="31"/>
                    </a:lnTo>
                    <a:lnTo>
                      <a:pt x="7" y="51"/>
                    </a:lnTo>
                    <a:lnTo>
                      <a:pt x="13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577" name="Group 14"/>
              <p:cNvGrpSpPr>
                <a:grpSpLocks/>
              </p:cNvGrpSpPr>
              <p:nvPr/>
            </p:nvGrpSpPr>
            <p:grpSpPr bwMode="auto">
              <a:xfrm rot="-327198">
                <a:off x="4552" y="2107"/>
                <a:ext cx="968" cy="1033"/>
                <a:chOff x="1425" y="723"/>
                <a:chExt cx="922" cy="983"/>
              </a:xfrm>
            </p:grpSpPr>
            <p:sp>
              <p:nvSpPr>
                <p:cNvPr id="22578" name="Freeform 15"/>
                <p:cNvSpPr>
                  <a:spLocks/>
                </p:cNvSpPr>
                <p:nvPr/>
              </p:nvSpPr>
              <p:spPr bwMode="auto">
                <a:xfrm>
                  <a:off x="1441" y="731"/>
                  <a:ext cx="901" cy="965"/>
                </a:xfrm>
                <a:custGeom>
                  <a:avLst/>
                  <a:gdLst>
                    <a:gd name="T0" fmla="*/ 186 w 901"/>
                    <a:gd name="T1" fmla="*/ 585 h 965"/>
                    <a:gd name="T2" fmla="*/ 109 w 901"/>
                    <a:gd name="T3" fmla="*/ 634 h 965"/>
                    <a:gd name="T4" fmla="*/ 14 w 901"/>
                    <a:gd name="T5" fmla="*/ 696 h 965"/>
                    <a:gd name="T6" fmla="*/ 4 w 901"/>
                    <a:gd name="T7" fmla="*/ 758 h 965"/>
                    <a:gd name="T8" fmla="*/ 0 w 901"/>
                    <a:gd name="T9" fmla="*/ 875 h 965"/>
                    <a:gd name="T10" fmla="*/ 142 w 901"/>
                    <a:gd name="T11" fmla="*/ 891 h 965"/>
                    <a:gd name="T12" fmla="*/ 302 w 901"/>
                    <a:gd name="T13" fmla="*/ 899 h 965"/>
                    <a:gd name="T14" fmla="*/ 539 w 901"/>
                    <a:gd name="T15" fmla="*/ 933 h 965"/>
                    <a:gd name="T16" fmla="*/ 714 w 901"/>
                    <a:gd name="T17" fmla="*/ 965 h 965"/>
                    <a:gd name="T18" fmla="*/ 794 w 901"/>
                    <a:gd name="T19" fmla="*/ 862 h 965"/>
                    <a:gd name="T20" fmla="*/ 901 w 901"/>
                    <a:gd name="T21" fmla="*/ 652 h 965"/>
                    <a:gd name="T22" fmla="*/ 898 w 901"/>
                    <a:gd name="T23" fmla="*/ 584 h 965"/>
                    <a:gd name="T24" fmla="*/ 875 w 901"/>
                    <a:gd name="T25" fmla="*/ 553 h 965"/>
                    <a:gd name="T26" fmla="*/ 795 w 901"/>
                    <a:gd name="T27" fmla="*/ 545 h 965"/>
                    <a:gd name="T28" fmla="*/ 860 w 901"/>
                    <a:gd name="T29" fmla="*/ 382 h 965"/>
                    <a:gd name="T30" fmla="*/ 873 w 901"/>
                    <a:gd name="T31" fmla="*/ 331 h 965"/>
                    <a:gd name="T32" fmla="*/ 875 w 901"/>
                    <a:gd name="T33" fmla="*/ 198 h 965"/>
                    <a:gd name="T34" fmla="*/ 871 w 901"/>
                    <a:gd name="T35" fmla="*/ 99 h 965"/>
                    <a:gd name="T36" fmla="*/ 846 w 901"/>
                    <a:gd name="T37" fmla="*/ 50 h 965"/>
                    <a:gd name="T38" fmla="*/ 820 w 901"/>
                    <a:gd name="T39" fmla="*/ 47 h 965"/>
                    <a:gd name="T40" fmla="*/ 756 w 901"/>
                    <a:gd name="T41" fmla="*/ 47 h 965"/>
                    <a:gd name="T42" fmla="*/ 651 w 901"/>
                    <a:gd name="T43" fmla="*/ 36 h 965"/>
                    <a:gd name="T44" fmla="*/ 585 w 901"/>
                    <a:gd name="T45" fmla="*/ 16 h 965"/>
                    <a:gd name="T46" fmla="*/ 513 w 901"/>
                    <a:gd name="T47" fmla="*/ 0 h 965"/>
                    <a:gd name="T48" fmla="*/ 484 w 901"/>
                    <a:gd name="T49" fmla="*/ 3 h 965"/>
                    <a:gd name="T50" fmla="*/ 416 w 901"/>
                    <a:gd name="T51" fmla="*/ 21 h 965"/>
                    <a:gd name="T52" fmla="*/ 322 w 901"/>
                    <a:gd name="T53" fmla="*/ 31 h 965"/>
                    <a:gd name="T54" fmla="*/ 198 w 901"/>
                    <a:gd name="T55" fmla="*/ 53 h 965"/>
                    <a:gd name="T56" fmla="*/ 150 w 901"/>
                    <a:gd name="T57" fmla="*/ 73 h 965"/>
                    <a:gd name="T58" fmla="*/ 102 w 901"/>
                    <a:gd name="T59" fmla="*/ 110 h 965"/>
                    <a:gd name="T60" fmla="*/ 84 w 901"/>
                    <a:gd name="T61" fmla="*/ 173 h 965"/>
                    <a:gd name="T62" fmla="*/ 68 w 901"/>
                    <a:gd name="T63" fmla="*/ 279 h 965"/>
                    <a:gd name="T64" fmla="*/ 52 w 901"/>
                    <a:gd name="T65" fmla="*/ 406 h 965"/>
                    <a:gd name="T66" fmla="*/ 49 w 901"/>
                    <a:gd name="T67" fmla="*/ 482 h 965"/>
                    <a:gd name="T68" fmla="*/ 60 w 901"/>
                    <a:gd name="T69" fmla="*/ 528 h 965"/>
                    <a:gd name="T70" fmla="*/ 83 w 901"/>
                    <a:gd name="T71" fmla="*/ 555 h 965"/>
                    <a:gd name="T72" fmla="*/ 114 w 901"/>
                    <a:gd name="T73" fmla="*/ 569 h 965"/>
                    <a:gd name="T74" fmla="*/ 186 w 901"/>
                    <a:gd name="T75" fmla="*/ 585 h 96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901" h="965">
                      <a:moveTo>
                        <a:pt x="186" y="585"/>
                      </a:moveTo>
                      <a:lnTo>
                        <a:pt x="109" y="634"/>
                      </a:lnTo>
                      <a:lnTo>
                        <a:pt x="14" y="696"/>
                      </a:lnTo>
                      <a:lnTo>
                        <a:pt x="4" y="758"/>
                      </a:lnTo>
                      <a:lnTo>
                        <a:pt x="0" y="875"/>
                      </a:lnTo>
                      <a:lnTo>
                        <a:pt x="142" y="891"/>
                      </a:lnTo>
                      <a:lnTo>
                        <a:pt x="302" y="899"/>
                      </a:lnTo>
                      <a:lnTo>
                        <a:pt x="539" y="933"/>
                      </a:lnTo>
                      <a:lnTo>
                        <a:pt x="714" y="965"/>
                      </a:lnTo>
                      <a:lnTo>
                        <a:pt x="794" y="862"/>
                      </a:lnTo>
                      <a:lnTo>
                        <a:pt x="901" y="652"/>
                      </a:lnTo>
                      <a:lnTo>
                        <a:pt x="898" y="584"/>
                      </a:lnTo>
                      <a:lnTo>
                        <a:pt x="875" y="553"/>
                      </a:lnTo>
                      <a:lnTo>
                        <a:pt x="795" y="545"/>
                      </a:lnTo>
                      <a:lnTo>
                        <a:pt x="860" y="382"/>
                      </a:lnTo>
                      <a:lnTo>
                        <a:pt x="873" y="331"/>
                      </a:lnTo>
                      <a:lnTo>
                        <a:pt x="875" y="198"/>
                      </a:lnTo>
                      <a:lnTo>
                        <a:pt x="871" y="99"/>
                      </a:lnTo>
                      <a:lnTo>
                        <a:pt x="846" y="50"/>
                      </a:lnTo>
                      <a:lnTo>
                        <a:pt x="820" y="47"/>
                      </a:lnTo>
                      <a:lnTo>
                        <a:pt x="756" y="47"/>
                      </a:lnTo>
                      <a:lnTo>
                        <a:pt x="651" y="36"/>
                      </a:lnTo>
                      <a:lnTo>
                        <a:pt x="585" y="16"/>
                      </a:lnTo>
                      <a:lnTo>
                        <a:pt x="513" y="0"/>
                      </a:lnTo>
                      <a:lnTo>
                        <a:pt x="484" y="3"/>
                      </a:lnTo>
                      <a:lnTo>
                        <a:pt x="416" y="21"/>
                      </a:lnTo>
                      <a:lnTo>
                        <a:pt x="322" y="31"/>
                      </a:lnTo>
                      <a:lnTo>
                        <a:pt x="198" y="53"/>
                      </a:lnTo>
                      <a:lnTo>
                        <a:pt x="150" y="73"/>
                      </a:lnTo>
                      <a:lnTo>
                        <a:pt x="102" y="110"/>
                      </a:lnTo>
                      <a:lnTo>
                        <a:pt x="84" y="173"/>
                      </a:lnTo>
                      <a:lnTo>
                        <a:pt x="68" y="279"/>
                      </a:lnTo>
                      <a:lnTo>
                        <a:pt x="52" y="406"/>
                      </a:lnTo>
                      <a:lnTo>
                        <a:pt x="49" y="482"/>
                      </a:lnTo>
                      <a:lnTo>
                        <a:pt x="60" y="528"/>
                      </a:lnTo>
                      <a:lnTo>
                        <a:pt x="83" y="555"/>
                      </a:lnTo>
                      <a:lnTo>
                        <a:pt x="114" y="569"/>
                      </a:lnTo>
                      <a:lnTo>
                        <a:pt x="186" y="585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79" name="Freeform 16"/>
                <p:cNvSpPr>
                  <a:spLocks/>
                </p:cNvSpPr>
                <p:nvPr/>
              </p:nvSpPr>
              <p:spPr bwMode="auto">
                <a:xfrm>
                  <a:off x="1580" y="864"/>
                  <a:ext cx="500" cy="448"/>
                </a:xfrm>
                <a:custGeom>
                  <a:avLst/>
                  <a:gdLst>
                    <a:gd name="T0" fmla="*/ 24 w 500"/>
                    <a:gd name="T1" fmla="*/ 92 h 448"/>
                    <a:gd name="T2" fmla="*/ 41 w 500"/>
                    <a:gd name="T3" fmla="*/ 21 h 448"/>
                    <a:gd name="T4" fmla="*/ 56 w 500"/>
                    <a:gd name="T5" fmla="*/ 3 h 448"/>
                    <a:gd name="T6" fmla="*/ 87 w 500"/>
                    <a:gd name="T7" fmla="*/ 0 h 448"/>
                    <a:gd name="T8" fmla="*/ 215 w 500"/>
                    <a:gd name="T9" fmla="*/ 16 h 448"/>
                    <a:gd name="T10" fmla="*/ 371 w 500"/>
                    <a:gd name="T11" fmla="*/ 39 h 448"/>
                    <a:gd name="T12" fmla="*/ 462 w 500"/>
                    <a:gd name="T13" fmla="*/ 55 h 448"/>
                    <a:gd name="T14" fmla="*/ 482 w 500"/>
                    <a:gd name="T15" fmla="*/ 72 h 448"/>
                    <a:gd name="T16" fmla="*/ 493 w 500"/>
                    <a:gd name="T17" fmla="*/ 102 h 448"/>
                    <a:gd name="T18" fmla="*/ 498 w 500"/>
                    <a:gd name="T19" fmla="*/ 219 h 448"/>
                    <a:gd name="T20" fmla="*/ 500 w 500"/>
                    <a:gd name="T21" fmla="*/ 348 h 448"/>
                    <a:gd name="T22" fmla="*/ 493 w 500"/>
                    <a:gd name="T23" fmla="*/ 430 h 448"/>
                    <a:gd name="T24" fmla="*/ 482 w 500"/>
                    <a:gd name="T25" fmla="*/ 444 h 448"/>
                    <a:gd name="T26" fmla="*/ 453 w 500"/>
                    <a:gd name="T27" fmla="*/ 448 h 448"/>
                    <a:gd name="T28" fmla="*/ 319 w 500"/>
                    <a:gd name="T29" fmla="*/ 424 h 448"/>
                    <a:gd name="T30" fmla="*/ 117 w 500"/>
                    <a:gd name="T31" fmla="*/ 382 h 448"/>
                    <a:gd name="T32" fmla="*/ 16 w 500"/>
                    <a:gd name="T33" fmla="*/ 355 h 448"/>
                    <a:gd name="T34" fmla="*/ 3 w 500"/>
                    <a:gd name="T35" fmla="*/ 333 h 448"/>
                    <a:gd name="T36" fmla="*/ 0 w 500"/>
                    <a:gd name="T37" fmla="*/ 289 h 448"/>
                    <a:gd name="T38" fmla="*/ 6 w 500"/>
                    <a:gd name="T39" fmla="*/ 189 h 448"/>
                    <a:gd name="T40" fmla="*/ 24 w 500"/>
                    <a:gd name="T41" fmla="*/ 92 h 44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500" h="448">
                      <a:moveTo>
                        <a:pt x="24" y="92"/>
                      </a:moveTo>
                      <a:lnTo>
                        <a:pt x="41" y="21"/>
                      </a:lnTo>
                      <a:lnTo>
                        <a:pt x="56" y="3"/>
                      </a:lnTo>
                      <a:lnTo>
                        <a:pt x="87" y="0"/>
                      </a:lnTo>
                      <a:lnTo>
                        <a:pt x="215" y="16"/>
                      </a:lnTo>
                      <a:lnTo>
                        <a:pt x="371" y="39"/>
                      </a:lnTo>
                      <a:lnTo>
                        <a:pt x="462" y="55"/>
                      </a:lnTo>
                      <a:lnTo>
                        <a:pt x="482" y="72"/>
                      </a:lnTo>
                      <a:lnTo>
                        <a:pt x="493" y="102"/>
                      </a:lnTo>
                      <a:lnTo>
                        <a:pt x="498" y="219"/>
                      </a:lnTo>
                      <a:lnTo>
                        <a:pt x="500" y="348"/>
                      </a:lnTo>
                      <a:lnTo>
                        <a:pt x="493" y="430"/>
                      </a:lnTo>
                      <a:lnTo>
                        <a:pt x="482" y="444"/>
                      </a:lnTo>
                      <a:lnTo>
                        <a:pt x="453" y="448"/>
                      </a:lnTo>
                      <a:lnTo>
                        <a:pt x="319" y="424"/>
                      </a:lnTo>
                      <a:lnTo>
                        <a:pt x="117" y="382"/>
                      </a:lnTo>
                      <a:lnTo>
                        <a:pt x="16" y="355"/>
                      </a:lnTo>
                      <a:lnTo>
                        <a:pt x="3" y="333"/>
                      </a:lnTo>
                      <a:lnTo>
                        <a:pt x="0" y="289"/>
                      </a:lnTo>
                      <a:lnTo>
                        <a:pt x="6" y="189"/>
                      </a:lnTo>
                      <a:lnTo>
                        <a:pt x="24" y="9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2580" name="Group 17"/>
                <p:cNvGrpSpPr>
                  <a:grpSpLocks/>
                </p:cNvGrpSpPr>
                <p:nvPr/>
              </p:nvGrpSpPr>
              <p:grpSpPr bwMode="auto">
                <a:xfrm>
                  <a:off x="1425" y="723"/>
                  <a:ext cx="922" cy="983"/>
                  <a:chOff x="1425" y="723"/>
                  <a:chExt cx="922" cy="983"/>
                </a:xfrm>
              </p:grpSpPr>
              <p:sp>
                <p:nvSpPr>
                  <p:cNvPr id="22581" name="Freeform 18"/>
                  <p:cNvSpPr>
                    <a:spLocks/>
                  </p:cNvSpPr>
                  <p:nvPr/>
                </p:nvSpPr>
                <p:spPr bwMode="auto">
                  <a:xfrm>
                    <a:off x="1425" y="1270"/>
                    <a:ext cx="922" cy="436"/>
                  </a:xfrm>
                  <a:custGeom>
                    <a:avLst/>
                    <a:gdLst>
                      <a:gd name="T0" fmla="*/ 15 w 922"/>
                      <a:gd name="T1" fmla="*/ 153 h 436"/>
                      <a:gd name="T2" fmla="*/ 139 w 922"/>
                      <a:gd name="T3" fmla="*/ 76 h 436"/>
                      <a:gd name="T4" fmla="*/ 139 w 922"/>
                      <a:gd name="T5" fmla="*/ 98 h 436"/>
                      <a:gd name="T6" fmla="*/ 54 w 922"/>
                      <a:gd name="T7" fmla="*/ 154 h 436"/>
                      <a:gd name="T8" fmla="*/ 186 w 922"/>
                      <a:gd name="T9" fmla="*/ 168 h 436"/>
                      <a:gd name="T10" fmla="*/ 460 w 922"/>
                      <a:gd name="T11" fmla="*/ 215 h 436"/>
                      <a:gd name="T12" fmla="*/ 607 w 922"/>
                      <a:gd name="T13" fmla="*/ 227 h 436"/>
                      <a:gd name="T14" fmla="*/ 701 w 922"/>
                      <a:gd name="T15" fmla="*/ 224 h 436"/>
                      <a:gd name="T16" fmla="*/ 727 w 922"/>
                      <a:gd name="T17" fmla="*/ 221 h 436"/>
                      <a:gd name="T18" fmla="*/ 869 w 922"/>
                      <a:gd name="T19" fmla="*/ 22 h 436"/>
                      <a:gd name="T20" fmla="*/ 821 w 922"/>
                      <a:gd name="T21" fmla="*/ 0 h 436"/>
                      <a:gd name="T22" fmla="*/ 896 w 922"/>
                      <a:gd name="T23" fmla="*/ 0 h 436"/>
                      <a:gd name="T24" fmla="*/ 922 w 922"/>
                      <a:gd name="T25" fmla="*/ 28 h 436"/>
                      <a:gd name="T26" fmla="*/ 921 w 922"/>
                      <a:gd name="T27" fmla="*/ 110 h 436"/>
                      <a:gd name="T28" fmla="*/ 889 w 922"/>
                      <a:gd name="T29" fmla="*/ 172 h 436"/>
                      <a:gd name="T30" fmla="*/ 786 w 922"/>
                      <a:gd name="T31" fmla="*/ 373 h 436"/>
                      <a:gd name="T32" fmla="*/ 742 w 922"/>
                      <a:gd name="T33" fmla="*/ 433 h 436"/>
                      <a:gd name="T34" fmla="*/ 712 w 922"/>
                      <a:gd name="T35" fmla="*/ 436 h 436"/>
                      <a:gd name="T36" fmla="*/ 490 w 922"/>
                      <a:gd name="T37" fmla="*/ 396 h 436"/>
                      <a:gd name="T38" fmla="*/ 256 w 922"/>
                      <a:gd name="T39" fmla="*/ 365 h 436"/>
                      <a:gd name="T40" fmla="*/ 34 w 922"/>
                      <a:gd name="T41" fmla="*/ 346 h 436"/>
                      <a:gd name="T42" fmla="*/ 0 w 922"/>
                      <a:gd name="T43" fmla="*/ 343 h 436"/>
                      <a:gd name="T44" fmla="*/ 7 w 922"/>
                      <a:gd name="T45" fmla="*/ 280 h 436"/>
                      <a:gd name="T46" fmla="*/ 12 w 922"/>
                      <a:gd name="T47" fmla="*/ 218 h 436"/>
                      <a:gd name="T48" fmla="*/ 16 w 922"/>
                      <a:gd name="T49" fmla="*/ 184 h 436"/>
                      <a:gd name="T50" fmla="*/ 31 w 922"/>
                      <a:gd name="T51" fmla="*/ 208 h 436"/>
                      <a:gd name="T52" fmla="*/ 27 w 922"/>
                      <a:gd name="T53" fmla="*/ 260 h 436"/>
                      <a:gd name="T54" fmla="*/ 26 w 922"/>
                      <a:gd name="T55" fmla="*/ 313 h 436"/>
                      <a:gd name="T56" fmla="*/ 87 w 922"/>
                      <a:gd name="T57" fmla="*/ 333 h 436"/>
                      <a:gd name="T58" fmla="*/ 234 w 922"/>
                      <a:gd name="T59" fmla="*/ 342 h 436"/>
                      <a:gd name="T60" fmla="*/ 359 w 922"/>
                      <a:gd name="T61" fmla="*/ 351 h 436"/>
                      <a:gd name="T62" fmla="*/ 462 w 922"/>
                      <a:gd name="T63" fmla="*/ 368 h 436"/>
                      <a:gd name="T64" fmla="*/ 615 w 922"/>
                      <a:gd name="T65" fmla="*/ 393 h 436"/>
                      <a:gd name="T66" fmla="*/ 713 w 922"/>
                      <a:gd name="T67" fmla="*/ 407 h 436"/>
                      <a:gd name="T68" fmla="*/ 721 w 922"/>
                      <a:gd name="T69" fmla="*/ 380 h 436"/>
                      <a:gd name="T70" fmla="*/ 721 w 922"/>
                      <a:gd name="T71" fmla="*/ 318 h 436"/>
                      <a:gd name="T72" fmla="*/ 723 w 922"/>
                      <a:gd name="T73" fmla="*/ 250 h 436"/>
                      <a:gd name="T74" fmla="*/ 734 w 922"/>
                      <a:gd name="T75" fmla="*/ 268 h 436"/>
                      <a:gd name="T76" fmla="*/ 736 w 922"/>
                      <a:gd name="T77" fmla="*/ 344 h 436"/>
                      <a:gd name="T78" fmla="*/ 744 w 922"/>
                      <a:gd name="T79" fmla="*/ 384 h 436"/>
                      <a:gd name="T80" fmla="*/ 764 w 922"/>
                      <a:gd name="T81" fmla="*/ 367 h 436"/>
                      <a:gd name="T82" fmla="*/ 801 w 922"/>
                      <a:gd name="T83" fmla="*/ 298 h 436"/>
                      <a:gd name="T84" fmla="*/ 856 w 922"/>
                      <a:gd name="T85" fmla="*/ 200 h 436"/>
                      <a:gd name="T86" fmla="*/ 897 w 922"/>
                      <a:gd name="T87" fmla="*/ 120 h 436"/>
                      <a:gd name="T88" fmla="*/ 906 w 922"/>
                      <a:gd name="T89" fmla="*/ 97 h 436"/>
                      <a:gd name="T90" fmla="*/ 901 w 922"/>
                      <a:gd name="T91" fmla="*/ 36 h 436"/>
                      <a:gd name="T92" fmla="*/ 888 w 922"/>
                      <a:gd name="T93" fmla="*/ 28 h 436"/>
                      <a:gd name="T94" fmla="*/ 848 w 922"/>
                      <a:gd name="T95" fmla="*/ 94 h 436"/>
                      <a:gd name="T96" fmla="*/ 782 w 922"/>
                      <a:gd name="T97" fmla="*/ 177 h 436"/>
                      <a:gd name="T98" fmla="*/ 732 w 922"/>
                      <a:gd name="T99" fmla="*/ 242 h 436"/>
                      <a:gd name="T100" fmla="*/ 693 w 922"/>
                      <a:gd name="T101" fmla="*/ 247 h 436"/>
                      <a:gd name="T102" fmla="*/ 559 w 922"/>
                      <a:gd name="T103" fmla="*/ 243 h 436"/>
                      <a:gd name="T104" fmla="*/ 397 w 922"/>
                      <a:gd name="T105" fmla="*/ 227 h 436"/>
                      <a:gd name="T106" fmla="*/ 243 w 922"/>
                      <a:gd name="T107" fmla="*/ 203 h 436"/>
                      <a:gd name="T108" fmla="*/ 66 w 922"/>
                      <a:gd name="T109" fmla="*/ 175 h 436"/>
                      <a:gd name="T110" fmla="*/ 15 w 922"/>
                      <a:gd name="T111" fmla="*/ 153 h 4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0" t="0" r="r" b="b"/>
                    <a:pathLst>
                      <a:path w="922" h="436">
                        <a:moveTo>
                          <a:pt x="15" y="153"/>
                        </a:moveTo>
                        <a:lnTo>
                          <a:pt x="139" y="76"/>
                        </a:lnTo>
                        <a:lnTo>
                          <a:pt x="139" y="98"/>
                        </a:lnTo>
                        <a:lnTo>
                          <a:pt x="54" y="154"/>
                        </a:lnTo>
                        <a:lnTo>
                          <a:pt x="186" y="168"/>
                        </a:lnTo>
                        <a:lnTo>
                          <a:pt x="460" y="215"/>
                        </a:lnTo>
                        <a:lnTo>
                          <a:pt x="607" y="227"/>
                        </a:lnTo>
                        <a:lnTo>
                          <a:pt x="701" y="224"/>
                        </a:lnTo>
                        <a:lnTo>
                          <a:pt x="727" y="221"/>
                        </a:lnTo>
                        <a:lnTo>
                          <a:pt x="869" y="22"/>
                        </a:lnTo>
                        <a:lnTo>
                          <a:pt x="821" y="0"/>
                        </a:lnTo>
                        <a:lnTo>
                          <a:pt x="896" y="0"/>
                        </a:lnTo>
                        <a:lnTo>
                          <a:pt x="922" y="28"/>
                        </a:lnTo>
                        <a:lnTo>
                          <a:pt x="921" y="110"/>
                        </a:lnTo>
                        <a:lnTo>
                          <a:pt x="889" y="172"/>
                        </a:lnTo>
                        <a:lnTo>
                          <a:pt x="786" y="373"/>
                        </a:lnTo>
                        <a:lnTo>
                          <a:pt x="742" y="433"/>
                        </a:lnTo>
                        <a:lnTo>
                          <a:pt x="712" y="436"/>
                        </a:lnTo>
                        <a:lnTo>
                          <a:pt x="490" y="396"/>
                        </a:lnTo>
                        <a:lnTo>
                          <a:pt x="256" y="365"/>
                        </a:lnTo>
                        <a:lnTo>
                          <a:pt x="34" y="346"/>
                        </a:lnTo>
                        <a:lnTo>
                          <a:pt x="0" y="343"/>
                        </a:lnTo>
                        <a:lnTo>
                          <a:pt x="7" y="280"/>
                        </a:lnTo>
                        <a:lnTo>
                          <a:pt x="12" y="218"/>
                        </a:lnTo>
                        <a:lnTo>
                          <a:pt x="16" y="184"/>
                        </a:lnTo>
                        <a:lnTo>
                          <a:pt x="31" y="208"/>
                        </a:lnTo>
                        <a:lnTo>
                          <a:pt x="27" y="260"/>
                        </a:lnTo>
                        <a:lnTo>
                          <a:pt x="26" y="313"/>
                        </a:lnTo>
                        <a:lnTo>
                          <a:pt x="87" y="333"/>
                        </a:lnTo>
                        <a:lnTo>
                          <a:pt x="234" y="342"/>
                        </a:lnTo>
                        <a:lnTo>
                          <a:pt x="359" y="351"/>
                        </a:lnTo>
                        <a:lnTo>
                          <a:pt x="462" y="368"/>
                        </a:lnTo>
                        <a:lnTo>
                          <a:pt x="615" y="393"/>
                        </a:lnTo>
                        <a:lnTo>
                          <a:pt x="713" y="407"/>
                        </a:lnTo>
                        <a:lnTo>
                          <a:pt x="721" y="380"/>
                        </a:lnTo>
                        <a:lnTo>
                          <a:pt x="721" y="318"/>
                        </a:lnTo>
                        <a:lnTo>
                          <a:pt x="723" y="250"/>
                        </a:lnTo>
                        <a:lnTo>
                          <a:pt x="734" y="268"/>
                        </a:lnTo>
                        <a:lnTo>
                          <a:pt x="736" y="344"/>
                        </a:lnTo>
                        <a:lnTo>
                          <a:pt x="744" y="384"/>
                        </a:lnTo>
                        <a:lnTo>
                          <a:pt x="764" y="367"/>
                        </a:lnTo>
                        <a:lnTo>
                          <a:pt x="801" y="298"/>
                        </a:lnTo>
                        <a:lnTo>
                          <a:pt x="856" y="200"/>
                        </a:lnTo>
                        <a:lnTo>
                          <a:pt x="897" y="120"/>
                        </a:lnTo>
                        <a:lnTo>
                          <a:pt x="906" y="97"/>
                        </a:lnTo>
                        <a:lnTo>
                          <a:pt x="901" y="36"/>
                        </a:lnTo>
                        <a:lnTo>
                          <a:pt x="888" y="28"/>
                        </a:lnTo>
                        <a:lnTo>
                          <a:pt x="848" y="94"/>
                        </a:lnTo>
                        <a:lnTo>
                          <a:pt x="782" y="177"/>
                        </a:lnTo>
                        <a:lnTo>
                          <a:pt x="732" y="242"/>
                        </a:lnTo>
                        <a:lnTo>
                          <a:pt x="693" y="247"/>
                        </a:lnTo>
                        <a:lnTo>
                          <a:pt x="559" y="243"/>
                        </a:lnTo>
                        <a:lnTo>
                          <a:pt x="397" y="227"/>
                        </a:lnTo>
                        <a:lnTo>
                          <a:pt x="243" y="203"/>
                        </a:lnTo>
                        <a:lnTo>
                          <a:pt x="66" y="175"/>
                        </a:lnTo>
                        <a:lnTo>
                          <a:pt x="15" y="1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2" name="Freeform 19"/>
                  <p:cNvSpPr>
                    <a:spLocks/>
                  </p:cNvSpPr>
                  <p:nvPr/>
                </p:nvSpPr>
                <p:spPr bwMode="auto">
                  <a:xfrm>
                    <a:off x="1615" y="1332"/>
                    <a:ext cx="460" cy="136"/>
                  </a:xfrm>
                  <a:custGeom>
                    <a:avLst/>
                    <a:gdLst>
                      <a:gd name="T0" fmla="*/ 15 w 460"/>
                      <a:gd name="T1" fmla="*/ 13 h 136"/>
                      <a:gd name="T2" fmla="*/ 50 w 460"/>
                      <a:gd name="T3" fmla="*/ 0 h 136"/>
                      <a:gd name="T4" fmla="*/ 65 w 460"/>
                      <a:gd name="T5" fmla="*/ 7 h 136"/>
                      <a:gd name="T6" fmla="*/ 51 w 460"/>
                      <a:gd name="T7" fmla="*/ 29 h 136"/>
                      <a:gd name="T8" fmla="*/ 25 w 460"/>
                      <a:gd name="T9" fmla="*/ 39 h 136"/>
                      <a:gd name="T10" fmla="*/ 67 w 460"/>
                      <a:gd name="T11" fmla="*/ 68 h 136"/>
                      <a:gd name="T12" fmla="*/ 134 w 460"/>
                      <a:gd name="T13" fmla="*/ 83 h 136"/>
                      <a:gd name="T14" fmla="*/ 195 w 460"/>
                      <a:gd name="T15" fmla="*/ 87 h 136"/>
                      <a:gd name="T16" fmla="*/ 238 w 460"/>
                      <a:gd name="T17" fmla="*/ 90 h 136"/>
                      <a:gd name="T18" fmla="*/ 320 w 460"/>
                      <a:gd name="T19" fmla="*/ 95 h 136"/>
                      <a:gd name="T20" fmla="*/ 372 w 460"/>
                      <a:gd name="T21" fmla="*/ 98 h 136"/>
                      <a:gd name="T22" fmla="*/ 408 w 460"/>
                      <a:gd name="T23" fmla="*/ 94 h 136"/>
                      <a:gd name="T24" fmla="*/ 442 w 460"/>
                      <a:gd name="T25" fmla="*/ 80 h 136"/>
                      <a:gd name="T26" fmla="*/ 441 w 460"/>
                      <a:gd name="T27" fmla="*/ 65 h 136"/>
                      <a:gd name="T28" fmla="*/ 460 w 460"/>
                      <a:gd name="T29" fmla="*/ 73 h 136"/>
                      <a:gd name="T30" fmla="*/ 447 w 460"/>
                      <a:gd name="T31" fmla="*/ 121 h 136"/>
                      <a:gd name="T32" fmla="*/ 396 w 460"/>
                      <a:gd name="T33" fmla="*/ 136 h 136"/>
                      <a:gd name="T34" fmla="*/ 287 w 460"/>
                      <a:gd name="T35" fmla="*/ 124 h 136"/>
                      <a:gd name="T36" fmla="*/ 177 w 460"/>
                      <a:gd name="T37" fmla="*/ 117 h 136"/>
                      <a:gd name="T38" fmla="*/ 114 w 460"/>
                      <a:gd name="T39" fmla="*/ 115 h 136"/>
                      <a:gd name="T40" fmla="*/ 42 w 460"/>
                      <a:gd name="T41" fmla="*/ 84 h 136"/>
                      <a:gd name="T42" fmla="*/ 7 w 460"/>
                      <a:gd name="T43" fmla="*/ 67 h 136"/>
                      <a:gd name="T44" fmla="*/ 0 w 460"/>
                      <a:gd name="T45" fmla="*/ 36 h 136"/>
                      <a:gd name="T46" fmla="*/ 15 w 460"/>
                      <a:gd name="T47" fmla="*/ 13 h 1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460" h="136">
                        <a:moveTo>
                          <a:pt x="15" y="13"/>
                        </a:moveTo>
                        <a:lnTo>
                          <a:pt x="50" y="0"/>
                        </a:lnTo>
                        <a:lnTo>
                          <a:pt x="65" y="7"/>
                        </a:lnTo>
                        <a:lnTo>
                          <a:pt x="51" y="29"/>
                        </a:lnTo>
                        <a:lnTo>
                          <a:pt x="25" y="39"/>
                        </a:lnTo>
                        <a:lnTo>
                          <a:pt x="67" y="68"/>
                        </a:lnTo>
                        <a:lnTo>
                          <a:pt x="134" y="83"/>
                        </a:lnTo>
                        <a:lnTo>
                          <a:pt x="195" y="87"/>
                        </a:lnTo>
                        <a:lnTo>
                          <a:pt x="238" y="90"/>
                        </a:lnTo>
                        <a:lnTo>
                          <a:pt x="320" y="95"/>
                        </a:lnTo>
                        <a:lnTo>
                          <a:pt x="372" y="98"/>
                        </a:lnTo>
                        <a:lnTo>
                          <a:pt x="408" y="94"/>
                        </a:lnTo>
                        <a:lnTo>
                          <a:pt x="442" y="80"/>
                        </a:lnTo>
                        <a:lnTo>
                          <a:pt x="441" y="65"/>
                        </a:lnTo>
                        <a:lnTo>
                          <a:pt x="460" y="73"/>
                        </a:lnTo>
                        <a:lnTo>
                          <a:pt x="447" y="121"/>
                        </a:lnTo>
                        <a:lnTo>
                          <a:pt x="396" y="136"/>
                        </a:lnTo>
                        <a:lnTo>
                          <a:pt x="287" y="124"/>
                        </a:lnTo>
                        <a:lnTo>
                          <a:pt x="177" y="117"/>
                        </a:lnTo>
                        <a:lnTo>
                          <a:pt x="114" y="115"/>
                        </a:lnTo>
                        <a:lnTo>
                          <a:pt x="42" y="84"/>
                        </a:lnTo>
                        <a:lnTo>
                          <a:pt x="7" y="67"/>
                        </a:lnTo>
                        <a:lnTo>
                          <a:pt x="0" y="36"/>
                        </a:lnTo>
                        <a:lnTo>
                          <a:pt x="15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3" name="Freeform 20"/>
                  <p:cNvSpPr>
                    <a:spLocks/>
                  </p:cNvSpPr>
                  <p:nvPr/>
                </p:nvSpPr>
                <p:spPr bwMode="auto">
                  <a:xfrm>
                    <a:off x="1518" y="1491"/>
                    <a:ext cx="52" cy="46"/>
                  </a:xfrm>
                  <a:custGeom>
                    <a:avLst/>
                    <a:gdLst>
                      <a:gd name="T0" fmla="*/ 9 w 52"/>
                      <a:gd name="T1" fmla="*/ 0 h 46"/>
                      <a:gd name="T2" fmla="*/ 52 w 52"/>
                      <a:gd name="T3" fmla="*/ 5 h 46"/>
                      <a:gd name="T4" fmla="*/ 47 w 52"/>
                      <a:gd name="T5" fmla="*/ 46 h 46"/>
                      <a:gd name="T6" fmla="*/ 0 w 52"/>
                      <a:gd name="T7" fmla="*/ 39 h 46"/>
                      <a:gd name="T8" fmla="*/ 9 w 52"/>
                      <a:gd name="T9" fmla="*/ 0 h 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2" h="46">
                        <a:moveTo>
                          <a:pt x="9" y="0"/>
                        </a:moveTo>
                        <a:lnTo>
                          <a:pt x="52" y="5"/>
                        </a:lnTo>
                        <a:lnTo>
                          <a:pt x="47" y="46"/>
                        </a:lnTo>
                        <a:lnTo>
                          <a:pt x="0" y="39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4" name="Freeform 21"/>
                  <p:cNvSpPr>
                    <a:spLocks/>
                  </p:cNvSpPr>
                  <p:nvPr/>
                </p:nvSpPr>
                <p:spPr bwMode="auto">
                  <a:xfrm>
                    <a:off x="1608" y="1500"/>
                    <a:ext cx="51" cy="46"/>
                  </a:xfrm>
                  <a:custGeom>
                    <a:avLst/>
                    <a:gdLst>
                      <a:gd name="T0" fmla="*/ 8 w 51"/>
                      <a:gd name="T1" fmla="*/ 0 h 46"/>
                      <a:gd name="T2" fmla="*/ 51 w 51"/>
                      <a:gd name="T3" fmla="*/ 5 h 46"/>
                      <a:gd name="T4" fmla="*/ 47 w 51"/>
                      <a:gd name="T5" fmla="*/ 46 h 46"/>
                      <a:gd name="T6" fmla="*/ 0 w 51"/>
                      <a:gd name="T7" fmla="*/ 39 h 46"/>
                      <a:gd name="T8" fmla="*/ 8 w 51"/>
                      <a:gd name="T9" fmla="*/ 0 h 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1" h="46">
                        <a:moveTo>
                          <a:pt x="8" y="0"/>
                        </a:moveTo>
                        <a:lnTo>
                          <a:pt x="51" y="5"/>
                        </a:lnTo>
                        <a:lnTo>
                          <a:pt x="47" y="46"/>
                        </a:lnTo>
                        <a:lnTo>
                          <a:pt x="0" y="3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5" name="Freeform 22"/>
                  <p:cNvSpPr>
                    <a:spLocks/>
                  </p:cNvSpPr>
                  <p:nvPr/>
                </p:nvSpPr>
                <p:spPr bwMode="auto">
                  <a:xfrm>
                    <a:off x="1896" y="1544"/>
                    <a:ext cx="194" cy="51"/>
                  </a:xfrm>
                  <a:custGeom>
                    <a:avLst/>
                    <a:gdLst>
                      <a:gd name="T0" fmla="*/ 4 w 194"/>
                      <a:gd name="T1" fmla="*/ 0 h 51"/>
                      <a:gd name="T2" fmla="*/ 193 w 194"/>
                      <a:gd name="T3" fmla="*/ 18 h 51"/>
                      <a:gd name="T4" fmla="*/ 194 w 194"/>
                      <a:gd name="T5" fmla="*/ 51 h 51"/>
                      <a:gd name="T6" fmla="*/ 0 w 194"/>
                      <a:gd name="T7" fmla="*/ 33 h 51"/>
                      <a:gd name="T8" fmla="*/ 4 w 194"/>
                      <a:gd name="T9" fmla="*/ 0 h 5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94" h="51">
                        <a:moveTo>
                          <a:pt x="4" y="0"/>
                        </a:moveTo>
                        <a:lnTo>
                          <a:pt x="193" y="18"/>
                        </a:lnTo>
                        <a:lnTo>
                          <a:pt x="194" y="51"/>
                        </a:lnTo>
                        <a:lnTo>
                          <a:pt x="0" y="33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6" name="Freeform 23"/>
                  <p:cNvSpPr>
                    <a:spLocks/>
                  </p:cNvSpPr>
                  <p:nvPr/>
                </p:nvSpPr>
                <p:spPr bwMode="auto">
                  <a:xfrm>
                    <a:off x="1479" y="723"/>
                    <a:ext cx="848" cy="658"/>
                  </a:xfrm>
                  <a:custGeom>
                    <a:avLst/>
                    <a:gdLst>
                      <a:gd name="T0" fmla="*/ 47 w 848"/>
                      <a:gd name="T1" fmla="*/ 551 h 658"/>
                      <a:gd name="T2" fmla="*/ 28 w 848"/>
                      <a:gd name="T3" fmla="*/ 523 h 658"/>
                      <a:gd name="T4" fmla="*/ 20 w 848"/>
                      <a:gd name="T5" fmla="*/ 481 h 658"/>
                      <a:gd name="T6" fmla="*/ 31 w 848"/>
                      <a:gd name="T7" fmla="*/ 389 h 658"/>
                      <a:gd name="T8" fmla="*/ 54 w 848"/>
                      <a:gd name="T9" fmla="*/ 240 h 658"/>
                      <a:gd name="T10" fmla="*/ 76 w 848"/>
                      <a:gd name="T11" fmla="*/ 129 h 658"/>
                      <a:gd name="T12" fmla="*/ 94 w 848"/>
                      <a:gd name="T13" fmla="*/ 104 h 658"/>
                      <a:gd name="T14" fmla="*/ 123 w 848"/>
                      <a:gd name="T15" fmla="*/ 76 h 658"/>
                      <a:gd name="T16" fmla="*/ 189 w 848"/>
                      <a:gd name="T17" fmla="*/ 61 h 658"/>
                      <a:gd name="T18" fmla="*/ 300 w 848"/>
                      <a:gd name="T19" fmla="*/ 48 h 658"/>
                      <a:gd name="T20" fmla="*/ 392 w 848"/>
                      <a:gd name="T21" fmla="*/ 38 h 658"/>
                      <a:gd name="T22" fmla="*/ 434 w 848"/>
                      <a:gd name="T23" fmla="*/ 21 h 658"/>
                      <a:gd name="T24" fmla="*/ 506 w 848"/>
                      <a:gd name="T25" fmla="*/ 25 h 658"/>
                      <a:gd name="T26" fmla="*/ 628 w 848"/>
                      <a:gd name="T27" fmla="*/ 57 h 658"/>
                      <a:gd name="T28" fmla="*/ 731 w 848"/>
                      <a:gd name="T29" fmla="*/ 67 h 658"/>
                      <a:gd name="T30" fmla="*/ 776 w 848"/>
                      <a:gd name="T31" fmla="*/ 65 h 658"/>
                      <a:gd name="T32" fmla="*/ 811 w 848"/>
                      <a:gd name="T33" fmla="*/ 80 h 658"/>
                      <a:gd name="T34" fmla="*/ 825 w 848"/>
                      <a:gd name="T35" fmla="*/ 144 h 658"/>
                      <a:gd name="T36" fmla="*/ 823 w 848"/>
                      <a:gd name="T37" fmla="*/ 262 h 658"/>
                      <a:gd name="T38" fmla="*/ 823 w 848"/>
                      <a:gd name="T39" fmla="*/ 354 h 658"/>
                      <a:gd name="T40" fmla="*/ 810 w 848"/>
                      <a:gd name="T41" fmla="*/ 394 h 658"/>
                      <a:gd name="T42" fmla="*/ 766 w 848"/>
                      <a:gd name="T43" fmla="*/ 491 h 658"/>
                      <a:gd name="T44" fmla="*/ 714 w 848"/>
                      <a:gd name="T45" fmla="*/ 589 h 658"/>
                      <a:gd name="T46" fmla="*/ 683 w 848"/>
                      <a:gd name="T47" fmla="*/ 625 h 658"/>
                      <a:gd name="T48" fmla="*/ 665 w 848"/>
                      <a:gd name="T49" fmla="*/ 640 h 658"/>
                      <a:gd name="T50" fmla="*/ 686 w 848"/>
                      <a:gd name="T51" fmla="*/ 658 h 658"/>
                      <a:gd name="T52" fmla="*/ 719 w 848"/>
                      <a:gd name="T53" fmla="*/ 619 h 658"/>
                      <a:gd name="T54" fmla="*/ 769 w 848"/>
                      <a:gd name="T55" fmla="*/ 531 h 658"/>
                      <a:gd name="T56" fmla="*/ 815 w 848"/>
                      <a:gd name="T57" fmla="*/ 438 h 658"/>
                      <a:gd name="T58" fmla="*/ 831 w 848"/>
                      <a:gd name="T59" fmla="*/ 392 h 658"/>
                      <a:gd name="T60" fmla="*/ 841 w 848"/>
                      <a:gd name="T61" fmla="*/ 347 h 658"/>
                      <a:gd name="T62" fmla="*/ 844 w 848"/>
                      <a:gd name="T63" fmla="*/ 270 h 658"/>
                      <a:gd name="T64" fmla="*/ 848 w 848"/>
                      <a:gd name="T65" fmla="*/ 153 h 658"/>
                      <a:gd name="T66" fmla="*/ 836 w 848"/>
                      <a:gd name="T67" fmla="*/ 89 h 658"/>
                      <a:gd name="T68" fmla="*/ 819 w 848"/>
                      <a:gd name="T69" fmla="*/ 57 h 658"/>
                      <a:gd name="T70" fmla="*/ 787 w 848"/>
                      <a:gd name="T71" fmla="*/ 44 h 658"/>
                      <a:gd name="T72" fmla="*/ 744 w 848"/>
                      <a:gd name="T73" fmla="*/ 50 h 658"/>
                      <a:gd name="T74" fmla="*/ 679 w 848"/>
                      <a:gd name="T75" fmla="*/ 45 h 658"/>
                      <a:gd name="T76" fmla="*/ 599 w 848"/>
                      <a:gd name="T77" fmla="*/ 31 h 658"/>
                      <a:gd name="T78" fmla="*/ 516 w 848"/>
                      <a:gd name="T79" fmla="*/ 6 h 658"/>
                      <a:gd name="T80" fmla="*/ 460 w 848"/>
                      <a:gd name="T81" fmla="*/ 0 h 658"/>
                      <a:gd name="T82" fmla="*/ 430 w 848"/>
                      <a:gd name="T83" fmla="*/ 6 h 658"/>
                      <a:gd name="T84" fmla="*/ 360 w 848"/>
                      <a:gd name="T85" fmla="*/ 28 h 658"/>
                      <a:gd name="T86" fmla="*/ 235 w 848"/>
                      <a:gd name="T87" fmla="*/ 40 h 658"/>
                      <a:gd name="T88" fmla="*/ 112 w 848"/>
                      <a:gd name="T89" fmla="*/ 60 h 658"/>
                      <a:gd name="T90" fmla="*/ 72 w 848"/>
                      <a:gd name="T91" fmla="*/ 96 h 658"/>
                      <a:gd name="T92" fmla="*/ 44 w 848"/>
                      <a:gd name="T93" fmla="*/ 147 h 658"/>
                      <a:gd name="T94" fmla="*/ 24 w 848"/>
                      <a:gd name="T95" fmla="*/ 255 h 658"/>
                      <a:gd name="T96" fmla="*/ 13 w 848"/>
                      <a:gd name="T97" fmla="*/ 358 h 658"/>
                      <a:gd name="T98" fmla="*/ 0 w 848"/>
                      <a:gd name="T99" fmla="*/ 467 h 658"/>
                      <a:gd name="T100" fmla="*/ 10 w 848"/>
                      <a:gd name="T101" fmla="*/ 529 h 658"/>
                      <a:gd name="T102" fmla="*/ 24 w 848"/>
                      <a:gd name="T103" fmla="*/ 566 h 658"/>
                      <a:gd name="T104" fmla="*/ 55 w 848"/>
                      <a:gd name="T105" fmla="*/ 582 h 658"/>
                      <a:gd name="T106" fmla="*/ 73 w 848"/>
                      <a:gd name="T107" fmla="*/ 579 h 658"/>
                      <a:gd name="T108" fmla="*/ 47 w 848"/>
                      <a:gd name="T109" fmla="*/ 551 h 658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848" h="658">
                        <a:moveTo>
                          <a:pt x="47" y="551"/>
                        </a:moveTo>
                        <a:lnTo>
                          <a:pt x="28" y="523"/>
                        </a:lnTo>
                        <a:lnTo>
                          <a:pt x="20" y="481"/>
                        </a:lnTo>
                        <a:lnTo>
                          <a:pt x="31" y="389"/>
                        </a:lnTo>
                        <a:lnTo>
                          <a:pt x="54" y="240"/>
                        </a:lnTo>
                        <a:lnTo>
                          <a:pt x="76" y="129"/>
                        </a:lnTo>
                        <a:lnTo>
                          <a:pt x="94" y="104"/>
                        </a:lnTo>
                        <a:lnTo>
                          <a:pt x="123" y="76"/>
                        </a:lnTo>
                        <a:lnTo>
                          <a:pt x="189" y="61"/>
                        </a:lnTo>
                        <a:lnTo>
                          <a:pt x="300" y="48"/>
                        </a:lnTo>
                        <a:lnTo>
                          <a:pt x="392" y="38"/>
                        </a:lnTo>
                        <a:lnTo>
                          <a:pt x="434" y="21"/>
                        </a:lnTo>
                        <a:lnTo>
                          <a:pt x="506" y="25"/>
                        </a:lnTo>
                        <a:lnTo>
                          <a:pt x="628" y="57"/>
                        </a:lnTo>
                        <a:lnTo>
                          <a:pt x="731" y="67"/>
                        </a:lnTo>
                        <a:lnTo>
                          <a:pt x="776" y="65"/>
                        </a:lnTo>
                        <a:lnTo>
                          <a:pt x="811" y="80"/>
                        </a:lnTo>
                        <a:lnTo>
                          <a:pt x="825" y="144"/>
                        </a:lnTo>
                        <a:lnTo>
                          <a:pt x="823" y="262"/>
                        </a:lnTo>
                        <a:lnTo>
                          <a:pt x="823" y="354"/>
                        </a:lnTo>
                        <a:lnTo>
                          <a:pt x="810" y="394"/>
                        </a:lnTo>
                        <a:lnTo>
                          <a:pt x="766" y="491"/>
                        </a:lnTo>
                        <a:lnTo>
                          <a:pt x="714" y="589"/>
                        </a:lnTo>
                        <a:lnTo>
                          <a:pt x="683" y="625"/>
                        </a:lnTo>
                        <a:lnTo>
                          <a:pt x="665" y="640"/>
                        </a:lnTo>
                        <a:lnTo>
                          <a:pt x="686" y="658"/>
                        </a:lnTo>
                        <a:lnTo>
                          <a:pt x="719" y="619"/>
                        </a:lnTo>
                        <a:lnTo>
                          <a:pt x="769" y="531"/>
                        </a:lnTo>
                        <a:lnTo>
                          <a:pt x="815" y="438"/>
                        </a:lnTo>
                        <a:lnTo>
                          <a:pt x="831" y="392"/>
                        </a:lnTo>
                        <a:lnTo>
                          <a:pt x="841" y="347"/>
                        </a:lnTo>
                        <a:lnTo>
                          <a:pt x="844" y="270"/>
                        </a:lnTo>
                        <a:lnTo>
                          <a:pt x="848" y="153"/>
                        </a:lnTo>
                        <a:lnTo>
                          <a:pt x="836" y="89"/>
                        </a:lnTo>
                        <a:lnTo>
                          <a:pt x="819" y="57"/>
                        </a:lnTo>
                        <a:lnTo>
                          <a:pt x="787" y="44"/>
                        </a:lnTo>
                        <a:lnTo>
                          <a:pt x="744" y="50"/>
                        </a:lnTo>
                        <a:lnTo>
                          <a:pt x="679" y="45"/>
                        </a:lnTo>
                        <a:lnTo>
                          <a:pt x="599" y="31"/>
                        </a:lnTo>
                        <a:lnTo>
                          <a:pt x="516" y="6"/>
                        </a:lnTo>
                        <a:lnTo>
                          <a:pt x="460" y="0"/>
                        </a:lnTo>
                        <a:lnTo>
                          <a:pt x="430" y="6"/>
                        </a:lnTo>
                        <a:lnTo>
                          <a:pt x="360" y="28"/>
                        </a:lnTo>
                        <a:lnTo>
                          <a:pt x="235" y="40"/>
                        </a:lnTo>
                        <a:lnTo>
                          <a:pt x="112" y="60"/>
                        </a:lnTo>
                        <a:lnTo>
                          <a:pt x="72" y="96"/>
                        </a:lnTo>
                        <a:lnTo>
                          <a:pt x="44" y="147"/>
                        </a:lnTo>
                        <a:lnTo>
                          <a:pt x="24" y="255"/>
                        </a:lnTo>
                        <a:lnTo>
                          <a:pt x="13" y="358"/>
                        </a:lnTo>
                        <a:lnTo>
                          <a:pt x="0" y="467"/>
                        </a:lnTo>
                        <a:lnTo>
                          <a:pt x="10" y="529"/>
                        </a:lnTo>
                        <a:lnTo>
                          <a:pt x="24" y="566"/>
                        </a:lnTo>
                        <a:lnTo>
                          <a:pt x="55" y="582"/>
                        </a:lnTo>
                        <a:lnTo>
                          <a:pt x="73" y="579"/>
                        </a:lnTo>
                        <a:lnTo>
                          <a:pt x="47" y="55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7" name="Freeform 24"/>
                  <p:cNvSpPr>
                    <a:spLocks/>
                  </p:cNvSpPr>
                  <p:nvPr/>
                </p:nvSpPr>
                <p:spPr bwMode="auto">
                  <a:xfrm>
                    <a:off x="1523" y="781"/>
                    <a:ext cx="778" cy="607"/>
                  </a:xfrm>
                  <a:custGeom>
                    <a:avLst/>
                    <a:gdLst>
                      <a:gd name="T0" fmla="*/ 0 w 778"/>
                      <a:gd name="T1" fmla="*/ 499 h 607"/>
                      <a:gd name="T2" fmla="*/ 115 w 778"/>
                      <a:gd name="T3" fmla="*/ 525 h 607"/>
                      <a:gd name="T4" fmla="*/ 276 w 778"/>
                      <a:gd name="T5" fmla="*/ 554 h 607"/>
                      <a:gd name="T6" fmla="*/ 407 w 778"/>
                      <a:gd name="T7" fmla="*/ 576 h 607"/>
                      <a:gd name="T8" fmla="*/ 526 w 778"/>
                      <a:gd name="T9" fmla="*/ 580 h 607"/>
                      <a:gd name="T10" fmla="*/ 604 w 778"/>
                      <a:gd name="T11" fmla="*/ 580 h 607"/>
                      <a:gd name="T12" fmla="*/ 627 w 778"/>
                      <a:gd name="T13" fmla="*/ 573 h 607"/>
                      <a:gd name="T14" fmla="*/ 637 w 778"/>
                      <a:gd name="T15" fmla="*/ 516 h 607"/>
                      <a:gd name="T16" fmla="*/ 633 w 778"/>
                      <a:gd name="T17" fmla="*/ 362 h 607"/>
                      <a:gd name="T18" fmla="*/ 628 w 778"/>
                      <a:gd name="T19" fmla="*/ 174 h 607"/>
                      <a:gd name="T20" fmla="*/ 622 w 778"/>
                      <a:gd name="T21" fmla="*/ 106 h 607"/>
                      <a:gd name="T22" fmla="*/ 610 w 778"/>
                      <a:gd name="T23" fmla="*/ 79 h 607"/>
                      <a:gd name="T24" fmla="*/ 405 w 778"/>
                      <a:gd name="T25" fmla="*/ 69 h 607"/>
                      <a:gd name="T26" fmla="*/ 209 w 778"/>
                      <a:gd name="T27" fmla="*/ 42 h 607"/>
                      <a:gd name="T28" fmla="*/ 101 w 778"/>
                      <a:gd name="T29" fmla="*/ 26 h 607"/>
                      <a:gd name="T30" fmla="*/ 63 w 778"/>
                      <a:gd name="T31" fmla="*/ 26 h 607"/>
                      <a:gd name="T32" fmla="*/ 87 w 778"/>
                      <a:gd name="T33" fmla="*/ 3 h 607"/>
                      <a:gd name="T34" fmla="*/ 133 w 778"/>
                      <a:gd name="T35" fmla="*/ 15 h 607"/>
                      <a:gd name="T36" fmla="*/ 268 w 778"/>
                      <a:gd name="T37" fmla="*/ 32 h 607"/>
                      <a:gd name="T38" fmla="*/ 396 w 778"/>
                      <a:gd name="T39" fmla="*/ 45 h 607"/>
                      <a:gd name="T40" fmla="*/ 511 w 778"/>
                      <a:gd name="T41" fmla="*/ 53 h 607"/>
                      <a:gd name="T42" fmla="*/ 619 w 778"/>
                      <a:gd name="T43" fmla="*/ 60 h 607"/>
                      <a:gd name="T44" fmla="*/ 709 w 778"/>
                      <a:gd name="T45" fmla="*/ 35 h 607"/>
                      <a:gd name="T46" fmla="*/ 763 w 778"/>
                      <a:gd name="T47" fmla="*/ 0 h 607"/>
                      <a:gd name="T48" fmla="*/ 778 w 778"/>
                      <a:gd name="T49" fmla="*/ 24 h 607"/>
                      <a:gd name="T50" fmla="*/ 730 w 778"/>
                      <a:gd name="T51" fmla="*/ 45 h 607"/>
                      <a:gd name="T52" fmla="*/ 660 w 778"/>
                      <a:gd name="T53" fmla="*/ 75 h 607"/>
                      <a:gd name="T54" fmla="*/ 638 w 778"/>
                      <a:gd name="T55" fmla="*/ 86 h 607"/>
                      <a:gd name="T56" fmla="*/ 645 w 778"/>
                      <a:gd name="T57" fmla="*/ 186 h 607"/>
                      <a:gd name="T58" fmla="*/ 649 w 778"/>
                      <a:gd name="T59" fmla="*/ 283 h 607"/>
                      <a:gd name="T60" fmla="*/ 651 w 778"/>
                      <a:gd name="T61" fmla="*/ 371 h 607"/>
                      <a:gd name="T62" fmla="*/ 652 w 778"/>
                      <a:gd name="T63" fmla="*/ 456 h 607"/>
                      <a:gd name="T64" fmla="*/ 655 w 778"/>
                      <a:gd name="T65" fmla="*/ 520 h 607"/>
                      <a:gd name="T66" fmla="*/ 654 w 778"/>
                      <a:gd name="T67" fmla="*/ 574 h 607"/>
                      <a:gd name="T68" fmla="*/ 640 w 778"/>
                      <a:gd name="T69" fmla="*/ 599 h 607"/>
                      <a:gd name="T70" fmla="*/ 547 w 778"/>
                      <a:gd name="T71" fmla="*/ 607 h 607"/>
                      <a:gd name="T72" fmla="*/ 389 w 778"/>
                      <a:gd name="T73" fmla="*/ 593 h 607"/>
                      <a:gd name="T74" fmla="*/ 227 w 778"/>
                      <a:gd name="T75" fmla="*/ 561 h 607"/>
                      <a:gd name="T76" fmla="*/ 108 w 778"/>
                      <a:gd name="T77" fmla="*/ 542 h 607"/>
                      <a:gd name="T78" fmla="*/ 9 w 778"/>
                      <a:gd name="T79" fmla="*/ 524 h 607"/>
                      <a:gd name="T80" fmla="*/ 0 w 778"/>
                      <a:gd name="T81" fmla="*/ 499 h 607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778" h="607">
                        <a:moveTo>
                          <a:pt x="0" y="499"/>
                        </a:moveTo>
                        <a:lnTo>
                          <a:pt x="115" y="525"/>
                        </a:lnTo>
                        <a:lnTo>
                          <a:pt x="276" y="554"/>
                        </a:lnTo>
                        <a:lnTo>
                          <a:pt x="407" y="576"/>
                        </a:lnTo>
                        <a:lnTo>
                          <a:pt x="526" y="580"/>
                        </a:lnTo>
                        <a:lnTo>
                          <a:pt x="604" y="580"/>
                        </a:lnTo>
                        <a:lnTo>
                          <a:pt x="627" y="573"/>
                        </a:lnTo>
                        <a:lnTo>
                          <a:pt x="637" y="516"/>
                        </a:lnTo>
                        <a:lnTo>
                          <a:pt x="633" y="362"/>
                        </a:lnTo>
                        <a:lnTo>
                          <a:pt x="628" y="174"/>
                        </a:lnTo>
                        <a:lnTo>
                          <a:pt x="622" y="106"/>
                        </a:lnTo>
                        <a:lnTo>
                          <a:pt x="610" y="79"/>
                        </a:lnTo>
                        <a:lnTo>
                          <a:pt x="405" y="69"/>
                        </a:lnTo>
                        <a:lnTo>
                          <a:pt x="209" y="42"/>
                        </a:lnTo>
                        <a:lnTo>
                          <a:pt x="101" y="26"/>
                        </a:lnTo>
                        <a:lnTo>
                          <a:pt x="63" y="26"/>
                        </a:lnTo>
                        <a:lnTo>
                          <a:pt x="87" y="3"/>
                        </a:lnTo>
                        <a:lnTo>
                          <a:pt x="133" y="15"/>
                        </a:lnTo>
                        <a:lnTo>
                          <a:pt x="268" y="32"/>
                        </a:lnTo>
                        <a:lnTo>
                          <a:pt x="396" y="45"/>
                        </a:lnTo>
                        <a:lnTo>
                          <a:pt x="511" y="53"/>
                        </a:lnTo>
                        <a:lnTo>
                          <a:pt x="619" y="60"/>
                        </a:lnTo>
                        <a:lnTo>
                          <a:pt x="709" y="35"/>
                        </a:lnTo>
                        <a:lnTo>
                          <a:pt x="763" y="0"/>
                        </a:lnTo>
                        <a:lnTo>
                          <a:pt x="778" y="24"/>
                        </a:lnTo>
                        <a:lnTo>
                          <a:pt x="730" y="45"/>
                        </a:lnTo>
                        <a:lnTo>
                          <a:pt x="660" y="75"/>
                        </a:lnTo>
                        <a:lnTo>
                          <a:pt x="638" y="86"/>
                        </a:lnTo>
                        <a:lnTo>
                          <a:pt x="645" y="186"/>
                        </a:lnTo>
                        <a:lnTo>
                          <a:pt x="649" y="283"/>
                        </a:lnTo>
                        <a:lnTo>
                          <a:pt x="651" y="371"/>
                        </a:lnTo>
                        <a:lnTo>
                          <a:pt x="652" y="456"/>
                        </a:lnTo>
                        <a:lnTo>
                          <a:pt x="655" y="520"/>
                        </a:lnTo>
                        <a:lnTo>
                          <a:pt x="654" y="574"/>
                        </a:lnTo>
                        <a:lnTo>
                          <a:pt x="640" y="599"/>
                        </a:lnTo>
                        <a:lnTo>
                          <a:pt x="547" y="607"/>
                        </a:lnTo>
                        <a:lnTo>
                          <a:pt x="389" y="593"/>
                        </a:lnTo>
                        <a:lnTo>
                          <a:pt x="227" y="561"/>
                        </a:lnTo>
                        <a:lnTo>
                          <a:pt x="108" y="542"/>
                        </a:lnTo>
                        <a:lnTo>
                          <a:pt x="9" y="524"/>
                        </a:lnTo>
                        <a:lnTo>
                          <a:pt x="0" y="49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8" name="Freeform 25"/>
                  <p:cNvSpPr>
                    <a:spLocks/>
                  </p:cNvSpPr>
                  <p:nvPr/>
                </p:nvSpPr>
                <p:spPr bwMode="auto">
                  <a:xfrm>
                    <a:off x="1658" y="858"/>
                    <a:ext cx="430" cy="466"/>
                  </a:xfrm>
                  <a:custGeom>
                    <a:avLst/>
                    <a:gdLst>
                      <a:gd name="T0" fmla="*/ 0 w 430"/>
                      <a:gd name="T1" fmla="*/ 0 h 466"/>
                      <a:gd name="T2" fmla="*/ 159 w 430"/>
                      <a:gd name="T3" fmla="*/ 19 h 466"/>
                      <a:gd name="T4" fmla="*/ 271 w 430"/>
                      <a:gd name="T5" fmla="*/ 32 h 466"/>
                      <a:gd name="T6" fmla="*/ 394 w 430"/>
                      <a:gd name="T7" fmla="*/ 54 h 466"/>
                      <a:gd name="T8" fmla="*/ 412 w 430"/>
                      <a:gd name="T9" fmla="*/ 70 h 466"/>
                      <a:gd name="T10" fmla="*/ 422 w 430"/>
                      <a:gd name="T11" fmla="*/ 95 h 466"/>
                      <a:gd name="T12" fmla="*/ 430 w 430"/>
                      <a:gd name="T13" fmla="*/ 213 h 466"/>
                      <a:gd name="T14" fmla="*/ 430 w 430"/>
                      <a:gd name="T15" fmla="*/ 346 h 466"/>
                      <a:gd name="T16" fmla="*/ 426 w 430"/>
                      <a:gd name="T17" fmla="*/ 438 h 466"/>
                      <a:gd name="T18" fmla="*/ 412 w 430"/>
                      <a:gd name="T19" fmla="*/ 464 h 466"/>
                      <a:gd name="T20" fmla="*/ 385 w 430"/>
                      <a:gd name="T21" fmla="*/ 466 h 466"/>
                      <a:gd name="T22" fmla="*/ 246 w 430"/>
                      <a:gd name="T23" fmla="*/ 428 h 466"/>
                      <a:gd name="T24" fmla="*/ 395 w 430"/>
                      <a:gd name="T25" fmla="*/ 440 h 466"/>
                      <a:gd name="T26" fmla="*/ 405 w 430"/>
                      <a:gd name="T27" fmla="*/ 435 h 466"/>
                      <a:gd name="T28" fmla="*/ 412 w 430"/>
                      <a:gd name="T29" fmla="*/ 373 h 466"/>
                      <a:gd name="T30" fmla="*/ 414 w 430"/>
                      <a:gd name="T31" fmla="*/ 285 h 466"/>
                      <a:gd name="T32" fmla="*/ 409 w 430"/>
                      <a:gd name="T33" fmla="*/ 165 h 466"/>
                      <a:gd name="T34" fmla="*/ 401 w 430"/>
                      <a:gd name="T35" fmla="*/ 88 h 466"/>
                      <a:gd name="T36" fmla="*/ 385 w 430"/>
                      <a:gd name="T37" fmla="*/ 73 h 466"/>
                      <a:gd name="T38" fmla="*/ 297 w 430"/>
                      <a:gd name="T39" fmla="*/ 56 h 466"/>
                      <a:gd name="T40" fmla="*/ 176 w 430"/>
                      <a:gd name="T41" fmla="*/ 41 h 466"/>
                      <a:gd name="T42" fmla="*/ 78 w 430"/>
                      <a:gd name="T43" fmla="*/ 22 h 466"/>
                      <a:gd name="T44" fmla="*/ 0 w 430"/>
                      <a:gd name="T45" fmla="*/ 0 h 46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430" h="466">
                        <a:moveTo>
                          <a:pt x="0" y="0"/>
                        </a:moveTo>
                        <a:lnTo>
                          <a:pt x="159" y="19"/>
                        </a:lnTo>
                        <a:lnTo>
                          <a:pt x="271" y="32"/>
                        </a:lnTo>
                        <a:lnTo>
                          <a:pt x="394" y="54"/>
                        </a:lnTo>
                        <a:lnTo>
                          <a:pt x="412" y="70"/>
                        </a:lnTo>
                        <a:lnTo>
                          <a:pt x="422" y="95"/>
                        </a:lnTo>
                        <a:lnTo>
                          <a:pt x="430" y="213"/>
                        </a:lnTo>
                        <a:lnTo>
                          <a:pt x="430" y="346"/>
                        </a:lnTo>
                        <a:lnTo>
                          <a:pt x="426" y="438"/>
                        </a:lnTo>
                        <a:lnTo>
                          <a:pt x="412" y="464"/>
                        </a:lnTo>
                        <a:lnTo>
                          <a:pt x="385" y="466"/>
                        </a:lnTo>
                        <a:lnTo>
                          <a:pt x="246" y="428"/>
                        </a:lnTo>
                        <a:lnTo>
                          <a:pt x="395" y="440"/>
                        </a:lnTo>
                        <a:lnTo>
                          <a:pt x="405" y="435"/>
                        </a:lnTo>
                        <a:lnTo>
                          <a:pt x="412" y="373"/>
                        </a:lnTo>
                        <a:lnTo>
                          <a:pt x="414" y="285"/>
                        </a:lnTo>
                        <a:lnTo>
                          <a:pt x="409" y="165"/>
                        </a:lnTo>
                        <a:lnTo>
                          <a:pt x="401" y="88"/>
                        </a:lnTo>
                        <a:lnTo>
                          <a:pt x="385" y="73"/>
                        </a:lnTo>
                        <a:lnTo>
                          <a:pt x="297" y="56"/>
                        </a:lnTo>
                        <a:lnTo>
                          <a:pt x="176" y="41"/>
                        </a:lnTo>
                        <a:lnTo>
                          <a:pt x="78" y="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9" name="Freeform 26"/>
                  <p:cNvSpPr>
                    <a:spLocks/>
                  </p:cNvSpPr>
                  <p:nvPr/>
                </p:nvSpPr>
                <p:spPr bwMode="auto">
                  <a:xfrm>
                    <a:off x="1574" y="853"/>
                    <a:ext cx="453" cy="464"/>
                  </a:xfrm>
                  <a:custGeom>
                    <a:avLst/>
                    <a:gdLst>
                      <a:gd name="T0" fmla="*/ 257 w 453"/>
                      <a:gd name="T1" fmla="*/ 27 h 464"/>
                      <a:gd name="T2" fmla="*/ 102 w 453"/>
                      <a:gd name="T3" fmla="*/ 2 h 464"/>
                      <a:gd name="T4" fmla="*/ 57 w 453"/>
                      <a:gd name="T5" fmla="*/ 0 h 464"/>
                      <a:gd name="T6" fmla="*/ 45 w 453"/>
                      <a:gd name="T7" fmla="*/ 17 h 464"/>
                      <a:gd name="T8" fmla="*/ 32 w 453"/>
                      <a:gd name="T9" fmla="*/ 50 h 464"/>
                      <a:gd name="T10" fmla="*/ 12 w 453"/>
                      <a:gd name="T11" fmla="*/ 141 h 464"/>
                      <a:gd name="T12" fmla="*/ 2 w 453"/>
                      <a:gd name="T13" fmla="*/ 232 h 464"/>
                      <a:gd name="T14" fmla="*/ 0 w 453"/>
                      <a:gd name="T15" fmla="*/ 325 h 464"/>
                      <a:gd name="T16" fmla="*/ 14 w 453"/>
                      <a:gd name="T17" fmla="*/ 362 h 464"/>
                      <a:gd name="T18" fmla="*/ 21 w 453"/>
                      <a:gd name="T19" fmla="*/ 374 h 464"/>
                      <a:gd name="T20" fmla="*/ 119 w 453"/>
                      <a:gd name="T21" fmla="*/ 400 h 464"/>
                      <a:gd name="T22" fmla="*/ 245 w 453"/>
                      <a:gd name="T23" fmla="*/ 425 h 464"/>
                      <a:gd name="T24" fmla="*/ 340 w 453"/>
                      <a:gd name="T25" fmla="*/ 441 h 464"/>
                      <a:gd name="T26" fmla="*/ 453 w 453"/>
                      <a:gd name="T27" fmla="*/ 464 h 464"/>
                      <a:gd name="T28" fmla="*/ 450 w 453"/>
                      <a:gd name="T29" fmla="*/ 449 h 464"/>
                      <a:gd name="T30" fmla="*/ 363 w 453"/>
                      <a:gd name="T31" fmla="*/ 429 h 464"/>
                      <a:gd name="T32" fmla="*/ 248 w 453"/>
                      <a:gd name="T33" fmla="*/ 403 h 464"/>
                      <a:gd name="T34" fmla="*/ 92 w 453"/>
                      <a:gd name="T35" fmla="*/ 375 h 464"/>
                      <a:gd name="T36" fmla="*/ 36 w 453"/>
                      <a:gd name="T37" fmla="*/ 349 h 464"/>
                      <a:gd name="T38" fmla="*/ 20 w 453"/>
                      <a:gd name="T39" fmla="*/ 333 h 464"/>
                      <a:gd name="T40" fmla="*/ 18 w 453"/>
                      <a:gd name="T41" fmla="*/ 305 h 464"/>
                      <a:gd name="T42" fmla="*/ 21 w 453"/>
                      <a:gd name="T43" fmla="*/ 228 h 464"/>
                      <a:gd name="T44" fmla="*/ 35 w 453"/>
                      <a:gd name="T45" fmla="*/ 135 h 464"/>
                      <a:gd name="T46" fmla="*/ 56 w 453"/>
                      <a:gd name="T47" fmla="*/ 43 h 464"/>
                      <a:gd name="T48" fmla="*/ 69 w 453"/>
                      <a:gd name="T49" fmla="*/ 22 h 464"/>
                      <a:gd name="T50" fmla="*/ 176 w 453"/>
                      <a:gd name="T51" fmla="*/ 24 h 464"/>
                      <a:gd name="T52" fmla="*/ 257 w 453"/>
                      <a:gd name="T53" fmla="*/ 27 h 464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0" t="0" r="r" b="b"/>
                    <a:pathLst>
                      <a:path w="453" h="464">
                        <a:moveTo>
                          <a:pt x="257" y="27"/>
                        </a:moveTo>
                        <a:lnTo>
                          <a:pt x="102" y="2"/>
                        </a:lnTo>
                        <a:lnTo>
                          <a:pt x="57" y="0"/>
                        </a:lnTo>
                        <a:lnTo>
                          <a:pt x="45" y="17"/>
                        </a:lnTo>
                        <a:lnTo>
                          <a:pt x="32" y="50"/>
                        </a:lnTo>
                        <a:lnTo>
                          <a:pt x="12" y="141"/>
                        </a:lnTo>
                        <a:lnTo>
                          <a:pt x="2" y="232"/>
                        </a:lnTo>
                        <a:lnTo>
                          <a:pt x="0" y="325"/>
                        </a:lnTo>
                        <a:lnTo>
                          <a:pt x="14" y="362"/>
                        </a:lnTo>
                        <a:lnTo>
                          <a:pt x="21" y="374"/>
                        </a:lnTo>
                        <a:lnTo>
                          <a:pt x="119" y="400"/>
                        </a:lnTo>
                        <a:lnTo>
                          <a:pt x="245" y="425"/>
                        </a:lnTo>
                        <a:lnTo>
                          <a:pt x="340" y="441"/>
                        </a:lnTo>
                        <a:lnTo>
                          <a:pt x="453" y="464"/>
                        </a:lnTo>
                        <a:lnTo>
                          <a:pt x="450" y="449"/>
                        </a:lnTo>
                        <a:lnTo>
                          <a:pt x="363" y="429"/>
                        </a:lnTo>
                        <a:lnTo>
                          <a:pt x="248" y="403"/>
                        </a:lnTo>
                        <a:lnTo>
                          <a:pt x="92" y="375"/>
                        </a:lnTo>
                        <a:lnTo>
                          <a:pt x="36" y="349"/>
                        </a:lnTo>
                        <a:lnTo>
                          <a:pt x="20" y="333"/>
                        </a:lnTo>
                        <a:lnTo>
                          <a:pt x="18" y="305"/>
                        </a:lnTo>
                        <a:lnTo>
                          <a:pt x="21" y="228"/>
                        </a:lnTo>
                        <a:lnTo>
                          <a:pt x="35" y="135"/>
                        </a:lnTo>
                        <a:lnTo>
                          <a:pt x="56" y="43"/>
                        </a:lnTo>
                        <a:lnTo>
                          <a:pt x="69" y="22"/>
                        </a:lnTo>
                        <a:lnTo>
                          <a:pt x="176" y="24"/>
                        </a:lnTo>
                        <a:lnTo>
                          <a:pt x="257" y="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2560" name="Group 27"/>
            <p:cNvGrpSpPr>
              <a:grpSpLocks/>
            </p:cNvGrpSpPr>
            <p:nvPr/>
          </p:nvGrpSpPr>
          <p:grpSpPr bwMode="auto">
            <a:xfrm>
              <a:off x="4176" y="2688"/>
              <a:ext cx="796" cy="654"/>
              <a:chOff x="2543" y="3163"/>
              <a:chExt cx="973" cy="799"/>
            </a:xfrm>
          </p:grpSpPr>
          <p:sp>
            <p:nvSpPr>
              <p:cNvPr id="22561" name="Freeform 28"/>
              <p:cNvSpPr>
                <a:spLocks/>
              </p:cNvSpPr>
              <p:nvPr/>
            </p:nvSpPr>
            <p:spPr bwMode="auto">
              <a:xfrm>
                <a:off x="2598" y="3163"/>
                <a:ext cx="353" cy="287"/>
              </a:xfrm>
              <a:custGeom>
                <a:avLst/>
                <a:gdLst>
                  <a:gd name="T0" fmla="*/ 221 w 353"/>
                  <a:gd name="T1" fmla="*/ 76 h 287"/>
                  <a:gd name="T2" fmla="*/ 194 w 353"/>
                  <a:gd name="T3" fmla="*/ 41 h 287"/>
                  <a:gd name="T4" fmla="*/ 164 w 353"/>
                  <a:gd name="T5" fmla="*/ 18 h 287"/>
                  <a:gd name="T6" fmla="*/ 130 w 353"/>
                  <a:gd name="T7" fmla="*/ 5 h 287"/>
                  <a:gd name="T8" fmla="*/ 103 w 353"/>
                  <a:gd name="T9" fmla="*/ 0 h 287"/>
                  <a:gd name="T10" fmla="*/ 67 w 353"/>
                  <a:gd name="T11" fmla="*/ 8 h 287"/>
                  <a:gd name="T12" fmla="*/ 39 w 353"/>
                  <a:gd name="T13" fmla="*/ 23 h 287"/>
                  <a:gd name="T14" fmla="*/ 17 w 353"/>
                  <a:gd name="T15" fmla="*/ 44 h 287"/>
                  <a:gd name="T16" fmla="*/ 5 w 353"/>
                  <a:gd name="T17" fmla="*/ 78 h 287"/>
                  <a:gd name="T18" fmla="*/ 0 w 353"/>
                  <a:gd name="T19" fmla="*/ 113 h 287"/>
                  <a:gd name="T20" fmla="*/ 8 w 353"/>
                  <a:gd name="T21" fmla="*/ 150 h 287"/>
                  <a:gd name="T22" fmla="*/ 18 w 353"/>
                  <a:gd name="T23" fmla="*/ 195 h 287"/>
                  <a:gd name="T24" fmla="*/ 44 w 353"/>
                  <a:gd name="T25" fmla="*/ 235 h 287"/>
                  <a:gd name="T26" fmla="*/ 68 w 353"/>
                  <a:gd name="T27" fmla="*/ 260 h 287"/>
                  <a:gd name="T28" fmla="*/ 103 w 353"/>
                  <a:gd name="T29" fmla="*/ 278 h 287"/>
                  <a:gd name="T30" fmla="*/ 135 w 353"/>
                  <a:gd name="T31" fmla="*/ 287 h 287"/>
                  <a:gd name="T32" fmla="*/ 171 w 353"/>
                  <a:gd name="T33" fmla="*/ 287 h 287"/>
                  <a:gd name="T34" fmla="*/ 200 w 353"/>
                  <a:gd name="T35" fmla="*/ 273 h 287"/>
                  <a:gd name="T36" fmla="*/ 221 w 353"/>
                  <a:gd name="T37" fmla="*/ 255 h 287"/>
                  <a:gd name="T38" fmla="*/ 236 w 353"/>
                  <a:gd name="T39" fmla="*/ 226 h 287"/>
                  <a:gd name="T40" fmla="*/ 241 w 353"/>
                  <a:gd name="T41" fmla="*/ 205 h 287"/>
                  <a:gd name="T42" fmla="*/ 244 w 353"/>
                  <a:gd name="T43" fmla="*/ 173 h 287"/>
                  <a:gd name="T44" fmla="*/ 236 w 353"/>
                  <a:gd name="T45" fmla="*/ 140 h 287"/>
                  <a:gd name="T46" fmla="*/ 232 w 353"/>
                  <a:gd name="T47" fmla="*/ 108 h 287"/>
                  <a:gd name="T48" fmla="*/ 280 w 353"/>
                  <a:gd name="T49" fmla="*/ 81 h 287"/>
                  <a:gd name="T50" fmla="*/ 330 w 353"/>
                  <a:gd name="T51" fmla="*/ 63 h 287"/>
                  <a:gd name="T52" fmla="*/ 348 w 353"/>
                  <a:gd name="T53" fmla="*/ 49 h 287"/>
                  <a:gd name="T54" fmla="*/ 353 w 353"/>
                  <a:gd name="T55" fmla="*/ 27 h 287"/>
                  <a:gd name="T56" fmla="*/ 341 w 353"/>
                  <a:gd name="T57" fmla="*/ 17 h 287"/>
                  <a:gd name="T58" fmla="*/ 321 w 353"/>
                  <a:gd name="T59" fmla="*/ 9 h 287"/>
                  <a:gd name="T60" fmla="*/ 295 w 353"/>
                  <a:gd name="T61" fmla="*/ 21 h 287"/>
                  <a:gd name="T62" fmla="*/ 268 w 353"/>
                  <a:gd name="T63" fmla="*/ 53 h 287"/>
                  <a:gd name="T64" fmla="*/ 221 w 353"/>
                  <a:gd name="T65" fmla="*/ 76 h 2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53" h="287">
                    <a:moveTo>
                      <a:pt x="221" y="76"/>
                    </a:moveTo>
                    <a:lnTo>
                      <a:pt x="194" y="41"/>
                    </a:lnTo>
                    <a:lnTo>
                      <a:pt x="164" y="18"/>
                    </a:lnTo>
                    <a:lnTo>
                      <a:pt x="130" y="5"/>
                    </a:lnTo>
                    <a:lnTo>
                      <a:pt x="103" y="0"/>
                    </a:lnTo>
                    <a:lnTo>
                      <a:pt x="67" y="8"/>
                    </a:lnTo>
                    <a:lnTo>
                      <a:pt x="39" y="23"/>
                    </a:lnTo>
                    <a:lnTo>
                      <a:pt x="17" y="44"/>
                    </a:lnTo>
                    <a:lnTo>
                      <a:pt x="5" y="78"/>
                    </a:lnTo>
                    <a:lnTo>
                      <a:pt x="0" y="113"/>
                    </a:lnTo>
                    <a:lnTo>
                      <a:pt x="8" y="150"/>
                    </a:lnTo>
                    <a:lnTo>
                      <a:pt x="18" y="195"/>
                    </a:lnTo>
                    <a:lnTo>
                      <a:pt x="44" y="235"/>
                    </a:lnTo>
                    <a:lnTo>
                      <a:pt x="68" y="260"/>
                    </a:lnTo>
                    <a:lnTo>
                      <a:pt x="103" y="278"/>
                    </a:lnTo>
                    <a:lnTo>
                      <a:pt x="135" y="287"/>
                    </a:lnTo>
                    <a:lnTo>
                      <a:pt x="171" y="287"/>
                    </a:lnTo>
                    <a:lnTo>
                      <a:pt x="200" y="273"/>
                    </a:lnTo>
                    <a:lnTo>
                      <a:pt x="221" y="255"/>
                    </a:lnTo>
                    <a:lnTo>
                      <a:pt x="236" y="226"/>
                    </a:lnTo>
                    <a:lnTo>
                      <a:pt x="241" y="205"/>
                    </a:lnTo>
                    <a:lnTo>
                      <a:pt x="244" y="173"/>
                    </a:lnTo>
                    <a:lnTo>
                      <a:pt x="236" y="140"/>
                    </a:lnTo>
                    <a:lnTo>
                      <a:pt x="232" y="108"/>
                    </a:lnTo>
                    <a:lnTo>
                      <a:pt x="280" y="81"/>
                    </a:lnTo>
                    <a:lnTo>
                      <a:pt x="330" y="63"/>
                    </a:lnTo>
                    <a:lnTo>
                      <a:pt x="348" y="49"/>
                    </a:lnTo>
                    <a:lnTo>
                      <a:pt x="353" y="27"/>
                    </a:lnTo>
                    <a:lnTo>
                      <a:pt x="341" y="17"/>
                    </a:lnTo>
                    <a:lnTo>
                      <a:pt x="321" y="9"/>
                    </a:lnTo>
                    <a:lnTo>
                      <a:pt x="295" y="21"/>
                    </a:lnTo>
                    <a:lnTo>
                      <a:pt x="268" y="53"/>
                    </a:lnTo>
                    <a:lnTo>
                      <a:pt x="221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2" name="Freeform 29"/>
              <p:cNvSpPr>
                <a:spLocks/>
              </p:cNvSpPr>
              <p:nvPr/>
            </p:nvSpPr>
            <p:spPr bwMode="auto">
              <a:xfrm>
                <a:off x="2727" y="3451"/>
                <a:ext cx="297" cy="493"/>
              </a:xfrm>
              <a:custGeom>
                <a:avLst/>
                <a:gdLst>
                  <a:gd name="T0" fmla="*/ 40 w 297"/>
                  <a:gd name="T1" fmla="*/ 170 h 493"/>
                  <a:gd name="T2" fmla="*/ 14 w 297"/>
                  <a:gd name="T3" fmla="*/ 143 h 493"/>
                  <a:gd name="T4" fmla="*/ 3 w 297"/>
                  <a:gd name="T5" fmla="*/ 112 h 493"/>
                  <a:gd name="T6" fmla="*/ 0 w 297"/>
                  <a:gd name="T7" fmla="*/ 86 h 493"/>
                  <a:gd name="T8" fmla="*/ 9 w 297"/>
                  <a:gd name="T9" fmla="*/ 62 h 493"/>
                  <a:gd name="T10" fmla="*/ 21 w 297"/>
                  <a:gd name="T11" fmla="*/ 39 h 493"/>
                  <a:gd name="T12" fmla="*/ 49 w 297"/>
                  <a:gd name="T13" fmla="*/ 21 h 493"/>
                  <a:gd name="T14" fmla="*/ 78 w 297"/>
                  <a:gd name="T15" fmla="*/ 3 h 493"/>
                  <a:gd name="T16" fmla="*/ 122 w 297"/>
                  <a:gd name="T17" fmla="*/ 0 h 493"/>
                  <a:gd name="T18" fmla="*/ 149 w 297"/>
                  <a:gd name="T19" fmla="*/ 8 h 493"/>
                  <a:gd name="T20" fmla="*/ 169 w 297"/>
                  <a:gd name="T21" fmla="*/ 21 h 493"/>
                  <a:gd name="T22" fmla="*/ 201 w 297"/>
                  <a:gd name="T23" fmla="*/ 48 h 493"/>
                  <a:gd name="T24" fmla="*/ 224 w 297"/>
                  <a:gd name="T25" fmla="*/ 90 h 493"/>
                  <a:gd name="T26" fmla="*/ 245 w 297"/>
                  <a:gd name="T27" fmla="*/ 130 h 493"/>
                  <a:gd name="T28" fmla="*/ 263 w 297"/>
                  <a:gd name="T29" fmla="*/ 198 h 493"/>
                  <a:gd name="T30" fmla="*/ 274 w 297"/>
                  <a:gd name="T31" fmla="*/ 249 h 493"/>
                  <a:gd name="T32" fmla="*/ 282 w 297"/>
                  <a:gd name="T33" fmla="*/ 311 h 493"/>
                  <a:gd name="T34" fmla="*/ 288 w 297"/>
                  <a:gd name="T35" fmla="*/ 360 h 493"/>
                  <a:gd name="T36" fmla="*/ 297 w 297"/>
                  <a:gd name="T37" fmla="*/ 398 h 493"/>
                  <a:gd name="T38" fmla="*/ 297 w 297"/>
                  <a:gd name="T39" fmla="*/ 433 h 493"/>
                  <a:gd name="T40" fmla="*/ 288 w 297"/>
                  <a:gd name="T41" fmla="*/ 461 h 493"/>
                  <a:gd name="T42" fmla="*/ 274 w 297"/>
                  <a:gd name="T43" fmla="*/ 479 h 493"/>
                  <a:gd name="T44" fmla="*/ 251 w 297"/>
                  <a:gd name="T45" fmla="*/ 488 h 493"/>
                  <a:gd name="T46" fmla="*/ 222 w 297"/>
                  <a:gd name="T47" fmla="*/ 493 h 493"/>
                  <a:gd name="T48" fmla="*/ 90 w 297"/>
                  <a:gd name="T49" fmla="*/ 487 h 493"/>
                  <a:gd name="T50" fmla="*/ 62 w 297"/>
                  <a:gd name="T51" fmla="*/ 470 h 493"/>
                  <a:gd name="T52" fmla="*/ 44 w 297"/>
                  <a:gd name="T53" fmla="*/ 430 h 493"/>
                  <a:gd name="T54" fmla="*/ 37 w 297"/>
                  <a:gd name="T55" fmla="*/ 392 h 493"/>
                  <a:gd name="T56" fmla="*/ 40 w 297"/>
                  <a:gd name="T57" fmla="*/ 339 h 493"/>
                  <a:gd name="T58" fmla="*/ 53 w 297"/>
                  <a:gd name="T59" fmla="*/ 303 h 493"/>
                  <a:gd name="T60" fmla="*/ 73 w 297"/>
                  <a:gd name="T61" fmla="*/ 280 h 493"/>
                  <a:gd name="T62" fmla="*/ 78 w 297"/>
                  <a:gd name="T63" fmla="*/ 262 h 493"/>
                  <a:gd name="T64" fmla="*/ 73 w 297"/>
                  <a:gd name="T65" fmla="*/ 244 h 493"/>
                  <a:gd name="T66" fmla="*/ 64 w 297"/>
                  <a:gd name="T67" fmla="*/ 217 h 493"/>
                  <a:gd name="T68" fmla="*/ 49 w 297"/>
                  <a:gd name="T69" fmla="*/ 193 h 493"/>
                  <a:gd name="T70" fmla="*/ 40 w 297"/>
                  <a:gd name="T71" fmla="*/ 170 h 49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97" h="493">
                    <a:moveTo>
                      <a:pt x="40" y="170"/>
                    </a:moveTo>
                    <a:lnTo>
                      <a:pt x="14" y="143"/>
                    </a:lnTo>
                    <a:lnTo>
                      <a:pt x="3" y="112"/>
                    </a:lnTo>
                    <a:lnTo>
                      <a:pt x="0" y="86"/>
                    </a:lnTo>
                    <a:lnTo>
                      <a:pt x="9" y="62"/>
                    </a:lnTo>
                    <a:lnTo>
                      <a:pt x="21" y="39"/>
                    </a:lnTo>
                    <a:lnTo>
                      <a:pt x="49" y="21"/>
                    </a:lnTo>
                    <a:lnTo>
                      <a:pt x="78" y="3"/>
                    </a:lnTo>
                    <a:lnTo>
                      <a:pt x="122" y="0"/>
                    </a:lnTo>
                    <a:lnTo>
                      <a:pt x="149" y="8"/>
                    </a:lnTo>
                    <a:lnTo>
                      <a:pt x="169" y="21"/>
                    </a:lnTo>
                    <a:lnTo>
                      <a:pt x="201" y="48"/>
                    </a:lnTo>
                    <a:lnTo>
                      <a:pt x="224" y="90"/>
                    </a:lnTo>
                    <a:lnTo>
                      <a:pt x="245" y="130"/>
                    </a:lnTo>
                    <a:lnTo>
                      <a:pt x="263" y="198"/>
                    </a:lnTo>
                    <a:lnTo>
                      <a:pt x="274" y="249"/>
                    </a:lnTo>
                    <a:lnTo>
                      <a:pt x="282" y="311"/>
                    </a:lnTo>
                    <a:lnTo>
                      <a:pt x="288" y="360"/>
                    </a:lnTo>
                    <a:lnTo>
                      <a:pt x="297" y="398"/>
                    </a:lnTo>
                    <a:lnTo>
                      <a:pt x="297" y="433"/>
                    </a:lnTo>
                    <a:lnTo>
                      <a:pt x="288" y="461"/>
                    </a:lnTo>
                    <a:lnTo>
                      <a:pt x="274" y="479"/>
                    </a:lnTo>
                    <a:lnTo>
                      <a:pt x="251" y="488"/>
                    </a:lnTo>
                    <a:lnTo>
                      <a:pt x="222" y="493"/>
                    </a:lnTo>
                    <a:lnTo>
                      <a:pt x="90" y="487"/>
                    </a:lnTo>
                    <a:lnTo>
                      <a:pt x="62" y="470"/>
                    </a:lnTo>
                    <a:lnTo>
                      <a:pt x="44" y="430"/>
                    </a:lnTo>
                    <a:lnTo>
                      <a:pt x="37" y="392"/>
                    </a:lnTo>
                    <a:lnTo>
                      <a:pt x="40" y="339"/>
                    </a:lnTo>
                    <a:lnTo>
                      <a:pt x="53" y="303"/>
                    </a:lnTo>
                    <a:lnTo>
                      <a:pt x="73" y="280"/>
                    </a:lnTo>
                    <a:lnTo>
                      <a:pt x="78" y="262"/>
                    </a:lnTo>
                    <a:lnTo>
                      <a:pt x="73" y="244"/>
                    </a:lnTo>
                    <a:lnTo>
                      <a:pt x="64" y="217"/>
                    </a:lnTo>
                    <a:lnTo>
                      <a:pt x="49" y="193"/>
                    </a:lnTo>
                    <a:lnTo>
                      <a:pt x="40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3" name="Freeform 30"/>
              <p:cNvSpPr>
                <a:spLocks/>
              </p:cNvSpPr>
              <p:nvPr/>
            </p:nvSpPr>
            <p:spPr bwMode="auto">
              <a:xfrm>
                <a:off x="2543" y="3494"/>
                <a:ext cx="250" cy="455"/>
              </a:xfrm>
              <a:custGeom>
                <a:avLst/>
                <a:gdLst>
                  <a:gd name="T0" fmla="*/ 153 w 250"/>
                  <a:gd name="T1" fmla="*/ 74 h 455"/>
                  <a:gd name="T2" fmla="*/ 186 w 250"/>
                  <a:gd name="T3" fmla="*/ 24 h 455"/>
                  <a:gd name="T4" fmla="*/ 209 w 250"/>
                  <a:gd name="T5" fmla="*/ 5 h 455"/>
                  <a:gd name="T6" fmla="*/ 235 w 250"/>
                  <a:gd name="T7" fmla="*/ 0 h 455"/>
                  <a:gd name="T8" fmla="*/ 250 w 250"/>
                  <a:gd name="T9" fmla="*/ 45 h 455"/>
                  <a:gd name="T10" fmla="*/ 227 w 250"/>
                  <a:gd name="T11" fmla="*/ 83 h 455"/>
                  <a:gd name="T12" fmla="*/ 209 w 250"/>
                  <a:gd name="T13" fmla="*/ 97 h 455"/>
                  <a:gd name="T14" fmla="*/ 175 w 250"/>
                  <a:gd name="T15" fmla="*/ 132 h 455"/>
                  <a:gd name="T16" fmla="*/ 144 w 250"/>
                  <a:gd name="T17" fmla="*/ 187 h 455"/>
                  <a:gd name="T18" fmla="*/ 129 w 250"/>
                  <a:gd name="T19" fmla="*/ 254 h 455"/>
                  <a:gd name="T20" fmla="*/ 124 w 250"/>
                  <a:gd name="T21" fmla="*/ 314 h 455"/>
                  <a:gd name="T22" fmla="*/ 121 w 250"/>
                  <a:gd name="T23" fmla="*/ 369 h 455"/>
                  <a:gd name="T24" fmla="*/ 124 w 250"/>
                  <a:gd name="T25" fmla="*/ 408 h 455"/>
                  <a:gd name="T26" fmla="*/ 135 w 250"/>
                  <a:gd name="T27" fmla="*/ 408 h 455"/>
                  <a:gd name="T28" fmla="*/ 161 w 250"/>
                  <a:gd name="T29" fmla="*/ 387 h 455"/>
                  <a:gd name="T30" fmla="*/ 193 w 250"/>
                  <a:gd name="T31" fmla="*/ 399 h 455"/>
                  <a:gd name="T32" fmla="*/ 172 w 250"/>
                  <a:gd name="T33" fmla="*/ 419 h 455"/>
                  <a:gd name="T34" fmla="*/ 130 w 250"/>
                  <a:gd name="T35" fmla="*/ 437 h 455"/>
                  <a:gd name="T36" fmla="*/ 117 w 250"/>
                  <a:gd name="T37" fmla="*/ 453 h 455"/>
                  <a:gd name="T38" fmla="*/ 80 w 250"/>
                  <a:gd name="T39" fmla="*/ 455 h 455"/>
                  <a:gd name="T40" fmla="*/ 46 w 250"/>
                  <a:gd name="T41" fmla="*/ 440 h 455"/>
                  <a:gd name="T42" fmla="*/ 0 w 250"/>
                  <a:gd name="T43" fmla="*/ 419 h 455"/>
                  <a:gd name="T44" fmla="*/ 5 w 250"/>
                  <a:gd name="T45" fmla="*/ 392 h 455"/>
                  <a:gd name="T46" fmla="*/ 20 w 250"/>
                  <a:gd name="T47" fmla="*/ 387 h 455"/>
                  <a:gd name="T48" fmla="*/ 57 w 250"/>
                  <a:gd name="T49" fmla="*/ 413 h 455"/>
                  <a:gd name="T50" fmla="*/ 37 w 250"/>
                  <a:gd name="T51" fmla="*/ 372 h 455"/>
                  <a:gd name="T52" fmla="*/ 48 w 250"/>
                  <a:gd name="T53" fmla="*/ 364 h 455"/>
                  <a:gd name="T54" fmla="*/ 66 w 250"/>
                  <a:gd name="T55" fmla="*/ 369 h 455"/>
                  <a:gd name="T56" fmla="*/ 87 w 250"/>
                  <a:gd name="T57" fmla="*/ 399 h 455"/>
                  <a:gd name="T58" fmla="*/ 87 w 250"/>
                  <a:gd name="T59" fmla="*/ 333 h 455"/>
                  <a:gd name="T60" fmla="*/ 87 w 250"/>
                  <a:gd name="T61" fmla="*/ 263 h 455"/>
                  <a:gd name="T62" fmla="*/ 97 w 250"/>
                  <a:gd name="T63" fmla="*/ 200 h 455"/>
                  <a:gd name="T64" fmla="*/ 115 w 250"/>
                  <a:gd name="T65" fmla="*/ 147 h 455"/>
                  <a:gd name="T66" fmla="*/ 133 w 250"/>
                  <a:gd name="T67" fmla="*/ 100 h 455"/>
                  <a:gd name="T68" fmla="*/ 153 w 250"/>
                  <a:gd name="T69" fmla="*/ 74 h 45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50" h="455">
                    <a:moveTo>
                      <a:pt x="153" y="74"/>
                    </a:moveTo>
                    <a:lnTo>
                      <a:pt x="186" y="24"/>
                    </a:lnTo>
                    <a:lnTo>
                      <a:pt x="209" y="5"/>
                    </a:lnTo>
                    <a:lnTo>
                      <a:pt x="235" y="0"/>
                    </a:lnTo>
                    <a:lnTo>
                      <a:pt x="250" y="45"/>
                    </a:lnTo>
                    <a:lnTo>
                      <a:pt x="227" y="83"/>
                    </a:lnTo>
                    <a:lnTo>
                      <a:pt x="209" y="97"/>
                    </a:lnTo>
                    <a:lnTo>
                      <a:pt x="175" y="132"/>
                    </a:lnTo>
                    <a:lnTo>
                      <a:pt x="144" y="187"/>
                    </a:lnTo>
                    <a:lnTo>
                      <a:pt x="129" y="254"/>
                    </a:lnTo>
                    <a:lnTo>
                      <a:pt x="124" y="314"/>
                    </a:lnTo>
                    <a:lnTo>
                      <a:pt x="121" y="369"/>
                    </a:lnTo>
                    <a:lnTo>
                      <a:pt x="124" y="408"/>
                    </a:lnTo>
                    <a:lnTo>
                      <a:pt x="135" y="408"/>
                    </a:lnTo>
                    <a:lnTo>
                      <a:pt x="161" y="387"/>
                    </a:lnTo>
                    <a:lnTo>
                      <a:pt x="193" y="399"/>
                    </a:lnTo>
                    <a:lnTo>
                      <a:pt x="172" y="419"/>
                    </a:lnTo>
                    <a:lnTo>
                      <a:pt x="130" y="437"/>
                    </a:lnTo>
                    <a:lnTo>
                      <a:pt x="117" y="453"/>
                    </a:lnTo>
                    <a:lnTo>
                      <a:pt x="80" y="455"/>
                    </a:lnTo>
                    <a:lnTo>
                      <a:pt x="46" y="440"/>
                    </a:lnTo>
                    <a:lnTo>
                      <a:pt x="0" y="419"/>
                    </a:lnTo>
                    <a:lnTo>
                      <a:pt x="5" y="392"/>
                    </a:lnTo>
                    <a:lnTo>
                      <a:pt x="20" y="387"/>
                    </a:lnTo>
                    <a:lnTo>
                      <a:pt x="57" y="413"/>
                    </a:lnTo>
                    <a:lnTo>
                      <a:pt x="37" y="372"/>
                    </a:lnTo>
                    <a:lnTo>
                      <a:pt x="48" y="364"/>
                    </a:lnTo>
                    <a:lnTo>
                      <a:pt x="66" y="369"/>
                    </a:lnTo>
                    <a:lnTo>
                      <a:pt x="87" y="399"/>
                    </a:lnTo>
                    <a:lnTo>
                      <a:pt x="87" y="333"/>
                    </a:lnTo>
                    <a:lnTo>
                      <a:pt x="87" y="263"/>
                    </a:lnTo>
                    <a:lnTo>
                      <a:pt x="97" y="200"/>
                    </a:lnTo>
                    <a:lnTo>
                      <a:pt x="115" y="147"/>
                    </a:lnTo>
                    <a:lnTo>
                      <a:pt x="133" y="100"/>
                    </a:lnTo>
                    <a:lnTo>
                      <a:pt x="153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4" name="Freeform 31"/>
              <p:cNvSpPr>
                <a:spLocks/>
              </p:cNvSpPr>
              <p:nvPr/>
            </p:nvSpPr>
            <p:spPr bwMode="auto">
              <a:xfrm>
                <a:off x="2825" y="3469"/>
                <a:ext cx="457" cy="493"/>
              </a:xfrm>
              <a:custGeom>
                <a:avLst/>
                <a:gdLst>
                  <a:gd name="T0" fmla="*/ 53 w 457"/>
                  <a:gd name="T1" fmla="*/ 3 h 493"/>
                  <a:gd name="T2" fmla="*/ 80 w 457"/>
                  <a:gd name="T3" fmla="*/ 5 h 493"/>
                  <a:gd name="T4" fmla="*/ 118 w 457"/>
                  <a:gd name="T5" fmla="*/ 23 h 493"/>
                  <a:gd name="T6" fmla="*/ 161 w 457"/>
                  <a:gd name="T7" fmla="*/ 62 h 493"/>
                  <a:gd name="T8" fmla="*/ 208 w 457"/>
                  <a:gd name="T9" fmla="*/ 116 h 493"/>
                  <a:gd name="T10" fmla="*/ 261 w 457"/>
                  <a:gd name="T11" fmla="*/ 190 h 493"/>
                  <a:gd name="T12" fmla="*/ 302 w 457"/>
                  <a:gd name="T13" fmla="*/ 271 h 493"/>
                  <a:gd name="T14" fmla="*/ 324 w 457"/>
                  <a:gd name="T15" fmla="*/ 365 h 493"/>
                  <a:gd name="T16" fmla="*/ 347 w 457"/>
                  <a:gd name="T17" fmla="*/ 421 h 493"/>
                  <a:gd name="T18" fmla="*/ 360 w 457"/>
                  <a:gd name="T19" fmla="*/ 452 h 493"/>
                  <a:gd name="T20" fmla="*/ 388 w 457"/>
                  <a:gd name="T21" fmla="*/ 460 h 493"/>
                  <a:gd name="T22" fmla="*/ 428 w 457"/>
                  <a:gd name="T23" fmla="*/ 460 h 493"/>
                  <a:gd name="T24" fmla="*/ 448 w 457"/>
                  <a:gd name="T25" fmla="*/ 461 h 493"/>
                  <a:gd name="T26" fmla="*/ 457 w 457"/>
                  <a:gd name="T27" fmla="*/ 484 h 493"/>
                  <a:gd name="T28" fmla="*/ 430 w 457"/>
                  <a:gd name="T29" fmla="*/ 491 h 493"/>
                  <a:gd name="T30" fmla="*/ 392 w 457"/>
                  <a:gd name="T31" fmla="*/ 488 h 493"/>
                  <a:gd name="T32" fmla="*/ 356 w 457"/>
                  <a:gd name="T33" fmla="*/ 484 h 493"/>
                  <a:gd name="T34" fmla="*/ 333 w 457"/>
                  <a:gd name="T35" fmla="*/ 464 h 493"/>
                  <a:gd name="T36" fmla="*/ 315 w 457"/>
                  <a:gd name="T37" fmla="*/ 470 h 493"/>
                  <a:gd name="T38" fmla="*/ 308 w 457"/>
                  <a:gd name="T39" fmla="*/ 488 h 493"/>
                  <a:gd name="T40" fmla="*/ 284 w 457"/>
                  <a:gd name="T41" fmla="*/ 493 h 493"/>
                  <a:gd name="T42" fmla="*/ 271 w 457"/>
                  <a:gd name="T43" fmla="*/ 482 h 493"/>
                  <a:gd name="T44" fmla="*/ 279 w 457"/>
                  <a:gd name="T45" fmla="*/ 460 h 493"/>
                  <a:gd name="T46" fmla="*/ 303 w 457"/>
                  <a:gd name="T47" fmla="*/ 433 h 493"/>
                  <a:gd name="T48" fmla="*/ 306 w 457"/>
                  <a:gd name="T49" fmla="*/ 398 h 493"/>
                  <a:gd name="T50" fmla="*/ 294 w 457"/>
                  <a:gd name="T51" fmla="*/ 362 h 493"/>
                  <a:gd name="T52" fmla="*/ 270 w 457"/>
                  <a:gd name="T53" fmla="*/ 294 h 493"/>
                  <a:gd name="T54" fmla="*/ 238 w 457"/>
                  <a:gd name="T55" fmla="*/ 244 h 493"/>
                  <a:gd name="T56" fmla="*/ 207 w 457"/>
                  <a:gd name="T57" fmla="*/ 193 h 493"/>
                  <a:gd name="T58" fmla="*/ 175 w 457"/>
                  <a:gd name="T59" fmla="*/ 154 h 493"/>
                  <a:gd name="T60" fmla="*/ 130 w 457"/>
                  <a:gd name="T61" fmla="*/ 112 h 493"/>
                  <a:gd name="T62" fmla="*/ 80 w 457"/>
                  <a:gd name="T63" fmla="*/ 84 h 493"/>
                  <a:gd name="T64" fmla="*/ 12 w 457"/>
                  <a:gd name="T65" fmla="*/ 57 h 493"/>
                  <a:gd name="T66" fmla="*/ 0 w 457"/>
                  <a:gd name="T67" fmla="*/ 23 h 493"/>
                  <a:gd name="T68" fmla="*/ 21 w 457"/>
                  <a:gd name="T69" fmla="*/ 0 h 493"/>
                  <a:gd name="T70" fmla="*/ 53 w 457"/>
                  <a:gd name="T71" fmla="*/ 3 h 49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57" h="493">
                    <a:moveTo>
                      <a:pt x="53" y="3"/>
                    </a:moveTo>
                    <a:lnTo>
                      <a:pt x="80" y="5"/>
                    </a:lnTo>
                    <a:lnTo>
                      <a:pt x="118" y="23"/>
                    </a:lnTo>
                    <a:lnTo>
                      <a:pt x="161" y="62"/>
                    </a:lnTo>
                    <a:lnTo>
                      <a:pt x="208" y="116"/>
                    </a:lnTo>
                    <a:lnTo>
                      <a:pt x="261" y="190"/>
                    </a:lnTo>
                    <a:lnTo>
                      <a:pt x="302" y="271"/>
                    </a:lnTo>
                    <a:lnTo>
                      <a:pt x="324" y="365"/>
                    </a:lnTo>
                    <a:lnTo>
                      <a:pt x="347" y="421"/>
                    </a:lnTo>
                    <a:lnTo>
                      <a:pt x="360" y="452"/>
                    </a:lnTo>
                    <a:lnTo>
                      <a:pt x="388" y="460"/>
                    </a:lnTo>
                    <a:lnTo>
                      <a:pt x="428" y="460"/>
                    </a:lnTo>
                    <a:lnTo>
                      <a:pt x="448" y="461"/>
                    </a:lnTo>
                    <a:lnTo>
                      <a:pt x="457" y="484"/>
                    </a:lnTo>
                    <a:lnTo>
                      <a:pt x="430" y="491"/>
                    </a:lnTo>
                    <a:lnTo>
                      <a:pt x="392" y="488"/>
                    </a:lnTo>
                    <a:lnTo>
                      <a:pt x="356" y="484"/>
                    </a:lnTo>
                    <a:lnTo>
                      <a:pt x="333" y="464"/>
                    </a:lnTo>
                    <a:lnTo>
                      <a:pt x="315" y="470"/>
                    </a:lnTo>
                    <a:lnTo>
                      <a:pt x="308" y="488"/>
                    </a:lnTo>
                    <a:lnTo>
                      <a:pt x="284" y="493"/>
                    </a:lnTo>
                    <a:lnTo>
                      <a:pt x="271" y="482"/>
                    </a:lnTo>
                    <a:lnTo>
                      <a:pt x="279" y="460"/>
                    </a:lnTo>
                    <a:lnTo>
                      <a:pt x="303" y="433"/>
                    </a:lnTo>
                    <a:lnTo>
                      <a:pt x="306" y="398"/>
                    </a:lnTo>
                    <a:lnTo>
                      <a:pt x="294" y="362"/>
                    </a:lnTo>
                    <a:lnTo>
                      <a:pt x="270" y="294"/>
                    </a:lnTo>
                    <a:lnTo>
                      <a:pt x="238" y="244"/>
                    </a:lnTo>
                    <a:lnTo>
                      <a:pt x="207" y="193"/>
                    </a:lnTo>
                    <a:lnTo>
                      <a:pt x="175" y="154"/>
                    </a:lnTo>
                    <a:lnTo>
                      <a:pt x="130" y="112"/>
                    </a:lnTo>
                    <a:lnTo>
                      <a:pt x="80" y="84"/>
                    </a:lnTo>
                    <a:lnTo>
                      <a:pt x="12" y="57"/>
                    </a:lnTo>
                    <a:lnTo>
                      <a:pt x="0" y="23"/>
                    </a:lnTo>
                    <a:lnTo>
                      <a:pt x="21" y="0"/>
                    </a:lnTo>
                    <a:lnTo>
                      <a:pt x="53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5" name="Freeform 32"/>
              <p:cNvSpPr>
                <a:spLocks/>
              </p:cNvSpPr>
              <p:nvPr/>
            </p:nvSpPr>
            <p:spPr bwMode="auto">
              <a:xfrm>
                <a:off x="2917" y="3579"/>
                <a:ext cx="599" cy="359"/>
              </a:xfrm>
              <a:custGeom>
                <a:avLst/>
                <a:gdLst>
                  <a:gd name="T0" fmla="*/ 29 w 599"/>
                  <a:gd name="T1" fmla="*/ 247 h 359"/>
                  <a:gd name="T2" fmla="*/ 5 w 599"/>
                  <a:gd name="T3" fmla="*/ 264 h 359"/>
                  <a:gd name="T4" fmla="*/ 0 w 599"/>
                  <a:gd name="T5" fmla="*/ 292 h 359"/>
                  <a:gd name="T6" fmla="*/ 5 w 599"/>
                  <a:gd name="T7" fmla="*/ 341 h 359"/>
                  <a:gd name="T8" fmla="*/ 27 w 599"/>
                  <a:gd name="T9" fmla="*/ 359 h 359"/>
                  <a:gd name="T10" fmla="*/ 86 w 599"/>
                  <a:gd name="T11" fmla="*/ 345 h 359"/>
                  <a:gd name="T12" fmla="*/ 150 w 599"/>
                  <a:gd name="T13" fmla="*/ 306 h 359"/>
                  <a:gd name="T14" fmla="*/ 234 w 599"/>
                  <a:gd name="T15" fmla="*/ 259 h 359"/>
                  <a:gd name="T16" fmla="*/ 293 w 599"/>
                  <a:gd name="T17" fmla="*/ 232 h 359"/>
                  <a:gd name="T18" fmla="*/ 329 w 599"/>
                  <a:gd name="T19" fmla="*/ 227 h 359"/>
                  <a:gd name="T20" fmla="*/ 383 w 599"/>
                  <a:gd name="T21" fmla="*/ 224 h 359"/>
                  <a:gd name="T22" fmla="*/ 414 w 599"/>
                  <a:gd name="T23" fmla="*/ 220 h 359"/>
                  <a:gd name="T24" fmla="*/ 452 w 599"/>
                  <a:gd name="T25" fmla="*/ 197 h 359"/>
                  <a:gd name="T26" fmla="*/ 489 w 599"/>
                  <a:gd name="T27" fmla="*/ 186 h 359"/>
                  <a:gd name="T28" fmla="*/ 507 w 599"/>
                  <a:gd name="T29" fmla="*/ 186 h 359"/>
                  <a:gd name="T30" fmla="*/ 536 w 599"/>
                  <a:gd name="T31" fmla="*/ 186 h 359"/>
                  <a:gd name="T32" fmla="*/ 545 w 599"/>
                  <a:gd name="T33" fmla="*/ 173 h 359"/>
                  <a:gd name="T34" fmla="*/ 549 w 599"/>
                  <a:gd name="T35" fmla="*/ 136 h 359"/>
                  <a:gd name="T36" fmla="*/ 566 w 599"/>
                  <a:gd name="T37" fmla="*/ 97 h 359"/>
                  <a:gd name="T38" fmla="*/ 590 w 599"/>
                  <a:gd name="T39" fmla="*/ 59 h 359"/>
                  <a:gd name="T40" fmla="*/ 599 w 599"/>
                  <a:gd name="T41" fmla="*/ 41 h 359"/>
                  <a:gd name="T42" fmla="*/ 593 w 599"/>
                  <a:gd name="T43" fmla="*/ 18 h 359"/>
                  <a:gd name="T44" fmla="*/ 557 w 599"/>
                  <a:gd name="T45" fmla="*/ 0 h 359"/>
                  <a:gd name="T46" fmla="*/ 531 w 599"/>
                  <a:gd name="T47" fmla="*/ 5 h 359"/>
                  <a:gd name="T48" fmla="*/ 504 w 599"/>
                  <a:gd name="T49" fmla="*/ 86 h 359"/>
                  <a:gd name="T50" fmla="*/ 494 w 599"/>
                  <a:gd name="T51" fmla="*/ 150 h 359"/>
                  <a:gd name="T52" fmla="*/ 476 w 599"/>
                  <a:gd name="T53" fmla="*/ 159 h 359"/>
                  <a:gd name="T54" fmla="*/ 401 w 599"/>
                  <a:gd name="T55" fmla="*/ 165 h 359"/>
                  <a:gd name="T56" fmla="*/ 321 w 599"/>
                  <a:gd name="T57" fmla="*/ 173 h 359"/>
                  <a:gd name="T58" fmla="*/ 270 w 599"/>
                  <a:gd name="T59" fmla="*/ 170 h 359"/>
                  <a:gd name="T60" fmla="*/ 243 w 599"/>
                  <a:gd name="T61" fmla="*/ 182 h 359"/>
                  <a:gd name="T62" fmla="*/ 189 w 599"/>
                  <a:gd name="T63" fmla="*/ 200 h 359"/>
                  <a:gd name="T64" fmla="*/ 99 w 599"/>
                  <a:gd name="T65" fmla="*/ 227 h 359"/>
                  <a:gd name="T66" fmla="*/ 29 w 599"/>
                  <a:gd name="T67" fmla="*/ 247 h 35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99" h="359">
                    <a:moveTo>
                      <a:pt x="29" y="247"/>
                    </a:moveTo>
                    <a:lnTo>
                      <a:pt x="5" y="264"/>
                    </a:lnTo>
                    <a:lnTo>
                      <a:pt x="0" y="292"/>
                    </a:lnTo>
                    <a:lnTo>
                      <a:pt x="5" y="341"/>
                    </a:lnTo>
                    <a:lnTo>
                      <a:pt x="27" y="359"/>
                    </a:lnTo>
                    <a:lnTo>
                      <a:pt x="86" y="345"/>
                    </a:lnTo>
                    <a:lnTo>
                      <a:pt x="150" y="306"/>
                    </a:lnTo>
                    <a:lnTo>
                      <a:pt x="234" y="259"/>
                    </a:lnTo>
                    <a:lnTo>
                      <a:pt x="293" y="232"/>
                    </a:lnTo>
                    <a:lnTo>
                      <a:pt x="329" y="227"/>
                    </a:lnTo>
                    <a:lnTo>
                      <a:pt x="383" y="224"/>
                    </a:lnTo>
                    <a:lnTo>
                      <a:pt x="414" y="220"/>
                    </a:lnTo>
                    <a:lnTo>
                      <a:pt x="452" y="197"/>
                    </a:lnTo>
                    <a:lnTo>
                      <a:pt x="489" y="186"/>
                    </a:lnTo>
                    <a:lnTo>
                      <a:pt x="507" y="186"/>
                    </a:lnTo>
                    <a:lnTo>
                      <a:pt x="536" y="186"/>
                    </a:lnTo>
                    <a:lnTo>
                      <a:pt x="545" y="173"/>
                    </a:lnTo>
                    <a:lnTo>
                      <a:pt x="549" y="136"/>
                    </a:lnTo>
                    <a:lnTo>
                      <a:pt x="566" y="97"/>
                    </a:lnTo>
                    <a:lnTo>
                      <a:pt x="590" y="59"/>
                    </a:lnTo>
                    <a:lnTo>
                      <a:pt x="599" y="41"/>
                    </a:lnTo>
                    <a:lnTo>
                      <a:pt x="593" y="18"/>
                    </a:lnTo>
                    <a:lnTo>
                      <a:pt x="557" y="0"/>
                    </a:lnTo>
                    <a:lnTo>
                      <a:pt x="531" y="5"/>
                    </a:lnTo>
                    <a:lnTo>
                      <a:pt x="504" y="86"/>
                    </a:lnTo>
                    <a:lnTo>
                      <a:pt x="494" y="150"/>
                    </a:lnTo>
                    <a:lnTo>
                      <a:pt x="476" y="159"/>
                    </a:lnTo>
                    <a:lnTo>
                      <a:pt x="401" y="165"/>
                    </a:lnTo>
                    <a:lnTo>
                      <a:pt x="321" y="173"/>
                    </a:lnTo>
                    <a:lnTo>
                      <a:pt x="270" y="170"/>
                    </a:lnTo>
                    <a:lnTo>
                      <a:pt x="243" y="182"/>
                    </a:lnTo>
                    <a:lnTo>
                      <a:pt x="189" y="200"/>
                    </a:lnTo>
                    <a:lnTo>
                      <a:pt x="99" y="227"/>
                    </a:lnTo>
                    <a:lnTo>
                      <a:pt x="29" y="2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6" name="Freeform 33"/>
              <p:cNvSpPr>
                <a:spLocks/>
              </p:cNvSpPr>
              <p:nvPr/>
            </p:nvSpPr>
            <p:spPr bwMode="auto">
              <a:xfrm>
                <a:off x="2801" y="3521"/>
                <a:ext cx="488" cy="411"/>
              </a:xfrm>
              <a:custGeom>
                <a:avLst/>
                <a:gdLst>
                  <a:gd name="T0" fmla="*/ 18 w 488"/>
                  <a:gd name="T1" fmla="*/ 310 h 411"/>
                  <a:gd name="T2" fmla="*/ 0 w 488"/>
                  <a:gd name="T3" fmla="*/ 329 h 411"/>
                  <a:gd name="T4" fmla="*/ 0 w 488"/>
                  <a:gd name="T5" fmla="*/ 356 h 411"/>
                  <a:gd name="T6" fmla="*/ 12 w 488"/>
                  <a:gd name="T7" fmla="*/ 397 h 411"/>
                  <a:gd name="T8" fmla="*/ 35 w 488"/>
                  <a:gd name="T9" fmla="*/ 411 h 411"/>
                  <a:gd name="T10" fmla="*/ 85 w 488"/>
                  <a:gd name="T11" fmla="*/ 388 h 411"/>
                  <a:gd name="T12" fmla="*/ 136 w 488"/>
                  <a:gd name="T13" fmla="*/ 341 h 411"/>
                  <a:gd name="T14" fmla="*/ 202 w 488"/>
                  <a:gd name="T15" fmla="*/ 285 h 411"/>
                  <a:gd name="T16" fmla="*/ 249 w 488"/>
                  <a:gd name="T17" fmla="*/ 251 h 411"/>
                  <a:gd name="T18" fmla="*/ 281 w 488"/>
                  <a:gd name="T19" fmla="*/ 240 h 411"/>
                  <a:gd name="T20" fmla="*/ 328 w 488"/>
                  <a:gd name="T21" fmla="*/ 228 h 411"/>
                  <a:gd name="T22" fmla="*/ 355 w 488"/>
                  <a:gd name="T23" fmla="*/ 220 h 411"/>
                  <a:gd name="T24" fmla="*/ 384 w 488"/>
                  <a:gd name="T25" fmla="*/ 194 h 411"/>
                  <a:gd name="T26" fmla="*/ 416 w 488"/>
                  <a:gd name="T27" fmla="*/ 178 h 411"/>
                  <a:gd name="T28" fmla="*/ 431 w 488"/>
                  <a:gd name="T29" fmla="*/ 173 h 411"/>
                  <a:gd name="T30" fmla="*/ 457 w 488"/>
                  <a:gd name="T31" fmla="*/ 169 h 411"/>
                  <a:gd name="T32" fmla="*/ 462 w 488"/>
                  <a:gd name="T33" fmla="*/ 156 h 411"/>
                  <a:gd name="T34" fmla="*/ 461 w 488"/>
                  <a:gd name="T35" fmla="*/ 123 h 411"/>
                  <a:gd name="T36" fmla="*/ 469 w 488"/>
                  <a:gd name="T37" fmla="*/ 85 h 411"/>
                  <a:gd name="T38" fmla="*/ 483 w 488"/>
                  <a:gd name="T39" fmla="*/ 46 h 411"/>
                  <a:gd name="T40" fmla="*/ 488 w 488"/>
                  <a:gd name="T41" fmla="*/ 30 h 411"/>
                  <a:gd name="T42" fmla="*/ 479 w 488"/>
                  <a:gd name="T43" fmla="*/ 11 h 411"/>
                  <a:gd name="T44" fmla="*/ 443 w 488"/>
                  <a:gd name="T45" fmla="*/ 0 h 411"/>
                  <a:gd name="T46" fmla="*/ 422 w 488"/>
                  <a:gd name="T47" fmla="*/ 8 h 411"/>
                  <a:gd name="T48" fmla="*/ 411 w 488"/>
                  <a:gd name="T49" fmla="*/ 86 h 411"/>
                  <a:gd name="T50" fmla="*/ 413 w 488"/>
                  <a:gd name="T51" fmla="*/ 143 h 411"/>
                  <a:gd name="T52" fmla="*/ 400 w 488"/>
                  <a:gd name="T53" fmla="*/ 154 h 411"/>
                  <a:gd name="T54" fmla="*/ 333 w 488"/>
                  <a:gd name="T55" fmla="*/ 173 h 411"/>
                  <a:gd name="T56" fmla="*/ 264 w 488"/>
                  <a:gd name="T57" fmla="*/ 194 h 411"/>
                  <a:gd name="T58" fmla="*/ 218 w 488"/>
                  <a:gd name="T59" fmla="*/ 201 h 411"/>
                  <a:gd name="T60" fmla="*/ 197 w 488"/>
                  <a:gd name="T61" fmla="*/ 216 h 411"/>
                  <a:gd name="T62" fmla="*/ 152 w 488"/>
                  <a:gd name="T63" fmla="*/ 242 h 411"/>
                  <a:gd name="T64" fmla="*/ 76 w 488"/>
                  <a:gd name="T65" fmla="*/ 280 h 411"/>
                  <a:gd name="T66" fmla="*/ 18 w 488"/>
                  <a:gd name="T67" fmla="*/ 310 h 41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88" h="411">
                    <a:moveTo>
                      <a:pt x="18" y="310"/>
                    </a:moveTo>
                    <a:lnTo>
                      <a:pt x="0" y="329"/>
                    </a:lnTo>
                    <a:lnTo>
                      <a:pt x="0" y="356"/>
                    </a:lnTo>
                    <a:lnTo>
                      <a:pt x="12" y="397"/>
                    </a:lnTo>
                    <a:lnTo>
                      <a:pt x="35" y="411"/>
                    </a:lnTo>
                    <a:lnTo>
                      <a:pt x="85" y="388"/>
                    </a:lnTo>
                    <a:lnTo>
                      <a:pt x="136" y="341"/>
                    </a:lnTo>
                    <a:lnTo>
                      <a:pt x="202" y="285"/>
                    </a:lnTo>
                    <a:lnTo>
                      <a:pt x="249" y="251"/>
                    </a:lnTo>
                    <a:lnTo>
                      <a:pt x="281" y="240"/>
                    </a:lnTo>
                    <a:lnTo>
                      <a:pt x="328" y="228"/>
                    </a:lnTo>
                    <a:lnTo>
                      <a:pt x="355" y="220"/>
                    </a:lnTo>
                    <a:lnTo>
                      <a:pt x="384" y="194"/>
                    </a:lnTo>
                    <a:lnTo>
                      <a:pt x="416" y="178"/>
                    </a:lnTo>
                    <a:lnTo>
                      <a:pt x="431" y="173"/>
                    </a:lnTo>
                    <a:lnTo>
                      <a:pt x="457" y="169"/>
                    </a:lnTo>
                    <a:lnTo>
                      <a:pt x="462" y="156"/>
                    </a:lnTo>
                    <a:lnTo>
                      <a:pt x="461" y="123"/>
                    </a:lnTo>
                    <a:lnTo>
                      <a:pt x="469" y="85"/>
                    </a:lnTo>
                    <a:lnTo>
                      <a:pt x="483" y="46"/>
                    </a:lnTo>
                    <a:lnTo>
                      <a:pt x="488" y="30"/>
                    </a:lnTo>
                    <a:lnTo>
                      <a:pt x="479" y="11"/>
                    </a:lnTo>
                    <a:lnTo>
                      <a:pt x="443" y="0"/>
                    </a:lnTo>
                    <a:lnTo>
                      <a:pt x="422" y="8"/>
                    </a:lnTo>
                    <a:lnTo>
                      <a:pt x="411" y="86"/>
                    </a:lnTo>
                    <a:lnTo>
                      <a:pt x="413" y="143"/>
                    </a:lnTo>
                    <a:lnTo>
                      <a:pt x="400" y="154"/>
                    </a:lnTo>
                    <a:lnTo>
                      <a:pt x="333" y="173"/>
                    </a:lnTo>
                    <a:lnTo>
                      <a:pt x="264" y="194"/>
                    </a:lnTo>
                    <a:lnTo>
                      <a:pt x="218" y="201"/>
                    </a:lnTo>
                    <a:lnTo>
                      <a:pt x="197" y="216"/>
                    </a:lnTo>
                    <a:lnTo>
                      <a:pt x="152" y="242"/>
                    </a:lnTo>
                    <a:lnTo>
                      <a:pt x="76" y="280"/>
                    </a:lnTo>
                    <a:lnTo>
                      <a:pt x="18" y="3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531" name="Rectangle 3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6858000" cy="1143000"/>
          </a:xfrm>
        </p:spPr>
        <p:txBody>
          <a:bodyPr/>
          <a:lstStyle/>
          <a:p>
            <a:r>
              <a:rPr lang="en-US" altLang="en-US" smtClean="0"/>
              <a:t>Example Paradigm Shifts</a:t>
            </a:r>
          </a:p>
        </p:txBody>
      </p:sp>
      <p:sp>
        <p:nvSpPr>
          <p:cNvPr id="22532" name="Rectangle 3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3175" cy="4114800"/>
          </a:xfrm>
        </p:spPr>
        <p:txBody>
          <a:bodyPr/>
          <a:lstStyle/>
          <a:p>
            <a:r>
              <a:rPr lang="en-US" altLang="en-US" smtClean="0"/>
              <a:t>Batch processing</a:t>
            </a:r>
          </a:p>
          <a:p>
            <a:r>
              <a:rPr lang="en-US" altLang="en-US" smtClean="0"/>
              <a:t>Timesharing</a:t>
            </a:r>
          </a:p>
          <a:p>
            <a:r>
              <a:rPr lang="en-US" altLang="en-US" smtClean="0"/>
              <a:t>Networking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Graphical displays</a:t>
            </a:r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58404" name="Picture 36" descr="C:\WINNT\Profiles\brothert\Desktop\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3741738"/>
            <a:ext cx="90805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405" name="Group 37"/>
          <p:cNvGrpSpPr>
            <a:grpSpLocks/>
          </p:cNvGrpSpPr>
          <p:nvPr/>
        </p:nvGrpSpPr>
        <p:grpSpPr bwMode="auto">
          <a:xfrm>
            <a:off x="4267200" y="3389313"/>
            <a:ext cx="2163763" cy="2020887"/>
            <a:chOff x="2688" y="2064"/>
            <a:chExt cx="1363" cy="1230"/>
          </a:xfrm>
        </p:grpSpPr>
        <p:grpSp>
          <p:nvGrpSpPr>
            <p:cNvPr id="22539" name="Group 38"/>
            <p:cNvGrpSpPr>
              <a:grpSpLocks/>
            </p:cNvGrpSpPr>
            <p:nvPr/>
          </p:nvGrpSpPr>
          <p:grpSpPr bwMode="auto">
            <a:xfrm>
              <a:off x="3083" y="2064"/>
              <a:ext cx="968" cy="1033"/>
              <a:chOff x="3083" y="2082"/>
              <a:chExt cx="968" cy="1033"/>
            </a:xfrm>
          </p:grpSpPr>
          <p:sp>
            <p:nvSpPr>
              <p:cNvPr id="22547" name="Freeform 39"/>
              <p:cNvSpPr>
                <a:spLocks/>
              </p:cNvSpPr>
              <p:nvPr/>
            </p:nvSpPr>
            <p:spPr bwMode="auto">
              <a:xfrm rot="-327198">
                <a:off x="3099" y="2089"/>
                <a:ext cx="946" cy="1014"/>
              </a:xfrm>
              <a:custGeom>
                <a:avLst/>
                <a:gdLst>
                  <a:gd name="T0" fmla="*/ 226 w 901"/>
                  <a:gd name="T1" fmla="*/ 713 h 965"/>
                  <a:gd name="T2" fmla="*/ 132 w 901"/>
                  <a:gd name="T3" fmla="*/ 773 h 965"/>
                  <a:gd name="T4" fmla="*/ 18 w 901"/>
                  <a:gd name="T5" fmla="*/ 848 h 965"/>
                  <a:gd name="T6" fmla="*/ 4 w 901"/>
                  <a:gd name="T7" fmla="*/ 923 h 965"/>
                  <a:gd name="T8" fmla="*/ 0 w 901"/>
                  <a:gd name="T9" fmla="*/ 1067 h 965"/>
                  <a:gd name="T10" fmla="*/ 172 w 901"/>
                  <a:gd name="T11" fmla="*/ 1087 h 965"/>
                  <a:gd name="T12" fmla="*/ 367 w 901"/>
                  <a:gd name="T13" fmla="*/ 1096 h 965"/>
                  <a:gd name="T14" fmla="*/ 655 w 901"/>
                  <a:gd name="T15" fmla="*/ 1137 h 965"/>
                  <a:gd name="T16" fmla="*/ 867 w 901"/>
                  <a:gd name="T17" fmla="*/ 1176 h 965"/>
                  <a:gd name="T18" fmla="*/ 966 w 901"/>
                  <a:gd name="T19" fmla="*/ 1051 h 965"/>
                  <a:gd name="T20" fmla="*/ 1095 w 901"/>
                  <a:gd name="T21" fmla="*/ 795 h 965"/>
                  <a:gd name="T22" fmla="*/ 1091 w 901"/>
                  <a:gd name="T23" fmla="*/ 712 h 965"/>
                  <a:gd name="T24" fmla="*/ 1064 w 901"/>
                  <a:gd name="T25" fmla="*/ 675 h 965"/>
                  <a:gd name="T26" fmla="*/ 967 w 901"/>
                  <a:gd name="T27" fmla="*/ 665 h 965"/>
                  <a:gd name="T28" fmla="*/ 1045 w 901"/>
                  <a:gd name="T29" fmla="*/ 464 h 965"/>
                  <a:gd name="T30" fmla="*/ 1061 w 901"/>
                  <a:gd name="T31" fmla="*/ 405 h 965"/>
                  <a:gd name="T32" fmla="*/ 1064 w 901"/>
                  <a:gd name="T33" fmla="*/ 242 h 965"/>
                  <a:gd name="T34" fmla="*/ 1059 w 901"/>
                  <a:gd name="T35" fmla="*/ 121 h 965"/>
                  <a:gd name="T36" fmla="*/ 1028 w 901"/>
                  <a:gd name="T37" fmla="*/ 62 h 965"/>
                  <a:gd name="T38" fmla="*/ 996 w 901"/>
                  <a:gd name="T39" fmla="*/ 57 h 965"/>
                  <a:gd name="T40" fmla="*/ 920 w 901"/>
                  <a:gd name="T41" fmla="*/ 57 h 965"/>
                  <a:gd name="T42" fmla="*/ 792 w 901"/>
                  <a:gd name="T43" fmla="*/ 44 h 965"/>
                  <a:gd name="T44" fmla="*/ 711 w 901"/>
                  <a:gd name="T45" fmla="*/ 20 h 965"/>
                  <a:gd name="T46" fmla="*/ 624 w 901"/>
                  <a:gd name="T47" fmla="*/ 0 h 965"/>
                  <a:gd name="T48" fmla="*/ 588 w 901"/>
                  <a:gd name="T49" fmla="*/ 3 h 965"/>
                  <a:gd name="T50" fmla="*/ 506 w 901"/>
                  <a:gd name="T51" fmla="*/ 25 h 965"/>
                  <a:gd name="T52" fmla="*/ 392 w 901"/>
                  <a:gd name="T53" fmla="*/ 39 h 965"/>
                  <a:gd name="T54" fmla="*/ 240 w 901"/>
                  <a:gd name="T55" fmla="*/ 65 h 965"/>
                  <a:gd name="T56" fmla="*/ 182 w 901"/>
                  <a:gd name="T57" fmla="*/ 89 h 965"/>
                  <a:gd name="T58" fmla="*/ 124 w 901"/>
                  <a:gd name="T59" fmla="*/ 134 h 965"/>
                  <a:gd name="T60" fmla="*/ 102 w 901"/>
                  <a:gd name="T61" fmla="*/ 211 h 965"/>
                  <a:gd name="T62" fmla="*/ 83 w 901"/>
                  <a:gd name="T63" fmla="*/ 340 h 965"/>
                  <a:gd name="T64" fmla="*/ 64 w 901"/>
                  <a:gd name="T65" fmla="*/ 496 h 965"/>
                  <a:gd name="T66" fmla="*/ 60 w 901"/>
                  <a:gd name="T67" fmla="*/ 587 h 965"/>
                  <a:gd name="T68" fmla="*/ 72 w 901"/>
                  <a:gd name="T69" fmla="*/ 644 h 965"/>
                  <a:gd name="T70" fmla="*/ 101 w 901"/>
                  <a:gd name="T71" fmla="*/ 677 h 965"/>
                  <a:gd name="T72" fmla="*/ 139 w 901"/>
                  <a:gd name="T73" fmla="*/ 694 h 965"/>
                  <a:gd name="T74" fmla="*/ 226 w 901"/>
                  <a:gd name="T75" fmla="*/ 713 h 96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901" h="965">
                    <a:moveTo>
                      <a:pt x="186" y="585"/>
                    </a:moveTo>
                    <a:lnTo>
                      <a:pt x="109" y="634"/>
                    </a:lnTo>
                    <a:lnTo>
                      <a:pt x="14" y="696"/>
                    </a:lnTo>
                    <a:lnTo>
                      <a:pt x="4" y="758"/>
                    </a:lnTo>
                    <a:lnTo>
                      <a:pt x="0" y="875"/>
                    </a:lnTo>
                    <a:lnTo>
                      <a:pt x="142" y="891"/>
                    </a:lnTo>
                    <a:lnTo>
                      <a:pt x="302" y="899"/>
                    </a:lnTo>
                    <a:lnTo>
                      <a:pt x="539" y="933"/>
                    </a:lnTo>
                    <a:lnTo>
                      <a:pt x="714" y="965"/>
                    </a:lnTo>
                    <a:lnTo>
                      <a:pt x="794" y="862"/>
                    </a:lnTo>
                    <a:lnTo>
                      <a:pt x="901" y="652"/>
                    </a:lnTo>
                    <a:lnTo>
                      <a:pt x="898" y="584"/>
                    </a:lnTo>
                    <a:lnTo>
                      <a:pt x="875" y="553"/>
                    </a:lnTo>
                    <a:lnTo>
                      <a:pt x="795" y="545"/>
                    </a:lnTo>
                    <a:lnTo>
                      <a:pt x="860" y="382"/>
                    </a:lnTo>
                    <a:lnTo>
                      <a:pt x="873" y="331"/>
                    </a:lnTo>
                    <a:lnTo>
                      <a:pt x="875" y="198"/>
                    </a:lnTo>
                    <a:lnTo>
                      <a:pt x="871" y="99"/>
                    </a:lnTo>
                    <a:lnTo>
                      <a:pt x="846" y="50"/>
                    </a:lnTo>
                    <a:lnTo>
                      <a:pt x="820" y="47"/>
                    </a:lnTo>
                    <a:lnTo>
                      <a:pt x="756" y="47"/>
                    </a:lnTo>
                    <a:lnTo>
                      <a:pt x="651" y="36"/>
                    </a:lnTo>
                    <a:lnTo>
                      <a:pt x="585" y="16"/>
                    </a:lnTo>
                    <a:lnTo>
                      <a:pt x="513" y="0"/>
                    </a:lnTo>
                    <a:lnTo>
                      <a:pt x="484" y="3"/>
                    </a:lnTo>
                    <a:lnTo>
                      <a:pt x="416" y="21"/>
                    </a:lnTo>
                    <a:lnTo>
                      <a:pt x="322" y="31"/>
                    </a:lnTo>
                    <a:lnTo>
                      <a:pt x="198" y="53"/>
                    </a:lnTo>
                    <a:lnTo>
                      <a:pt x="150" y="73"/>
                    </a:lnTo>
                    <a:lnTo>
                      <a:pt x="102" y="110"/>
                    </a:lnTo>
                    <a:lnTo>
                      <a:pt x="84" y="173"/>
                    </a:lnTo>
                    <a:lnTo>
                      <a:pt x="68" y="279"/>
                    </a:lnTo>
                    <a:lnTo>
                      <a:pt x="52" y="406"/>
                    </a:lnTo>
                    <a:lnTo>
                      <a:pt x="49" y="482"/>
                    </a:lnTo>
                    <a:lnTo>
                      <a:pt x="60" y="528"/>
                    </a:lnTo>
                    <a:lnTo>
                      <a:pt x="83" y="555"/>
                    </a:lnTo>
                    <a:lnTo>
                      <a:pt x="114" y="569"/>
                    </a:lnTo>
                    <a:lnTo>
                      <a:pt x="186" y="585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8" name="Freeform 40"/>
              <p:cNvSpPr>
                <a:spLocks/>
              </p:cNvSpPr>
              <p:nvPr/>
            </p:nvSpPr>
            <p:spPr bwMode="auto">
              <a:xfrm rot="-327198">
                <a:off x="3233" y="2236"/>
                <a:ext cx="525" cy="471"/>
              </a:xfrm>
              <a:custGeom>
                <a:avLst/>
                <a:gdLst>
                  <a:gd name="T0" fmla="*/ 28 w 500"/>
                  <a:gd name="T1" fmla="*/ 112 h 448"/>
                  <a:gd name="T2" fmla="*/ 49 w 500"/>
                  <a:gd name="T3" fmla="*/ 25 h 448"/>
                  <a:gd name="T4" fmla="*/ 68 w 500"/>
                  <a:gd name="T5" fmla="*/ 3 h 448"/>
                  <a:gd name="T6" fmla="*/ 106 w 500"/>
                  <a:gd name="T7" fmla="*/ 0 h 448"/>
                  <a:gd name="T8" fmla="*/ 261 w 500"/>
                  <a:gd name="T9" fmla="*/ 20 h 448"/>
                  <a:gd name="T10" fmla="*/ 453 w 500"/>
                  <a:gd name="T11" fmla="*/ 47 h 448"/>
                  <a:gd name="T12" fmla="*/ 561 w 500"/>
                  <a:gd name="T13" fmla="*/ 67 h 448"/>
                  <a:gd name="T14" fmla="*/ 586 w 500"/>
                  <a:gd name="T15" fmla="*/ 88 h 448"/>
                  <a:gd name="T16" fmla="*/ 600 w 500"/>
                  <a:gd name="T17" fmla="*/ 124 h 448"/>
                  <a:gd name="T18" fmla="*/ 605 w 500"/>
                  <a:gd name="T19" fmla="*/ 267 h 448"/>
                  <a:gd name="T20" fmla="*/ 608 w 500"/>
                  <a:gd name="T21" fmla="*/ 426 h 448"/>
                  <a:gd name="T22" fmla="*/ 600 w 500"/>
                  <a:gd name="T23" fmla="*/ 525 h 448"/>
                  <a:gd name="T24" fmla="*/ 586 w 500"/>
                  <a:gd name="T25" fmla="*/ 542 h 448"/>
                  <a:gd name="T26" fmla="*/ 551 w 500"/>
                  <a:gd name="T27" fmla="*/ 547 h 448"/>
                  <a:gd name="T28" fmla="*/ 389 w 500"/>
                  <a:gd name="T29" fmla="*/ 518 h 448"/>
                  <a:gd name="T30" fmla="*/ 142 w 500"/>
                  <a:gd name="T31" fmla="*/ 468 h 448"/>
                  <a:gd name="T32" fmla="*/ 20 w 500"/>
                  <a:gd name="T33" fmla="*/ 433 h 448"/>
                  <a:gd name="T34" fmla="*/ 3 w 500"/>
                  <a:gd name="T35" fmla="*/ 407 h 448"/>
                  <a:gd name="T36" fmla="*/ 0 w 500"/>
                  <a:gd name="T37" fmla="*/ 353 h 448"/>
                  <a:gd name="T38" fmla="*/ 6 w 500"/>
                  <a:gd name="T39" fmla="*/ 231 h 448"/>
                  <a:gd name="T40" fmla="*/ 28 w 500"/>
                  <a:gd name="T41" fmla="*/ 112 h 44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00" h="448">
                    <a:moveTo>
                      <a:pt x="24" y="92"/>
                    </a:moveTo>
                    <a:lnTo>
                      <a:pt x="41" y="21"/>
                    </a:lnTo>
                    <a:lnTo>
                      <a:pt x="56" y="3"/>
                    </a:lnTo>
                    <a:lnTo>
                      <a:pt x="87" y="0"/>
                    </a:lnTo>
                    <a:lnTo>
                      <a:pt x="215" y="16"/>
                    </a:lnTo>
                    <a:lnTo>
                      <a:pt x="371" y="39"/>
                    </a:lnTo>
                    <a:lnTo>
                      <a:pt x="462" y="55"/>
                    </a:lnTo>
                    <a:lnTo>
                      <a:pt x="482" y="72"/>
                    </a:lnTo>
                    <a:lnTo>
                      <a:pt x="493" y="102"/>
                    </a:lnTo>
                    <a:lnTo>
                      <a:pt x="498" y="219"/>
                    </a:lnTo>
                    <a:lnTo>
                      <a:pt x="500" y="348"/>
                    </a:lnTo>
                    <a:lnTo>
                      <a:pt x="493" y="430"/>
                    </a:lnTo>
                    <a:lnTo>
                      <a:pt x="482" y="444"/>
                    </a:lnTo>
                    <a:lnTo>
                      <a:pt x="453" y="448"/>
                    </a:lnTo>
                    <a:lnTo>
                      <a:pt x="319" y="424"/>
                    </a:lnTo>
                    <a:lnTo>
                      <a:pt x="117" y="382"/>
                    </a:lnTo>
                    <a:lnTo>
                      <a:pt x="16" y="355"/>
                    </a:lnTo>
                    <a:lnTo>
                      <a:pt x="3" y="333"/>
                    </a:lnTo>
                    <a:lnTo>
                      <a:pt x="0" y="289"/>
                    </a:lnTo>
                    <a:lnTo>
                      <a:pt x="6" y="189"/>
                    </a:lnTo>
                    <a:lnTo>
                      <a:pt x="24" y="9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549" name="Group 41"/>
              <p:cNvGrpSpPr>
                <a:grpSpLocks/>
              </p:cNvGrpSpPr>
              <p:nvPr/>
            </p:nvGrpSpPr>
            <p:grpSpPr bwMode="auto">
              <a:xfrm rot="-327198">
                <a:off x="3083" y="2082"/>
                <a:ext cx="968" cy="1033"/>
                <a:chOff x="1425" y="723"/>
                <a:chExt cx="922" cy="983"/>
              </a:xfrm>
            </p:grpSpPr>
            <p:sp>
              <p:nvSpPr>
                <p:cNvPr id="22550" name="Freeform 42"/>
                <p:cNvSpPr>
                  <a:spLocks/>
                </p:cNvSpPr>
                <p:nvPr/>
              </p:nvSpPr>
              <p:spPr bwMode="auto">
                <a:xfrm>
                  <a:off x="1425" y="1270"/>
                  <a:ext cx="922" cy="436"/>
                </a:xfrm>
                <a:custGeom>
                  <a:avLst/>
                  <a:gdLst>
                    <a:gd name="T0" fmla="*/ 15 w 922"/>
                    <a:gd name="T1" fmla="*/ 153 h 436"/>
                    <a:gd name="T2" fmla="*/ 139 w 922"/>
                    <a:gd name="T3" fmla="*/ 76 h 436"/>
                    <a:gd name="T4" fmla="*/ 139 w 922"/>
                    <a:gd name="T5" fmla="*/ 98 h 436"/>
                    <a:gd name="T6" fmla="*/ 54 w 922"/>
                    <a:gd name="T7" fmla="*/ 154 h 436"/>
                    <a:gd name="T8" fmla="*/ 186 w 922"/>
                    <a:gd name="T9" fmla="*/ 168 h 436"/>
                    <a:gd name="T10" fmla="*/ 460 w 922"/>
                    <a:gd name="T11" fmla="*/ 215 h 436"/>
                    <a:gd name="T12" fmla="*/ 607 w 922"/>
                    <a:gd name="T13" fmla="*/ 227 h 436"/>
                    <a:gd name="T14" fmla="*/ 701 w 922"/>
                    <a:gd name="T15" fmla="*/ 224 h 436"/>
                    <a:gd name="T16" fmla="*/ 727 w 922"/>
                    <a:gd name="T17" fmla="*/ 221 h 436"/>
                    <a:gd name="T18" fmla="*/ 869 w 922"/>
                    <a:gd name="T19" fmla="*/ 22 h 436"/>
                    <a:gd name="T20" fmla="*/ 821 w 922"/>
                    <a:gd name="T21" fmla="*/ 0 h 436"/>
                    <a:gd name="T22" fmla="*/ 896 w 922"/>
                    <a:gd name="T23" fmla="*/ 0 h 436"/>
                    <a:gd name="T24" fmla="*/ 922 w 922"/>
                    <a:gd name="T25" fmla="*/ 28 h 436"/>
                    <a:gd name="T26" fmla="*/ 921 w 922"/>
                    <a:gd name="T27" fmla="*/ 110 h 436"/>
                    <a:gd name="T28" fmla="*/ 889 w 922"/>
                    <a:gd name="T29" fmla="*/ 172 h 436"/>
                    <a:gd name="T30" fmla="*/ 786 w 922"/>
                    <a:gd name="T31" fmla="*/ 373 h 436"/>
                    <a:gd name="T32" fmla="*/ 742 w 922"/>
                    <a:gd name="T33" fmla="*/ 433 h 436"/>
                    <a:gd name="T34" fmla="*/ 712 w 922"/>
                    <a:gd name="T35" fmla="*/ 436 h 436"/>
                    <a:gd name="T36" fmla="*/ 490 w 922"/>
                    <a:gd name="T37" fmla="*/ 396 h 436"/>
                    <a:gd name="T38" fmla="*/ 256 w 922"/>
                    <a:gd name="T39" fmla="*/ 365 h 436"/>
                    <a:gd name="T40" fmla="*/ 34 w 922"/>
                    <a:gd name="T41" fmla="*/ 346 h 436"/>
                    <a:gd name="T42" fmla="*/ 0 w 922"/>
                    <a:gd name="T43" fmla="*/ 343 h 436"/>
                    <a:gd name="T44" fmla="*/ 7 w 922"/>
                    <a:gd name="T45" fmla="*/ 280 h 436"/>
                    <a:gd name="T46" fmla="*/ 12 w 922"/>
                    <a:gd name="T47" fmla="*/ 218 h 436"/>
                    <a:gd name="T48" fmla="*/ 16 w 922"/>
                    <a:gd name="T49" fmla="*/ 184 h 436"/>
                    <a:gd name="T50" fmla="*/ 31 w 922"/>
                    <a:gd name="T51" fmla="*/ 208 h 436"/>
                    <a:gd name="T52" fmla="*/ 27 w 922"/>
                    <a:gd name="T53" fmla="*/ 260 h 436"/>
                    <a:gd name="T54" fmla="*/ 26 w 922"/>
                    <a:gd name="T55" fmla="*/ 313 h 436"/>
                    <a:gd name="T56" fmla="*/ 87 w 922"/>
                    <a:gd name="T57" fmla="*/ 333 h 436"/>
                    <a:gd name="T58" fmla="*/ 234 w 922"/>
                    <a:gd name="T59" fmla="*/ 342 h 436"/>
                    <a:gd name="T60" fmla="*/ 359 w 922"/>
                    <a:gd name="T61" fmla="*/ 351 h 436"/>
                    <a:gd name="T62" fmla="*/ 462 w 922"/>
                    <a:gd name="T63" fmla="*/ 368 h 436"/>
                    <a:gd name="T64" fmla="*/ 615 w 922"/>
                    <a:gd name="T65" fmla="*/ 393 h 436"/>
                    <a:gd name="T66" fmla="*/ 713 w 922"/>
                    <a:gd name="T67" fmla="*/ 407 h 436"/>
                    <a:gd name="T68" fmla="*/ 721 w 922"/>
                    <a:gd name="T69" fmla="*/ 380 h 436"/>
                    <a:gd name="T70" fmla="*/ 721 w 922"/>
                    <a:gd name="T71" fmla="*/ 318 h 436"/>
                    <a:gd name="T72" fmla="*/ 723 w 922"/>
                    <a:gd name="T73" fmla="*/ 250 h 436"/>
                    <a:gd name="T74" fmla="*/ 734 w 922"/>
                    <a:gd name="T75" fmla="*/ 268 h 436"/>
                    <a:gd name="T76" fmla="*/ 736 w 922"/>
                    <a:gd name="T77" fmla="*/ 344 h 436"/>
                    <a:gd name="T78" fmla="*/ 744 w 922"/>
                    <a:gd name="T79" fmla="*/ 384 h 436"/>
                    <a:gd name="T80" fmla="*/ 764 w 922"/>
                    <a:gd name="T81" fmla="*/ 367 h 436"/>
                    <a:gd name="T82" fmla="*/ 801 w 922"/>
                    <a:gd name="T83" fmla="*/ 298 h 436"/>
                    <a:gd name="T84" fmla="*/ 856 w 922"/>
                    <a:gd name="T85" fmla="*/ 200 h 436"/>
                    <a:gd name="T86" fmla="*/ 897 w 922"/>
                    <a:gd name="T87" fmla="*/ 120 h 436"/>
                    <a:gd name="T88" fmla="*/ 906 w 922"/>
                    <a:gd name="T89" fmla="*/ 97 h 436"/>
                    <a:gd name="T90" fmla="*/ 901 w 922"/>
                    <a:gd name="T91" fmla="*/ 36 h 436"/>
                    <a:gd name="T92" fmla="*/ 888 w 922"/>
                    <a:gd name="T93" fmla="*/ 28 h 436"/>
                    <a:gd name="T94" fmla="*/ 848 w 922"/>
                    <a:gd name="T95" fmla="*/ 94 h 436"/>
                    <a:gd name="T96" fmla="*/ 782 w 922"/>
                    <a:gd name="T97" fmla="*/ 177 h 436"/>
                    <a:gd name="T98" fmla="*/ 732 w 922"/>
                    <a:gd name="T99" fmla="*/ 242 h 436"/>
                    <a:gd name="T100" fmla="*/ 693 w 922"/>
                    <a:gd name="T101" fmla="*/ 247 h 436"/>
                    <a:gd name="T102" fmla="*/ 559 w 922"/>
                    <a:gd name="T103" fmla="*/ 243 h 436"/>
                    <a:gd name="T104" fmla="*/ 397 w 922"/>
                    <a:gd name="T105" fmla="*/ 227 h 436"/>
                    <a:gd name="T106" fmla="*/ 243 w 922"/>
                    <a:gd name="T107" fmla="*/ 203 h 436"/>
                    <a:gd name="T108" fmla="*/ 66 w 922"/>
                    <a:gd name="T109" fmla="*/ 175 h 436"/>
                    <a:gd name="T110" fmla="*/ 15 w 922"/>
                    <a:gd name="T111" fmla="*/ 153 h 4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922" h="436">
                      <a:moveTo>
                        <a:pt x="15" y="153"/>
                      </a:moveTo>
                      <a:lnTo>
                        <a:pt x="139" y="76"/>
                      </a:lnTo>
                      <a:lnTo>
                        <a:pt x="139" y="98"/>
                      </a:lnTo>
                      <a:lnTo>
                        <a:pt x="54" y="154"/>
                      </a:lnTo>
                      <a:lnTo>
                        <a:pt x="186" y="168"/>
                      </a:lnTo>
                      <a:lnTo>
                        <a:pt x="460" y="215"/>
                      </a:lnTo>
                      <a:lnTo>
                        <a:pt x="607" y="227"/>
                      </a:lnTo>
                      <a:lnTo>
                        <a:pt x="701" y="224"/>
                      </a:lnTo>
                      <a:lnTo>
                        <a:pt x="727" y="221"/>
                      </a:lnTo>
                      <a:lnTo>
                        <a:pt x="869" y="22"/>
                      </a:lnTo>
                      <a:lnTo>
                        <a:pt x="821" y="0"/>
                      </a:lnTo>
                      <a:lnTo>
                        <a:pt x="896" y="0"/>
                      </a:lnTo>
                      <a:lnTo>
                        <a:pt x="922" y="28"/>
                      </a:lnTo>
                      <a:lnTo>
                        <a:pt x="921" y="110"/>
                      </a:lnTo>
                      <a:lnTo>
                        <a:pt x="889" y="172"/>
                      </a:lnTo>
                      <a:lnTo>
                        <a:pt x="786" y="373"/>
                      </a:lnTo>
                      <a:lnTo>
                        <a:pt x="742" y="433"/>
                      </a:lnTo>
                      <a:lnTo>
                        <a:pt x="712" y="436"/>
                      </a:lnTo>
                      <a:lnTo>
                        <a:pt x="490" y="396"/>
                      </a:lnTo>
                      <a:lnTo>
                        <a:pt x="256" y="365"/>
                      </a:lnTo>
                      <a:lnTo>
                        <a:pt x="34" y="346"/>
                      </a:lnTo>
                      <a:lnTo>
                        <a:pt x="0" y="343"/>
                      </a:lnTo>
                      <a:lnTo>
                        <a:pt x="7" y="280"/>
                      </a:lnTo>
                      <a:lnTo>
                        <a:pt x="12" y="218"/>
                      </a:lnTo>
                      <a:lnTo>
                        <a:pt x="16" y="184"/>
                      </a:lnTo>
                      <a:lnTo>
                        <a:pt x="31" y="208"/>
                      </a:lnTo>
                      <a:lnTo>
                        <a:pt x="27" y="260"/>
                      </a:lnTo>
                      <a:lnTo>
                        <a:pt x="26" y="313"/>
                      </a:lnTo>
                      <a:lnTo>
                        <a:pt x="87" y="333"/>
                      </a:lnTo>
                      <a:lnTo>
                        <a:pt x="234" y="342"/>
                      </a:lnTo>
                      <a:lnTo>
                        <a:pt x="359" y="351"/>
                      </a:lnTo>
                      <a:lnTo>
                        <a:pt x="462" y="368"/>
                      </a:lnTo>
                      <a:lnTo>
                        <a:pt x="615" y="393"/>
                      </a:lnTo>
                      <a:lnTo>
                        <a:pt x="713" y="407"/>
                      </a:lnTo>
                      <a:lnTo>
                        <a:pt x="721" y="380"/>
                      </a:lnTo>
                      <a:lnTo>
                        <a:pt x="721" y="318"/>
                      </a:lnTo>
                      <a:lnTo>
                        <a:pt x="723" y="250"/>
                      </a:lnTo>
                      <a:lnTo>
                        <a:pt x="734" y="268"/>
                      </a:lnTo>
                      <a:lnTo>
                        <a:pt x="736" y="344"/>
                      </a:lnTo>
                      <a:lnTo>
                        <a:pt x="744" y="384"/>
                      </a:lnTo>
                      <a:lnTo>
                        <a:pt x="764" y="367"/>
                      </a:lnTo>
                      <a:lnTo>
                        <a:pt x="801" y="298"/>
                      </a:lnTo>
                      <a:lnTo>
                        <a:pt x="856" y="200"/>
                      </a:lnTo>
                      <a:lnTo>
                        <a:pt x="897" y="120"/>
                      </a:lnTo>
                      <a:lnTo>
                        <a:pt x="906" y="97"/>
                      </a:lnTo>
                      <a:lnTo>
                        <a:pt x="901" y="36"/>
                      </a:lnTo>
                      <a:lnTo>
                        <a:pt x="888" y="28"/>
                      </a:lnTo>
                      <a:lnTo>
                        <a:pt x="848" y="94"/>
                      </a:lnTo>
                      <a:lnTo>
                        <a:pt x="782" y="177"/>
                      </a:lnTo>
                      <a:lnTo>
                        <a:pt x="732" y="242"/>
                      </a:lnTo>
                      <a:lnTo>
                        <a:pt x="693" y="247"/>
                      </a:lnTo>
                      <a:lnTo>
                        <a:pt x="559" y="243"/>
                      </a:lnTo>
                      <a:lnTo>
                        <a:pt x="397" y="227"/>
                      </a:lnTo>
                      <a:lnTo>
                        <a:pt x="243" y="203"/>
                      </a:lnTo>
                      <a:lnTo>
                        <a:pt x="66" y="175"/>
                      </a:lnTo>
                      <a:lnTo>
                        <a:pt x="15" y="1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1" name="Freeform 43"/>
                <p:cNvSpPr>
                  <a:spLocks/>
                </p:cNvSpPr>
                <p:nvPr/>
              </p:nvSpPr>
              <p:spPr bwMode="auto">
                <a:xfrm>
                  <a:off x="1615" y="1332"/>
                  <a:ext cx="460" cy="136"/>
                </a:xfrm>
                <a:custGeom>
                  <a:avLst/>
                  <a:gdLst>
                    <a:gd name="T0" fmla="*/ 15 w 460"/>
                    <a:gd name="T1" fmla="*/ 13 h 136"/>
                    <a:gd name="T2" fmla="*/ 50 w 460"/>
                    <a:gd name="T3" fmla="*/ 0 h 136"/>
                    <a:gd name="T4" fmla="*/ 65 w 460"/>
                    <a:gd name="T5" fmla="*/ 7 h 136"/>
                    <a:gd name="T6" fmla="*/ 51 w 460"/>
                    <a:gd name="T7" fmla="*/ 29 h 136"/>
                    <a:gd name="T8" fmla="*/ 25 w 460"/>
                    <a:gd name="T9" fmla="*/ 39 h 136"/>
                    <a:gd name="T10" fmla="*/ 67 w 460"/>
                    <a:gd name="T11" fmla="*/ 68 h 136"/>
                    <a:gd name="T12" fmla="*/ 134 w 460"/>
                    <a:gd name="T13" fmla="*/ 83 h 136"/>
                    <a:gd name="T14" fmla="*/ 195 w 460"/>
                    <a:gd name="T15" fmla="*/ 87 h 136"/>
                    <a:gd name="T16" fmla="*/ 238 w 460"/>
                    <a:gd name="T17" fmla="*/ 90 h 136"/>
                    <a:gd name="T18" fmla="*/ 320 w 460"/>
                    <a:gd name="T19" fmla="*/ 95 h 136"/>
                    <a:gd name="T20" fmla="*/ 372 w 460"/>
                    <a:gd name="T21" fmla="*/ 98 h 136"/>
                    <a:gd name="T22" fmla="*/ 408 w 460"/>
                    <a:gd name="T23" fmla="*/ 94 h 136"/>
                    <a:gd name="T24" fmla="*/ 442 w 460"/>
                    <a:gd name="T25" fmla="*/ 80 h 136"/>
                    <a:gd name="T26" fmla="*/ 441 w 460"/>
                    <a:gd name="T27" fmla="*/ 65 h 136"/>
                    <a:gd name="T28" fmla="*/ 460 w 460"/>
                    <a:gd name="T29" fmla="*/ 73 h 136"/>
                    <a:gd name="T30" fmla="*/ 447 w 460"/>
                    <a:gd name="T31" fmla="*/ 121 h 136"/>
                    <a:gd name="T32" fmla="*/ 396 w 460"/>
                    <a:gd name="T33" fmla="*/ 136 h 136"/>
                    <a:gd name="T34" fmla="*/ 287 w 460"/>
                    <a:gd name="T35" fmla="*/ 124 h 136"/>
                    <a:gd name="T36" fmla="*/ 177 w 460"/>
                    <a:gd name="T37" fmla="*/ 117 h 136"/>
                    <a:gd name="T38" fmla="*/ 114 w 460"/>
                    <a:gd name="T39" fmla="*/ 115 h 136"/>
                    <a:gd name="T40" fmla="*/ 42 w 460"/>
                    <a:gd name="T41" fmla="*/ 84 h 136"/>
                    <a:gd name="T42" fmla="*/ 7 w 460"/>
                    <a:gd name="T43" fmla="*/ 67 h 136"/>
                    <a:gd name="T44" fmla="*/ 0 w 460"/>
                    <a:gd name="T45" fmla="*/ 36 h 136"/>
                    <a:gd name="T46" fmla="*/ 15 w 460"/>
                    <a:gd name="T47" fmla="*/ 13 h 1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460" h="136">
                      <a:moveTo>
                        <a:pt x="15" y="13"/>
                      </a:moveTo>
                      <a:lnTo>
                        <a:pt x="50" y="0"/>
                      </a:lnTo>
                      <a:lnTo>
                        <a:pt x="65" y="7"/>
                      </a:lnTo>
                      <a:lnTo>
                        <a:pt x="51" y="29"/>
                      </a:lnTo>
                      <a:lnTo>
                        <a:pt x="25" y="39"/>
                      </a:lnTo>
                      <a:lnTo>
                        <a:pt x="67" y="68"/>
                      </a:lnTo>
                      <a:lnTo>
                        <a:pt x="134" y="83"/>
                      </a:lnTo>
                      <a:lnTo>
                        <a:pt x="195" y="87"/>
                      </a:lnTo>
                      <a:lnTo>
                        <a:pt x="238" y="90"/>
                      </a:lnTo>
                      <a:lnTo>
                        <a:pt x="320" y="95"/>
                      </a:lnTo>
                      <a:lnTo>
                        <a:pt x="372" y="98"/>
                      </a:lnTo>
                      <a:lnTo>
                        <a:pt x="408" y="94"/>
                      </a:lnTo>
                      <a:lnTo>
                        <a:pt x="442" y="80"/>
                      </a:lnTo>
                      <a:lnTo>
                        <a:pt x="441" y="65"/>
                      </a:lnTo>
                      <a:lnTo>
                        <a:pt x="460" y="73"/>
                      </a:lnTo>
                      <a:lnTo>
                        <a:pt x="447" y="121"/>
                      </a:lnTo>
                      <a:lnTo>
                        <a:pt x="396" y="136"/>
                      </a:lnTo>
                      <a:lnTo>
                        <a:pt x="287" y="124"/>
                      </a:lnTo>
                      <a:lnTo>
                        <a:pt x="177" y="117"/>
                      </a:lnTo>
                      <a:lnTo>
                        <a:pt x="114" y="115"/>
                      </a:lnTo>
                      <a:lnTo>
                        <a:pt x="42" y="84"/>
                      </a:lnTo>
                      <a:lnTo>
                        <a:pt x="7" y="67"/>
                      </a:lnTo>
                      <a:lnTo>
                        <a:pt x="0" y="36"/>
                      </a:lnTo>
                      <a:lnTo>
                        <a:pt x="15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2" name="Freeform 44"/>
                <p:cNvSpPr>
                  <a:spLocks/>
                </p:cNvSpPr>
                <p:nvPr/>
              </p:nvSpPr>
              <p:spPr bwMode="auto">
                <a:xfrm>
                  <a:off x="1518" y="1491"/>
                  <a:ext cx="52" cy="46"/>
                </a:xfrm>
                <a:custGeom>
                  <a:avLst/>
                  <a:gdLst>
                    <a:gd name="T0" fmla="*/ 9 w 52"/>
                    <a:gd name="T1" fmla="*/ 0 h 46"/>
                    <a:gd name="T2" fmla="*/ 52 w 52"/>
                    <a:gd name="T3" fmla="*/ 5 h 46"/>
                    <a:gd name="T4" fmla="*/ 47 w 52"/>
                    <a:gd name="T5" fmla="*/ 46 h 46"/>
                    <a:gd name="T6" fmla="*/ 0 w 52"/>
                    <a:gd name="T7" fmla="*/ 39 h 46"/>
                    <a:gd name="T8" fmla="*/ 9 w 52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2" h="46">
                      <a:moveTo>
                        <a:pt x="9" y="0"/>
                      </a:moveTo>
                      <a:lnTo>
                        <a:pt x="52" y="5"/>
                      </a:lnTo>
                      <a:lnTo>
                        <a:pt x="47" y="46"/>
                      </a:lnTo>
                      <a:lnTo>
                        <a:pt x="0" y="3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3" name="Freeform 45"/>
                <p:cNvSpPr>
                  <a:spLocks/>
                </p:cNvSpPr>
                <p:nvPr/>
              </p:nvSpPr>
              <p:spPr bwMode="auto">
                <a:xfrm>
                  <a:off x="1608" y="1500"/>
                  <a:ext cx="51" cy="46"/>
                </a:xfrm>
                <a:custGeom>
                  <a:avLst/>
                  <a:gdLst>
                    <a:gd name="T0" fmla="*/ 8 w 51"/>
                    <a:gd name="T1" fmla="*/ 0 h 46"/>
                    <a:gd name="T2" fmla="*/ 51 w 51"/>
                    <a:gd name="T3" fmla="*/ 5 h 46"/>
                    <a:gd name="T4" fmla="*/ 47 w 51"/>
                    <a:gd name="T5" fmla="*/ 46 h 46"/>
                    <a:gd name="T6" fmla="*/ 0 w 51"/>
                    <a:gd name="T7" fmla="*/ 39 h 46"/>
                    <a:gd name="T8" fmla="*/ 8 w 51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1" h="46">
                      <a:moveTo>
                        <a:pt x="8" y="0"/>
                      </a:moveTo>
                      <a:lnTo>
                        <a:pt x="51" y="5"/>
                      </a:lnTo>
                      <a:lnTo>
                        <a:pt x="47" y="46"/>
                      </a:lnTo>
                      <a:lnTo>
                        <a:pt x="0" y="3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4" name="Freeform 46"/>
                <p:cNvSpPr>
                  <a:spLocks/>
                </p:cNvSpPr>
                <p:nvPr/>
              </p:nvSpPr>
              <p:spPr bwMode="auto">
                <a:xfrm>
                  <a:off x="1896" y="1544"/>
                  <a:ext cx="194" cy="51"/>
                </a:xfrm>
                <a:custGeom>
                  <a:avLst/>
                  <a:gdLst>
                    <a:gd name="T0" fmla="*/ 4 w 194"/>
                    <a:gd name="T1" fmla="*/ 0 h 51"/>
                    <a:gd name="T2" fmla="*/ 193 w 194"/>
                    <a:gd name="T3" fmla="*/ 18 h 51"/>
                    <a:gd name="T4" fmla="*/ 194 w 194"/>
                    <a:gd name="T5" fmla="*/ 51 h 51"/>
                    <a:gd name="T6" fmla="*/ 0 w 194"/>
                    <a:gd name="T7" fmla="*/ 33 h 51"/>
                    <a:gd name="T8" fmla="*/ 4 w 194"/>
                    <a:gd name="T9" fmla="*/ 0 h 5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51">
                      <a:moveTo>
                        <a:pt x="4" y="0"/>
                      </a:moveTo>
                      <a:lnTo>
                        <a:pt x="193" y="18"/>
                      </a:lnTo>
                      <a:lnTo>
                        <a:pt x="194" y="51"/>
                      </a:lnTo>
                      <a:lnTo>
                        <a:pt x="0" y="33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5" name="Freeform 47"/>
                <p:cNvSpPr>
                  <a:spLocks/>
                </p:cNvSpPr>
                <p:nvPr/>
              </p:nvSpPr>
              <p:spPr bwMode="auto">
                <a:xfrm>
                  <a:off x="1479" y="723"/>
                  <a:ext cx="848" cy="658"/>
                </a:xfrm>
                <a:custGeom>
                  <a:avLst/>
                  <a:gdLst>
                    <a:gd name="T0" fmla="*/ 47 w 848"/>
                    <a:gd name="T1" fmla="*/ 551 h 658"/>
                    <a:gd name="T2" fmla="*/ 28 w 848"/>
                    <a:gd name="T3" fmla="*/ 523 h 658"/>
                    <a:gd name="T4" fmla="*/ 20 w 848"/>
                    <a:gd name="T5" fmla="*/ 481 h 658"/>
                    <a:gd name="T6" fmla="*/ 31 w 848"/>
                    <a:gd name="T7" fmla="*/ 389 h 658"/>
                    <a:gd name="T8" fmla="*/ 54 w 848"/>
                    <a:gd name="T9" fmla="*/ 240 h 658"/>
                    <a:gd name="T10" fmla="*/ 76 w 848"/>
                    <a:gd name="T11" fmla="*/ 129 h 658"/>
                    <a:gd name="T12" fmla="*/ 94 w 848"/>
                    <a:gd name="T13" fmla="*/ 104 h 658"/>
                    <a:gd name="T14" fmla="*/ 123 w 848"/>
                    <a:gd name="T15" fmla="*/ 76 h 658"/>
                    <a:gd name="T16" fmla="*/ 189 w 848"/>
                    <a:gd name="T17" fmla="*/ 61 h 658"/>
                    <a:gd name="T18" fmla="*/ 300 w 848"/>
                    <a:gd name="T19" fmla="*/ 48 h 658"/>
                    <a:gd name="T20" fmla="*/ 392 w 848"/>
                    <a:gd name="T21" fmla="*/ 38 h 658"/>
                    <a:gd name="T22" fmla="*/ 434 w 848"/>
                    <a:gd name="T23" fmla="*/ 21 h 658"/>
                    <a:gd name="T24" fmla="*/ 506 w 848"/>
                    <a:gd name="T25" fmla="*/ 25 h 658"/>
                    <a:gd name="T26" fmla="*/ 628 w 848"/>
                    <a:gd name="T27" fmla="*/ 57 h 658"/>
                    <a:gd name="T28" fmla="*/ 731 w 848"/>
                    <a:gd name="T29" fmla="*/ 67 h 658"/>
                    <a:gd name="T30" fmla="*/ 776 w 848"/>
                    <a:gd name="T31" fmla="*/ 65 h 658"/>
                    <a:gd name="T32" fmla="*/ 811 w 848"/>
                    <a:gd name="T33" fmla="*/ 80 h 658"/>
                    <a:gd name="T34" fmla="*/ 825 w 848"/>
                    <a:gd name="T35" fmla="*/ 144 h 658"/>
                    <a:gd name="T36" fmla="*/ 823 w 848"/>
                    <a:gd name="T37" fmla="*/ 262 h 658"/>
                    <a:gd name="T38" fmla="*/ 823 w 848"/>
                    <a:gd name="T39" fmla="*/ 354 h 658"/>
                    <a:gd name="T40" fmla="*/ 810 w 848"/>
                    <a:gd name="T41" fmla="*/ 394 h 658"/>
                    <a:gd name="T42" fmla="*/ 766 w 848"/>
                    <a:gd name="T43" fmla="*/ 491 h 658"/>
                    <a:gd name="T44" fmla="*/ 714 w 848"/>
                    <a:gd name="T45" fmla="*/ 589 h 658"/>
                    <a:gd name="T46" fmla="*/ 683 w 848"/>
                    <a:gd name="T47" fmla="*/ 625 h 658"/>
                    <a:gd name="T48" fmla="*/ 665 w 848"/>
                    <a:gd name="T49" fmla="*/ 640 h 658"/>
                    <a:gd name="T50" fmla="*/ 686 w 848"/>
                    <a:gd name="T51" fmla="*/ 658 h 658"/>
                    <a:gd name="T52" fmla="*/ 719 w 848"/>
                    <a:gd name="T53" fmla="*/ 619 h 658"/>
                    <a:gd name="T54" fmla="*/ 769 w 848"/>
                    <a:gd name="T55" fmla="*/ 531 h 658"/>
                    <a:gd name="T56" fmla="*/ 815 w 848"/>
                    <a:gd name="T57" fmla="*/ 438 h 658"/>
                    <a:gd name="T58" fmla="*/ 831 w 848"/>
                    <a:gd name="T59" fmla="*/ 392 h 658"/>
                    <a:gd name="T60" fmla="*/ 841 w 848"/>
                    <a:gd name="T61" fmla="*/ 347 h 658"/>
                    <a:gd name="T62" fmla="*/ 844 w 848"/>
                    <a:gd name="T63" fmla="*/ 270 h 658"/>
                    <a:gd name="T64" fmla="*/ 848 w 848"/>
                    <a:gd name="T65" fmla="*/ 153 h 658"/>
                    <a:gd name="T66" fmla="*/ 836 w 848"/>
                    <a:gd name="T67" fmla="*/ 89 h 658"/>
                    <a:gd name="T68" fmla="*/ 819 w 848"/>
                    <a:gd name="T69" fmla="*/ 57 h 658"/>
                    <a:gd name="T70" fmla="*/ 787 w 848"/>
                    <a:gd name="T71" fmla="*/ 44 h 658"/>
                    <a:gd name="T72" fmla="*/ 744 w 848"/>
                    <a:gd name="T73" fmla="*/ 50 h 658"/>
                    <a:gd name="T74" fmla="*/ 679 w 848"/>
                    <a:gd name="T75" fmla="*/ 45 h 658"/>
                    <a:gd name="T76" fmla="*/ 599 w 848"/>
                    <a:gd name="T77" fmla="*/ 31 h 658"/>
                    <a:gd name="T78" fmla="*/ 516 w 848"/>
                    <a:gd name="T79" fmla="*/ 6 h 658"/>
                    <a:gd name="T80" fmla="*/ 460 w 848"/>
                    <a:gd name="T81" fmla="*/ 0 h 658"/>
                    <a:gd name="T82" fmla="*/ 430 w 848"/>
                    <a:gd name="T83" fmla="*/ 6 h 658"/>
                    <a:gd name="T84" fmla="*/ 360 w 848"/>
                    <a:gd name="T85" fmla="*/ 28 h 658"/>
                    <a:gd name="T86" fmla="*/ 235 w 848"/>
                    <a:gd name="T87" fmla="*/ 40 h 658"/>
                    <a:gd name="T88" fmla="*/ 112 w 848"/>
                    <a:gd name="T89" fmla="*/ 60 h 658"/>
                    <a:gd name="T90" fmla="*/ 72 w 848"/>
                    <a:gd name="T91" fmla="*/ 96 h 658"/>
                    <a:gd name="T92" fmla="*/ 44 w 848"/>
                    <a:gd name="T93" fmla="*/ 147 h 658"/>
                    <a:gd name="T94" fmla="*/ 24 w 848"/>
                    <a:gd name="T95" fmla="*/ 255 h 658"/>
                    <a:gd name="T96" fmla="*/ 13 w 848"/>
                    <a:gd name="T97" fmla="*/ 358 h 658"/>
                    <a:gd name="T98" fmla="*/ 0 w 848"/>
                    <a:gd name="T99" fmla="*/ 467 h 658"/>
                    <a:gd name="T100" fmla="*/ 10 w 848"/>
                    <a:gd name="T101" fmla="*/ 529 h 658"/>
                    <a:gd name="T102" fmla="*/ 24 w 848"/>
                    <a:gd name="T103" fmla="*/ 566 h 658"/>
                    <a:gd name="T104" fmla="*/ 55 w 848"/>
                    <a:gd name="T105" fmla="*/ 582 h 658"/>
                    <a:gd name="T106" fmla="*/ 73 w 848"/>
                    <a:gd name="T107" fmla="*/ 579 h 658"/>
                    <a:gd name="T108" fmla="*/ 47 w 848"/>
                    <a:gd name="T109" fmla="*/ 551 h 658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848" h="658">
                      <a:moveTo>
                        <a:pt x="47" y="551"/>
                      </a:moveTo>
                      <a:lnTo>
                        <a:pt x="28" y="523"/>
                      </a:lnTo>
                      <a:lnTo>
                        <a:pt x="20" y="481"/>
                      </a:lnTo>
                      <a:lnTo>
                        <a:pt x="31" y="389"/>
                      </a:lnTo>
                      <a:lnTo>
                        <a:pt x="54" y="240"/>
                      </a:lnTo>
                      <a:lnTo>
                        <a:pt x="76" y="129"/>
                      </a:lnTo>
                      <a:lnTo>
                        <a:pt x="94" y="104"/>
                      </a:lnTo>
                      <a:lnTo>
                        <a:pt x="123" y="76"/>
                      </a:lnTo>
                      <a:lnTo>
                        <a:pt x="189" y="61"/>
                      </a:lnTo>
                      <a:lnTo>
                        <a:pt x="300" y="48"/>
                      </a:lnTo>
                      <a:lnTo>
                        <a:pt x="392" y="38"/>
                      </a:lnTo>
                      <a:lnTo>
                        <a:pt x="434" y="21"/>
                      </a:lnTo>
                      <a:lnTo>
                        <a:pt x="506" y="25"/>
                      </a:lnTo>
                      <a:lnTo>
                        <a:pt x="628" y="57"/>
                      </a:lnTo>
                      <a:lnTo>
                        <a:pt x="731" y="67"/>
                      </a:lnTo>
                      <a:lnTo>
                        <a:pt x="776" y="65"/>
                      </a:lnTo>
                      <a:lnTo>
                        <a:pt x="811" y="80"/>
                      </a:lnTo>
                      <a:lnTo>
                        <a:pt x="825" y="144"/>
                      </a:lnTo>
                      <a:lnTo>
                        <a:pt x="823" y="262"/>
                      </a:lnTo>
                      <a:lnTo>
                        <a:pt x="823" y="354"/>
                      </a:lnTo>
                      <a:lnTo>
                        <a:pt x="810" y="394"/>
                      </a:lnTo>
                      <a:lnTo>
                        <a:pt x="766" y="491"/>
                      </a:lnTo>
                      <a:lnTo>
                        <a:pt x="714" y="589"/>
                      </a:lnTo>
                      <a:lnTo>
                        <a:pt x="683" y="625"/>
                      </a:lnTo>
                      <a:lnTo>
                        <a:pt x="665" y="640"/>
                      </a:lnTo>
                      <a:lnTo>
                        <a:pt x="686" y="658"/>
                      </a:lnTo>
                      <a:lnTo>
                        <a:pt x="719" y="619"/>
                      </a:lnTo>
                      <a:lnTo>
                        <a:pt x="769" y="531"/>
                      </a:lnTo>
                      <a:lnTo>
                        <a:pt x="815" y="438"/>
                      </a:lnTo>
                      <a:lnTo>
                        <a:pt x="831" y="392"/>
                      </a:lnTo>
                      <a:lnTo>
                        <a:pt x="841" y="347"/>
                      </a:lnTo>
                      <a:lnTo>
                        <a:pt x="844" y="270"/>
                      </a:lnTo>
                      <a:lnTo>
                        <a:pt x="848" y="153"/>
                      </a:lnTo>
                      <a:lnTo>
                        <a:pt x="836" y="89"/>
                      </a:lnTo>
                      <a:lnTo>
                        <a:pt x="819" y="57"/>
                      </a:lnTo>
                      <a:lnTo>
                        <a:pt x="787" y="44"/>
                      </a:lnTo>
                      <a:lnTo>
                        <a:pt x="744" y="50"/>
                      </a:lnTo>
                      <a:lnTo>
                        <a:pt x="679" y="45"/>
                      </a:lnTo>
                      <a:lnTo>
                        <a:pt x="599" y="31"/>
                      </a:lnTo>
                      <a:lnTo>
                        <a:pt x="516" y="6"/>
                      </a:lnTo>
                      <a:lnTo>
                        <a:pt x="460" y="0"/>
                      </a:lnTo>
                      <a:lnTo>
                        <a:pt x="430" y="6"/>
                      </a:lnTo>
                      <a:lnTo>
                        <a:pt x="360" y="28"/>
                      </a:lnTo>
                      <a:lnTo>
                        <a:pt x="235" y="40"/>
                      </a:lnTo>
                      <a:lnTo>
                        <a:pt x="112" y="60"/>
                      </a:lnTo>
                      <a:lnTo>
                        <a:pt x="72" y="96"/>
                      </a:lnTo>
                      <a:lnTo>
                        <a:pt x="44" y="147"/>
                      </a:lnTo>
                      <a:lnTo>
                        <a:pt x="24" y="255"/>
                      </a:lnTo>
                      <a:lnTo>
                        <a:pt x="13" y="358"/>
                      </a:lnTo>
                      <a:lnTo>
                        <a:pt x="0" y="467"/>
                      </a:lnTo>
                      <a:lnTo>
                        <a:pt x="10" y="529"/>
                      </a:lnTo>
                      <a:lnTo>
                        <a:pt x="24" y="566"/>
                      </a:lnTo>
                      <a:lnTo>
                        <a:pt x="55" y="582"/>
                      </a:lnTo>
                      <a:lnTo>
                        <a:pt x="73" y="579"/>
                      </a:lnTo>
                      <a:lnTo>
                        <a:pt x="47" y="5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6" name="Freeform 48"/>
                <p:cNvSpPr>
                  <a:spLocks/>
                </p:cNvSpPr>
                <p:nvPr/>
              </p:nvSpPr>
              <p:spPr bwMode="auto">
                <a:xfrm>
                  <a:off x="1523" y="781"/>
                  <a:ext cx="778" cy="607"/>
                </a:xfrm>
                <a:custGeom>
                  <a:avLst/>
                  <a:gdLst>
                    <a:gd name="T0" fmla="*/ 0 w 778"/>
                    <a:gd name="T1" fmla="*/ 499 h 607"/>
                    <a:gd name="T2" fmla="*/ 115 w 778"/>
                    <a:gd name="T3" fmla="*/ 525 h 607"/>
                    <a:gd name="T4" fmla="*/ 276 w 778"/>
                    <a:gd name="T5" fmla="*/ 554 h 607"/>
                    <a:gd name="T6" fmla="*/ 407 w 778"/>
                    <a:gd name="T7" fmla="*/ 576 h 607"/>
                    <a:gd name="T8" fmla="*/ 526 w 778"/>
                    <a:gd name="T9" fmla="*/ 580 h 607"/>
                    <a:gd name="T10" fmla="*/ 604 w 778"/>
                    <a:gd name="T11" fmla="*/ 580 h 607"/>
                    <a:gd name="T12" fmla="*/ 627 w 778"/>
                    <a:gd name="T13" fmla="*/ 573 h 607"/>
                    <a:gd name="T14" fmla="*/ 637 w 778"/>
                    <a:gd name="T15" fmla="*/ 516 h 607"/>
                    <a:gd name="T16" fmla="*/ 633 w 778"/>
                    <a:gd name="T17" fmla="*/ 362 h 607"/>
                    <a:gd name="T18" fmla="*/ 628 w 778"/>
                    <a:gd name="T19" fmla="*/ 174 h 607"/>
                    <a:gd name="T20" fmla="*/ 622 w 778"/>
                    <a:gd name="T21" fmla="*/ 106 h 607"/>
                    <a:gd name="T22" fmla="*/ 610 w 778"/>
                    <a:gd name="T23" fmla="*/ 79 h 607"/>
                    <a:gd name="T24" fmla="*/ 405 w 778"/>
                    <a:gd name="T25" fmla="*/ 69 h 607"/>
                    <a:gd name="T26" fmla="*/ 209 w 778"/>
                    <a:gd name="T27" fmla="*/ 42 h 607"/>
                    <a:gd name="T28" fmla="*/ 101 w 778"/>
                    <a:gd name="T29" fmla="*/ 26 h 607"/>
                    <a:gd name="T30" fmla="*/ 63 w 778"/>
                    <a:gd name="T31" fmla="*/ 26 h 607"/>
                    <a:gd name="T32" fmla="*/ 87 w 778"/>
                    <a:gd name="T33" fmla="*/ 3 h 607"/>
                    <a:gd name="T34" fmla="*/ 133 w 778"/>
                    <a:gd name="T35" fmla="*/ 15 h 607"/>
                    <a:gd name="T36" fmla="*/ 268 w 778"/>
                    <a:gd name="T37" fmla="*/ 32 h 607"/>
                    <a:gd name="T38" fmla="*/ 396 w 778"/>
                    <a:gd name="T39" fmla="*/ 45 h 607"/>
                    <a:gd name="T40" fmla="*/ 511 w 778"/>
                    <a:gd name="T41" fmla="*/ 53 h 607"/>
                    <a:gd name="T42" fmla="*/ 619 w 778"/>
                    <a:gd name="T43" fmla="*/ 60 h 607"/>
                    <a:gd name="T44" fmla="*/ 709 w 778"/>
                    <a:gd name="T45" fmla="*/ 35 h 607"/>
                    <a:gd name="T46" fmla="*/ 763 w 778"/>
                    <a:gd name="T47" fmla="*/ 0 h 607"/>
                    <a:gd name="T48" fmla="*/ 778 w 778"/>
                    <a:gd name="T49" fmla="*/ 24 h 607"/>
                    <a:gd name="T50" fmla="*/ 730 w 778"/>
                    <a:gd name="T51" fmla="*/ 45 h 607"/>
                    <a:gd name="T52" fmla="*/ 660 w 778"/>
                    <a:gd name="T53" fmla="*/ 75 h 607"/>
                    <a:gd name="T54" fmla="*/ 638 w 778"/>
                    <a:gd name="T55" fmla="*/ 86 h 607"/>
                    <a:gd name="T56" fmla="*/ 645 w 778"/>
                    <a:gd name="T57" fmla="*/ 186 h 607"/>
                    <a:gd name="T58" fmla="*/ 649 w 778"/>
                    <a:gd name="T59" fmla="*/ 283 h 607"/>
                    <a:gd name="T60" fmla="*/ 651 w 778"/>
                    <a:gd name="T61" fmla="*/ 371 h 607"/>
                    <a:gd name="T62" fmla="*/ 652 w 778"/>
                    <a:gd name="T63" fmla="*/ 456 h 607"/>
                    <a:gd name="T64" fmla="*/ 655 w 778"/>
                    <a:gd name="T65" fmla="*/ 520 h 607"/>
                    <a:gd name="T66" fmla="*/ 654 w 778"/>
                    <a:gd name="T67" fmla="*/ 574 h 607"/>
                    <a:gd name="T68" fmla="*/ 640 w 778"/>
                    <a:gd name="T69" fmla="*/ 599 h 607"/>
                    <a:gd name="T70" fmla="*/ 547 w 778"/>
                    <a:gd name="T71" fmla="*/ 607 h 607"/>
                    <a:gd name="T72" fmla="*/ 389 w 778"/>
                    <a:gd name="T73" fmla="*/ 593 h 607"/>
                    <a:gd name="T74" fmla="*/ 227 w 778"/>
                    <a:gd name="T75" fmla="*/ 561 h 607"/>
                    <a:gd name="T76" fmla="*/ 108 w 778"/>
                    <a:gd name="T77" fmla="*/ 542 h 607"/>
                    <a:gd name="T78" fmla="*/ 9 w 778"/>
                    <a:gd name="T79" fmla="*/ 524 h 607"/>
                    <a:gd name="T80" fmla="*/ 0 w 778"/>
                    <a:gd name="T81" fmla="*/ 499 h 607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778" h="607">
                      <a:moveTo>
                        <a:pt x="0" y="499"/>
                      </a:moveTo>
                      <a:lnTo>
                        <a:pt x="115" y="525"/>
                      </a:lnTo>
                      <a:lnTo>
                        <a:pt x="276" y="554"/>
                      </a:lnTo>
                      <a:lnTo>
                        <a:pt x="407" y="576"/>
                      </a:lnTo>
                      <a:lnTo>
                        <a:pt x="526" y="580"/>
                      </a:lnTo>
                      <a:lnTo>
                        <a:pt x="604" y="580"/>
                      </a:lnTo>
                      <a:lnTo>
                        <a:pt x="627" y="573"/>
                      </a:lnTo>
                      <a:lnTo>
                        <a:pt x="637" y="516"/>
                      </a:lnTo>
                      <a:lnTo>
                        <a:pt x="633" y="362"/>
                      </a:lnTo>
                      <a:lnTo>
                        <a:pt x="628" y="174"/>
                      </a:lnTo>
                      <a:lnTo>
                        <a:pt x="622" y="106"/>
                      </a:lnTo>
                      <a:lnTo>
                        <a:pt x="610" y="79"/>
                      </a:lnTo>
                      <a:lnTo>
                        <a:pt x="405" y="69"/>
                      </a:lnTo>
                      <a:lnTo>
                        <a:pt x="209" y="42"/>
                      </a:lnTo>
                      <a:lnTo>
                        <a:pt x="101" y="26"/>
                      </a:lnTo>
                      <a:lnTo>
                        <a:pt x="63" y="26"/>
                      </a:lnTo>
                      <a:lnTo>
                        <a:pt x="87" y="3"/>
                      </a:lnTo>
                      <a:lnTo>
                        <a:pt x="133" y="15"/>
                      </a:lnTo>
                      <a:lnTo>
                        <a:pt x="268" y="32"/>
                      </a:lnTo>
                      <a:lnTo>
                        <a:pt x="396" y="45"/>
                      </a:lnTo>
                      <a:lnTo>
                        <a:pt x="511" y="53"/>
                      </a:lnTo>
                      <a:lnTo>
                        <a:pt x="619" y="60"/>
                      </a:lnTo>
                      <a:lnTo>
                        <a:pt x="709" y="35"/>
                      </a:lnTo>
                      <a:lnTo>
                        <a:pt x="763" y="0"/>
                      </a:lnTo>
                      <a:lnTo>
                        <a:pt x="778" y="24"/>
                      </a:lnTo>
                      <a:lnTo>
                        <a:pt x="730" y="45"/>
                      </a:lnTo>
                      <a:lnTo>
                        <a:pt x="660" y="75"/>
                      </a:lnTo>
                      <a:lnTo>
                        <a:pt x="638" y="86"/>
                      </a:lnTo>
                      <a:lnTo>
                        <a:pt x="645" y="186"/>
                      </a:lnTo>
                      <a:lnTo>
                        <a:pt x="649" y="283"/>
                      </a:lnTo>
                      <a:lnTo>
                        <a:pt x="651" y="371"/>
                      </a:lnTo>
                      <a:lnTo>
                        <a:pt x="652" y="456"/>
                      </a:lnTo>
                      <a:lnTo>
                        <a:pt x="655" y="520"/>
                      </a:lnTo>
                      <a:lnTo>
                        <a:pt x="654" y="574"/>
                      </a:lnTo>
                      <a:lnTo>
                        <a:pt x="640" y="599"/>
                      </a:lnTo>
                      <a:lnTo>
                        <a:pt x="547" y="607"/>
                      </a:lnTo>
                      <a:lnTo>
                        <a:pt x="389" y="593"/>
                      </a:lnTo>
                      <a:lnTo>
                        <a:pt x="227" y="561"/>
                      </a:lnTo>
                      <a:lnTo>
                        <a:pt x="108" y="542"/>
                      </a:lnTo>
                      <a:lnTo>
                        <a:pt x="9" y="524"/>
                      </a:lnTo>
                      <a:lnTo>
                        <a:pt x="0" y="4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7" name="Freeform 49"/>
                <p:cNvSpPr>
                  <a:spLocks/>
                </p:cNvSpPr>
                <p:nvPr/>
              </p:nvSpPr>
              <p:spPr bwMode="auto">
                <a:xfrm>
                  <a:off x="1658" y="858"/>
                  <a:ext cx="430" cy="466"/>
                </a:xfrm>
                <a:custGeom>
                  <a:avLst/>
                  <a:gdLst>
                    <a:gd name="T0" fmla="*/ 0 w 430"/>
                    <a:gd name="T1" fmla="*/ 0 h 466"/>
                    <a:gd name="T2" fmla="*/ 159 w 430"/>
                    <a:gd name="T3" fmla="*/ 19 h 466"/>
                    <a:gd name="T4" fmla="*/ 271 w 430"/>
                    <a:gd name="T5" fmla="*/ 32 h 466"/>
                    <a:gd name="T6" fmla="*/ 394 w 430"/>
                    <a:gd name="T7" fmla="*/ 54 h 466"/>
                    <a:gd name="T8" fmla="*/ 412 w 430"/>
                    <a:gd name="T9" fmla="*/ 70 h 466"/>
                    <a:gd name="T10" fmla="*/ 422 w 430"/>
                    <a:gd name="T11" fmla="*/ 95 h 466"/>
                    <a:gd name="T12" fmla="*/ 430 w 430"/>
                    <a:gd name="T13" fmla="*/ 213 h 466"/>
                    <a:gd name="T14" fmla="*/ 430 w 430"/>
                    <a:gd name="T15" fmla="*/ 346 h 466"/>
                    <a:gd name="T16" fmla="*/ 426 w 430"/>
                    <a:gd name="T17" fmla="*/ 438 h 466"/>
                    <a:gd name="T18" fmla="*/ 412 w 430"/>
                    <a:gd name="T19" fmla="*/ 464 h 466"/>
                    <a:gd name="T20" fmla="*/ 385 w 430"/>
                    <a:gd name="T21" fmla="*/ 466 h 466"/>
                    <a:gd name="T22" fmla="*/ 246 w 430"/>
                    <a:gd name="T23" fmla="*/ 428 h 466"/>
                    <a:gd name="T24" fmla="*/ 395 w 430"/>
                    <a:gd name="T25" fmla="*/ 440 h 466"/>
                    <a:gd name="T26" fmla="*/ 405 w 430"/>
                    <a:gd name="T27" fmla="*/ 435 h 466"/>
                    <a:gd name="T28" fmla="*/ 412 w 430"/>
                    <a:gd name="T29" fmla="*/ 373 h 466"/>
                    <a:gd name="T30" fmla="*/ 414 w 430"/>
                    <a:gd name="T31" fmla="*/ 285 h 466"/>
                    <a:gd name="T32" fmla="*/ 409 w 430"/>
                    <a:gd name="T33" fmla="*/ 165 h 466"/>
                    <a:gd name="T34" fmla="*/ 401 w 430"/>
                    <a:gd name="T35" fmla="*/ 88 h 466"/>
                    <a:gd name="T36" fmla="*/ 385 w 430"/>
                    <a:gd name="T37" fmla="*/ 73 h 466"/>
                    <a:gd name="T38" fmla="*/ 297 w 430"/>
                    <a:gd name="T39" fmla="*/ 56 h 466"/>
                    <a:gd name="T40" fmla="*/ 176 w 430"/>
                    <a:gd name="T41" fmla="*/ 41 h 466"/>
                    <a:gd name="T42" fmla="*/ 78 w 430"/>
                    <a:gd name="T43" fmla="*/ 22 h 466"/>
                    <a:gd name="T44" fmla="*/ 0 w 430"/>
                    <a:gd name="T45" fmla="*/ 0 h 46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430" h="466">
                      <a:moveTo>
                        <a:pt x="0" y="0"/>
                      </a:moveTo>
                      <a:lnTo>
                        <a:pt x="159" y="19"/>
                      </a:lnTo>
                      <a:lnTo>
                        <a:pt x="271" y="32"/>
                      </a:lnTo>
                      <a:lnTo>
                        <a:pt x="394" y="54"/>
                      </a:lnTo>
                      <a:lnTo>
                        <a:pt x="412" y="70"/>
                      </a:lnTo>
                      <a:lnTo>
                        <a:pt x="422" y="95"/>
                      </a:lnTo>
                      <a:lnTo>
                        <a:pt x="430" y="213"/>
                      </a:lnTo>
                      <a:lnTo>
                        <a:pt x="430" y="346"/>
                      </a:lnTo>
                      <a:lnTo>
                        <a:pt x="426" y="438"/>
                      </a:lnTo>
                      <a:lnTo>
                        <a:pt x="412" y="464"/>
                      </a:lnTo>
                      <a:lnTo>
                        <a:pt x="385" y="466"/>
                      </a:lnTo>
                      <a:lnTo>
                        <a:pt x="246" y="428"/>
                      </a:lnTo>
                      <a:lnTo>
                        <a:pt x="395" y="440"/>
                      </a:lnTo>
                      <a:lnTo>
                        <a:pt x="405" y="435"/>
                      </a:lnTo>
                      <a:lnTo>
                        <a:pt x="412" y="373"/>
                      </a:lnTo>
                      <a:lnTo>
                        <a:pt x="414" y="285"/>
                      </a:lnTo>
                      <a:lnTo>
                        <a:pt x="409" y="165"/>
                      </a:lnTo>
                      <a:lnTo>
                        <a:pt x="401" y="88"/>
                      </a:lnTo>
                      <a:lnTo>
                        <a:pt x="385" y="73"/>
                      </a:lnTo>
                      <a:lnTo>
                        <a:pt x="297" y="56"/>
                      </a:lnTo>
                      <a:lnTo>
                        <a:pt x="176" y="41"/>
                      </a:lnTo>
                      <a:lnTo>
                        <a:pt x="78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8" name="Freeform 50"/>
                <p:cNvSpPr>
                  <a:spLocks/>
                </p:cNvSpPr>
                <p:nvPr/>
              </p:nvSpPr>
              <p:spPr bwMode="auto">
                <a:xfrm>
                  <a:off x="1574" y="853"/>
                  <a:ext cx="453" cy="464"/>
                </a:xfrm>
                <a:custGeom>
                  <a:avLst/>
                  <a:gdLst>
                    <a:gd name="T0" fmla="*/ 257 w 453"/>
                    <a:gd name="T1" fmla="*/ 27 h 464"/>
                    <a:gd name="T2" fmla="*/ 102 w 453"/>
                    <a:gd name="T3" fmla="*/ 2 h 464"/>
                    <a:gd name="T4" fmla="*/ 57 w 453"/>
                    <a:gd name="T5" fmla="*/ 0 h 464"/>
                    <a:gd name="T6" fmla="*/ 45 w 453"/>
                    <a:gd name="T7" fmla="*/ 17 h 464"/>
                    <a:gd name="T8" fmla="*/ 32 w 453"/>
                    <a:gd name="T9" fmla="*/ 50 h 464"/>
                    <a:gd name="T10" fmla="*/ 12 w 453"/>
                    <a:gd name="T11" fmla="*/ 141 h 464"/>
                    <a:gd name="T12" fmla="*/ 2 w 453"/>
                    <a:gd name="T13" fmla="*/ 232 h 464"/>
                    <a:gd name="T14" fmla="*/ 0 w 453"/>
                    <a:gd name="T15" fmla="*/ 325 h 464"/>
                    <a:gd name="T16" fmla="*/ 14 w 453"/>
                    <a:gd name="T17" fmla="*/ 362 h 464"/>
                    <a:gd name="T18" fmla="*/ 21 w 453"/>
                    <a:gd name="T19" fmla="*/ 374 h 464"/>
                    <a:gd name="T20" fmla="*/ 119 w 453"/>
                    <a:gd name="T21" fmla="*/ 400 h 464"/>
                    <a:gd name="T22" fmla="*/ 245 w 453"/>
                    <a:gd name="T23" fmla="*/ 425 h 464"/>
                    <a:gd name="T24" fmla="*/ 340 w 453"/>
                    <a:gd name="T25" fmla="*/ 441 h 464"/>
                    <a:gd name="T26" fmla="*/ 453 w 453"/>
                    <a:gd name="T27" fmla="*/ 464 h 464"/>
                    <a:gd name="T28" fmla="*/ 450 w 453"/>
                    <a:gd name="T29" fmla="*/ 449 h 464"/>
                    <a:gd name="T30" fmla="*/ 363 w 453"/>
                    <a:gd name="T31" fmla="*/ 429 h 464"/>
                    <a:gd name="T32" fmla="*/ 248 w 453"/>
                    <a:gd name="T33" fmla="*/ 403 h 464"/>
                    <a:gd name="T34" fmla="*/ 92 w 453"/>
                    <a:gd name="T35" fmla="*/ 375 h 464"/>
                    <a:gd name="T36" fmla="*/ 36 w 453"/>
                    <a:gd name="T37" fmla="*/ 349 h 464"/>
                    <a:gd name="T38" fmla="*/ 20 w 453"/>
                    <a:gd name="T39" fmla="*/ 333 h 464"/>
                    <a:gd name="T40" fmla="*/ 18 w 453"/>
                    <a:gd name="T41" fmla="*/ 305 h 464"/>
                    <a:gd name="T42" fmla="*/ 21 w 453"/>
                    <a:gd name="T43" fmla="*/ 228 h 464"/>
                    <a:gd name="T44" fmla="*/ 35 w 453"/>
                    <a:gd name="T45" fmla="*/ 135 h 464"/>
                    <a:gd name="T46" fmla="*/ 56 w 453"/>
                    <a:gd name="T47" fmla="*/ 43 h 464"/>
                    <a:gd name="T48" fmla="*/ 69 w 453"/>
                    <a:gd name="T49" fmla="*/ 22 h 464"/>
                    <a:gd name="T50" fmla="*/ 176 w 453"/>
                    <a:gd name="T51" fmla="*/ 24 h 464"/>
                    <a:gd name="T52" fmla="*/ 257 w 453"/>
                    <a:gd name="T53" fmla="*/ 27 h 464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453" h="464">
                      <a:moveTo>
                        <a:pt x="257" y="27"/>
                      </a:moveTo>
                      <a:lnTo>
                        <a:pt x="102" y="2"/>
                      </a:lnTo>
                      <a:lnTo>
                        <a:pt x="57" y="0"/>
                      </a:lnTo>
                      <a:lnTo>
                        <a:pt x="45" y="17"/>
                      </a:lnTo>
                      <a:lnTo>
                        <a:pt x="32" y="50"/>
                      </a:lnTo>
                      <a:lnTo>
                        <a:pt x="12" y="141"/>
                      </a:lnTo>
                      <a:lnTo>
                        <a:pt x="2" y="232"/>
                      </a:lnTo>
                      <a:lnTo>
                        <a:pt x="0" y="325"/>
                      </a:lnTo>
                      <a:lnTo>
                        <a:pt x="14" y="362"/>
                      </a:lnTo>
                      <a:lnTo>
                        <a:pt x="21" y="374"/>
                      </a:lnTo>
                      <a:lnTo>
                        <a:pt x="119" y="400"/>
                      </a:lnTo>
                      <a:lnTo>
                        <a:pt x="245" y="425"/>
                      </a:lnTo>
                      <a:lnTo>
                        <a:pt x="340" y="441"/>
                      </a:lnTo>
                      <a:lnTo>
                        <a:pt x="453" y="464"/>
                      </a:lnTo>
                      <a:lnTo>
                        <a:pt x="450" y="449"/>
                      </a:lnTo>
                      <a:lnTo>
                        <a:pt x="363" y="429"/>
                      </a:lnTo>
                      <a:lnTo>
                        <a:pt x="248" y="403"/>
                      </a:lnTo>
                      <a:lnTo>
                        <a:pt x="92" y="375"/>
                      </a:lnTo>
                      <a:lnTo>
                        <a:pt x="36" y="349"/>
                      </a:lnTo>
                      <a:lnTo>
                        <a:pt x="20" y="333"/>
                      </a:lnTo>
                      <a:lnTo>
                        <a:pt x="18" y="305"/>
                      </a:lnTo>
                      <a:lnTo>
                        <a:pt x="21" y="228"/>
                      </a:lnTo>
                      <a:lnTo>
                        <a:pt x="35" y="135"/>
                      </a:lnTo>
                      <a:lnTo>
                        <a:pt x="56" y="43"/>
                      </a:lnTo>
                      <a:lnTo>
                        <a:pt x="69" y="22"/>
                      </a:lnTo>
                      <a:lnTo>
                        <a:pt x="176" y="24"/>
                      </a:lnTo>
                      <a:lnTo>
                        <a:pt x="257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540" name="Group 51"/>
            <p:cNvGrpSpPr>
              <a:grpSpLocks/>
            </p:cNvGrpSpPr>
            <p:nvPr/>
          </p:nvGrpSpPr>
          <p:grpSpPr bwMode="auto">
            <a:xfrm>
              <a:off x="2688" y="2640"/>
              <a:ext cx="797" cy="654"/>
              <a:chOff x="2543" y="3163"/>
              <a:chExt cx="973" cy="799"/>
            </a:xfrm>
          </p:grpSpPr>
          <p:sp>
            <p:nvSpPr>
              <p:cNvPr id="22541" name="Freeform 52"/>
              <p:cNvSpPr>
                <a:spLocks/>
              </p:cNvSpPr>
              <p:nvPr/>
            </p:nvSpPr>
            <p:spPr bwMode="auto">
              <a:xfrm>
                <a:off x="2598" y="3163"/>
                <a:ext cx="353" cy="287"/>
              </a:xfrm>
              <a:custGeom>
                <a:avLst/>
                <a:gdLst>
                  <a:gd name="T0" fmla="*/ 221 w 353"/>
                  <a:gd name="T1" fmla="*/ 76 h 287"/>
                  <a:gd name="T2" fmla="*/ 194 w 353"/>
                  <a:gd name="T3" fmla="*/ 41 h 287"/>
                  <a:gd name="T4" fmla="*/ 164 w 353"/>
                  <a:gd name="T5" fmla="*/ 18 h 287"/>
                  <a:gd name="T6" fmla="*/ 130 w 353"/>
                  <a:gd name="T7" fmla="*/ 5 h 287"/>
                  <a:gd name="T8" fmla="*/ 103 w 353"/>
                  <a:gd name="T9" fmla="*/ 0 h 287"/>
                  <a:gd name="T10" fmla="*/ 67 w 353"/>
                  <a:gd name="T11" fmla="*/ 8 h 287"/>
                  <a:gd name="T12" fmla="*/ 39 w 353"/>
                  <a:gd name="T13" fmla="*/ 23 h 287"/>
                  <a:gd name="T14" fmla="*/ 17 w 353"/>
                  <a:gd name="T15" fmla="*/ 44 h 287"/>
                  <a:gd name="T16" fmla="*/ 5 w 353"/>
                  <a:gd name="T17" fmla="*/ 78 h 287"/>
                  <a:gd name="T18" fmla="*/ 0 w 353"/>
                  <a:gd name="T19" fmla="*/ 113 h 287"/>
                  <a:gd name="T20" fmla="*/ 8 w 353"/>
                  <a:gd name="T21" fmla="*/ 150 h 287"/>
                  <a:gd name="T22" fmla="*/ 18 w 353"/>
                  <a:gd name="T23" fmla="*/ 195 h 287"/>
                  <a:gd name="T24" fmla="*/ 44 w 353"/>
                  <a:gd name="T25" fmla="*/ 235 h 287"/>
                  <a:gd name="T26" fmla="*/ 68 w 353"/>
                  <a:gd name="T27" fmla="*/ 260 h 287"/>
                  <a:gd name="T28" fmla="*/ 103 w 353"/>
                  <a:gd name="T29" fmla="*/ 278 h 287"/>
                  <a:gd name="T30" fmla="*/ 135 w 353"/>
                  <a:gd name="T31" fmla="*/ 287 h 287"/>
                  <a:gd name="T32" fmla="*/ 171 w 353"/>
                  <a:gd name="T33" fmla="*/ 287 h 287"/>
                  <a:gd name="T34" fmla="*/ 200 w 353"/>
                  <a:gd name="T35" fmla="*/ 273 h 287"/>
                  <a:gd name="T36" fmla="*/ 221 w 353"/>
                  <a:gd name="T37" fmla="*/ 255 h 287"/>
                  <a:gd name="T38" fmla="*/ 236 w 353"/>
                  <a:gd name="T39" fmla="*/ 226 h 287"/>
                  <a:gd name="T40" fmla="*/ 241 w 353"/>
                  <a:gd name="T41" fmla="*/ 205 h 287"/>
                  <a:gd name="T42" fmla="*/ 244 w 353"/>
                  <a:gd name="T43" fmla="*/ 173 h 287"/>
                  <a:gd name="T44" fmla="*/ 236 w 353"/>
                  <a:gd name="T45" fmla="*/ 140 h 287"/>
                  <a:gd name="T46" fmla="*/ 232 w 353"/>
                  <a:gd name="T47" fmla="*/ 108 h 287"/>
                  <a:gd name="T48" fmla="*/ 280 w 353"/>
                  <a:gd name="T49" fmla="*/ 81 h 287"/>
                  <a:gd name="T50" fmla="*/ 330 w 353"/>
                  <a:gd name="T51" fmla="*/ 63 h 287"/>
                  <a:gd name="T52" fmla="*/ 348 w 353"/>
                  <a:gd name="T53" fmla="*/ 49 h 287"/>
                  <a:gd name="T54" fmla="*/ 353 w 353"/>
                  <a:gd name="T55" fmla="*/ 27 h 287"/>
                  <a:gd name="T56" fmla="*/ 341 w 353"/>
                  <a:gd name="T57" fmla="*/ 17 h 287"/>
                  <a:gd name="T58" fmla="*/ 321 w 353"/>
                  <a:gd name="T59" fmla="*/ 9 h 287"/>
                  <a:gd name="T60" fmla="*/ 295 w 353"/>
                  <a:gd name="T61" fmla="*/ 21 h 287"/>
                  <a:gd name="T62" fmla="*/ 268 w 353"/>
                  <a:gd name="T63" fmla="*/ 53 h 287"/>
                  <a:gd name="T64" fmla="*/ 221 w 353"/>
                  <a:gd name="T65" fmla="*/ 76 h 2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53" h="287">
                    <a:moveTo>
                      <a:pt x="221" y="76"/>
                    </a:moveTo>
                    <a:lnTo>
                      <a:pt x="194" y="41"/>
                    </a:lnTo>
                    <a:lnTo>
                      <a:pt x="164" y="18"/>
                    </a:lnTo>
                    <a:lnTo>
                      <a:pt x="130" y="5"/>
                    </a:lnTo>
                    <a:lnTo>
                      <a:pt x="103" y="0"/>
                    </a:lnTo>
                    <a:lnTo>
                      <a:pt x="67" y="8"/>
                    </a:lnTo>
                    <a:lnTo>
                      <a:pt x="39" y="23"/>
                    </a:lnTo>
                    <a:lnTo>
                      <a:pt x="17" y="44"/>
                    </a:lnTo>
                    <a:lnTo>
                      <a:pt x="5" y="78"/>
                    </a:lnTo>
                    <a:lnTo>
                      <a:pt x="0" y="113"/>
                    </a:lnTo>
                    <a:lnTo>
                      <a:pt x="8" y="150"/>
                    </a:lnTo>
                    <a:lnTo>
                      <a:pt x="18" y="195"/>
                    </a:lnTo>
                    <a:lnTo>
                      <a:pt x="44" y="235"/>
                    </a:lnTo>
                    <a:lnTo>
                      <a:pt x="68" y="260"/>
                    </a:lnTo>
                    <a:lnTo>
                      <a:pt x="103" y="278"/>
                    </a:lnTo>
                    <a:lnTo>
                      <a:pt x="135" y="287"/>
                    </a:lnTo>
                    <a:lnTo>
                      <a:pt x="171" y="287"/>
                    </a:lnTo>
                    <a:lnTo>
                      <a:pt x="200" y="273"/>
                    </a:lnTo>
                    <a:lnTo>
                      <a:pt x="221" y="255"/>
                    </a:lnTo>
                    <a:lnTo>
                      <a:pt x="236" y="226"/>
                    </a:lnTo>
                    <a:lnTo>
                      <a:pt x="241" y="205"/>
                    </a:lnTo>
                    <a:lnTo>
                      <a:pt x="244" y="173"/>
                    </a:lnTo>
                    <a:lnTo>
                      <a:pt x="236" y="140"/>
                    </a:lnTo>
                    <a:lnTo>
                      <a:pt x="232" y="108"/>
                    </a:lnTo>
                    <a:lnTo>
                      <a:pt x="280" y="81"/>
                    </a:lnTo>
                    <a:lnTo>
                      <a:pt x="330" y="63"/>
                    </a:lnTo>
                    <a:lnTo>
                      <a:pt x="348" y="49"/>
                    </a:lnTo>
                    <a:lnTo>
                      <a:pt x="353" y="27"/>
                    </a:lnTo>
                    <a:lnTo>
                      <a:pt x="341" y="17"/>
                    </a:lnTo>
                    <a:lnTo>
                      <a:pt x="321" y="9"/>
                    </a:lnTo>
                    <a:lnTo>
                      <a:pt x="295" y="21"/>
                    </a:lnTo>
                    <a:lnTo>
                      <a:pt x="268" y="53"/>
                    </a:lnTo>
                    <a:lnTo>
                      <a:pt x="221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Freeform 53"/>
              <p:cNvSpPr>
                <a:spLocks/>
              </p:cNvSpPr>
              <p:nvPr/>
            </p:nvSpPr>
            <p:spPr bwMode="auto">
              <a:xfrm>
                <a:off x="2727" y="3451"/>
                <a:ext cx="297" cy="493"/>
              </a:xfrm>
              <a:custGeom>
                <a:avLst/>
                <a:gdLst>
                  <a:gd name="T0" fmla="*/ 40 w 297"/>
                  <a:gd name="T1" fmla="*/ 170 h 493"/>
                  <a:gd name="T2" fmla="*/ 14 w 297"/>
                  <a:gd name="T3" fmla="*/ 143 h 493"/>
                  <a:gd name="T4" fmla="*/ 3 w 297"/>
                  <a:gd name="T5" fmla="*/ 112 h 493"/>
                  <a:gd name="T6" fmla="*/ 0 w 297"/>
                  <a:gd name="T7" fmla="*/ 86 h 493"/>
                  <a:gd name="T8" fmla="*/ 9 w 297"/>
                  <a:gd name="T9" fmla="*/ 62 h 493"/>
                  <a:gd name="T10" fmla="*/ 21 w 297"/>
                  <a:gd name="T11" fmla="*/ 39 h 493"/>
                  <a:gd name="T12" fmla="*/ 49 w 297"/>
                  <a:gd name="T13" fmla="*/ 21 h 493"/>
                  <a:gd name="T14" fmla="*/ 78 w 297"/>
                  <a:gd name="T15" fmla="*/ 3 h 493"/>
                  <a:gd name="T16" fmla="*/ 122 w 297"/>
                  <a:gd name="T17" fmla="*/ 0 h 493"/>
                  <a:gd name="T18" fmla="*/ 149 w 297"/>
                  <a:gd name="T19" fmla="*/ 8 h 493"/>
                  <a:gd name="T20" fmla="*/ 169 w 297"/>
                  <a:gd name="T21" fmla="*/ 21 h 493"/>
                  <a:gd name="T22" fmla="*/ 201 w 297"/>
                  <a:gd name="T23" fmla="*/ 48 h 493"/>
                  <a:gd name="T24" fmla="*/ 224 w 297"/>
                  <a:gd name="T25" fmla="*/ 90 h 493"/>
                  <a:gd name="T26" fmla="*/ 245 w 297"/>
                  <a:gd name="T27" fmla="*/ 130 h 493"/>
                  <a:gd name="T28" fmla="*/ 263 w 297"/>
                  <a:gd name="T29" fmla="*/ 198 h 493"/>
                  <a:gd name="T30" fmla="*/ 274 w 297"/>
                  <a:gd name="T31" fmla="*/ 249 h 493"/>
                  <a:gd name="T32" fmla="*/ 282 w 297"/>
                  <a:gd name="T33" fmla="*/ 311 h 493"/>
                  <a:gd name="T34" fmla="*/ 288 w 297"/>
                  <a:gd name="T35" fmla="*/ 360 h 493"/>
                  <a:gd name="T36" fmla="*/ 297 w 297"/>
                  <a:gd name="T37" fmla="*/ 398 h 493"/>
                  <a:gd name="T38" fmla="*/ 297 w 297"/>
                  <a:gd name="T39" fmla="*/ 433 h 493"/>
                  <a:gd name="T40" fmla="*/ 288 w 297"/>
                  <a:gd name="T41" fmla="*/ 461 h 493"/>
                  <a:gd name="T42" fmla="*/ 274 w 297"/>
                  <a:gd name="T43" fmla="*/ 479 h 493"/>
                  <a:gd name="T44" fmla="*/ 251 w 297"/>
                  <a:gd name="T45" fmla="*/ 488 h 493"/>
                  <a:gd name="T46" fmla="*/ 222 w 297"/>
                  <a:gd name="T47" fmla="*/ 493 h 493"/>
                  <a:gd name="T48" fmla="*/ 90 w 297"/>
                  <a:gd name="T49" fmla="*/ 487 h 493"/>
                  <a:gd name="T50" fmla="*/ 62 w 297"/>
                  <a:gd name="T51" fmla="*/ 470 h 493"/>
                  <a:gd name="T52" fmla="*/ 44 w 297"/>
                  <a:gd name="T53" fmla="*/ 430 h 493"/>
                  <a:gd name="T54" fmla="*/ 37 w 297"/>
                  <a:gd name="T55" fmla="*/ 392 h 493"/>
                  <a:gd name="T56" fmla="*/ 40 w 297"/>
                  <a:gd name="T57" fmla="*/ 339 h 493"/>
                  <a:gd name="T58" fmla="*/ 53 w 297"/>
                  <a:gd name="T59" fmla="*/ 303 h 493"/>
                  <a:gd name="T60" fmla="*/ 73 w 297"/>
                  <a:gd name="T61" fmla="*/ 280 h 493"/>
                  <a:gd name="T62" fmla="*/ 78 w 297"/>
                  <a:gd name="T63" fmla="*/ 262 h 493"/>
                  <a:gd name="T64" fmla="*/ 73 w 297"/>
                  <a:gd name="T65" fmla="*/ 244 h 493"/>
                  <a:gd name="T66" fmla="*/ 64 w 297"/>
                  <a:gd name="T67" fmla="*/ 217 h 493"/>
                  <a:gd name="T68" fmla="*/ 49 w 297"/>
                  <a:gd name="T69" fmla="*/ 193 h 493"/>
                  <a:gd name="T70" fmla="*/ 40 w 297"/>
                  <a:gd name="T71" fmla="*/ 170 h 49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97" h="493">
                    <a:moveTo>
                      <a:pt x="40" y="170"/>
                    </a:moveTo>
                    <a:lnTo>
                      <a:pt x="14" y="143"/>
                    </a:lnTo>
                    <a:lnTo>
                      <a:pt x="3" y="112"/>
                    </a:lnTo>
                    <a:lnTo>
                      <a:pt x="0" y="86"/>
                    </a:lnTo>
                    <a:lnTo>
                      <a:pt x="9" y="62"/>
                    </a:lnTo>
                    <a:lnTo>
                      <a:pt x="21" y="39"/>
                    </a:lnTo>
                    <a:lnTo>
                      <a:pt x="49" y="21"/>
                    </a:lnTo>
                    <a:lnTo>
                      <a:pt x="78" y="3"/>
                    </a:lnTo>
                    <a:lnTo>
                      <a:pt x="122" y="0"/>
                    </a:lnTo>
                    <a:lnTo>
                      <a:pt x="149" y="8"/>
                    </a:lnTo>
                    <a:lnTo>
                      <a:pt x="169" y="21"/>
                    </a:lnTo>
                    <a:lnTo>
                      <a:pt x="201" y="48"/>
                    </a:lnTo>
                    <a:lnTo>
                      <a:pt x="224" y="90"/>
                    </a:lnTo>
                    <a:lnTo>
                      <a:pt x="245" y="130"/>
                    </a:lnTo>
                    <a:lnTo>
                      <a:pt x="263" y="198"/>
                    </a:lnTo>
                    <a:lnTo>
                      <a:pt x="274" y="249"/>
                    </a:lnTo>
                    <a:lnTo>
                      <a:pt x="282" y="311"/>
                    </a:lnTo>
                    <a:lnTo>
                      <a:pt x="288" y="360"/>
                    </a:lnTo>
                    <a:lnTo>
                      <a:pt x="297" y="398"/>
                    </a:lnTo>
                    <a:lnTo>
                      <a:pt x="297" y="433"/>
                    </a:lnTo>
                    <a:lnTo>
                      <a:pt x="288" y="461"/>
                    </a:lnTo>
                    <a:lnTo>
                      <a:pt x="274" y="479"/>
                    </a:lnTo>
                    <a:lnTo>
                      <a:pt x="251" y="488"/>
                    </a:lnTo>
                    <a:lnTo>
                      <a:pt x="222" y="493"/>
                    </a:lnTo>
                    <a:lnTo>
                      <a:pt x="90" y="487"/>
                    </a:lnTo>
                    <a:lnTo>
                      <a:pt x="62" y="470"/>
                    </a:lnTo>
                    <a:lnTo>
                      <a:pt x="44" y="430"/>
                    </a:lnTo>
                    <a:lnTo>
                      <a:pt x="37" y="392"/>
                    </a:lnTo>
                    <a:lnTo>
                      <a:pt x="40" y="339"/>
                    </a:lnTo>
                    <a:lnTo>
                      <a:pt x="53" y="303"/>
                    </a:lnTo>
                    <a:lnTo>
                      <a:pt x="73" y="280"/>
                    </a:lnTo>
                    <a:lnTo>
                      <a:pt x="78" y="262"/>
                    </a:lnTo>
                    <a:lnTo>
                      <a:pt x="73" y="244"/>
                    </a:lnTo>
                    <a:lnTo>
                      <a:pt x="64" y="217"/>
                    </a:lnTo>
                    <a:lnTo>
                      <a:pt x="49" y="193"/>
                    </a:lnTo>
                    <a:lnTo>
                      <a:pt x="40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3" name="Freeform 54"/>
              <p:cNvSpPr>
                <a:spLocks/>
              </p:cNvSpPr>
              <p:nvPr/>
            </p:nvSpPr>
            <p:spPr bwMode="auto">
              <a:xfrm>
                <a:off x="2543" y="3494"/>
                <a:ext cx="250" cy="455"/>
              </a:xfrm>
              <a:custGeom>
                <a:avLst/>
                <a:gdLst>
                  <a:gd name="T0" fmla="*/ 153 w 250"/>
                  <a:gd name="T1" fmla="*/ 74 h 455"/>
                  <a:gd name="T2" fmla="*/ 186 w 250"/>
                  <a:gd name="T3" fmla="*/ 24 h 455"/>
                  <a:gd name="T4" fmla="*/ 209 w 250"/>
                  <a:gd name="T5" fmla="*/ 5 h 455"/>
                  <a:gd name="T6" fmla="*/ 235 w 250"/>
                  <a:gd name="T7" fmla="*/ 0 h 455"/>
                  <a:gd name="T8" fmla="*/ 250 w 250"/>
                  <a:gd name="T9" fmla="*/ 45 h 455"/>
                  <a:gd name="T10" fmla="*/ 227 w 250"/>
                  <a:gd name="T11" fmla="*/ 83 h 455"/>
                  <a:gd name="T12" fmla="*/ 209 w 250"/>
                  <a:gd name="T13" fmla="*/ 97 h 455"/>
                  <a:gd name="T14" fmla="*/ 175 w 250"/>
                  <a:gd name="T15" fmla="*/ 132 h 455"/>
                  <a:gd name="T16" fmla="*/ 144 w 250"/>
                  <a:gd name="T17" fmla="*/ 187 h 455"/>
                  <a:gd name="T18" fmla="*/ 129 w 250"/>
                  <a:gd name="T19" fmla="*/ 254 h 455"/>
                  <a:gd name="T20" fmla="*/ 124 w 250"/>
                  <a:gd name="T21" fmla="*/ 314 h 455"/>
                  <a:gd name="T22" fmla="*/ 121 w 250"/>
                  <a:gd name="T23" fmla="*/ 369 h 455"/>
                  <a:gd name="T24" fmla="*/ 124 w 250"/>
                  <a:gd name="T25" fmla="*/ 408 h 455"/>
                  <a:gd name="T26" fmla="*/ 135 w 250"/>
                  <a:gd name="T27" fmla="*/ 408 h 455"/>
                  <a:gd name="T28" fmla="*/ 161 w 250"/>
                  <a:gd name="T29" fmla="*/ 387 h 455"/>
                  <a:gd name="T30" fmla="*/ 193 w 250"/>
                  <a:gd name="T31" fmla="*/ 399 h 455"/>
                  <a:gd name="T32" fmla="*/ 172 w 250"/>
                  <a:gd name="T33" fmla="*/ 419 h 455"/>
                  <a:gd name="T34" fmla="*/ 130 w 250"/>
                  <a:gd name="T35" fmla="*/ 437 h 455"/>
                  <a:gd name="T36" fmla="*/ 117 w 250"/>
                  <a:gd name="T37" fmla="*/ 453 h 455"/>
                  <a:gd name="T38" fmla="*/ 80 w 250"/>
                  <a:gd name="T39" fmla="*/ 455 h 455"/>
                  <a:gd name="T40" fmla="*/ 46 w 250"/>
                  <a:gd name="T41" fmla="*/ 440 h 455"/>
                  <a:gd name="T42" fmla="*/ 0 w 250"/>
                  <a:gd name="T43" fmla="*/ 419 h 455"/>
                  <a:gd name="T44" fmla="*/ 5 w 250"/>
                  <a:gd name="T45" fmla="*/ 392 h 455"/>
                  <a:gd name="T46" fmla="*/ 20 w 250"/>
                  <a:gd name="T47" fmla="*/ 387 h 455"/>
                  <a:gd name="T48" fmla="*/ 57 w 250"/>
                  <a:gd name="T49" fmla="*/ 413 h 455"/>
                  <a:gd name="T50" fmla="*/ 37 w 250"/>
                  <a:gd name="T51" fmla="*/ 372 h 455"/>
                  <a:gd name="T52" fmla="*/ 48 w 250"/>
                  <a:gd name="T53" fmla="*/ 364 h 455"/>
                  <a:gd name="T54" fmla="*/ 66 w 250"/>
                  <a:gd name="T55" fmla="*/ 369 h 455"/>
                  <a:gd name="T56" fmla="*/ 87 w 250"/>
                  <a:gd name="T57" fmla="*/ 399 h 455"/>
                  <a:gd name="T58" fmla="*/ 87 w 250"/>
                  <a:gd name="T59" fmla="*/ 333 h 455"/>
                  <a:gd name="T60" fmla="*/ 87 w 250"/>
                  <a:gd name="T61" fmla="*/ 263 h 455"/>
                  <a:gd name="T62" fmla="*/ 97 w 250"/>
                  <a:gd name="T63" fmla="*/ 200 h 455"/>
                  <a:gd name="T64" fmla="*/ 115 w 250"/>
                  <a:gd name="T65" fmla="*/ 147 h 455"/>
                  <a:gd name="T66" fmla="*/ 133 w 250"/>
                  <a:gd name="T67" fmla="*/ 100 h 455"/>
                  <a:gd name="T68" fmla="*/ 153 w 250"/>
                  <a:gd name="T69" fmla="*/ 74 h 45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50" h="455">
                    <a:moveTo>
                      <a:pt x="153" y="74"/>
                    </a:moveTo>
                    <a:lnTo>
                      <a:pt x="186" y="24"/>
                    </a:lnTo>
                    <a:lnTo>
                      <a:pt x="209" y="5"/>
                    </a:lnTo>
                    <a:lnTo>
                      <a:pt x="235" y="0"/>
                    </a:lnTo>
                    <a:lnTo>
                      <a:pt x="250" y="45"/>
                    </a:lnTo>
                    <a:lnTo>
                      <a:pt x="227" y="83"/>
                    </a:lnTo>
                    <a:lnTo>
                      <a:pt x="209" y="97"/>
                    </a:lnTo>
                    <a:lnTo>
                      <a:pt x="175" y="132"/>
                    </a:lnTo>
                    <a:lnTo>
                      <a:pt x="144" y="187"/>
                    </a:lnTo>
                    <a:lnTo>
                      <a:pt x="129" y="254"/>
                    </a:lnTo>
                    <a:lnTo>
                      <a:pt x="124" y="314"/>
                    </a:lnTo>
                    <a:lnTo>
                      <a:pt x="121" y="369"/>
                    </a:lnTo>
                    <a:lnTo>
                      <a:pt x="124" y="408"/>
                    </a:lnTo>
                    <a:lnTo>
                      <a:pt x="135" y="408"/>
                    </a:lnTo>
                    <a:lnTo>
                      <a:pt x="161" y="387"/>
                    </a:lnTo>
                    <a:lnTo>
                      <a:pt x="193" y="399"/>
                    </a:lnTo>
                    <a:lnTo>
                      <a:pt x="172" y="419"/>
                    </a:lnTo>
                    <a:lnTo>
                      <a:pt x="130" y="437"/>
                    </a:lnTo>
                    <a:lnTo>
                      <a:pt x="117" y="453"/>
                    </a:lnTo>
                    <a:lnTo>
                      <a:pt x="80" y="455"/>
                    </a:lnTo>
                    <a:lnTo>
                      <a:pt x="46" y="440"/>
                    </a:lnTo>
                    <a:lnTo>
                      <a:pt x="0" y="419"/>
                    </a:lnTo>
                    <a:lnTo>
                      <a:pt x="5" y="392"/>
                    </a:lnTo>
                    <a:lnTo>
                      <a:pt x="20" y="387"/>
                    </a:lnTo>
                    <a:lnTo>
                      <a:pt x="57" y="413"/>
                    </a:lnTo>
                    <a:lnTo>
                      <a:pt x="37" y="372"/>
                    </a:lnTo>
                    <a:lnTo>
                      <a:pt x="48" y="364"/>
                    </a:lnTo>
                    <a:lnTo>
                      <a:pt x="66" y="369"/>
                    </a:lnTo>
                    <a:lnTo>
                      <a:pt x="87" y="399"/>
                    </a:lnTo>
                    <a:lnTo>
                      <a:pt x="87" y="333"/>
                    </a:lnTo>
                    <a:lnTo>
                      <a:pt x="87" y="263"/>
                    </a:lnTo>
                    <a:lnTo>
                      <a:pt x="97" y="200"/>
                    </a:lnTo>
                    <a:lnTo>
                      <a:pt x="115" y="147"/>
                    </a:lnTo>
                    <a:lnTo>
                      <a:pt x="133" y="100"/>
                    </a:lnTo>
                    <a:lnTo>
                      <a:pt x="153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4" name="Freeform 55"/>
              <p:cNvSpPr>
                <a:spLocks/>
              </p:cNvSpPr>
              <p:nvPr/>
            </p:nvSpPr>
            <p:spPr bwMode="auto">
              <a:xfrm>
                <a:off x="2825" y="3469"/>
                <a:ext cx="457" cy="493"/>
              </a:xfrm>
              <a:custGeom>
                <a:avLst/>
                <a:gdLst>
                  <a:gd name="T0" fmla="*/ 53 w 457"/>
                  <a:gd name="T1" fmla="*/ 3 h 493"/>
                  <a:gd name="T2" fmla="*/ 80 w 457"/>
                  <a:gd name="T3" fmla="*/ 5 h 493"/>
                  <a:gd name="T4" fmla="*/ 118 w 457"/>
                  <a:gd name="T5" fmla="*/ 23 h 493"/>
                  <a:gd name="T6" fmla="*/ 161 w 457"/>
                  <a:gd name="T7" fmla="*/ 62 h 493"/>
                  <a:gd name="T8" fmla="*/ 208 w 457"/>
                  <a:gd name="T9" fmla="*/ 116 h 493"/>
                  <a:gd name="T10" fmla="*/ 261 w 457"/>
                  <a:gd name="T11" fmla="*/ 190 h 493"/>
                  <a:gd name="T12" fmla="*/ 302 w 457"/>
                  <a:gd name="T13" fmla="*/ 271 h 493"/>
                  <a:gd name="T14" fmla="*/ 324 w 457"/>
                  <a:gd name="T15" fmla="*/ 365 h 493"/>
                  <a:gd name="T16" fmla="*/ 347 w 457"/>
                  <a:gd name="T17" fmla="*/ 421 h 493"/>
                  <a:gd name="T18" fmla="*/ 360 w 457"/>
                  <a:gd name="T19" fmla="*/ 452 h 493"/>
                  <a:gd name="T20" fmla="*/ 388 w 457"/>
                  <a:gd name="T21" fmla="*/ 460 h 493"/>
                  <a:gd name="T22" fmla="*/ 428 w 457"/>
                  <a:gd name="T23" fmla="*/ 460 h 493"/>
                  <a:gd name="T24" fmla="*/ 448 w 457"/>
                  <a:gd name="T25" fmla="*/ 461 h 493"/>
                  <a:gd name="T26" fmla="*/ 457 w 457"/>
                  <a:gd name="T27" fmla="*/ 484 h 493"/>
                  <a:gd name="T28" fmla="*/ 430 w 457"/>
                  <a:gd name="T29" fmla="*/ 491 h 493"/>
                  <a:gd name="T30" fmla="*/ 392 w 457"/>
                  <a:gd name="T31" fmla="*/ 488 h 493"/>
                  <a:gd name="T32" fmla="*/ 356 w 457"/>
                  <a:gd name="T33" fmla="*/ 484 h 493"/>
                  <a:gd name="T34" fmla="*/ 333 w 457"/>
                  <a:gd name="T35" fmla="*/ 464 h 493"/>
                  <a:gd name="T36" fmla="*/ 315 w 457"/>
                  <a:gd name="T37" fmla="*/ 470 h 493"/>
                  <a:gd name="T38" fmla="*/ 308 w 457"/>
                  <a:gd name="T39" fmla="*/ 488 h 493"/>
                  <a:gd name="T40" fmla="*/ 284 w 457"/>
                  <a:gd name="T41" fmla="*/ 493 h 493"/>
                  <a:gd name="T42" fmla="*/ 271 w 457"/>
                  <a:gd name="T43" fmla="*/ 482 h 493"/>
                  <a:gd name="T44" fmla="*/ 279 w 457"/>
                  <a:gd name="T45" fmla="*/ 460 h 493"/>
                  <a:gd name="T46" fmla="*/ 303 w 457"/>
                  <a:gd name="T47" fmla="*/ 433 h 493"/>
                  <a:gd name="T48" fmla="*/ 306 w 457"/>
                  <a:gd name="T49" fmla="*/ 398 h 493"/>
                  <a:gd name="T50" fmla="*/ 294 w 457"/>
                  <a:gd name="T51" fmla="*/ 362 h 493"/>
                  <a:gd name="T52" fmla="*/ 270 w 457"/>
                  <a:gd name="T53" fmla="*/ 294 h 493"/>
                  <a:gd name="T54" fmla="*/ 238 w 457"/>
                  <a:gd name="T55" fmla="*/ 244 h 493"/>
                  <a:gd name="T56" fmla="*/ 207 w 457"/>
                  <a:gd name="T57" fmla="*/ 193 h 493"/>
                  <a:gd name="T58" fmla="*/ 175 w 457"/>
                  <a:gd name="T59" fmla="*/ 154 h 493"/>
                  <a:gd name="T60" fmla="*/ 130 w 457"/>
                  <a:gd name="T61" fmla="*/ 112 h 493"/>
                  <a:gd name="T62" fmla="*/ 80 w 457"/>
                  <a:gd name="T63" fmla="*/ 84 h 493"/>
                  <a:gd name="T64" fmla="*/ 12 w 457"/>
                  <a:gd name="T65" fmla="*/ 57 h 493"/>
                  <a:gd name="T66" fmla="*/ 0 w 457"/>
                  <a:gd name="T67" fmla="*/ 23 h 493"/>
                  <a:gd name="T68" fmla="*/ 21 w 457"/>
                  <a:gd name="T69" fmla="*/ 0 h 493"/>
                  <a:gd name="T70" fmla="*/ 53 w 457"/>
                  <a:gd name="T71" fmla="*/ 3 h 49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57" h="493">
                    <a:moveTo>
                      <a:pt x="53" y="3"/>
                    </a:moveTo>
                    <a:lnTo>
                      <a:pt x="80" y="5"/>
                    </a:lnTo>
                    <a:lnTo>
                      <a:pt x="118" y="23"/>
                    </a:lnTo>
                    <a:lnTo>
                      <a:pt x="161" y="62"/>
                    </a:lnTo>
                    <a:lnTo>
                      <a:pt x="208" y="116"/>
                    </a:lnTo>
                    <a:lnTo>
                      <a:pt x="261" y="190"/>
                    </a:lnTo>
                    <a:lnTo>
                      <a:pt x="302" y="271"/>
                    </a:lnTo>
                    <a:lnTo>
                      <a:pt x="324" y="365"/>
                    </a:lnTo>
                    <a:lnTo>
                      <a:pt x="347" y="421"/>
                    </a:lnTo>
                    <a:lnTo>
                      <a:pt x="360" y="452"/>
                    </a:lnTo>
                    <a:lnTo>
                      <a:pt x="388" y="460"/>
                    </a:lnTo>
                    <a:lnTo>
                      <a:pt x="428" y="460"/>
                    </a:lnTo>
                    <a:lnTo>
                      <a:pt x="448" y="461"/>
                    </a:lnTo>
                    <a:lnTo>
                      <a:pt x="457" y="484"/>
                    </a:lnTo>
                    <a:lnTo>
                      <a:pt x="430" y="491"/>
                    </a:lnTo>
                    <a:lnTo>
                      <a:pt x="392" y="488"/>
                    </a:lnTo>
                    <a:lnTo>
                      <a:pt x="356" y="484"/>
                    </a:lnTo>
                    <a:lnTo>
                      <a:pt x="333" y="464"/>
                    </a:lnTo>
                    <a:lnTo>
                      <a:pt x="315" y="470"/>
                    </a:lnTo>
                    <a:lnTo>
                      <a:pt x="308" y="488"/>
                    </a:lnTo>
                    <a:lnTo>
                      <a:pt x="284" y="493"/>
                    </a:lnTo>
                    <a:lnTo>
                      <a:pt x="271" y="482"/>
                    </a:lnTo>
                    <a:lnTo>
                      <a:pt x="279" y="460"/>
                    </a:lnTo>
                    <a:lnTo>
                      <a:pt x="303" y="433"/>
                    </a:lnTo>
                    <a:lnTo>
                      <a:pt x="306" y="398"/>
                    </a:lnTo>
                    <a:lnTo>
                      <a:pt x="294" y="362"/>
                    </a:lnTo>
                    <a:lnTo>
                      <a:pt x="270" y="294"/>
                    </a:lnTo>
                    <a:lnTo>
                      <a:pt x="238" y="244"/>
                    </a:lnTo>
                    <a:lnTo>
                      <a:pt x="207" y="193"/>
                    </a:lnTo>
                    <a:lnTo>
                      <a:pt x="175" y="154"/>
                    </a:lnTo>
                    <a:lnTo>
                      <a:pt x="130" y="112"/>
                    </a:lnTo>
                    <a:lnTo>
                      <a:pt x="80" y="84"/>
                    </a:lnTo>
                    <a:lnTo>
                      <a:pt x="12" y="57"/>
                    </a:lnTo>
                    <a:lnTo>
                      <a:pt x="0" y="23"/>
                    </a:lnTo>
                    <a:lnTo>
                      <a:pt x="21" y="0"/>
                    </a:lnTo>
                    <a:lnTo>
                      <a:pt x="53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5" name="Freeform 56"/>
              <p:cNvSpPr>
                <a:spLocks/>
              </p:cNvSpPr>
              <p:nvPr/>
            </p:nvSpPr>
            <p:spPr bwMode="auto">
              <a:xfrm>
                <a:off x="2917" y="3579"/>
                <a:ext cx="599" cy="359"/>
              </a:xfrm>
              <a:custGeom>
                <a:avLst/>
                <a:gdLst>
                  <a:gd name="T0" fmla="*/ 29 w 599"/>
                  <a:gd name="T1" fmla="*/ 247 h 359"/>
                  <a:gd name="T2" fmla="*/ 5 w 599"/>
                  <a:gd name="T3" fmla="*/ 264 h 359"/>
                  <a:gd name="T4" fmla="*/ 0 w 599"/>
                  <a:gd name="T5" fmla="*/ 292 h 359"/>
                  <a:gd name="T6" fmla="*/ 5 w 599"/>
                  <a:gd name="T7" fmla="*/ 341 h 359"/>
                  <a:gd name="T8" fmla="*/ 27 w 599"/>
                  <a:gd name="T9" fmla="*/ 359 h 359"/>
                  <a:gd name="T10" fmla="*/ 86 w 599"/>
                  <a:gd name="T11" fmla="*/ 345 h 359"/>
                  <a:gd name="T12" fmla="*/ 150 w 599"/>
                  <a:gd name="T13" fmla="*/ 306 h 359"/>
                  <a:gd name="T14" fmla="*/ 234 w 599"/>
                  <a:gd name="T15" fmla="*/ 259 h 359"/>
                  <a:gd name="T16" fmla="*/ 293 w 599"/>
                  <a:gd name="T17" fmla="*/ 232 h 359"/>
                  <a:gd name="T18" fmla="*/ 329 w 599"/>
                  <a:gd name="T19" fmla="*/ 227 h 359"/>
                  <a:gd name="T20" fmla="*/ 383 w 599"/>
                  <a:gd name="T21" fmla="*/ 224 h 359"/>
                  <a:gd name="T22" fmla="*/ 414 w 599"/>
                  <a:gd name="T23" fmla="*/ 220 h 359"/>
                  <a:gd name="T24" fmla="*/ 452 w 599"/>
                  <a:gd name="T25" fmla="*/ 197 h 359"/>
                  <a:gd name="T26" fmla="*/ 489 w 599"/>
                  <a:gd name="T27" fmla="*/ 186 h 359"/>
                  <a:gd name="T28" fmla="*/ 507 w 599"/>
                  <a:gd name="T29" fmla="*/ 186 h 359"/>
                  <a:gd name="T30" fmla="*/ 536 w 599"/>
                  <a:gd name="T31" fmla="*/ 186 h 359"/>
                  <a:gd name="T32" fmla="*/ 545 w 599"/>
                  <a:gd name="T33" fmla="*/ 173 h 359"/>
                  <a:gd name="T34" fmla="*/ 549 w 599"/>
                  <a:gd name="T35" fmla="*/ 136 h 359"/>
                  <a:gd name="T36" fmla="*/ 566 w 599"/>
                  <a:gd name="T37" fmla="*/ 97 h 359"/>
                  <a:gd name="T38" fmla="*/ 590 w 599"/>
                  <a:gd name="T39" fmla="*/ 59 h 359"/>
                  <a:gd name="T40" fmla="*/ 599 w 599"/>
                  <a:gd name="T41" fmla="*/ 41 h 359"/>
                  <a:gd name="T42" fmla="*/ 593 w 599"/>
                  <a:gd name="T43" fmla="*/ 18 h 359"/>
                  <a:gd name="T44" fmla="*/ 557 w 599"/>
                  <a:gd name="T45" fmla="*/ 0 h 359"/>
                  <a:gd name="T46" fmla="*/ 531 w 599"/>
                  <a:gd name="T47" fmla="*/ 5 h 359"/>
                  <a:gd name="T48" fmla="*/ 504 w 599"/>
                  <a:gd name="T49" fmla="*/ 86 h 359"/>
                  <a:gd name="T50" fmla="*/ 494 w 599"/>
                  <a:gd name="T51" fmla="*/ 150 h 359"/>
                  <a:gd name="T52" fmla="*/ 476 w 599"/>
                  <a:gd name="T53" fmla="*/ 159 h 359"/>
                  <a:gd name="T54" fmla="*/ 401 w 599"/>
                  <a:gd name="T55" fmla="*/ 165 h 359"/>
                  <a:gd name="T56" fmla="*/ 321 w 599"/>
                  <a:gd name="T57" fmla="*/ 173 h 359"/>
                  <a:gd name="T58" fmla="*/ 270 w 599"/>
                  <a:gd name="T59" fmla="*/ 170 h 359"/>
                  <a:gd name="T60" fmla="*/ 243 w 599"/>
                  <a:gd name="T61" fmla="*/ 182 h 359"/>
                  <a:gd name="T62" fmla="*/ 189 w 599"/>
                  <a:gd name="T63" fmla="*/ 200 h 359"/>
                  <a:gd name="T64" fmla="*/ 99 w 599"/>
                  <a:gd name="T65" fmla="*/ 227 h 359"/>
                  <a:gd name="T66" fmla="*/ 29 w 599"/>
                  <a:gd name="T67" fmla="*/ 247 h 35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99" h="359">
                    <a:moveTo>
                      <a:pt x="29" y="247"/>
                    </a:moveTo>
                    <a:lnTo>
                      <a:pt x="5" y="264"/>
                    </a:lnTo>
                    <a:lnTo>
                      <a:pt x="0" y="292"/>
                    </a:lnTo>
                    <a:lnTo>
                      <a:pt x="5" y="341"/>
                    </a:lnTo>
                    <a:lnTo>
                      <a:pt x="27" y="359"/>
                    </a:lnTo>
                    <a:lnTo>
                      <a:pt x="86" y="345"/>
                    </a:lnTo>
                    <a:lnTo>
                      <a:pt x="150" y="306"/>
                    </a:lnTo>
                    <a:lnTo>
                      <a:pt x="234" y="259"/>
                    </a:lnTo>
                    <a:lnTo>
                      <a:pt x="293" y="232"/>
                    </a:lnTo>
                    <a:lnTo>
                      <a:pt x="329" y="227"/>
                    </a:lnTo>
                    <a:lnTo>
                      <a:pt x="383" y="224"/>
                    </a:lnTo>
                    <a:lnTo>
                      <a:pt x="414" y="220"/>
                    </a:lnTo>
                    <a:lnTo>
                      <a:pt x="452" y="197"/>
                    </a:lnTo>
                    <a:lnTo>
                      <a:pt x="489" y="186"/>
                    </a:lnTo>
                    <a:lnTo>
                      <a:pt x="507" y="186"/>
                    </a:lnTo>
                    <a:lnTo>
                      <a:pt x="536" y="186"/>
                    </a:lnTo>
                    <a:lnTo>
                      <a:pt x="545" y="173"/>
                    </a:lnTo>
                    <a:lnTo>
                      <a:pt x="549" y="136"/>
                    </a:lnTo>
                    <a:lnTo>
                      <a:pt x="566" y="97"/>
                    </a:lnTo>
                    <a:lnTo>
                      <a:pt x="590" y="59"/>
                    </a:lnTo>
                    <a:lnTo>
                      <a:pt x="599" y="41"/>
                    </a:lnTo>
                    <a:lnTo>
                      <a:pt x="593" y="18"/>
                    </a:lnTo>
                    <a:lnTo>
                      <a:pt x="557" y="0"/>
                    </a:lnTo>
                    <a:lnTo>
                      <a:pt x="531" y="5"/>
                    </a:lnTo>
                    <a:lnTo>
                      <a:pt x="504" y="86"/>
                    </a:lnTo>
                    <a:lnTo>
                      <a:pt x="494" y="150"/>
                    </a:lnTo>
                    <a:lnTo>
                      <a:pt x="476" y="159"/>
                    </a:lnTo>
                    <a:lnTo>
                      <a:pt x="401" y="165"/>
                    </a:lnTo>
                    <a:lnTo>
                      <a:pt x="321" y="173"/>
                    </a:lnTo>
                    <a:lnTo>
                      <a:pt x="270" y="170"/>
                    </a:lnTo>
                    <a:lnTo>
                      <a:pt x="243" y="182"/>
                    </a:lnTo>
                    <a:lnTo>
                      <a:pt x="189" y="200"/>
                    </a:lnTo>
                    <a:lnTo>
                      <a:pt x="99" y="227"/>
                    </a:lnTo>
                    <a:lnTo>
                      <a:pt x="29" y="2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6" name="Freeform 57"/>
              <p:cNvSpPr>
                <a:spLocks/>
              </p:cNvSpPr>
              <p:nvPr/>
            </p:nvSpPr>
            <p:spPr bwMode="auto">
              <a:xfrm>
                <a:off x="2801" y="3521"/>
                <a:ext cx="488" cy="411"/>
              </a:xfrm>
              <a:custGeom>
                <a:avLst/>
                <a:gdLst>
                  <a:gd name="T0" fmla="*/ 18 w 488"/>
                  <a:gd name="T1" fmla="*/ 310 h 411"/>
                  <a:gd name="T2" fmla="*/ 0 w 488"/>
                  <a:gd name="T3" fmla="*/ 329 h 411"/>
                  <a:gd name="T4" fmla="*/ 0 w 488"/>
                  <a:gd name="T5" fmla="*/ 356 h 411"/>
                  <a:gd name="T6" fmla="*/ 12 w 488"/>
                  <a:gd name="T7" fmla="*/ 397 h 411"/>
                  <a:gd name="T8" fmla="*/ 35 w 488"/>
                  <a:gd name="T9" fmla="*/ 411 h 411"/>
                  <a:gd name="T10" fmla="*/ 85 w 488"/>
                  <a:gd name="T11" fmla="*/ 388 h 411"/>
                  <a:gd name="T12" fmla="*/ 136 w 488"/>
                  <a:gd name="T13" fmla="*/ 341 h 411"/>
                  <a:gd name="T14" fmla="*/ 202 w 488"/>
                  <a:gd name="T15" fmla="*/ 285 h 411"/>
                  <a:gd name="T16" fmla="*/ 249 w 488"/>
                  <a:gd name="T17" fmla="*/ 251 h 411"/>
                  <a:gd name="T18" fmla="*/ 281 w 488"/>
                  <a:gd name="T19" fmla="*/ 240 h 411"/>
                  <a:gd name="T20" fmla="*/ 328 w 488"/>
                  <a:gd name="T21" fmla="*/ 228 h 411"/>
                  <a:gd name="T22" fmla="*/ 355 w 488"/>
                  <a:gd name="T23" fmla="*/ 220 h 411"/>
                  <a:gd name="T24" fmla="*/ 384 w 488"/>
                  <a:gd name="T25" fmla="*/ 194 h 411"/>
                  <a:gd name="T26" fmla="*/ 416 w 488"/>
                  <a:gd name="T27" fmla="*/ 178 h 411"/>
                  <a:gd name="T28" fmla="*/ 431 w 488"/>
                  <a:gd name="T29" fmla="*/ 173 h 411"/>
                  <a:gd name="T30" fmla="*/ 457 w 488"/>
                  <a:gd name="T31" fmla="*/ 169 h 411"/>
                  <a:gd name="T32" fmla="*/ 462 w 488"/>
                  <a:gd name="T33" fmla="*/ 156 h 411"/>
                  <a:gd name="T34" fmla="*/ 461 w 488"/>
                  <a:gd name="T35" fmla="*/ 123 h 411"/>
                  <a:gd name="T36" fmla="*/ 469 w 488"/>
                  <a:gd name="T37" fmla="*/ 85 h 411"/>
                  <a:gd name="T38" fmla="*/ 483 w 488"/>
                  <a:gd name="T39" fmla="*/ 46 h 411"/>
                  <a:gd name="T40" fmla="*/ 488 w 488"/>
                  <a:gd name="T41" fmla="*/ 30 h 411"/>
                  <a:gd name="T42" fmla="*/ 479 w 488"/>
                  <a:gd name="T43" fmla="*/ 11 h 411"/>
                  <a:gd name="T44" fmla="*/ 443 w 488"/>
                  <a:gd name="T45" fmla="*/ 0 h 411"/>
                  <a:gd name="T46" fmla="*/ 422 w 488"/>
                  <a:gd name="T47" fmla="*/ 8 h 411"/>
                  <a:gd name="T48" fmla="*/ 411 w 488"/>
                  <a:gd name="T49" fmla="*/ 86 h 411"/>
                  <a:gd name="T50" fmla="*/ 413 w 488"/>
                  <a:gd name="T51" fmla="*/ 143 h 411"/>
                  <a:gd name="T52" fmla="*/ 400 w 488"/>
                  <a:gd name="T53" fmla="*/ 154 h 411"/>
                  <a:gd name="T54" fmla="*/ 333 w 488"/>
                  <a:gd name="T55" fmla="*/ 173 h 411"/>
                  <a:gd name="T56" fmla="*/ 264 w 488"/>
                  <a:gd name="T57" fmla="*/ 194 h 411"/>
                  <a:gd name="T58" fmla="*/ 218 w 488"/>
                  <a:gd name="T59" fmla="*/ 201 h 411"/>
                  <a:gd name="T60" fmla="*/ 197 w 488"/>
                  <a:gd name="T61" fmla="*/ 216 h 411"/>
                  <a:gd name="T62" fmla="*/ 152 w 488"/>
                  <a:gd name="T63" fmla="*/ 242 h 411"/>
                  <a:gd name="T64" fmla="*/ 76 w 488"/>
                  <a:gd name="T65" fmla="*/ 280 h 411"/>
                  <a:gd name="T66" fmla="*/ 18 w 488"/>
                  <a:gd name="T67" fmla="*/ 310 h 41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88" h="411">
                    <a:moveTo>
                      <a:pt x="18" y="310"/>
                    </a:moveTo>
                    <a:lnTo>
                      <a:pt x="0" y="329"/>
                    </a:lnTo>
                    <a:lnTo>
                      <a:pt x="0" y="356"/>
                    </a:lnTo>
                    <a:lnTo>
                      <a:pt x="12" y="397"/>
                    </a:lnTo>
                    <a:lnTo>
                      <a:pt x="35" y="411"/>
                    </a:lnTo>
                    <a:lnTo>
                      <a:pt x="85" y="388"/>
                    </a:lnTo>
                    <a:lnTo>
                      <a:pt x="136" y="341"/>
                    </a:lnTo>
                    <a:lnTo>
                      <a:pt x="202" y="285"/>
                    </a:lnTo>
                    <a:lnTo>
                      <a:pt x="249" y="251"/>
                    </a:lnTo>
                    <a:lnTo>
                      <a:pt x="281" y="240"/>
                    </a:lnTo>
                    <a:lnTo>
                      <a:pt x="328" y="228"/>
                    </a:lnTo>
                    <a:lnTo>
                      <a:pt x="355" y="220"/>
                    </a:lnTo>
                    <a:lnTo>
                      <a:pt x="384" y="194"/>
                    </a:lnTo>
                    <a:lnTo>
                      <a:pt x="416" y="178"/>
                    </a:lnTo>
                    <a:lnTo>
                      <a:pt x="431" y="173"/>
                    </a:lnTo>
                    <a:lnTo>
                      <a:pt x="457" y="169"/>
                    </a:lnTo>
                    <a:lnTo>
                      <a:pt x="462" y="156"/>
                    </a:lnTo>
                    <a:lnTo>
                      <a:pt x="461" y="123"/>
                    </a:lnTo>
                    <a:lnTo>
                      <a:pt x="469" y="85"/>
                    </a:lnTo>
                    <a:lnTo>
                      <a:pt x="483" y="46"/>
                    </a:lnTo>
                    <a:lnTo>
                      <a:pt x="488" y="30"/>
                    </a:lnTo>
                    <a:lnTo>
                      <a:pt x="479" y="11"/>
                    </a:lnTo>
                    <a:lnTo>
                      <a:pt x="443" y="0"/>
                    </a:lnTo>
                    <a:lnTo>
                      <a:pt x="422" y="8"/>
                    </a:lnTo>
                    <a:lnTo>
                      <a:pt x="411" y="86"/>
                    </a:lnTo>
                    <a:lnTo>
                      <a:pt x="413" y="143"/>
                    </a:lnTo>
                    <a:lnTo>
                      <a:pt x="400" y="154"/>
                    </a:lnTo>
                    <a:lnTo>
                      <a:pt x="333" y="173"/>
                    </a:lnTo>
                    <a:lnTo>
                      <a:pt x="264" y="194"/>
                    </a:lnTo>
                    <a:lnTo>
                      <a:pt x="218" y="201"/>
                    </a:lnTo>
                    <a:lnTo>
                      <a:pt x="197" y="216"/>
                    </a:lnTo>
                    <a:lnTo>
                      <a:pt x="152" y="242"/>
                    </a:lnTo>
                    <a:lnTo>
                      <a:pt x="76" y="280"/>
                    </a:lnTo>
                    <a:lnTo>
                      <a:pt x="18" y="3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8426" name="Rectangle 58"/>
          <p:cNvSpPr>
            <a:spLocks noChangeArrowheads="1"/>
          </p:cNvSpPr>
          <p:nvPr/>
        </p:nvSpPr>
        <p:spPr bwMode="auto">
          <a:xfrm>
            <a:off x="5091113" y="3663950"/>
            <a:ext cx="928687" cy="750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% foo.bar</a:t>
            </a:r>
          </a:p>
          <a:p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ABORT</a:t>
            </a:r>
          </a:p>
          <a:p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dumby!!!</a:t>
            </a:r>
            <a:endParaRPr lang="en-US" altLang="en-US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58427" name="AutoShape 59"/>
          <p:cNvSpPr>
            <a:spLocks noChangeArrowheads="1"/>
          </p:cNvSpPr>
          <p:nvPr/>
        </p:nvSpPr>
        <p:spPr bwMode="auto">
          <a:xfrm>
            <a:off x="3810000" y="2178050"/>
            <a:ext cx="2286000" cy="1054100"/>
          </a:xfrm>
          <a:prstGeom prst="cloudCallout">
            <a:avLst>
              <a:gd name="adj1" fmla="val -13194"/>
              <a:gd name="adj2" fmla="val 141588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FF00"/>
                </a:solidFill>
                <a:latin typeface="Times New Roman" pitchFamily="18" charset="0"/>
              </a:rPr>
              <a:t>C…P… filename</a:t>
            </a:r>
          </a:p>
          <a:p>
            <a:pPr algn="ctr"/>
            <a:r>
              <a:rPr lang="en-US" altLang="en-US">
                <a:solidFill>
                  <a:srgbClr val="FFFF00"/>
                </a:solidFill>
                <a:latin typeface="Times New Roman" pitchFamily="18" charset="0"/>
              </a:rPr>
              <a:t>dot star… or was </a:t>
            </a:r>
          </a:p>
          <a:p>
            <a:pPr algn="ctr"/>
            <a:r>
              <a:rPr lang="en-US" altLang="en-US">
                <a:solidFill>
                  <a:srgbClr val="FFFF00"/>
                </a:solidFill>
                <a:latin typeface="Times New Roman" pitchFamily="18" charset="0"/>
              </a:rPr>
              <a:t>it R…M?</a:t>
            </a:r>
          </a:p>
        </p:txBody>
      </p:sp>
      <p:sp>
        <p:nvSpPr>
          <p:cNvPr id="58428" name="AutoShape 60"/>
          <p:cNvSpPr>
            <a:spLocks noChangeArrowheads="1"/>
          </p:cNvSpPr>
          <p:nvPr/>
        </p:nvSpPr>
        <p:spPr bwMode="auto">
          <a:xfrm>
            <a:off x="6477000" y="2016125"/>
            <a:ext cx="2209800" cy="1136650"/>
          </a:xfrm>
          <a:prstGeom prst="cloudCallout">
            <a:avLst>
              <a:gd name="adj1" fmla="val -27083"/>
              <a:gd name="adj2" fmla="val 134972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FF00"/>
                </a:solidFill>
                <a:latin typeface="Times New Roman" pitchFamily="18" charset="0"/>
              </a:rPr>
              <a:t>Move this file here,</a:t>
            </a:r>
          </a:p>
          <a:p>
            <a:pPr algn="ctr"/>
            <a:r>
              <a:rPr lang="en-US" altLang="en-US">
                <a:solidFill>
                  <a:srgbClr val="FFFF00"/>
                </a:solidFill>
                <a:latin typeface="Times New Roman" pitchFamily="18" charset="0"/>
              </a:rPr>
              <a:t>and copy this to there.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58429" name="Text Box 61"/>
          <p:cNvSpPr txBox="1">
            <a:spLocks noChangeArrowheads="1"/>
          </p:cNvSpPr>
          <p:nvPr/>
        </p:nvSpPr>
        <p:spPr bwMode="auto">
          <a:xfrm>
            <a:off x="4595813" y="5689600"/>
            <a:ext cx="3405187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pitchFamily="34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en-US" sz="2800" i="1">
                <a:latin typeface="Comic Sans MS" pitchFamily="66" charset="0"/>
              </a:rPr>
              <a:t>Direct manipulation</a:t>
            </a:r>
          </a:p>
        </p:txBody>
      </p:sp>
      <p:pic>
        <p:nvPicPr>
          <p:cNvPr id="62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1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26" grpId="0" animBg="1" autoUpdateAnimBg="0"/>
      <p:bldP spid="58427" grpId="0" animBg="1" autoUpdateAnimBg="0"/>
      <p:bldP spid="58428" grpId="0" animBg="1" autoUpdateAnimBg="0"/>
      <p:bldP spid="5842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6858000" cy="1143000"/>
          </a:xfrm>
        </p:spPr>
        <p:txBody>
          <a:bodyPr/>
          <a:lstStyle/>
          <a:p>
            <a:r>
              <a:rPr lang="en-US" altLang="en-US" smtClean="0"/>
              <a:t>Example Paradigm Shifts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3175" cy="4114800"/>
          </a:xfrm>
        </p:spPr>
        <p:txBody>
          <a:bodyPr/>
          <a:lstStyle/>
          <a:p>
            <a:r>
              <a:rPr lang="en-US" altLang="en-US" smtClean="0"/>
              <a:t>Batch processing</a:t>
            </a:r>
          </a:p>
          <a:p>
            <a:r>
              <a:rPr lang="en-US" altLang="en-US" smtClean="0"/>
              <a:t>Timesharing</a:t>
            </a:r>
          </a:p>
          <a:p>
            <a:r>
              <a:rPr lang="en-US" altLang="en-US" smtClean="0"/>
              <a:t>Networking</a:t>
            </a:r>
          </a:p>
          <a:p>
            <a:r>
              <a:rPr lang="en-US" altLang="en-US" smtClean="0"/>
              <a:t>Graphical display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Microprocessor</a:t>
            </a:r>
            <a:endParaRPr lang="en-US" altLang="en-US" smtClean="0"/>
          </a:p>
          <a:p>
            <a:endParaRPr lang="en-US" altLang="en-US" smtClean="0"/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5562600" y="2995613"/>
            <a:ext cx="1249363" cy="1377950"/>
            <a:chOff x="1425" y="723"/>
            <a:chExt cx="922" cy="983"/>
          </a:xfrm>
        </p:grpSpPr>
        <p:sp>
          <p:nvSpPr>
            <p:cNvPr id="23579" name="Freeform 5"/>
            <p:cNvSpPr>
              <a:spLocks/>
            </p:cNvSpPr>
            <p:nvPr/>
          </p:nvSpPr>
          <p:spPr bwMode="auto">
            <a:xfrm>
              <a:off x="1441" y="731"/>
              <a:ext cx="901" cy="965"/>
            </a:xfrm>
            <a:custGeom>
              <a:avLst/>
              <a:gdLst>
                <a:gd name="T0" fmla="*/ 186 w 901"/>
                <a:gd name="T1" fmla="*/ 585 h 965"/>
                <a:gd name="T2" fmla="*/ 109 w 901"/>
                <a:gd name="T3" fmla="*/ 634 h 965"/>
                <a:gd name="T4" fmla="*/ 14 w 901"/>
                <a:gd name="T5" fmla="*/ 696 h 965"/>
                <a:gd name="T6" fmla="*/ 4 w 901"/>
                <a:gd name="T7" fmla="*/ 758 h 965"/>
                <a:gd name="T8" fmla="*/ 0 w 901"/>
                <a:gd name="T9" fmla="*/ 875 h 965"/>
                <a:gd name="T10" fmla="*/ 142 w 901"/>
                <a:gd name="T11" fmla="*/ 891 h 965"/>
                <a:gd name="T12" fmla="*/ 302 w 901"/>
                <a:gd name="T13" fmla="*/ 899 h 965"/>
                <a:gd name="T14" fmla="*/ 539 w 901"/>
                <a:gd name="T15" fmla="*/ 933 h 965"/>
                <a:gd name="T16" fmla="*/ 714 w 901"/>
                <a:gd name="T17" fmla="*/ 965 h 965"/>
                <a:gd name="T18" fmla="*/ 794 w 901"/>
                <a:gd name="T19" fmla="*/ 862 h 965"/>
                <a:gd name="T20" fmla="*/ 901 w 901"/>
                <a:gd name="T21" fmla="*/ 652 h 965"/>
                <a:gd name="T22" fmla="*/ 898 w 901"/>
                <a:gd name="T23" fmla="*/ 584 h 965"/>
                <a:gd name="T24" fmla="*/ 875 w 901"/>
                <a:gd name="T25" fmla="*/ 553 h 965"/>
                <a:gd name="T26" fmla="*/ 795 w 901"/>
                <a:gd name="T27" fmla="*/ 545 h 965"/>
                <a:gd name="T28" fmla="*/ 860 w 901"/>
                <a:gd name="T29" fmla="*/ 382 h 965"/>
                <a:gd name="T30" fmla="*/ 873 w 901"/>
                <a:gd name="T31" fmla="*/ 331 h 965"/>
                <a:gd name="T32" fmla="*/ 875 w 901"/>
                <a:gd name="T33" fmla="*/ 198 h 965"/>
                <a:gd name="T34" fmla="*/ 871 w 901"/>
                <a:gd name="T35" fmla="*/ 99 h 965"/>
                <a:gd name="T36" fmla="*/ 846 w 901"/>
                <a:gd name="T37" fmla="*/ 50 h 965"/>
                <a:gd name="T38" fmla="*/ 820 w 901"/>
                <a:gd name="T39" fmla="*/ 47 h 965"/>
                <a:gd name="T40" fmla="*/ 756 w 901"/>
                <a:gd name="T41" fmla="*/ 47 h 965"/>
                <a:gd name="T42" fmla="*/ 651 w 901"/>
                <a:gd name="T43" fmla="*/ 36 h 965"/>
                <a:gd name="T44" fmla="*/ 585 w 901"/>
                <a:gd name="T45" fmla="*/ 16 h 965"/>
                <a:gd name="T46" fmla="*/ 513 w 901"/>
                <a:gd name="T47" fmla="*/ 0 h 965"/>
                <a:gd name="T48" fmla="*/ 484 w 901"/>
                <a:gd name="T49" fmla="*/ 3 h 965"/>
                <a:gd name="T50" fmla="*/ 416 w 901"/>
                <a:gd name="T51" fmla="*/ 21 h 965"/>
                <a:gd name="T52" fmla="*/ 322 w 901"/>
                <a:gd name="T53" fmla="*/ 31 h 965"/>
                <a:gd name="T54" fmla="*/ 198 w 901"/>
                <a:gd name="T55" fmla="*/ 53 h 965"/>
                <a:gd name="T56" fmla="*/ 150 w 901"/>
                <a:gd name="T57" fmla="*/ 73 h 965"/>
                <a:gd name="T58" fmla="*/ 102 w 901"/>
                <a:gd name="T59" fmla="*/ 110 h 965"/>
                <a:gd name="T60" fmla="*/ 84 w 901"/>
                <a:gd name="T61" fmla="*/ 173 h 965"/>
                <a:gd name="T62" fmla="*/ 68 w 901"/>
                <a:gd name="T63" fmla="*/ 279 h 965"/>
                <a:gd name="T64" fmla="*/ 52 w 901"/>
                <a:gd name="T65" fmla="*/ 406 h 965"/>
                <a:gd name="T66" fmla="*/ 49 w 901"/>
                <a:gd name="T67" fmla="*/ 482 h 965"/>
                <a:gd name="T68" fmla="*/ 60 w 901"/>
                <a:gd name="T69" fmla="*/ 528 h 965"/>
                <a:gd name="T70" fmla="*/ 83 w 901"/>
                <a:gd name="T71" fmla="*/ 555 h 965"/>
                <a:gd name="T72" fmla="*/ 114 w 901"/>
                <a:gd name="T73" fmla="*/ 569 h 965"/>
                <a:gd name="T74" fmla="*/ 186 w 901"/>
                <a:gd name="T75" fmla="*/ 585 h 96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901" h="965">
                  <a:moveTo>
                    <a:pt x="186" y="585"/>
                  </a:moveTo>
                  <a:lnTo>
                    <a:pt x="109" y="634"/>
                  </a:lnTo>
                  <a:lnTo>
                    <a:pt x="14" y="696"/>
                  </a:lnTo>
                  <a:lnTo>
                    <a:pt x="4" y="758"/>
                  </a:lnTo>
                  <a:lnTo>
                    <a:pt x="0" y="875"/>
                  </a:lnTo>
                  <a:lnTo>
                    <a:pt x="142" y="891"/>
                  </a:lnTo>
                  <a:lnTo>
                    <a:pt x="302" y="899"/>
                  </a:lnTo>
                  <a:lnTo>
                    <a:pt x="539" y="933"/>
                  </a:lnTo>
                  <a:lnTo>
                    <a:pt x="714" y="965"/>
                  </a:lnTo>
                  <a:lnTo>
                    <a:pt x="794" y="862"/>
                  </a:lnTo>
                  <a:lnTo>
                    <a:pt x="901" y="652"/>
                  </a:lnTo>
                  <a:lnTo>
                    <a:pt x="898" y="584"/>
                  </a:lnTo>
                  <a:lnTo>
                    <a:pt x="875" y="553"/>
                  </a:lnTo>
                  <a:lnTo>
                    <a:pt x="795" y="545"/>
                  </a:lnTo>
                  <a:lnTo>
                    <a:pt x="860" y="382"/>
                  </a:lnTo>
                  <a:lnTo>
                    <a:pt x="873" y="331"/>
                  </a:lnTo>
                  <a:lnTo>
                    <a:pt x="875" y="198"/>
                  </a:lnTo>
                  <a:lnTo>
                    <a:pt x="871" y="99"/>
                  </a:lnTo>
                  <a:lnTo>
                    <a:pt x="846" y="50"/>
                  </a:lnTo>
                  <a:lnTo>
                    <a:pt x="820" y="47"/>
                  </a:lnTo>
                  <a:lnTo>
                    <a:pt x="756" y="47"/>
                  </a:lnTo>
                  <a:lnTo>
                    <a:pt x="651" y="36"/>
                  </a:lnTo>
                  <a:lnTo>
                    <a:pt x="585" y="16"/>
                  </a:lnTo>
                  <a:lnTo>
                    <a:pt x="513" y="0"/>
                  </a:lnTo>
                  <a:lnTo>
                    <a:pt x="484" y="3"/>
                  </a:lnTo>
                  <a:lnTo>
                    <a:pt x="416" y="21"/>
                  </a:lnTo>
                  <a:lnTo>
                    <a:pt x="322" y="31"/>
                  </a:lnTo>
                  <a:lnTo>
                    <a:pt x="198" y="53"/>
                  </a:lnTo>
                  <a:lnTo>
                    <a:pt x="150" y="73"/>
                  </a:lnTo>
                  <a:lnTo>
                    <a:pt x="102" y="110"/>
                  </a:lnTo>
                  <a:lnTo>
                    <a:pt x="84" y="173"/>
                  </a:lnTo>
                  <a:lnTo>
                    <a:pt x="68" y="279"/>
                  </a:lnTo>
                  <a:lnTo>
                    <a:pt x="52" y="406"/>
                  </a:lnTo>
                  <a:lnTo>
                    <a:pt x="49" y="482"/>
                  </a:lnTo>
                  <a:lnTo>
                    <a:pt x="60" y="528"/>
                  </a:lnTo>
                  <a:lnTo>
                    <a:pt x="83" y="555"/>
                  </a:lnTo>
                  <a:lnTo>
                    <a:pt x="114" y="569"/>
                  </a:lnTo>
                  <a:lnTo>
                    <a:pt x="186" y="585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Freeform 6"/>
            <p:cNvSpPr>
              <a:spLocks/>
            </p:cNvSpPr>
            <p:nvPr/>
          </p:nvSpPr>
          <p:spPr bwMode="auto">
            <a:xfrm>
              <a:off x="1580" y="864"/>
              <a:ext cx="500" cy="448"/>
            </a:xfrm>
            <a:custGeom>
              <a:avLst/>
              <a:gdLst>
                <a:gd name="T0" fmla="*/ 24 w 500"/>
                <a:gd name="T1" fmla="*/ 92 h 448"/>
                <a:gd name="T2" fmla="*/ 41 w 500"/>
                <a:gd name="T3" fmla="*/ 21 h 448"/>
                <a:gd name="T4" fmla="*/ 56 w 500"/>
                <a:gd name="T5" fmla="*/ 3 h 448"/>
                <a:gd name="T6" fmla="*/ 87 w 500"/>
                <a:gd name="T7" fmla="*/ 0 h 448"/>
                <a:gd name="T8" fmla="*/ 215 w 500"/>
                <a:gd name="T9" fmla="*/ 16 h 448"/>
                <a:gd name="T10" fmla="*/ 371 w 500"/>
                <a:gd name="T11" fmla="*/ 39 h 448"/>
                <a:gd name="T12" fmla="*/ 462 w 500"/>
                <a:gd name="T13" fmla="*/ 55 h 448"/>
                <a:gd name="T14" fmla="*/ 482 w 500"/>
                <a:gd name="T15" fmla="*/ 72 h 448"/>
                <a:gd name="T16" fmla="*/ 493 w 500"/>
                <a:gd name="T17" fmla="*/ 102 h 448"/>
                <a:gd name="T18" fmla="*/ 498 w 500"/>
                <a:gd name="T19" fmla="*/ 219 h 448"/>
                <a:gd name="T20" fmla="*/ 500 w 500"/>
                <a:gd name="T21" fmla="*/ 348 h 448"/>
                <a:gd name="T22" fmla="*/ 493 w 500"/>
                <a:gd name="T23" fmla="*/ 430 h 448"/>
                <a:gd name="T24" fmla="*/ 482 w 500"/>
                <a:gd name="T25" fmla="*/ 444 h 448"/>
                <a:gd name="T26" fmla="*/ 453 w 500"/>
                <a:gd name="T27" fmla="*/ 448 h 448"/>
                <a:gd name="T28" fmla="*/ 319 w 500"/>
                <a:gd name="T29" fmla="*/ 424 h 448"/>
                <a:gd name="T30" fmla="*/ 117 w 500"/>
                <a:gd name="T31" fmla="*/ 382 h 448"/>
                <a:gd name="T32" fmla="*/ 16 w 500"/>
                <a:gd name="T33" fmla="*/ 355 h 448"/>
                <a:gd name="T34" fmla="*/ 3 w 500"/>
                <a:gd name="T35" fmla="*/ 333 h 448"/>
                <a:gd name="T36" fmla="*/ 0 w 500"/>
                <a:gd name="T37" fmla="*/ 289 h 448"/>
                <a:gd name="T38" fmla="*/ 6 w 500"/>
                <a:gd name="T39" fmla="*/ 189 h 448"/>
                <a:gd name="T40" fmla="*/ 24 w 500"/>
                <a:gd name="T41" fmla="*/ 92 h 44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00" h="448">
                  <a:moveTo>
                    <a:pt x="24" y="92"/>
                  </a:moveTo>
                  <a:lnTo>
                    <a:pt x="41" y="21"/>
                  </a:lnTo>
                  <a:lnTo>
                    <a:pt x="56" y="3"/>
                  </a:lnTo>
                  <a:lnTo>
                    <a:pt x="87" y="0"/>
                  </a:lnTo>
                  <a:lnTo>
                    <a:pt x="215" y="16"/>
                  </a:lnTo>
                  <a:lnTo>
                    <a:pt x="371" y="39"/>
                  </a:lnTo>
                  <a:lnTo>
                    <a:pt x="462" y="55"/>
                  </a:lnTo>
                  <a:lnTo>
                    <a:pt x="482" y="72"/>
                  </a:lnTo>
                  <a:lnTo>
                    <a:pt x="493" y="102"/>
                  </a:lnTo>
                  <a:lnTo>
                    <a:pt x="498" y="219"/>
                  </a:lnTo>
                  <a:lnTo>
                    <a:pt x="500" y="348"/>
                  </a:lnTo>
                  <a:lnTo>
                    <a:pt x="493" y="430"/>
                  </a:lnTo>
                  <a:lnTo>
                    <a:pt x="482" y="444"/>
                  </a:lnTo>
                  <a:lnTo>
                    <a:pt x="453" y="448"/>
                  </a:lnTo>
                  <a:lnTo>
                    <a:pt x="319" y="424"/>
                  </a:lnTo>
                  <a:lnTo>
                    <a:pt x="117" y="382"/>
                  </a:lnTo>
                  <a:lnTo>
                    <a:pt x="16" y="355"/>
                  </a:lnTo>
                  <a:lnTo>
                    <a:pt x="3" y="333"/>
                  </a:lnTo>
                  <a:lnTo>
                    <a:pt x="0" y="289"/>
                  </a:lnTo>
                  <a:lnTo>
                    <a:pt x="6" y="189"/>
                  </a:lnTo>
                  <a:lnTo>
                    <a:pt x="24" y="9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581" name="Group 7"/>
            <p:cNvGrpSpPr>
              <a:grpSpLocks/>
            </p:cNvGrpSpPr>
            <p:nvPr/>
          </p:nvGrpSpPr>
          <p:grpSpPr bwMode="auto">
            <a:xfrm>
              <a:off x="1425" y="723"/>
              <a:ext cx="922" cy="983"/>
              <a:chOff x="1425" y="723"/>
              <a:chExt cx="922" cy="983"/>
            </a:xfrm>
          </p:grpSpPr>
          <p:sp>
            <p:nvSpPr>
              <p:cNvPr id="23582" name="Freeform 8"/>
              <p:cNvSpPr>
                <a:spLocks/>
              </p:cNvSpPr>
              <p:nvPr/>
            </p:nvSpPr>
            <p:spPr bwMode="auto">
              <a:xfrm>
                <a:off x="1425" y="1270"/>
                <a:ext cx="922" cy="436"/>
              </a:xfrm>
              <a:custGeom>
                <a:avLst/>
                <a:gdLst>
                  <a:gd name="T0" fmla="*/ 15 w 922"/>
                  <a:gd name="T1" fmla="*/ 153 h 436"/>
                  <a:gd name="T2" fmla="*/ 139 w 922"/>
                  <a:gd name="T3" fmla="*/ 76 h 436"/>
                  <a:gd name="T4" fmla="*/ 139 w 922"/>
                  <a:gd name="T5" fmla="*/ 98 h 436"/>
                  <a:gd name="T6" fmla="*/ 54 w 922"/>
                  <a:gd name="T7" fmla="*/ 154 h 436"/>
                  <a:gd name="T8" fmla="*/ 186 w 922"/>
                  <a:gd name="T9" fmla="*/ 168 h 436"/>
                  <a:gd name="T10" fmla="*/ 460 w 922"/>
                  <a:gd name="T11" fmla="*/ 215 h 436"/>
                  <a:gd name="T12" fmla="*/ 607 w 922"/>
                  <a:gd name="T13" fmla="*/ 227 h 436"/>
                  <a:gd name="T14" fmla="*/ 701 w 922"/>
                  <a:gd name="T15" fmla="*/ 224 h 436"/>
                  <a:gd name="T16" fmla="*/ 727 w 922"/>
                  <a:gd name="T17" fmla="*/ 221 h 436"/>
                  <a:gd name="T18" fmla="*/ 869 w 922"/>
                  <a:gd name="T19" fmla="*/ 22 h 436"/>
                  <a:gd name="T20" fmla="*/ 821 w 922"/>
                  <a:gd name="T21" fmla="*/ 0 h 436"/>
                  <a:gd name="T22" fmla="*/ 896 w 922"/>
                  <a:gd name="T23" fmla="*/ 0 h 436"/>
                  <a:gd name="T24" fmla="*/ 922 w 922"/>
                  <a:gd name="T25" fmla="*/ 28 h 436"/>
                  <a:gd name="T26" fmla="*/ 921 w 922"/>
                  <a:gd name="T27" fmla="*/ 110 h 436"/>
                  <a:gd name="T28" fmla="*/ 889 w 922"/>
                  <a:gd name="T29" fmla="*/ 172 h 436"/>
                  <a:gd name="T30" fmla="*/ 786 w 922"/>
                  <a:gd name="T31" fmla="*/ 373 h 436"/>
                  <a:gd name="T32" fmla="*/ 742 w 922"/>
                  <a:gd name="T33" fmla="*/ 433 h 436"/>
                  <a:gd name="T34" fmla="*/ 712 w 922"/>
                  <a:gd name="T35" fmla="*/ 436 h 436"/>
                  <a:gd name="T36" fmla="*/ 490 w 922"/>
                  <a:gd name="T37" fmla="*/ 396 h 436"/>
                  <a:gd name="T38" fmla="*/ 256 w 922"/>
                  <a:gd name="T39" fmla="*/ 365 h 436"/>
                  <a:gd name="T40" fmla="*/ 34 w 922"/>
                  <a:gd name="T41" fmla="*/ 346 h 436"/>
                  <a:gd name="T42" fmla="*/ 0 w 922"/>
                  <a:gd name="T43" fmla="*/ 343 h 436"/>
                  <a:gd name="T44" fmla="*/ 7 w 922"/>
                  <a:gd name="T45" fmla="*/ 280 h 436"/>
                  <a:gd name="T46" fmla="*/ 12 w 922"/>
                  <a:gd name="T47" fmla="*/ 218 h 436"/>
                  <a:gd name="T48" fmla="*/ 16 w 922"/>
                  <a:gd name="T49" fmla="*/ 184 h 436"/>
                  <a:gd name="T50" fmla="*/ 31 w 922"/>
                  <a:gd name="T51" fmla="*/ 208 h 436"/>
                  <a:gd name="T52" fmla="*/ 27 w 922"/>
                  <a:gd name="T53" fmla="*/ 260 h 436"/>
                  <a:gd name="T54" fmla="*/ 26 w 922"/>
                  <a:gd name="T55" fmla="*/ 313 h 436"/>
                  <a:gd name="T56" fmla="*/ 87 w 922"/>
                  <a:gd name="T57" fmla="*/ 333 h 436"/>
                  <a:gd name="T58" fmla="*/ 234 w 922"/>
                  <a:gd name="T59" fmla="*/ 342 h 436"/>
                  <a:gd name="T60" fmla="*/ 359 w 922"/>
                  <a:gd name="T61" fmla="*/ 351 h 436"/>
                  <a:gd name="T62" fmla="*/ 462 w 922"/>
                  <a:gd name="T63" fmla="*/ 368 h 436"/>
                  <a:gd name="T64" fmla="*/ 615 w 922"/>
                  <a:gd name="T65" fmla="*/ 393 h 436"/>
                  <a:gd name="T66" fmla="*/ 713 w 922"/>
                  <a:gd name="T67" fmla="*/ 407 h 436"/>
                  <a:gd name="T68" fmla="*/ 721 w 922"/>
                  <a:gd name="T69" fmla="*/ 380 h 436"/>
                  <a:gd name="T70" fmla="*/ 721 w 922"/>
                  <a:gd name="T71" fmla="*/ 318 h 436"/>
                  <a:gd name="T72" fmla="*/ 723 w 922"/>
                  <a:gd name="T73" fmla="*/ 250 h 436"/>
                  <a:gd name="T74" fmla="*/ 734 w 922"/>
                  <a:gd name="T75" fmla="*/ 268 h 436"/>
                  <a:gd name="T76" fmla="*/ 736 w 922"/>
                  <a:gd name="T77" fmla="*/ 344 h 436"/>
                  <a:gd name="T78" fmla="*/ 744 w 922"/>
                  <a:gd name="T79" fmla="*/ 384 h 436"/>
                  <a:gd name="T80" fmla="*/ 764 w 922"/>
                  <a:gd name="T81" fmla="*/ 367 h 436"/>
                  <a:gd name="T82" fmla="*/ 801 w 922"/>
                  <a:gd name="T83" fmla="*/ 298 h 436"/>
                  <a:gd name="T84" fmla="*/ 856 w 922"/>
                  <a:gd name="T85" fmla="*/ 200 h 436"/>
                  <a:gd name="T86" fmla="*/ 897 w 922"/>
                  <a:gd name="T87" fmla="*/ 120 h 436"/>
                  <a:gd name="T88" fmla="*/ 906 w 922"/>
                  <a:gd name="T89" fmla="*/ 97 h 436"/>
                  <a:gd name="T90" fmla="*/ 901 w 922"/>
                  <a:gd name="T91" fmla="*/ 36 h 436"/>
                  <a:gd name="T92" fmla="*/ 888 w 922"/>
                  <a:gd name="T93" fmla="*/ 28 h 436"/>
                  <a:gd name="T94" fmla="*/ 848 w 922"/>
                  <a:gd name="T95" fmla="*/ 94 h 436"/>
                  <a:gd name="T96" fmla="*/ 782 w 922"/>
                  <a:gd name="T97" fmla="*/ 177 h 436"/>
                  <a:gd name="T98" fmla="*/ 732 w 922"/>
                  <a:gd name="T99" fmla="*/ 242 h 436"/>
                  <a:gd name="T100" fmla="*/ 693 w 922"/>
                  <a:gd name="T101" fmla="*/ 247 h 436"/>
                  <a:gd name="T102" fmla="*/ 559 w 922"/>
                  <a:gd name="T103" fmla="*/ 243 h 436"/>
                  <a:gd name="T104" fmla="*/ 397 w 922"/>
                  <a:gd name="T105" fmla="*/ 227 h 436"/>
                  <a:gd name="T106" fmla="*/ 243 w 922"/>
                  <a:gd name="T107" fmla="*/ 203 h 436"/>
                  <a:gd name="T108" fmla="*/ 66 w 922"/>
                  <a:gd name="T109" fmla="*/ 175 h 436"/>
                  <a:gd name="T110" fmla="*/ 15 w 922"/>
                  <a:gd name="T111" fmla="*/ 153 h 4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922" h="436">
                    <a:moveTo>
                      <a:pt x="15" y="153"/>
                    </a:moveTo>
                    <a:lnTo>
                      <a:pt x="139" y="76"/>
                    </a:lnTo>
                    <a:lnTo>
                      <a:pt x="139" y="98"/>
                    </a:lnTo>
                    <a:lnTo>
                      <a:pt x="54" y="154"/>
                    </a:lnTo>
                    <a:lnTo>
                      <a:pt x="186" y="168"/>
                    </a:lnTo>
                    <a:lnTo>
                      <a:pt x="460" y="215"/>
                    </a:lnTo>
                    <a:lnTo>
                      <a:pt x="607" y="227"/>
                    </a:lnTo>
                    <a:lnTo>
                      <a:pt x="701" y="224"/>
                    </a:lnTo>
                    <a:lnTo>
                      <a:pt x="727" y="221"/>
                    </a:lnTo>
                    <a:lnTo>
                      <a:pt x="869" y="22"/>
                    </a:lnTo>
                    <a:lnTo>
                      <a:pt x="821" y="0"/>
                    </a:lnTo>
                    <a:lnTo>
                      <a:pt x="896" y="0"/>
                    </a:lnTo>
                    <a:lnTo>
                      <a:pt x="922" y="28"/>
                    </a:lnTo>
                    <a:lnTo>
                      <a:pt x="921" y="110"/>
                    </a:lnTo>
                    <a:lnTo>
                      <a:pt x="889" y="172"/>
                    </a:lnTo>
                    <a:lnTo>
                      <a:pt x="786" y="373"/>
                    </a:lnTo>
                    <a:lnTo>
                      <a:pt x="742" y="433"/>
                    </a:lnTo>
                    <a:lnTo>
                      <a:pt x="712" y="436"/>
                    </a:lnTo>
                    <a:lnTo>
                      <a:pt x="490" y="396"/>
                    </a:lnTo>
                    <a:lnTo>
                      <a:pt x="256" y="365"/>
                    </a:lnTo>
                    <a:lnTo>
                      <a:pt x="34" y="346"/>
                    </a:lnTo>
                    <a:lnTo>
                      <a:pt x="0" y="343"/>
                    </a:lnTo>
                    <a:lnTo>
                      <a:pt x="7" y="280"/>
                    </a:lnTo>
                    <a:lnTo>
                      <a:pt x="12" y="218"/>
                    </a:lnTo>
                    <a:lnTo>
                      <a:pt x="16" y="184"/>
                    </a:lnTo>
                    <a:lnTo>
                      <a:pt x="31" y="208"/>
                    </a:lnTo>
                    <a:lnTo>
                      <a:pt x="27" y="260"/>
                    </a:lnTo>
                    <a:lnTo>
                      <a:pt x="26" y="313"/>
                    </a:lnTo>
                    <a:lnTo>
                      <a:pt x="87" y="333"/>
                    </a:lnTo>
                    <a:lnTo>
                      <a:pt x="234" y="342"/>
                    </a:lnTo>
                    <a:lnTo>
                      <a:pt x="359" y="351"/>
                    </a:lnTo>
                    <a:lnTo>
                      <a:pt x="462" y="368"/>
                    </a:lnTo>
                    <a:lnTo>
                      <a:pt x="615" y="393"/>
                    </a:lnTo>
                    <a:lnTo>
                      <a:pt x="713" y="407"/>
                    </a:lnTo>
                    <a:lnTo>
                      <a:pt x="721" y="380"/>
                    </a:lnTo>
                    <a:lnTo>
                      <a:pt x="721" y="318"/>
                    </a:lnTo>
                    <a:lnTo>
                      <a:pt x="723" y="250"/>
                    </a:lnTo>
                    <a:lnTo>
                      <a:pt x="734" y="268"/>
                    </a:lnTo>
                    <a:lnTo>
                      <a:pt x="736" y="344"/>
                    </a:lnTo>
                    <a:lnTo>
                      <a:pt x="744" y="384"/>
                    </a:lnTo>
                    <a:lnTo>
                      <a:pt x="764" y="367"/>
                    </a:lnTo>
                    <a:lnTo>
                      <a:pt x="801" y="298"/>
                    </a:lnTo>
                    <a:lnTo>
                      <a:pt x="856" y="200"/>
                    </a:lnTo>
                    <a:lnTo>
                      <a:pt x="897" y="120"/>
                    </a:lnTo>
                    <a:lnTo>
                      <a:pt x="906" y="97"/>
                    </a:lnTo>
                    <a:lnTo>
                      <a:pt x="901" y="36"/>
                    </a:lnTo>
                    <a:lnTo>
                      <a:pt x="888" y="28"/>
                    </a:lnTo>
                    <a:lnTo>
                      <a:pt x="848" y="94"/>
                    </a:lnTo>
                    <a:lnTo>
                      <a:pt x="782" y="177"/>
                    </a:lnTo>
                    <a:lnTo>
                      <a:pt x="732" y="242"/>
                    </a:lnTo>
                    <a:lnTo>
                      <a:pt x="693" y="247"/>
                    </a:lnTo>
                    <a:lnTo>
                      <a:pt x="559" y="243"/>
                    </a:lnTo>
                    <a:lnTo>
                      <a:pt x="397" y="227"/>
                    </a:lnTo>
                    <a:lnTo>
                      <a:pt x="243" y="203"/>
                    </a:lnTo>
                    <a:lnTo>
                      <a:pt x="66" y="175"/>
                    </a:lnTo>
                    <a:lnTo>
                      <a:pt x="15" y="1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3" name="Freeform 9"/>
              <p:cNvSpPr>
                <a:spLocks/>
              </p:cNvSpPr>
              <p:nvPr/>
            </p:nvSpPr>
            <p:spPr bwMode="auto">
              <a:xfrm>
                <a:off x="1615" y="1332"/>
                <a:ext cx="460" cy="136"/>
              </a:xfrm>
              <a:custGeom>
                <a:avLst/>
                <a:gdLst>
                  <a:gd name="T0" fmla="*/ 15 w 460"/>
                  <a:gd name="T1" fmla="*/ 13 h 136"/>
                  <a:gd name="T2" fmla="*/ 50 w 460"/>
                  <a:gd name="T3" fmla="*/ 0 h 136"/>
                  <a:gd name="T4" fmla="*/ 65 w 460"/>
                  <a:gd name="T5" fmla="*/ 7 h 136"/>
                  <a:gd name="T6" fmla="*/ 51 w 460"/>
                  <a:gd name="T7" fmla="*/ 29 h 136"/>
                  <a:gd name="T8" fmla="*/ 25 w 460"/>
                  <a:gd name="T9" fmla="*/ 39 h 136"/>
                  <a:gd name="T10" fmla="*/ 67 w 460"/>
                  <a:gd name="T11" fmla="*/ 68 h 136"/>
                  <a:gd name="T12" fmla="*/ 134 w 460"/>
                  <a:gd name="T13" fmla="*/ 83 h 136"/>
                  <a:gd name="T14" fmla="*/ 195 w 460"/>
                  <a:gd name="T15" fmla="*/ 87 h 136"/>
                  <a:gd name="T16" fmla="*/ 238 w 460"/>
                  <a:gd name="T17" fmla="*/ 90 h 136"/>
                  <a:gd name="T18" fmla="*/ 320 w 460"/>
                  <a:gd name="T19" fmla="*/ 95 h 136"/>
                  <a:gd name="T20" fmla="*/ 372 w 460"/>
                  <a:gd name="T21" fmla="*/ 98 h 136"/>
                  <a:gd name="T22" fmla="*/ 408 w 460"/>
                  <a:gd name="T23" fmla="*/ 94 h 136"/>
                  <a:gd name="T24" fmla="*/ 442 w 460"/>
                  <a:gd name="T25" fmla="*/ 80 h 136"/>
                  <a:gd name="T26" fmla="*/ 441 w 460"/>
                  <a:gd name="T27" fmla="*/ 65 h 136"/>
                  <a:gd name="T28" fmla="*/ 460 w 460"/>
                  <a:gd name="T29" fmla="*/ 73 h 136"/>
                  <a:gd name="T30" fmla="*/ 447 w 460"/>
                  <a:gd name="T31" fmla="*/ 121 h 136"/>
                  <a:gd name="T32" fmla="*/ 396 w 460"/>
                  <a:gd name="T33" fmla="*/ 136 h 136"/>
                  <a:gd name="T34" fmla="*/ 287 w 460"/>
                  <a:gd name="T35" fmla="*/ 124 h 136"/>
                  <a:gd name="T36" fmla="*/ 177 w 460"/>
                  <a:gd name="T37" fmla="*/ 117 h 136"/>
                  <a:gd name="T38" fmla="*/ 114 w 460"/>
                  <a:gd name="T39" fmla="*/ 115 h 136"/>
                  <a:gd name="T40" fmla="*/ 42 w 460"/>
                  <a:gd name="T41" fmla="*/ 84 h 136"/>
                  <a:gd name="T42" fmla="*/ 7 w 460"/>
                  <a:gd name="T43" fmla="*/ 67 h 136"/>
                  <a:gd name="T44" fmla="*/ 0 w 460"/>
                  <a:gd name="T45" fmla="*/ 36 h 136"/>
                  <a:gd name="T46" fmla="*/ 15 w 460"/>
                  <a:gd name="T47" fmla="*/ 13 h 1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60" h="136">
                    <a:moveTo>
                      <a:pt x="15" y="13"/>
                    </a:moveTo>
                    <a:lnTo>
                      <a:pt x="50" y="0"/>
                    </a:lnTo>
                    <a:lnTo>
                      <a:pt x="65" y="7"/>
                    </a:lnTo>
                    <a:lnTo>
                      <a:pt x="51" y="29"/>
                    </a:lnTo>
                    <a:lnTo>
                      <a:pt x="25" y="39"/>
                    </a:lnTo>
                    <a:lnTo>
                      <a:pt x="67" y="68"/>
                    </a:lnTo>
                    <a:lnTo>
                      <a:pt x="134" y="83"/>
                    </a:lnTo>
                    <a:lnTo>
                      <a:pt x="195" y="87"/>
                    </a:lnTo>
                    <a:lnTo>
                      <a:pt x="238" y="90"/>
                    </a:lnTo>
                    <a:lnTo>
                      <a:pt x="320" y="95"/>
                    </a:lnTo>
                    <a:lnTo>
                      <a:pt x="372" y="98"/>
                    </a:lnTo>
                    <a:lnTo>
                      <a:pt x="408" y="94"/>
                    </a:lnTo>
                    <a:lnTo>
                      <a:pt x="442" y="80"/>
                    </a:lnTo>
                    <a:lnTo>
                      <a:pt x="441" y="65"/>
                    </a:lnTo>
                    <a:lnTo>
                      <a:pt x="460" y="73"/>
                    </a:lnTo>
                    <a:lnTo>
                      <a:pt x="447" y="121"/>
                    </a:lnTo>
                    <a:lnTo>
                      <a:pt x="396" y="136"/>
                    </a:lnTo>
                    <a:lnTo>
                      <a:pt x="287" y="124"/>
                    </a:lnTo>
                    <a:lnTo>
                      <a:pt x="177" y="117"/>
                    </a:lnTo>
                    <a:lnTo>
                      <a:pt x="114" y="115"/>
                    </a:lnTo>
                    <a:lnTo>
                      <a:pt x="42" y="84"/>
                    </a:lnTo>
                    <a:lnTo>
                      <a:pt x="7" y="67"/>
                    </a:lnTo>
                    <a:lnTo>
                      <a:pt x="0" y="36"/>
                    </a:lnTo>
                    <a:lnTo>
                      <a:pt x="15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4" name="Freeform 10"/>
              <p:cNvSpPr>
                <a:spLocks/>
              </p:cNvSpPr>
              <p:nvPr/>
            </p:nvSpPr>
            <p:spPr bwMode="auto">
              <a:xfrm>
                <a:off x="1518" y="1491"/>
                <a:ext cx="52" cy="46"/>
              </a:xfrm>
              <a:custGeom>
                <a:avLst/>
                <a:gdLst>
                  <a:gd name="T0" fmla="*/ 9 w 52"/>
                  <a:gd name="T1" fmla="*/ 0 h 46"/>
                  <a:gd name="T2" fmla="*/ 52 w 52"/>
                  <a:gd name="T3" fmla="*/ 5 h 46"/>
                  <a:gd name="T4" fmla="*/ 47 w 52"/>
                  <a:gd name="T5" fmla="*/ 46 h 46"/>
                  <a:gd name="T6" fmla="*/ 0 w 52"/>
                  <a:gd name="T7" fmla="*/ 39 h 46"/>
                  <a:gd name="T8" fmla="*/ 9 w 52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" h="46">
                    <a:moveTo>
                      <a:pt x="9" y="0"/>
                    </a:moveTo>
                    <a:lnTo>
                      <a:pt x="52" y="5"/>
                    </a:lnTo>
                    <a:lnTo>
                      <a:pt x="47" y="46"/>
                    </a:lnTo>
                    <a:lnTo>
                      <a:pt x="0" y="3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5" name="Freeform 11"/>
              <p:cNvSpPr>
                <a:spLocks/>
              </p:cNvSpPr>
              <p:nvPr/>
            </p:nvSpPr>
            <p:spPr bwMode="auto">
              <a:xfrm>
                <a:off x="1608" y="1500"/>
                <a:ext cx="51" cy="46"/>
              </a:xfrm>
              <a:custGeom>
                <a:avLst/>
                <a:gdLst>
                  <a:gd name="T0" fmla="*/ 8 w 51"/>
                  <a:gd name="T1" fmla="*/ 0 h 46"/>
                  <a:gd name="T2" fmla="*/ 51 w 51"/>
                  <a:gd name="T3" fmla="*/ 5 h 46"/>
                  <a:gd name="T4" fmla="*/ 47 w 51"/>
                  <a:gd name="T5" fmla="*/ 46 h 46"/>
                  <a:gd name="T6" fmla="*/ 0 w 51"/>
                  <a:gd name="T7" fmla="*/ 39 h 46"/>
                  <a:gd name="T8" fmla="*/ 8 w 51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46">
                    <a:moveTo>
                      <a:pt x="8" y="0"/>
                    </a:moveTo>
                    <a:lnTo>
                      <a:pt x="51" y="5"/>
                    </a:lnTo>
                    <a:lnTo>
                      <a:pt x="47" y="46"/>
                    </a:lnTo>
                    <a:lnTo>
                      <a:pt x="0" y="3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6" name="Freeform 12"/>
              <p:cNvSpPr>
                <a:spLocks/>
              </p:cNvSpPr>
              <p:nvPr/>
            </p:nvSpPr>
            <p:spPr bwMode="auto">
              <a:xfrm>
                <a:off x="1896" y="1544"/>
                <a:ext cx="194" cy="51"/>
              </a:xfrm>
              <a:custGeom>
                <a:avLst/>
                <a:gdLst>
                  <a:gd name="T0" fmla="*/ 4 w 194"/>
                  <a:gd name="T1" fmla="*/ 0 h 51"/>
                  <a:gd name="T2" fmla="*/ 193 w 194"/>
                  <a:gd name="T3" fmla="*/ 18 h 51"/>
                  <a:gd name="T4" fmla="*/ 194 w 194"/>
                  <a:gd name="T5" fmla="*/ 51 h 51"/>
                  <a:gd name="T6" fmla="*/ 0 w 194"/>
                  <a:gd name="T7" fmla="*/ 33 h 51"/>
                  <a:gd name="T8" fmla="*/ 4 w 194"/>
                  <a:gd name="T9" fmla="*/ 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51">
                    <a:moveTo>
                      <a:pt x="4" y="0"/>
                    </a:moveTo>
                    <a:lnTo>
                      <a:pt x="193" y="18"/>
                    </a:lnTo>
                    <a:lnTo>
                      <a:pt x="194" y="51"/>
                    </a:lnTo>
                    <a:lnTo>
                      <a:pt x="0" y="3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7" name="Freeform 13"/>
              <p:cNvSpPr>
                <a:spLocks/>
              </p:cNvSpPr>
              <p:nvPr/>
            </p:nvSpPr>
            <p:spPr bwMode="auto">
              <a:xfrm>
                <a:off x="1479" y="723"/>
                <a:ext cx="848" cy="658"/>
              </a:xfrm>
              <a:custGeom>
                <a:avLst/>
                <a:gdLst>
                  <a:gd name="T0" fmla="*/ 47 w 848"/>
                  <a:gd name="T1" fmla="*/ 551 h 658"/>
                  <a:gd name="T2" fmla="*/ 28 w 848"/>
                  <a:gd name="T3" fmla="*/ 523 h 658"/>
                  <a:gd name="T4" fmla="*/ 20 w 848"/>
                  <a:gd name="T5" fmla="*/ 481 h 658"/>
                  <a:gd name="T6" fmla="*/ 31 w 848"/>
                  <a:gd name="T7" fmla="*/ 389 h 658"/>
                  <a:gd name="T8" fmla="*/ 54 w 848"/>
                  <a:gd name="T9" fmla="*/ 240 h 658"/>
                  <a:gd name="T10" fmla="*/ 76 w 848"/>
                  <a:gd name="T11" fmla="*/ 129 h 658"/>
                  <a:gd name="T12" fmla="*/ 94 w 848"/>
                  <a:gd name="T13" fmla="*/ 104 h 658"/>
                  <a:gd name="T14" fmla="*/ 123 w 848"/>
                  <a:gd name="T15" fmla="*/ 76 h 658"/>
                  <a:gd name="T16" fmla="*/ 189 w 848"/>
                  <a:gd name="T17" fmla="*/ 61 h 658"/>
                  <a:gd name="T18" fmla="*/ 300 w 848"/>
                  <a:gd name="T19" fmla="*/ 48 h 658"/>
                  <a:gd name="T20" fmla="*/ 392 w 848"/>
                  <a:gd name="T21" fmla="*/ 38 h 658"/>
                  <a:gd name="T22" fmla="*/ 434 w 848"/>
                  <a:gd name="T23" fmla="*/ 21 h 658"/>
                  <a:gd name="T24" fmla="*/ 506 w 848"/>
                  <a:gd name="T25" fmla="*/ 25 h 658"/>
                  <a:gd name="T26" fmla="*/ 628 w 848"/>
                  <a:gd name="T27" fmla="*/ 57 h 658"/>
                  <a:gd name="T28" fmla="*/ 731 w 848"/>
                  <a:gd name="T29" fmla="*/ 67 h 658"/>
                  <a:gd name="T30" fmla="*/ 776 w 848"/>
                  <a:gd name="T31" fmla="*/ 65 h 658"/>
                  <a:gd name="T32" fmla="*/ 811 w 848"/>
                  <a:gd name="T33" fmla="*/ 80 h 658"/>
                  <a:gd name="T34" fmla="*/ 825 w 848"/>
                  <a:gd name="T35" fmla="*/ 144 h 658"/>
                  <a:gd name="T36" fmla="*/ 823 w 848"/>
                  <a:gd name="T37" fmla="*/ 262 h 658"/>
                  <a:gd name="T38" fmla="*/ 823 w 848"/>
                  <a:gd name="T39" fmla="*/ 354 h 658"/>
                  <a:gd name="T40" fmla="*/ 810 w 848"/>
                  <a:gd name="T41" fmla="*/ 394 h 658"/>
                  <a:gd name="T42" fmla="*/ 766 w 848"/>
                  <a:gd name="T43" fmla="*/ 491 h 658"/>
                  <a:gd name="T44" fmla="*/ 714 w 848"/>
                  <a:gd name="T45" fmla="*/ 589 h 658"/>
                  <a:gd name="T46" fmla="*/ 683 w 848"/>
                  <a:gd name="T47" fmla="*/ 625 h 658"/>
                  <a:gd name="T48" fmla="*/ 665 w 848"/>
                  <a:gd name="T49" fmla="*/ 640 h 658"/>
                  <a:gd name="T50" fmla="*/ 686 w 848"/>
                  <a:gd name="T51" fmla="*/ 658 h 658"/>
                  <a:gd name="T52" fmla="*/ 719 w 848"/>
                  <a:gd name="T53" fmla="*/ 619 h 658"/>
                  <a:gd name="T54" fmla="*/ 769 w 848"/>
                  <a:gd name="T55" fmla="*/ 531 h 658"/>
                  <a:gd name="T56" fmla="*/ 815 w 848"/>
                  <a:gd name="T57" fmla="*/ 438 h 658"/>
                  <a:gd name="T58" fmla="*/ 831 w 848"/>
                  <a:gd name="T59" fmla="*/ 392 h 658"/>
                  <a:gd name="T60" fmla="*/ 841 w 848"/>
                  <a:gd name="T61" fmla="*/ 347 h 658"/>
                  <a:gd name="T62" fmla="*/ 844 w 848"/>
                  <a:gd name="T63" fmla="*/ 270 h 658"/>
                  <a:gd name="T64" fmla="*/ 848 w 848"/>
                  <a:gd name="T65" fmla="*/ 153 h 658"/>
                  <a:gd name="T66" fmla="*/ 836 w 848"/>
                  <a:gd name="T67" fmla="*/ 89 h 658"/>
                  <a:gd name="T68" fmla="*/ 819 w 848"/>
                  <a:gd name="T69" fmla="*/ 57 h 658"/>
                  <a:gd name="T70" fmla="*/ 787 w 848"/>
                  <a:gd name="T71" fmla="*/ 44 h 658"/>
                  <a:gd name="T72" fmla="*/ 744 w 848"/>
                  <a:gd name="T73" fmla="*/ 50 h 658"/>
                  <a:gd name="T74" fmla="*/ 679 w 848"/>
                  <a:gd name="T75" fmla="*/ 45 h 658"/>
                  <a:gd name="T76" fmla="*/ 599 w 848"/>
                  <a:gd name="T77" fmla="*/ 31 h 658"/>
                  <a:gd name="T78" fmla="*/ 516 w 848"/>
                  <a:gd name="T79" fmla="*/ 6 h 658"/>
                  <a:gd name="T80" fmla="*/ 460 w 848"/>
                  <a:gd name="T81" fmla="*/ 0 h 658"/>
                  <a:gd name="T82" fmla="*/ 430 w 848"/>
                  <a:gd name="T83" fmla="*/ 6 h 658"/>
                  <a:gd name="T84" fmla="*/ 360 w 848"/>
                  <a:gd name="T85" fmla="*/ 28 h 658"/>
                  <a:gd name="T86" fmla="*/ 235 w 848"/>
                  <a:gd name="T87" fmla="*/ 40 h 658"/>
                  <a:gd name="T88" fmla="*/ 112 w 848"/>
                  <a:gd name="T89" fmla="*/ 60 h 658"/>
                  <a:gd name="T90" fmla="*/ 72 w 848"/>
                  <a:gd name="T91" fmla="*/ 96 h 658"/>
                  <a:gd name="T92" fmla="*/ 44 w 848"/>
                  <a:gd name="T93" fmla="*/ 147 h 658"/>
                  <a:gd name="T94" fmla="*/ 24 w 848"/>
                  <a:gd name="T95" fmla="*/ 255 h 658"/>
                  <a:gd name="T96" fmla="*/ 13 w 848"/>
                  <a:gd name="T97" fmla="*/ 358 h 658"/>
                  <a:gd name="T98" fmla="*/ 0 w 848"/>
                  <a:gd name="T99" fmla="*/ 467 h 658"/>
                  <a:gd name="T100" fmla="*/ 10 w 848"/>
                  <a:gd name="T101" fmla="*/ 529 h 658"/>
                  <a:gd name="T102" fmla="*/ 24 w 848"/>
                  <a:gd name="T103" fmla="*/ 566 h 658"/>
                  <a:gd name="T104" fmla="*/ 55 w 848"/>
                  <a:gd name="T105" fmla="*/ 582 h 658"/>
                  <a:gd name="T106" fmla="*/ 73 w 848"/>
                  <a:gd name="T107" fmla="*/ 579 h 658"/>
                  <a:gd name="T108" fmla="*/ 47 w 848"/>
                  <a:gd name="T109" fmla="*/ 551 h 658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848" h="658">
                    <a:moveTo>
                      <a:pt x="47" y="551"/>
                    </a:moveTo>
                    <a:lnTo>
                      <a:pt x="28" y="523"/>
                    </a:lnTo>
                    <a:lnTo>
                      <a:pt x="20" y="481"/>
                    </a:lnTo>
                    <a:lnTo>
                      <a:pt x="31" y="389"/>
                    </a:lnTo>
                    <a:lnTo>
                      <a:pt x="54" y="240"/>
                    </a:lnTo>
                    <a:lnTo>
                      <a:pt x="76" y="129"/>
                    </a:lnTo>
                    <a:lnTo>
                      <a:pt x="94" y="104"/>
                    </a:lnTo>
                    <a:lnTo>
                      <a:pt x="123" y="76"/>
                    </a:lnTo>
                    <a:lnTo>
                      <a:pt x="189" y="61"/>
                    </a:lnTo>
                    <a:lnTo>
                      <a:pt x="300" y="48"/>
                    </a:lnTo>
                    <a:lnTo>
                      <a:pt x="392" y="38"/>
                    </a:lnTo>
                    <a:lnTo>
                      <a:pt x="434" y="21"/>
                    </a:lnTo>
                    <a:lnTo>
                      <a:pt x="506" y="25"/>
                    </a:lnTo>
                    <a:lnTo>
                      <a:pt x="628" y="57"/>
                    </a:lnTo>
                    <a:lnTo>
                      <a:pt x="731" y="67"/>
                    </a:lnTo>
                    <a:lnTo>
                      <a:pt x="776" y="65"/>
                    </a:lnTo>
                    <a:lnTo>
                      <a:pt x="811" y="80"/>
                    </a:lnTo>
                    <a:lnTo>
                      <a:pt x="825" y="144"/>
                    </a:lnTo>
                    <a:lnTo>
                      <a:pt x="823" y="262"/>
                    </a:lnTo>
                    <a:lnTo>
                      <a:pt x="823" y="354"/>
                    </a:lnTo>
                    <a:lnTo>
                      <a:pt x="810" y="394"/>
                    </a:lnTo>
                    <a:lnTo>
                      <a:pt x="766" y="491"/>
                    </a:lnTo>
                    <a:lnTo>
                      <a:pt x="714" y="589"/>
                    </a:lnTo>
                    <a:lnTo>
                      <a:pt x="683" y="625"/>
                    </a:lnTo>
                    <a:lnTo>
                      <a:pt x="665" y="640"/>
                    </a:lnTo>
                    <a:lnTo>
                      <a:pt x="686" y="658"/>
                    </a:lnTo>
                    <a:lnTo>
                      <a:pt x="719" y="619"/>
                    </a:lnTo>
                    <a:lnTo>
                      <a:pt x="769" y="531"/>
                    </a:lnTo>
                    <a:lnTo>
                      <a:pt x="815" y="438"/>
                    </a:lnTo>
                    <a:lnTo>
                      <a:pt x="831" y="392"/>
                    </a:lnTo>
                    <a:lnTo>
                      <a:pt x="841" y="347"/>
                    </a:lnTo>
                    <a:lnTo>
                      <a:pt x="844" y="270"/>
                    </a:lnTo>
                    <a:lnTo>
                      <a:pt x="848" y="153"/>
                    </a:lnTo>
                    <a:lnTo>
                      <a:pt x="836" y="89"/>
                    </a:lnTo>
                    <a:lnTo>
                      <a:pt x="819" y="57"/>
                    </a:lnTo>
                    <a:lnTo>
                      <a:pt x="787" y="44"/>
                    </a:lnTo>
                    <a:lnTo>
                      <a:pt x="744" y="50"/>
                    </a:lnTo>
                    <a:lnTo>
                      <a:pt x="679" y="45"/>
                    </a:lnTo>
                    <a:lnTo>
                      <a:pt x="599" y="31"/>
                    </a:lnTo>
                    <a:lnTo>
                      <a:pt x="516" y="6"/>
                    </a:lnTo>
                    <a:lnTo>
                      <a:pt x="460" y="0"/>
                    </a:lnTo>
                    <a:lnTo>
                      <a:pt x="430" y="6"/>
                    </a:lnTo>
                    <a:lnTo>
                      <a:pt x="360" y="28"/>
                    </a:lnTo>
                    <a:lnTo>
                      <a:pt x="235" y="40"/>
                    </a:lnTo>
                    <a:lnTo>
                      <a:pt x="112" y="60"/>
                    </a:lnTo>
                    <a:lnTo>
                      <a:pt x="72" y="96"/>
                    </a:lnTo>
                    <a:lnTo>
                      <a:pt x="44" y="147"/>
                    </a:lnTo>
                    <a:lnTo>
                      <a:pt x="24" y="255"/>
                    </a:lnTo>
                    <a:lnTo>
                      <a:pt x="13" y="358"/>
                    </a:lnTo>
                    <a:lnTo>
                      <a:pt x="0" y="467"/>
                    </a:lnTo>
                    <a:lnTo>
                      <a:pt x="10" y="529"/>
                    </a:lnTo>
                    <a:lnTo>
                      <a:pt x="24" y="566"/>
                    </a:lnTo>
                    <a:lnTo>
                      <a:pt x="55" y="582"/>
                    </a:lnTo>
                    <a:lnTo>
                      <a:pt x="73" y="579"/>
                    </a:lnTo>
                    <a:lnTo>
                      <a:pt x="47" y="5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8" name="Freeform 14"/>
              <p:cNvSpPr>
                <a:spLocks/>
              </p:cNvSpPr>
              <p:nvPr/>
            </p:nvSpPr>
            <p:spPr bwMode="auto">
              <a:xfrm>
                <a:off x="1523" y="781"/>
                <a:ext cx="778" cy="607"/>
              </a:xfrm>
              <a:custGeom>
                <a:avLst/>
                <a:gdLst>
                  <a:gd name="T0" fmla="*/ 0 w 778"/>
                  <a:gd name="T1" fmla="*/ 499 h 607"/>
                  <a:gd name="T2" fmla="*/ 115 w 778"/>
                  <a:gd name="T3" fmla="*/ 525 h 607"/>
                  <a:gd name="T4" fmla="*/ 276 w 778"/>
                  <a:gd name="T5" fmla="*/ 554 h 607"/>
                  <a:gd name="T6" fmla="*/ 407 w 778"/>
                  <a:gd name="T7" fmla="*/ 576 h 607"/>
                  <a:gd name="T8" fmla="*/ 526 w 778"/>
                  <a:gd name="T9" fmla="*/ 580 h 607"/>
                  <a:gd name="T10" fmla="*/ 604 w 778"/>
                  <a:gd name="T11" fmla="*/ 580 h 607"/>
                  <a:gd name="T12" fmla="*/ 627 w 778"/>
                  <a:gd name="T13" fmla="*/ 573 h 607"/>
                  <a:gd name="T14" fmla="*/ 637 w 778"/>
                  <a:gd name="T15" fmla="*/ 516 h 607"/>
                  <a:gd name="T16" fmla="*/ 633 w 778"/>
                  <a:gd name="T17" fmla="*/ 362 h 607"/>
                  <a:gd name="T18" fmla="*/ 628 w 778"/>
                  <a:gd name="T19" fmla="*/ 174 h 607"/>
                  <a:gd name="T20" fmla="*/ 622 w 778"/>
                  <a:gd name="T21" fmla="*/ 106 h 607"/>
                  <a:gd name="T22" fmla="*/ 610 w 778"/>
                  <a:gd name="T23" fmla="*/ 79 h 607"/>
                  <a:gd name="T24" fmla="*/ 405 w 778"/>
                  <a:gd name="T25" fmla="*/ 69 h 607"/>
                  <a:gd name="T26" fmla="*/ 209 w 778"/>
                  <a:gd name="T27" fmla="*/ 42 h 607"/>
                  <a:gd name="T28" fmla="*/ 101 w 778"/>
                  <a:gd name="T29" fmla="*/ 26 h 607"/>
                  <a:gd name="T30" fmla="*/ 63 w 778"/>
                  <a:gd name="T31" fmla="*/ 26 h 607"/>
                  <a:gd name="T32" fmla="*/ 87 w 778"/>
                  <a:gd name="T33" fmla="*/ 3 h 607"/>
                  <a:gd name="T34" fmla="*/ 133 w 778"/>
                  <a:gd name="T35" fmla="*/ 15 h 607"/>
                  <a:gd name="T36" fmla="*/ 268 w 778"/>
                  <a:gd name="T37" fmla="*/ 32 h 607"/>
                  <a:gd name="T38" fmla="*/ 396 w 778"/>
                  <a:gd name="T39" fmla="*/ 45 h 607"/>
                  <a:gd name="T40" fmla="*/ 511 w 778"/>
                  <a:gd name="T41" fmla="*/ 53 h 607"/>
                  <a:gd name="T42" fmla="*/ 619 w 778"/>
                  <a:gd name="T43" fmla="*/ 60 h 607"/>
                  <a:gd name="T44" fmla="*/ 709 w 778"/>
                  <a:gd name="T45" fmla="*/ 35 h 607"/>
                  <a:gd name="T46" fmla="*/ 763 w 778"/>
                  <a:gd name="T47" fmla="*/ 0 h 607"/>
                  <a:gd name="T48" fmla="*/ 778 w 778"/>
                  <a:gd name="T49" fmla="*/ 24 h 607"/>
                  <a:gd name="T50" fmla="*/ 730 w 778"/>
                  <a:gd name="T51" fmla="*/ 45 h 607"/>
                  <a:gd name="T52" fmla="*/ 660 w 778"/>
                  <a:gd name="T53" fmla="*/ 75 h 607"/>
                  <a:gd name="T54" fmla="*/ 638 w 778"/>
                  <a:gd name="T55" fmla="*/ 86 h 607"/>
                  <a:gd name="T56" fmla="*/ 645 w 778"/>
                  <a:gd name="T57" fmla="*/ 186 h 607"/>
                  <a:gd name="T58" fmla="*/ 649 w 778"/>
                  <a:gd name="T59" fmla="*/ 283 h 607"/>
                  <a:gd name="T60" fmla="*/ 651 w 778"/>
                  <a:gd name="T61" fmla="*/ 371 h 607"/>
                  <a:gd name="T62" fmla="*/ 652 w 778"/>
                  <a:gd name="T63" fmla="*/ 456 h 607"/>
                  <a:gd name="T64" fmla="*/ 655 w 778"/>
                  <a:gd name="T65" fmla="*/ 520 h 607"/>
                  <a:gd name="T66" fmla="*/ 654 w 778"/>
                  <a:gd name="T67" fmla="*/ 574 h 607"/>
                  <a:gd name="T68" fmla="*/ 640 w 778"/>
                  <a:gd name="T69" fmla="*/ 599 h 607"/>
                  <a:gd name="T70" fmla="*/ 547 w 778"/>
                  <a:gd name="T71" fmla="*/ 607 h 607"/>
                  <a:gd name="T72" fmla="*/ 389 w 778"/>
                  <a:gd name="T73" fmla="*/ 593 h 607"/>
                  <a:gd name="T74" fmla="*/ 227 w 778"/>
                  <a:gd name="T75" fmla="*/ 561 h 607"/>
                  <a:gd name="T76" fmla="*/ 108 w 778"/>
                  <a:gd name="T77" fmla="*/ 542 h 607"/>
                  <a:gd name="T78" fmla="*/ 9 w 778"/>
                  <a:gd name="T79" fmla="*/ 524 h 607"/>
                  <a:gd name="T80" fmla="*/ 0 w 778"/>
                  <a:gd name="T81" fmla="*/ 499 h 60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778" h="607">
                    <a:moveTo>
                      <a:pt x="0" y="499"/>
                    </a:moveTo>
                    <a:lnTo>
                      <a:pt x="115" y="525"/>
                    </a:lnTo>
                    <a:lnTo>
                      <a:pt x="276" y="554"/>
                    </a:lnTo>
                    <a:lnTo>
                      <a:pt x="407" y="576"/>
                    </a:lnTo>
                    <a:lnTo>
                      <a:pt x="526" y="580"/>
                    </a:lnTo>
                    <a:lnTo>
                      <a:pt x="604" y="580"/>
                    </a:lnTo>
                    <a:lnTo>
                      <a:pt x="627" y="573"/>
                    </a:lnTo>
                    <a:lnTo>
                      <a:pt x="637" y="516"/>
                    </a:lnTo>
                    <a:lnTo>
                      <a:pt x="633" y="362"/>
                    </a:lnTo>
                    <a:lnTo>
                      <a:pt x="628" y="174"/>
                    </a:lnTo>
                    <a:lnTo>
                      <a:pt x="622" y="106"/>
                    </a:lnTo>
                    <a:lnTo>
                      <a:pt x="610" y="79"/>
                    </a:lnTo>
                    <a:lnTo>
                      <a:pt x="405" y="69"/>
                    </a:lnTo>
                    <a:lnTo>
                      <a:pt x="209" y="42"/>
                    </a:lnTo>
                    <a:lnTo>
                      <a:pt x="101" y="26"/>
                    </a:lnTo>
                    <a:lnTo>
                      <a:pt x="63" y="26"/>
                    </a:lnTo>
                    <a:lnTo>
                      <a:pt x="87" y="3"/>
                    </a:lnTo>
                    <a:lnTo>
                      <a:pt x="133" y="15"/>
                    </a:lnTo>
                    <a:lnTo>
                      <a:pt x="268" y="32"/>
                    </a:lnTo>
                    <a:lnTo>
                      <a:pt x="396" y="45"/>
                    </a:lnTo>
                    <a:lnTo>
                      <a:pt x="511" y="53"/>
                    </a:lnTo>
                    <a:lnTo>
                      <a:pt x="619" y="60"/>
                    </a:lnTo>
                    <a:lnTo>
                      <a:pt x="709" y="35"/>
                    </a:lnTo>
                    <a:lnTo>
                      <a:pt x="763" y="0"/>
                    </a:lnTo>
                    <a:lnTo>
                      <a:pt x="778" y="24"/>
                    </a:lnTo>
                    <a:lnTo>
                      <a:pt x="730" y="45"/>
                    </a:lnTo>
                    <a:lnTo>
                      <a:pt x="660" y="75"/>
                    </a:lnTo>
                    <a:lnTo>
                      <a:pt x="638" y="86"/>
                    </a:lnTo>
                    <a:lnTo>
                      <a:pt x="645" y="186"/>
                    </a:lnTo>
                    <a:lnTo>
                      <a:pt x="649" y="283"/>
                    </a:lnTo>
                    <a:lnTo>
                      <a:pt x="651" y="371"/>
                    </a:lnTo>
                    <a:lnTo>
                      <a:pt x="652" y="456"/>
                    </a:lnTo>
                    <a:lnTo>
                      <a:pt x="655" y="520"/>
                    </a:lnTo>
                    <a:lnTo>
                      <a:pt x="654" y="574"/>
                    </a:lnTo>
                    <a:lnTo>
                      <a:pt x="640" y="599"/>
                    </a:lnTo>
                    <a:lnTo>
                      <a:pt x="547" y="607"/>
                    </a:lnTo>
                    <a:lnTo>
                      <a:pt x="389" y="593"/>
                    </a:lnTo>
                    <a:lnTo>
                      <a:pt x="227" y="561"/>
                    </a:lnTo>
                    <a:lnTo>
                      <a:pt x="108" y="542"/>
                    </a:lnTo>
                    <a:lnTo>
                      <a:pt x="9" y="524"/>
                    </a:lnTo>
                    <a:lnTo>
                      <a:pt x="0" y="4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9" name="Freeform 15"/>
              <p:cNvSpPr>
                <a:spLocks/>
              </p:cNvSpPr>
              <p:nvPr/>
            </p:nvSpPr>
            <p:spPr bwMode="auto">
              <a:xfrm>
                <a:off x="1658" y="858"/>
                <a:ext cx="430" cy="466"/>
              </a:xfrm>
              <a:custGeom>
                <a:avLst/>
                <a:gdLst>
                  <a:gd name="T0" fmla="*/ 0 w 430"/>
                  <a:gd name="T1" fmla="*/ 0 h 466"/>
                  <a:gd name="T2" fmla="*/ 159 w 430"/>
                  <a:gd name="T3" fmla="*/ 19 h 466"/>
                  <a:gd name="T4" fmla="*/ 271 w 430"/>
                  <a:gd name="T5" fmla="*/ 32 h 466"/>
                  <a:gd name="T6" fmla="*/ 394 w 430"/>
                  <a:gd name="T7" fmla="*/ 54 h 466"/>
                  <a:gd name="T8" fmla="*/ 412 w 430"/>
                  <a:gd name="T9" fmla="*/ 70 h 466"/>
                  <a:gd name="T10" fmla="*/ 422 w 430"/>
                  <a:gd name="T11" fmla="*/ 95 h 466"/>
                  <a:gd name="T12" fmla="*/ 430 w 430"/>
                  <a:gd name="T13" fmla="*/ 213 h 466"/>
                  <a:gd name="T14" fmla="*/ 430 w 430"/>
                  <a:gd name="T15" fmla="*/ 346 h 466"/>
                  <a:gd name="T16" fmla="*/ 426 w 430"/>
                  <a:gd name="T17" fmla="*/ 438 h 466"/>
                  <a:gd name="T18" fmla="*/ 412 w 430"/>
                  <a:gd name="T19" fmla="*/ 464 h 466"/>
                  <a:gd name="T20" fmla="*/ 385 w 430"/>
                  <a:gd name="T21" fmla="*/ 466 h 466"/>
                  <a:gd name="T22" fmla="*/ 246 w 430"/>
                  <a:gd name="T23" fmla="*/ 428 h 466"/>
                  <a:gd name="T24" fmla="*/ 395 w 430"/>
                  <a:gd name="T25" fmla="*/ 440 h 466"/>
                  <a:gd name="T26" fmla="*/ 405 w 430"/>
                  <a:gd name="T27" fmla="*/ 435 h 466"/>
                  <a:gd name="T28" fmla="*/ 412 w 430"/>
                  <a:gd name="T29" fmla="*/ 373 h 466"/>
                  <a:gd name="T30" fmla="*/ 414 w 430"/>
                  <a:gd name="T31" fmla="*/ 285 h 466"/>
                  <a:gd name="T32" fmla="*/ 409 w 430"/>
                  <a:gd name="T33" fmla="*/ 165 h 466"/>
                  <a:gd name="T34" fmla="*/ 401 w 430"/>
                  <a:gd name="T35" fmla="*/ 88 h 466"/>
                  <a:gd name="T36" fmla="*/ 385 w 430"/>
                  <a:gd name="T37" fmla="*/ 73 h 466"/>
                  <a:gd name="T38" fmla="*/ 297 w 430"/>
                  <a:gd name="T39" fmla="*/ 56 h 466"/>
                  <a:gd name="T40" fmla="*/ 176 w 430"/>
                  <a:gd name="T41" fmla="*/ 41 h 466"/>
                  <a:gd name="T42" fmla="*/ 78 w 430"/>
                  <a:gd name="T43" fmla="*/ 22 h 466"/>
                  <a:gd name="T44" fmla="*/ 0 w 430"/>
                  <a:gd name="T45" fmla="*/ 0 h 46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30" h="466">
                    <a:moveTo>
                      <a:pt x="0" y="0"/>
                    </a:moveTo>
                    <a:lnTo>
                      <a:pt x="159" y="19"/>
                    </a:lnTo>
                    <a:lnTo>
                      <a:pt x="271" y="32"/>
                    </a:lnTo>
                    <a:lnTo>
                      <a:pt x="394" y="54"/>
                    </a:lnTo>
                    <a:lnTo>
                      <a:pt x="412" y="70"/>
                    </a:lnTo>
                    <a:lnTo>
                      <a:pt x="422" y="95"/>
                    </a:lnTo>
                    <a:lnTo>
                      <a:pt x="430" y="213"/>
                    </a:lnTo>
                    <a:lnTo>
                      <a:pt x="430" y="346"/>
                    </a:lnTo>
                    <a:lnTo>
                      <a:pt x="426" y="438"/>
                    </a:lnTo>
                    <a:lnTo>
                      <a:pt x="412" y="464"/>
                    </a:lnTo>
                    <a:lnTo>
                      <a:pt x="385" y="466"/>
                    </a:lnTo>
                    <a:lnTo>
                      <a:pt x="246" y="428"/>
                    </a:lnTo>
                    <a:lnTo>
                      <a:pt x="395" y="440"/>
                    </a:lnTo>
                    <a:lnTo>
                      <a:pt x="405" y="435"/>
                    </a:lnTo>
                    <a:lnTo>
                      <a:pt x="412" y="373"/>
                    </a:lnTo>
                    <a:lnTo>
                      <a:pt x="414" y="285"/>
                    </a:lnTo>
                    <a:lnTo>
                      <a:pt x="409" y="165"/>
                    </a:lnTo>
                    <a:lnTo>
                      <a:pt x="401" y="88"/>
                    </a:lnTo>
                    <a:lnTo>
                      <a:pt x="385" y="73"/>
                    </a:lnTo>
                    <a:lnTo>
                      <a:pt x="297" y="56"/>
                    </a:lnTo>
                    <a:lnTo>
                      <a:pt x="176" y="41"/>
                    </a:lnTo>
                    <a:lnTo>
                      <a:pt x="7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0" name="Freeform 16"/>
              <p:cNvSpPr>
                <a:spLocks/>
              </p:cNvSpPr>
              <p:nvPr/>
            </p:nvSpPr>
            <p:spPr bwMode="auto">
              <a:xfrm>
                <a:off x="1574" y="853"/>
                <a:ext cx="453" cy="464"/>
              </a:xfrm>
              <a:custGeom>
                <a:avLst/>
                <a:gdLst>
                  <a:gd name="T0" fmla="*/ 257 w 453"/>
                  <a:gd name="T1" fmla="*/ 27 h 464"/>
                  <a:gd name="T2" fmla="*/ 102 w 453"/>
                  <a:gd name="T3" fmla="*/ 2 h 464"/>
                  <a:gd name="T4" fmla="*/ 57 w 453"/>
                  <a:gd name="T5" fmla="*/ 0 h 464"/>
                  <a:gd name="T6" fmla="*/ 45 w 453"/>
                  <a:gd name="T7" fmla="*/ 17 h 464"/>
                  <a:gd name="T8" fmla="*/ 32 w 453"/>
                  <a:gd name="T9" fmla="*/ 50 h 464"/>
                  <a:gd name="T10" fmla="*/ 12 w 453"/>
                  <a:gd name="T11" fmla="*/ 141 h 464"/>
                  <a:gd name="T12" fmla="*/ 2 w 453"/>
                  <a:gd name="T13" fmla="*/ 232 h 464"/>
                  <a:gd name="T14" fmla="*/ 0 w 453"/>
                  <a:gd name="T15" fmla="*/ 325 h 464"/>
                  <a:gd name="T16" fmla="*/ 14 w 453"/>
                  <a:gd name="T17" fmla="*/ 362 h 464"/>
                  <a:gd name="T18" fmla="*/ 21 w 453"/>
                  <a:gd name="T19" fmla="*/ 374 h 464"/>
                  <a:gd name="T20" fmla="*/ 119 w 453"/>
                  <a:gd name="T21" fmla="*/ 400 h 464"/>
                  <a:gd name="T22" fmla="*/ 245 w 453"/>
                  <a:gd name="T23" fmla="*/ 425 h 464"/>
                  <a:gd name="T24" fmla="*/ 340 w 453"/>
                  <a:gd name="T25" fmla="*/ 441 h 464"/>
                  <a:gd name="T26" fmla="*/ 453 w 453"/>
                  <a:gd name="T27" fmla="*/ 464 h 464"/>
                  <a:gd name="T28" fmla="*/ 450 w 453"/>
                  <a:gd name="T29" fmla="*/ 449 h 464"/>
                  <a:gd name="T30" fmla="*/ 363 w 453"/>
                  <a:gd name="T31" fmla="*/ 429 h 464"/>
                  <a:gd name="T32" fmla="*/ 248 w 453"/>
                  <a:gd name="T33" fmla="*/ 403 h 464"/>
                  <a:gd name="T34" fmla="*/ 92 w 453"/>
                  <a:gd name="T35" fmla="*/ 375 h 464"/>
                  <a:gd name="T36" fmla="*/ 36 w 453"/>
                  <a:gd name="T37" fmla="*/ 349 h 464"/>
                  <a:gd name="T38" fmla="*/ 20 w 453"/>
                  <a:gd name="T39" fmla="*/ 333 h 464"/>
                  <a:gd name="T40" fmla="*/ 18 w 453"/>
                  <a:gd name="T41" fmla="*/ 305 h 464"/>
                  <a:gd name="T42" fmla="*/ 21 w 453"/>
                  <a:gd name="T43" fmla="*/ 228 h 464"/>
                  <a:gd name="T44" fmla="*/ 35 w 453"/>
                  <a:gd name="T45" fmla="*/ 135 h 464"/>
                  <a:gd name="T46" fmla="*/ 56 w 453"/>
                  <a:gd name="T47" fmla="*/ 43 h 464"/>
                  <a:gd name="T48" fmla="*/ 69 w 453"/>
                  <a:gd name="T49" fmla="*/ 22 h 464"/>
                  <a:gd name="T50" fmla="*/ 176 w 453"/>
                  <a:gd name="T51" fmla="*/ 24 h 464"/>
                  <a:gd name="T52" fmla="*/ 257 w 453"/>
                  <a:gd name="T53" fmla="*/ 27 h 46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53" h="464">
                    <a:moveTo>
                      <a:pt x="257" y="27"/>
                    </a:moveTo>
                    <a:lnTo>
                      <a:pt x="102" y="2"/>
                    </a:lnTo>
                    <a:lnTo>
                      <a:pt x="57" y="0"/>
                    </a:lnTo>
                    <a:lnTo>
                      <a:pt x="45" y="17"/>
                    </a:lnTo>
                    <a:lnTo>
                      <a:pt x="32" y="50"/>
                    </a:lnTo>
                    <a:lnTo>
                      <a:pt x="12" y="141"/>
                    </a:lnTo>
                    <a:lnTo>
                      <a:pt x="2" y="232"/>
                    </a:lnTo>
                    <a:lnTo>
                      <a:pt x="0" y="325"/>
                    </a:lnTo>
                    <a:lnTo>
                      <a:pt x="14" y="362"/>
                    </a:lnTo>
                    <a:lnTo>
                      <a:pt x="21" y="374"/>
                    </a:lnTo>
                    <a:lnTo>
                      <a:pt x="119" y="400"/>
                    </a:lnTo>
                    <a:lnTo>
                      <a:pt x="245" y="425"/>
                    </a:lnTo>
                    <a:lnTo>
                      <a:pt x="340" y="441"/>
                    </a:lnTo>
                    <a:lnTo>
                      <a:pt x="453" y="464"/>
                    </a:lnTo>
                    <a:lnTo>
                      <a:pt x="450" y="449"/>
                    </a:lnTo>
                    <a:lnTo>
                      <a:pt x="363" y="429"/>
                    </a:lnTo>
                    <a:lnTo>
                      <a:pt x="248" y="403"/>
                    </a:lnTo>
                    <a:lnTo>
                      <a:pt x="92" y="375"/>
                    </a:lnTo>
                    <a:lnTo>
                      <a:pt x="36" y="349"/>
                    </a:lnTo>
                    <a:lnTo>
                      <a:pt x="20" y="333"/>
                    </a:lnTo>
                    <a:lnTo>
                      <a:pt x="18" y="305"/>
                    </a:lnTo>
                    <a:lnTo>
                      <a:pt x="21" y="228"/>
                    </a:lnTo>
                    <a:lnTo>
                      <a:pt x="35" y="135"/>
                    </a:lnTo>
                    <a:lnTo>
                      <a:pt x="56" y="43"/>
                    </a:lnTo>
                    <a:lnTo>
                      <a:pt x="69" y="22"/>
                    </a:lnTo>
                    <a:lnTo>
                      <a:pt x="176" y="24"/>
                    </a:lnTo>
                    <a:lnTo>
                      <a:pt x="257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9409" name="Group 17"/>
          <p:cNvGrpSpPr>
            <a:grpSpLocks/>
          </p:cNvGrpSpPr>
          <p:nvPr/>
        </p:nvGrpSpPr>
        <p:grpSpPr bwMode="auto">
          <a:xfrm>
            <a:off x="6096000" y="2949575"/>
            <a:ext cx="1422400" cy="2695575"/>
            <a:chOff x="4320" y="790"/>
            <a:chExt cx="896" cy="1641"/>
          </a:xfrm>
        </p:grpSpPr>
        <p:sp>
          <p:nvSpPr>
            <p:cNvPr id="23574" name="Freeform 18"/>
            <p:cNvSpPr>
              <a:spLocks/>
            </p:cNvSpPr>
            <p:nvPr/>
          </p:nvSpPr>
          <p:spPr bwMode="auto">
            <a:xfrm>
              <a:off x="4747" y="790"/>
              <a:ext cx="367" cy="335"/>
            </a:xfrm>
            <a:custGeom>
              <a:avLst/>
              <a:gdLst>
                <a:gd name="T0" fmla="*/ 271 w 367"/>
                <a:gd name="T1" fmla="*/ 175 h 335"/>
                <a:gd name="T2" fmla="*/ 219 w 367"/>
                <a:gd name="T3" fmla="*/ 83 h 335"/>
                <a:gd name="T4" fmla="*/ 182 w 367"/>
                <a:gd name="T5" fmla="*/ 46 h 335"/>
                <a:gd name="T6" fmla="*/ 151 w 367"/>
                <a:gd name="T7" fmla="*/ 18 h 335"/>
                <a:gd name="T8" fmla="*/ 108 w 367"/>
                <a:gd name="T9" fmla="*/ 0 h 335"/>
                <a:gd name="T10" fmla="*/ 68 w 367"/>
                <a:gd name="T11" fmla="*/ 3 h 335"/>
                <a:gd name="T12" fmla="*/ 40 w 367"/>
                <a:gd name="T13" fmla="*/ 22 h 335"/>
                <a:gd name="T14" fmla="*/ 9 w 367"/>
                <a:gd name="T15" fmla="*/ 65 h 335"/>
                <a:gd name="T16" fmla="*/ 0 w 367"/>
                <a:gd name="T17" fmla="*/ 120 h 335"/>
                <a:gd name="T18" fmla="*/ 6 w 367"/>
                <a:gd name="T19" fmla="*/ 175 h 335"/>
                <a:gd name="T20" fmla="*/ 31 w 367"/>
                <a:gd name="T21" fmla="*/ 231 h 335"/>
                <a:gd name="T22" fmla="*/ 62 w 367"/>
                <a:gd name="T23" fmla="*/ 277 h 335"/>
                <a:gd name="T24" fmla="*/ 105 w 367"/>
                <a:gd name="T25" fmla="*/ 307 h 335"/>
                <a:gd name="T26" fmla="*/ 154 w 367"/>
                <a:gd name="T27" fmla="*/ 326 h 335"/>
                <a:gd name="T28" fmla="*/ 200 w 367"/>
                <a:gd name="T29" fmla="*/ 335 h 335"/>
                <a:gd name="T30" fmla="*/ 237 w 367"/>
                <a:gd name="T31" fmla="*/ 326 h 335"/>
                <a:gd name="T32" fmla="*/ 262 w 367"/>
                <a:gd name="T33" fmla="*/ 313 h 335"/>
                <a:gd name="T34" fmla="*/ 274 w 367"/>
                <a:gd name="T35" fmla="*/ 289 h 335"/>
                <a:gd name="T36" fmla="*/ 281 w 367"/>
                <a:gd name="T37" fmla="*/ 240 h 335"/>
                <a:gd name="T38" fmla="*/ 281 w 367"/>
                <a:gd name="T39" fmla="*/ 215 h 335"/>
                <a:gd name="T40" fmla="*/ 321 w 367"/>
                <a:gd name="T41" fmla="*/ 243 h 335"/>
                <a:gd name="T42" fmla="*/ 348 w 367"/>
                <a:gd name="T43" fmla="*/ 252 h 335"/>
                <a:gd name="T44" fmla="*/ 367 w 367"/>
                <a:gd name="T45" fmla="*/ 240 h 335"/>
                <a:gd name="T46" fmla="*/ 364 w 367"/>
                <a:gd name="T47" fmla="*/ 215 h 335"/>
                <a:gd name="T48" fmla="*/ 318 w 367"/>
                <a:gd name="T49" fmla="*/ 194 h 335"/>
                <a:gd name="T50" fmla="*/ 271 w 367"/>
                <a:gd name="T51" fmla="*/ 175 h 33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67" h="335">
                  <a:moveTo>
                    <a:pt x="271" y="175"/>
                  </a:moveTo>
                  <a:lnTo>
                    <a:pt x="219" y="83"/>
                  </a:lnTo>
                  <a:lnTo>
                    <a:pt x="182" y="46"/>
                  </a:lnTo>
                  <a:lnTo>
                    <a:pt x="151" y="18"/>
                  </a:lnTo>
                  <a:lnTo>
                    <a:pt x="108" y="0"/>
                  </a:lnTo>
                  <a:lnTo>
                    <a:pt x="68" y="3"/>
                  </a:lnTo>
                  <a:lnTo>
                    <a:pt x="40" y="22"/>
                  </a:lnTo>
                  <a:lnTo>
                    <a:pt x="9" y="65"/>
                  </a:lnTo>
                  <a:lnTo>
                    <a:pt x="0" y="120"/>
                  </a:lnTo>
                  <a:lnTo>
                    <a:pt x="6" y="175"/>
                  </a:lnTo>
                  <a:lnTo>
                    <a:pt x="31" y="231"/>
                  </a:lnTo>
                  <a:lnTo>
                    <a:pt x="62" y="277"/>
                  </a:lnTo>
                  <a:lnTo>
                    <a:pt x="105" y="307"/>
                  </a:lnTo>
                  <a:lnTo>
                    <a:pt x="154" y="326"/>
                  </a:lnTo>
                  <a:lnTo>
                    <a:pt x="200" y="335"/>
                  </a:lnTo>
                  <a:lnTo>
                    <a:pt x="237" y="326"/>
                  </a:lnTo>
                  <a:lnTo>
                    <a:pt x="262" y="313"/>
                  </a:lnTo>
                  <a:lnTo>
                    <a:pt x="274" y="289"/>
                  </a:lnTo>
                  <a:lnTo>
                    <a:pt x="281" y="240"/>
                  </a:lnTo>
                  <a:lnTo>
                    <a:pt x="281" y="215"/>
                  </a:lnTo>
                  <a:lnTo>
                    <a:pt x="321" y="243"/>
                  </a:lnTo>
                  <a:lnTo>
                    <a:pt x="348" y="252"/>
                  </a:lnTo>
                  <a:lnTo>
                    <a:pt x="367" y="240"/>
                  </a:lnTo>
                  <a:lnTo>
                    <a:pt x="364" y="215"/>
                  </a:lnTo>
                  <a:lnTo>
                    <a:pt x="318" y="194"/>
                  </a:lnTo>
                  <a:lnTo>
                    <a:pt x="271" y="1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Freeform 19"/>
            <p:cNvSpPr>
              <a:spLocks/>
            </p:cNvSpPr>
            <p:nvPr/>
          </p:nvSpPr>
          <p:spPr bwMode="auto">
            <a:xfrm>
              <a:off x="4895" y="1163"/>
              <a:ext cx="321" cy="651"/>
            </a:xfrm>
            <a:custGeom>
              <a:avLst/>
              <a:gdLst>
                <a:gd name="T0" fmla="*/ 93 w 321"/>
                <a:gd name="T1" fmla="*/ 249 h 651"/>
                <a:gd name="T2" fmla="*/ 62 w 321"/>
                <a:gd name="T3" fmla="*/ 198 h 651"/>
                <a:gd name="T4" fmla="*/ 34 w 321"/>
                <a:gd name="T5" fmla="*/ 140 h 651"/>
                <a:gd name="T6" fmla="*/ 25 w 321"/>
                <a:gd name="T7" fmla="*/ 97 h 651"/>
                <a:gd name="T8" fmla="*/ 25 w 321"/>
                <a:gd name="T9" fmla="*/ 58 h 651"/>
                <a:gd name="T10" fmla="*/ 43 w 321"/>
                <a:gd name="T11" fmla="*/ 24 h 651"/>
                <a:gd name="T12" fmla="*/ 71 w 321"/>
                <a:gd name="T13" fmla="*/ 6 h 651"/>
                <a:gd name="T14" fmla="*/ 108 w 321"/>
                <a:gd name="T15" fmla="*/ 0 h 651"/>
                <a:gd name="T16" fmla="*/ 164 w 321"/>
                <a:gd name="T17" fmla="*/ 21 h 651"/>
                <a:gd name="T18" fmla="*/ 204 w 321"/>
                <a:gd name="T19" fmla="*/ 52 h 651"/>
                <a:gd name="T20" fmla="*/ 241 w 321"/>
                <a:gd name="T21" fmla="*/ 106 h 651"/>
                <a:gd name="T22" fmla="*/ 278 w 321"/>
                <a:gd name="T23" fmla="*/ 186 h 651"/>
                <a:gd name="T24" fmla="*/ 302 w 321"/>
                <a:gd name="T25" fmla="*/ 268 h 651"/>
                <a:gd name="T26" fmla="*/ 312 w 321"/>
                <a:gd name="T27" fmla="*/ 322 h 651"/>
                <a:gd name="T28" fmla="*/ 321 w 321"/>
                <a:gd name="T29" fmla="*/ 395 h 651"/>
                <a:gd name="T30" fmla="*/ 315 w 321"/>
                <a:gd name="T31" fmla="*/ 481 h 651"/>
                <a:gd name="T32" fmla="*/ 287 w 321"/>
                <a:gd name="T33" fmla="*/ 554 h 651"/>
                <a:gd name="T34" fmla="*/ 241 w 321"/>
                <a:gd name="T35" fmla="*/ 608 h 651"/>
                <a:gd name="T36" fmla="*/ 194 w 321"/>
                <a:gd name="T37" fmla="*/ 633 h 651"/>
                <a:gd name="T38" fmla="*/ 136 w 321"/>
                <a:gd name="T39" fmla="*/ 651 h 651"/>
                <a:gd name="T40" fmla="*/ 83 w 321"/>
                <a:gd name="T41" fmla="*/ 651 h 651"/>
                <a:gd name="T42" fmla="*/ 43 w 321"/>
                <a:gd name="T43" fmla="*/ 636 h 651"/>
                <a:gd name="T44" fmla="*/ 15 w 321"/>
                <a:gd name="T45" fmla="*/ 599 h 651"/>
                <a:gd name="T46" fmla="*/ 0 w 321"/>
                <a:gd name="T47" fmla="*/ 560 h 651"/>
                <a:gd name="T48" fmla="*/ 0 w 321"/>
                <a:gd name="T49" fmla="*/ 505 h 651"/>
                <a:gd name="T50" fmla="*/ 25 w 321"/>
                <a:gd name="T51" fmla="*/ 462 h 651"/>
                <a:gd name="T52" fmla="*/ 46 w 321"/>
                <a:gd name="T53" fmla="*/ 432 h 651"/>
                <a:gd name="T54" fmla="*/ 90 w 321"/>
                <a:gd name="T55" fmla="*/ 399 h 651"/>
                <a:gd name="T56" fmla="*/ 108 w 321"/>
                <a:gd name="T57" fmla="*/ 359 h 651"/>
                <a:gd name="T58" fmla="*/ 111 w 321"/>
                <a:gd name="T59" fmla="*/ 326 h 651"/>
                <a:gd name="T60" fmla="*/ 108 w 321"/>
                <a:gd name="T61" fmla="*/ 298 h 651"/>
                <a:gd name="T62" fmla="*/ 93 w 321"/>
                <a:gd name="T63" fmla="*/ 249 h 65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21" h="651">
                  <a:moveTo>
                    <a:pt x="93" y="249"/>
                  </a:moveTo>
                  <a:lnTo>
                    <a:pt x="62" y="198"/>
                  </a:lnTo>
                  <a:lnTo>
                    <a:pt x="34" y="140"/>
                  </a:lnTo>
                  <a:lnTo>
                    <a:pt x="25" y="97"/>
                  </a:lnTo>
                  <a:lnTo>
                    <a:pt x="25" y="58"/>
                  </a:lnTo>
                  <a:lnTo>
                    <a:pt x="43" y="24"/>
                  </a:lnTo>
                  <a:lnTo>
                    <a:pt x="71" y="6"/>
                  </a:lnTo>
                  <a:lnTo>
                    <a:pt x="108" y="0"/>
                  </a:lnTo>
                  <a:lnTo>
                    <a:pt x="164" y="21"/>
                  </a:lnTo>
                  <a:lnTo>
                    <a:pt x="204" y="52"/>
                  </a:lnTo>
                  <a:lnTo>
                    <a:pt x="241" y="106"/>
                  </a:lnTo>
                  <a:lnTo>
                    <a:pt x="278" y="186"/>
                  </a:lnTo>
                  <a:lnTo>
                    <a:pt x="302" y="268"/>
                  </a:lnTo>
                  <a:lnTo>
                    <a:pt x="312" y="322"/>
                  </a:lnTo>
                  <a:lnTo>
                    <a:pt x="321" y="395"/>
                  </a:lnTo>
                  <a:lnTo>
                    <a:pt x="315" y="481"/>
                  </a:lnTo>
                  <a:lnTo>
                    <a:pt x="287" y="554"/>
                  </a:lnTo>
                  <a:lnTo>
                    <a:pt x="241" y="608"/>
                  </a:lnTo>
                  <a:lnTo>
                    <a:pt x="194" y="633"/>
                  </a:lnTo>
                  <a:lnTo>
                    <a:pt x="136" y="651"/>
                  </a:lnTo>
                  <a:lnTo>
                    <a:pt x="83" y="651"/>
                  </a:lnTo>
                  <a:lnTo>
                    <a:pt x="43" y="636"/>
                  </a:lnTo>
                  <a:lnTo>
                    <a:pt x="15" y="599"/>
                  </a:lnTo>
                  <a:lnTo>
                    <a:pt x="0" y="560"/>
                  </a:lnTo>
                  <a:lnTo>
                    <a:pt x="0" y="505"/>
                  </a:lnTo>
                  <a:lnTo>
                    <a:pt x="25" y="462"/>
                  </a:lnTo>
                  <a:lnTo>
                    <a:pt x="46" y="432"/>
                  </a:lnTo>
                  <a:lnTo>
                    <a:pt x="90" y="399"/>
                  </a:lnTo>
                  <a:lnTo>
                    <a:pt x="108" y="359"/>
                  </a:lnTo>
                  <a:lnTo>
                    <a:pt x="111" y="326"/>
                  </a:lnTo>
                  <a:lnTo>
                    <a:pt x="108" y="298"/>
                  </a:lnTo>
                  <a:lnTo>
                    <a:pt x="93" y="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Freeform 20"/>
            <p:cNvSpPr>
              <a:spLocks/>
            </p:cNvSpPr>
            <p:nvPr/>
          </p:nvSpPr>
          <p:spPr bwMode="auto">
            <a:xfrm>
              <a:off x="4320" y="1060"/>
              <a:ext cx="691" cy="360"/>
            </a:xfrm>
            <a:custGeom>
              <a:avLst/>
              <a:gdLst>
                <a:gd name="T0" fmla="*/ 527 w 691"/>
                <a:gd name="T1" fmla="*/ 240 h 360"/>
                <a:gd name="T2" fmla="*/ 606 w 691"/>
                <a:gd name="T3" fmla="*/ 182 h 360"/>
                <a:gd name="T4" fmla="*/ 654 w 691"/>
                <a:gd name="T5" fmla="*/ 154 h 360"/>
                <a:gd name="T6" fmla="*/ 679 w 691"/>
                <a:gd name="T7" fmla="*/ 163 h 360"/>
                <a:gd name="T8" fmla="*/ 691 w 691"/>
                <a:gd name="T9" fmla="*/ 191 h 360"/>
                <a:gd name="T10" fmla="*/ 664 w 691"/>
                <a:gd name="T11" fmla="*/ 249 h 360"/>
                <a:gd name="T12" fmla="*/ 588 w 691"/>
                <a:gd name="T13" fmla="*/ 292 h 360"/>
                <a:gd name="T14" fmla="*/ 472 w 691"/>
                <a:gd name="T15" fmla="*/ 338 h 360"/>
                <a:gd name="T16" fmla="*/ 408 w 691"/>
                <a:gd name="T17" fmla="*/ 360 h 360"/>
                <a:gd name="T18" fmla="*/ 365 w 691"/>
                <a:gd name="T19" fmla="*/ 360 h 360"/>
                <a:gd name="T20" fmla="*/ 329 w 691"/>
                <a:gd name="T21" fmla="*/ 351 h 360"/>
                <a:gd name="T22" fmla="*/ 301 w 691"/>
                <a:gd name="T23" fmla="*/ 329 h 360"/>
                <a:gd name="T24" fmla="*/ 256 w 691"/>
                <a:gd name="T25" fmla="*/ 286 h 360"/>
                <a:gd name="T26" fmla="*/ 198 w 691"/>
                <a:gd name="T27" fmla="*/ 218 h 360"/>
                <a:gd name="T28" fmla="*/ 146 w 691"/>
                <a:gd name="T29" fmla="*/ 182 h 360"/>
                <a:gd name="T30" fmla="*/ 116 w 691"/>
                <a:gd name="T31" fmla="*/ 166 h 360"/>
                <a:gd name="T32" fmla="*/ 79 w 691"/>
                <a:gd name="T33" fmla="*/ 175 h 360"/>
                <a:gd name="T34" fmla="*/ 27 w 691"/>
                <a:gd name="T35" fmla="*/ 191 h 360"/>
                <a:gd name="T36" fmla="*/ 0 w 691"/>
                <a:gd name="T37" fmla="*/ 182 h 360"/>
                <a:gd name="T38" fmla="*/ 15 w 691"/>
                <a:gd name="T39" fmla="*/ 154 h 360"/>
                <a:gd name="T40" fmla="*/ 46 w 691"/>
                <a:gd name="T41" fmla="*/ 138 h 360"/>
                <a:gd name="T42" fmla="*/ 82 w 691"/>
                <a:gd name="T43" fmla="*/ 129 h 360"/>
                <a:gd name="T44" fmla="*/ 79 w 691"/>
                <a:gd name="T45" fmla="*/ 111 h 360"/>
                <a:gd name="T46" fmla="*/ 52 w 691"/>
                <a:gd name="T47" fmla="*/ 92 h 360"/>
                <a:gd name="T48" fmla="*/ 0 w 691"/>
                <a:gd name="T49" fmla="*/ 74 h 360"/>
                <a:gd name="T50" fmla="*/ 0 w 691"/>
                <a:gd name="T51" fmla="*/ 37 h 360"/>
                <a:gd name="T52" fmla="*/ 37 w 691"/>
                <a:gd name="T53" fmla="*/ 3 h 360"/>
                <a:gd name="T54" fmla="*/ 64 w 691"/>
                <a:gd name="T55" fmla="*/ 22 h 360"/>
                <a:gd name="T56" fmla="*/ 88 w 691"/>
                <a:gd name="T57" fmla="*/ 58 h 360"/>
                <a:gd name="T58" fmla="*/ 107 w 691"/>
                <a:gd name="T59" fmla="*/ 102 h 360"/>
                <a:gd name="T60" fmla="*/ 128 w 691"/>
                <a:gd name="T61" fmla="*/ 105 h 360"/>
                <a:gd name="T62" fmla="*/ 152 w 691"/>
                <a:gd name="T63" fmla="*/ 92 h 360"/>
                <a:gd name="T64" fmla="*/ 155 w 691"/>
                <a:gd name="T65" fmla="*/ 37 h 360"/>
                <a:gd name="T66" fmla="*/ 155 w 691"/>
                <a:gd name="T67" fmla="*/ 9 h 360"/>
                <a:gd name="T68" fmla="*/ 189 w 691"/>
                <a:gd name="T69" fmla="*/ 0 h 360"/>
                <a:gd name="T70" fmla="*/ 207 w 691"/>
                <a:gd name="T71" fmla="*/ 22 h 360"/>
                <a:gd name="T72" fmla="*/ 201 w 691"/>
                <a:gd name="T73" fmla="*/ 58 h 360"/>
                <a:gd name="T74" fmla="*/ 180 w 691"/>
                <a:gd name="T75" fmla="*/ 111 h 360"/>
                <a:gd name="T76" fmla="*/ 174 w 691"/>
                <a:gd name="T77" fmla="*/ 154 h 360"/>
                <a:gd name="T78" fmla="*/ 228 w 691"/>
                <a:gd name="T79" fmla="*/ 209 h 360"/>
                <a:gd name="T80" fmla="*/ 310 w 691"/>
                <a:gd name="T81" fmla="*/ 265 h 360"/>
                <a:gd name="T82" fmla="*/ 374 w 691"/>
                <a:gd name="T83" fmla="*/ 292 h 360"/>
                <a:gd name="T84" fmla="*/ 402 w 691"/>
                <a:gd name="T85" fmla="*/ 295 h 360"/>
                <a:gd name="T86" fmla="*/ 457 w 691"/>
                <a:gd name="T87" fmla="*/ 277 h 360"/>
                <a:gd name="T88" fmla="*/ 527 w 691"/>
                <a:gd name="T89" fmla="*/ 240 h 3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91" h="360">
                  <a:moveTo>
                    <a:pt x="527" y="240"/>
                  </a:moveTo>
                  <a:lnTo>
                    <a:pt x="606" y="182"/>
                  </a:lnTo>
                  <a:lnTo>
                    <a:pt x="654" y="154"/>
                  </a:lnTo>
                  <a:lnTo>
                    <a:pt x="679" y="163"/>
                  </a:lnTo>
                  <a:lnTo>
                    <a:pt x="691" y="191"/>
                  </a:lnTo>
                  <a:lnTo>
                    <a:pt x="664" y="249"/>
                  </a:lnTo>
                  <a:lnTo>
                    <a:pt x="588" y="292"/>
                  </a:lnTo>
                  <a:lnTo>
                    <a:pt x="472" y="338"/>
                  </a:lnTo>
                  <a:lnTo>
                    <a:pt x="408" y="360"/>
                  </a:lnTo>
                  <a:lnTo>
                    <a:pt x="365" y="360"/>
                  </a:lnTo>
                  <a:lnTo>
                    <a:pt x="329" y="351"/>
                  </a:lnTo>
                  <a:lnTo>
                    <a:pt x="301" y="329"/>
                  </a:lnTo>
                  <a:lnTo>
                    <a:pt x="256" y="286"/>
                  </a:lnTo>
                  <a:lnTo>
                    <a:pt x="198" y="218"/>
                  </a:lnTo>
                  <a:lnTo>
                    <a:pt x="146" y="182"/>
                  </a:lnTo>
                  <a:lnTo>
                    <a:pt x="116" y="166"/>
                  </a:lnTo>
                  <a:lnTo>
                    <a:pt x="79" y="175"/>
                  </a:lnTo>
                  <a:lnTo>
                    <a:pt x="27" y="191"/>
                  </a:lnTo>
                  <a:lnTo>
                    <a:pt x="0" y="182"/>
                  </a:lnTo>
                  <a:lnTo>
                    <a:pt x="15" y="154"/>
                  </a:lnTo>
                  <a:lnTo>
                    <a:pt x="46" y="138"/>
                  </a:lnTo>
                  <a:lnTo>
                    <a:pt x="82" y="129"/>
                  </a:lnTo>
                  <a:lnTo>
                    <a:pt x="79" y="111"/>
                  </a:lnTo>
                  <a:lnTo>
                    <a:pt x="52" y="92"/>
                  </a:lnTo>
                  <a:lnTo>
                    <a:pt x="0" y="74"/>
                  </a:lnTo>
                  <a:lnTo>
                    <a:pt x="0" y="37"/>
                  </a:lnTo>
                  <a:lnTo>
                    <a:pt x="37" y="3"/>
                  </a:lnTo>
                  <a:lnTo>
                    <a:pt x="64" y="22"/>
                  </a:lnTo>
                  <a:lnTo>
                    <a:pt x="88" y="58"/>
                  </a:lnTo>
                  <a:lnTo>
                    <a:pt x="107" y="102"/>
                  </a:lnTo>
                  <a:lnTo>
                    <a:pt x="128" y="105"/>
                  </a:lnTo>
                  <a:lnTo>
                    <a:pt x="152" y="92"/>
                  </a:lnTo>
                  <a:lnTo>
                    <a:pt x="155" y="37"/>
                  </a:lnTo>
                  <a:lnTo>
                    <a:pt x="155" y="9"/>
                  </a:lnTo>
                  <a:lnTo>
                    <a:pt x="189" y="0"/>
                  </a:lnTo>
                  <a:lnTo>
                    <a:pt x="207" y="22"/>
                  </a:lnTo>
                  <a:lnTo>
                    <a:pt x="201" y="58"/>
                  </a:lnTo>
                  <a:lnTo>
                    <a:pt x="180" y="111"/>
                  </a:lnTo>
                  <a:lnTo>
                    <a:pt x="174" y="154"/>
                  </a:lnTo>
                  <a:lnTo>
                    <a:pt x="228" y="209"/>
                  </a:lnTo>
                  <a:lnTo>
                    <a:pt x="310" y="265"/>
                  </a:lnTo>
                  <a:lnTo>
                    <a:pt x="374" y="292"/>
                  </a:lnTo>
                  <a:lnTo>
                    <a:pt x="402" y="295"/>
                  </a:lnTo>
                  <a:lnTo>
                    <a:pt x="457" y="277"/>
                  </a:lnTo>
                  <a:lnTo>
                    <a:pt x="52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Freeform 21"/>
            <p:cNvSpPr>
              <a:spLocks/>
            </p:cNvSpPr>
            <p:nvPr/>
          </p:nvSpPr>
          <p:spPr bwMode="auto">
            <a:xfrm>
              <a:off x="4907" y="1725"/>
              <a:ext cx="282" cy="706"/>
            </a:xfrm>
            <a:custGeom>
              <a:avLst/>
              <a:gdLst>
                <a:gd name="T0" fmla="*/ 133 w 282"/>
                <a:gd name="T1" fmla="*/ 0 h 706"/>
                <a:gd name="T2" fmla="*/ 177 w 282"/>
                <a:gd name="T3" fmla="*/ 27 h 706"/>
                <a:gd name="T4" fmla="*/ 208 w 282"/>
                <a:gd name="T5" fmla="*/ 122 h 706"/>
                <a:gd name="T6" fmla="*/ 260 w 282"/>
                <a:gd name="T7" fmla="*/ 246 h 706"/>
                <a:gd name="T8" fmla="*/ 279 w 282"/>
                <a:gd name="T9" fmla="*/ 301 h 706"/>
                <a:gd name="T10" fmla="*/ 282 w 282"/>
                <a:gd name="T11" fmla="*/ 341 h 706"/>
                <a:gd name="T12" fmla="*/ 251 w 282"/>
                <a:gd name="T13" fmla="*/ 383 h 706"/>
                <a:gd name="T14" fmla="*/ 195 w 282"/>
                <a:gd name="T15" fmla="*/ 429 h 706"/>
                <a:gd name="T16" fmla="*/ 139 w 282"/>
                <a:gd name="T17" fmla="*/ 493 h 706"/>
                <a:gd name="T18" fmla="*/ 105 w 282"/>
                <a:gd name="T19" fmla="*/ 557 h 706"/>
                <a:gd name="T20" fmla="*/ 115 w 282"/>
                <a:gd name="T21" fmla="*/ 593 h 706"/>
                <a:gd name="T22" fmla="*/ 130 w 282"/>
                <a:gd name="T23" fmla="*/ 615 h 706"/>
                <a:gd name="T24" fmla="*/ 208 w 282"/>
                <a:gd name="T25" fmla="*/ 624 h 706"/>
                <a:gd name="T26" fmla="*/ 273 w 282"/>
                <a:gd name="T27" fmla="*/ 642 h 706"/>
                <a:gd name="T28" fmla="*/ 282 w 282"/>
                <a:gd name="T29" fmla="*/ 657 h 706"/>
                <a:gd name="T30" fmla="*/ 270 w 282"/>
                <a:gd name="T31" fmla="*/ 669 h 706"/>
                <a:gd name="T32" fmla="*/ 195 w 282"/>
                <a:gd name="T33" fmla="*/ 703 h 706"/>
                <a:gd name="T34" fmla="*/ 170 w 282"/>
                <a:gd name="T35" fmla="*/ 706 h 706"/>
                <a:gd name="T36" fmla="*/ 139 w 282"/>
                <a:gd name="T37" fmla="*/ 679 h 706"/>
                <a:gd name="T38" fmla="*/ 102 w 282"/>
                <a:gd name="T39" fmla="*/ 660 h 706"/>
                <a:gd name="T40" fmla="*/ 68 w 282"/>
                <a:gd name="T41" fmla="*/ 648 h 706"/>
                <a:gd name="T42" fmla="*/ 37 w 282"/>
                <a:gd name="T43" fmla="*/ 651 h 706"/>
                <a:gd name="T44" fmla="*/ 9 w 282"/>
                <a:gd name="T45" fmla="*/ 642 h 706"/>
                <a:gd name="T46" fmla="*/ 0 w 282"/>
                <a:gd name="T47" fmla="*/ 630 h 706"/>
                <a:gd name="T48" fmla="*/ 0 w 282"/>
                <a:gd name="T49" fmla="*/ 587 h 706"/>
                <a:gd name="T50" fmla="*/ 31 w 282"/>
                <a:gd name="T51" fmla="*/ 566 h 706"/>
                <a:gd name="T52" fmla="*/ 50 w 282"/>
                <a:gd name="T53" fmla="*/ 539 h 706"/>
                <a:gd name="T54" fmla="*/ 102 w 282"/>
                <a:gd name="T55" fmla="*/ 478 h 706"/>
                <a:gd name="T56" fmla="*/ 167 w 282"/>
                <a:gd name="T57" fmla="*/ 396 h 706"/>
                <a:gd name="T58" fmla="*/ 198 w 282"/>
                <a:gd name="T59" fmla="*/ 338 h 706"/>
                <a:gd name="T60" fmla="*/ 217 w 282"/>
                <a:gd name="T61" fmla="*/ 310 h 706"/>
                <a:gd name="T62" fmla="*/ 208 w 282"/>
                <a:gd name="T63" fmla="*/ 283 h 706"/>
                <a:gd name="T64" fmla="*/ 167 w 282"/>
                <a:gd name="T65" fmla="*/ 219 h 706"/>
                <a:gd name="T66" fmla="*/ 130 w 282"/>
                <a:gd name="T67" fmla="*/ 158 h 706"/>
                <a:gd name="T68" fmla="*/ 93 w 282"/>
                <a:gd name="T69" fmla="*/ 91 h 706"/>
                <a:gd name="T70" fmla="*/ 87 w 282"/>
                <a:gd name="T71" fmla="*/ 46 h 706"/>
                <a:gd name="T72" fmla="*/ 87 w 282"/>
                <a:gd name="T73" fmla="*/ 3 h 706"/>
                <a:gd name="T74" fmla="*/ 133 w 282"/>
                <a:gd name="T75" fmla="*/ 0 h 7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82" h="706">
                  <a:moveTo>
                    <a:pt x="133" y="0"/>
                  </a:moveTo>
                  <a:lnTo>
                    <a:pt x="177" y="27"/>
                  </a:lnTo>
                  <a:lnTo>
                    <a:pt x="208" y="122"/>
                  </a:lnTo>
                  <a:lnTo>
                    <a:pt x="260" y="246"/>
                  </a:lnTo>
                  <a:lnTo>
                    <a:pt x="279" y="301"/>
                  </a:lnTo>
                  <a:lnTo>
                    <a:pt x="282" y="341"/>
                  </a:lnTo>
                  <a:lnTo>
                    <a:pt x="251" y="383"/>
                  </a:lnTo>
                  <a:lnTo>
                    <a:pt x="195" y="429"/>
                  </a:lnTo>
                  <a:lnTo>
                    <a:pt x="139" y="493"/>
                  </a:lnTo>
                  <a:lnTo>
                    <a:pt x="105" y="557"/>
                  </a:lnTo>
                  <a:lnTo>
                    <a:pt x="115" y="593"/>
                  </a:lnTo>
                  <a:lnTo>
                    <a:pt x="130" y="615"/>
                  </a:lnTo>
                  <a:lnTo>
                    <a:pt x="208" y="624"/>
                  </a:lnTo>
                  <a:lnTo>
                    <a:pt x="273" y="642"/>
                  </a:lnTo>
                  <a:lnTo>
                    <a:pt x="282" y="657"/>
                  </a:lnTo>
                  <a:lnTo>
                    <a:pt x="270" y="669"/>
                  </a:lnTo>
                  <a:lnTo>
                    <a:pt x="195" y="703"/>
                  </a:lnTo>
                  <a:lnTo>
                    <a:pt x="170" y="706"/>
                  </a:lnTo>
                  <a:lnTo>
                    <a:pt x="139" y="679"/>
                  </a:lnTo>
                  <a:lnTo>
                    <a:pt x="102" y="660"/>
                  </a:lnTo>
                  <a:lnTo>
                    <a:pt x="68" y="648"/>
                  </a:lnTo>
                  <a:lnTo>
                    <a:pt x="37" y="651"/>
                  </a:lnTo>
                  <a:lnTo>
                    <a:pt x="9" y="642"/>
                  </a:lnTo>
                  <a:lnTo>
                    <a:pt x="0" y="630"/>
                  </a:lnTo>
                  <a:lnTo>
                    <a:pt x="0" y="587"/>
                  </a:lnTo>
                  <a:lnTo>
                    <a:pt x="31" y="566"/>
                  </a:lnTo>
                  <a:lnTo>
                    <a:pt x="50" y="539"/>
                  </a:lnTo>
                  <a:lnTo>
                    <a:pt x="102" y="478"/>
                  </a:lnTo>
                  <a:lnTo>
                    <a:pt x="167" y="396"/>
                  </a:lnTo>
                  <a:lnTo>
                    <a:pt x="198" y="338"/>
                  </a:lnTo>
                  <a:lnTo>
                    <a:pt x="217" y="310"/>
                  </a:lnTo>
                  <a:lnTo>
                    <a:pt x="208" y="283"/>
                  </a:lnTo>
                  <a:lnTo>
                    <a:pt x="167" y="219"/>
                  </a:lnTo>
                  <a:lnTo>
                    <a:pt x="130" y="158"/>
                  </a:lnTo>
                  <a:lnTo>
                    <a:pt x="93" y="91"/>
                  </a:lnTo>
                  <a:lnTo>
                    <a:pt x="87" y="46"/>
                  </a:lnTo>
                  <a:lnTo>
                    <a:pt x="87" y="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Freeform 22"/>
            <p:cNvSpPr>
              <a:spLocks/>
            </p:cNvSpPr>
            <p:nvPr/>
          </p:nvSpPr>
          <p:spPr bwMode="auto">
            <a:xfrm>
              <a:off x="4582" y="1710"/>
              <a:ext cx="393" cy="640"/>
            </a:xfrm>
            <a:custGeom>
              <a:avLst/>
              <a:gdLst>
                <a:gd name="T0" fmla="*/ 264 w 393"/>
                <a:gd name="T1" fmla="*/ 79 h 640"/>
                <a:gd name="T2" fmla="*/ 319 w 393"/>
                <a:gd name="T3" fmla="*/ 9 h 640"/>
                <a:gd name="T4" fmla="*/ 372 w 393"/>
                <a:gd name="T5" fmla="*/ 0 h 640"/>
                <a:gd name="T6" fmla="*/ 393 w 393"/>
                <a:gd name="T7" fmla="*/ 9 h 640"/>
                <a:gd name="T8" fmla="*/ 393 w 393"/>
                <a:gd name="T9" fmla="*/ 52 h 640"/>
                <a:gd name="T10" fmla="*/ 372 w 393"/>
                <a:gd name="T11" fmla="*/ 91 h 640"/>
                <a:gd name="T12" fmla="*/ 316 w 393"/>
                <a:gd name="T13" fmla="*/ 155 h 640"/>
                <a:gd name="T14" fmla="*/ 252 w 393"/>
                <a:gd name="T15" fmla="*/ 226 h 640"/>
                <a:gd name="T16" fmla="*/ 227 w 393"/>
                <a:gd name="T17" fmla="*/ 274 h 640"/>
                <a:gd name="T18" fmla="*/ 227 w 393"/>
                <a:gd name="T19" fmla="*/ 317 h 640"/>
                <a:gd name="T20" fmla="*/ 233 w 393"/>
                <a:gd name="T21" fmla="*/ 393 h 640"/>
                <a:gd name="T22" fmla="*/ 236 w 393"/>
                <a:gd name="T23" fmla="*/ 475 h 640"/>
                <a:gd name="T24" fmla="*/ 255 w 393"/>
                <a:gd name="T25" fmla="*/ 555 h 640"/>
                <a:gd name="T26" fmla="*/ 270 w 393"/>
                <a:gd name="T27" fmla="*/ 591 h 640"/>
                <a:gd name="T28" fmla="*/ 255 w 393"/>
                <a:gd name="T29" fmla="*/ 622 h 640"/>
                <a:gd name="T30" fmla="*/ 215 w 393"/>
                <a:gd name="T31" fmla="*/ 622 h 640"/>
                <a:gd name="T32" fmla="*/ 163 w 393"/>
                <a:gd name="T33" fmla="*/ 610 h 640"/>
                <a:gd name="T34" fmla="*/ 101 w 393"/>
                <a:gd name="T35" fmla="*/ 610 h 640"/>
                <a:gd name="T36" fmla="*/ 34 w 393"/>
                <a:gd name="T37" fmla="*/ 640 h 640"/>
                <a:gd name="T38" fmla="*/ 9 w 393"/>
                <a:gd name="T39" fmla="*/ 637 h 640"/>
                <a:gd name="T40" fmla="*/ 0 w 393"/>
                <a:gd name="T41" fmla="*/ 613 h 640"/>
                <a:gd name="T42" fmla="*/ 43 w 393"/>
                <a:gd name="T43" fmla="*/ 558 h 640"/>
                <a:gd name="T44" fmla="*/ 101 w 393"/>
                <a:gd name="T45" fmla="*/ 555 h 640"/>
                <a:gd name="T46" fmla="*/ 172 w 393"/>
                <a:gd name="T47" fmla="*/ 555 h 640"/>
                <a:gd name="T48" fmla="*/ 200 w 393"/>
                <a:gd name="T49" fmla="*/ 555 h 640"/>
                <a:gd name="T50" fmla="*/ 209 w 393"/>
                <a:gd name="T51" fmla="*/ 509 h 640"/>
                <a:gd name="T52" fmla="*/ 197 w 393"/>
                <a:gd name="T53" fmla="*/ 436 h 640"/>
                <a:gd name="T54" fmla="*/ 178 w 393"/>
                <a:gd name="T55" fmla="*/ 372 h 640"/>
                <a:gd name="T56" fmla="*/ 166 w 393"/>
                <a:gd name="T57" fmla="*/ 308 h 640"/>
                <a:gd name="T58" fmla="*/ 172 w 393"/>
                <a:gd name="T59" fmla="*/ 238 h 640"/>
                <a:gd name="T60" fmla="*/ 187 w 393"/>
                <a:gd name="T61" fmla="*/ 183 h 640"/>
                <a:gd name="T62" fmla="*/ 218 w 393"/>
                <a:gd name="T63" fmla="*/ 134 h 640"/>
                <a:gd name="T64" fmla="*/ 264 w 393"/>
                <a:gd name="T65" fmla="*/ 79 h 64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3" h="640">
                  <a:moveTo>
                    <a:pt x="264" y="79"/>
                  </a:moveTo>
                  <a:lnTo>
                    <a:pt x="319" y="9"/>
                  </a:lnTo>
                  <a:lnTo>
                    <a:pt x="372" y="0"/>
                  </a:lnTo>
                  <a:lnTo>
                    <a:pt x="393" y="9"/>
                  </a:lnTo>
                  <a:lnTo>
                    <a:pt x="393" y="52"/>
                  </a:lnTo>
                  <a:lnTo>
                    <a:pt x="372" y="91"/>
                  </a:lnTo>
                  <a:lnTo>
                    <a:pt x="316" y="155"/>
                  </a:lnTo>
                  <a:lnTo>
                    <a:pt x="252" y="226"/>
                  </a:lnTo>
                  <a:lnTo>
                    <a:pt x="227" y="274"/>
                  </a:lnTo>
                  <a:lnTo>
                    <a:pt x="227" y="317"/>
                  </a:lnTo>
                  <a:lnTo>
                    <a:pt x="233" y="393"/>
                  </a:lnTo>
                  <a:lnTo>
                    <a:pt x="236" y="475"/>
                  </a:lnTo>
                  <a:lnTo>
                    <a:pt x="255" y="555"/>
                  </a:lnTo>
                  <a:lnTo>
                    <a:pt x="270" y="591"/>
                  </a:lnTo>
                  <a:lnTo>
                    <a:pt x="255" y="622"/>
                  </a:lnTo>
                  <a:lnTo>
                    <a:pt x="215" y="622"/>
                  </a:lnTo>
                  <a:lnTo>
                    <a:pt x="163" y="610"/>
                  </a:lnTo>
                  <a:lnTo>
                    <a:pt x="101" y="610"/>
                  </a:lnTo>
                  <a:lnTo>
                    <a:pt x="34" y="640"/>
                  </a:lnTo>
                  <a:lnTo>
                    <a:pt x="9" y="637"/>
                  </a:lnTo>
                  <a:lnTo>
                    <a:pt x="0" y="613"/>
                  </a:lnTo>
                  <a:lnTo>
                    <a:pt x="43" y="558"/>
                  </a:lnTo>
                  <a:lnTo>
                    <a:pt x="101" y="555"/>
                  </a:lnTo>
                  <a:lnTo>
                    <a:pt x="172" y="555"/>
                  </a:lnTo>
                  <a:lnTo>
                    <a:pt x="200" y="555"/>
                  </a:lnTo>
                  <a:lnTo>
                    <a:pt x="209" y="509"/>
                  </a:lnTo>
                  <a:lnTo>
                    <a:pt x="197" y="436"/>
                  </a:lnTo>
                  <a:lnTo>
                    <a:pt x="178" y="372"/>
                  </a:lnTo>
                  <a:lnTo>
                    <a:pt x="166" y="308"/>
                  </a:lnTo>
                  <a:lnTo>
                    <a:pt x="172" y="238"/>
                  </a:lnTo>
                  <a:lnTo>
                    <a:pt x="187" y="183"/>
                  </a:lnTo>
                  <a:lnTo>
                    <a:pt x="218" y="134"/>
                  </a:lnTo>
                  <a:lnTo>
                    <a:pt x="264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415" name="Group 23"/>
          <p:cNvGrpSpPr>
            <a:grpSpLocks/>
          </p:cNvGrpSpPr>
          <p:nvPr/>
        </p:nvGrpSpPr>
        <p:grpSpPr bwMode="auto">
          <a:xfrm>
            <a:off x="6248400" y="2049463"/>
            <a:ext cx="1600200" cy="933450"/>
            <a:chOff x="3936" y="1248"/>
            <a:chExt cx="1008" cy="568"/>
          </a:xfrm>
        </p:grpSpPr>
        <p:grpSp>
          <p:nvGrpSpPr>
            <p:cNvPr id="23560" name="Group 24"/>
            <p:cNvGrpSpPr>
              <a:grpSpLocks/>
            </p:cNvGrpSpPr>
            <p:nvPr/>
          </p:nvGrpSpPr>
          <p:grpSpPr bwMode="auto">
            <a:xfrm>
              <a:off x="4343" y="1248"/>
              <a:ext cx="342" cy="411"/>
              <a:chOff x="4823" y="242"/>
              <a:chExt cx="342" cy="411"/>
            </a:xfrm>
          </p:grpSpPr>
          <p:sp>
            <p:nvSpPr>
              <p:cNvPr id="23571" name="Freeform 25"/>
              <p:cNvSpPr>
                <a:spLocks/>
              </p:cNvSpPr>
              <p:nvPr/>
            </p:nvSpPr>
            <p:spPr bwMode="auto">
              <a:xfrm>
                <a:off x="4844" y="269"/>
                <a:ext cx="297" cy="348"/>
              </a:xfrm>
              <a:custGeom>
                <a:avLst/>
                <a:gdLst>
                  <a:gd name="T0" fmla="*/ 173 w 297"/>
                  <a:gd name="T1" fmla="*/ 348 h 348"/>
                  <a:gd name="T2" fmla="*/ 74 w 297"/>
                  <a:gd name="T3" fmla="*/ 296 h 348"/>
                  <a:gd name="T4" fmla="*/ 19 w 297"/>
                  <a:gd name="T5" fmla="*/ 203 h 348"/>
                  <a:gd name="T6" fmla="*/ 0 w 297"/>
                  <a:gd name="T7" fmla="*/ 89 h 348"/>
                  <a:gd name="T8" fmla="*/ 15 w 297"/>
                  <a:gd name="T9" fmla="*/ 28 h 348"/>
                  <a:gd name="T10" fmla="*/ 71 w 297"/>
                  <a:gd name="T11" fmla="*/ 6 h 348"/>
                  <a:gd name="T12" fmla="*/ 118 w 297"/>
                  <a:gd name="T13" fmla="*/ 28 h 348"/>
                  <a:gd name="T14" fmla="*/ 164 w 297"/>
                  <a:gd name="T15" fmla="*/ 102 h 348"/>
                  <a:gd name="T16" fmla="*/ 201 w 297"/>
                  <a:gd name="T17" fmla="*/ 25 h 348"/>
                  <a:gd name="T18" fmla="*/ 238 w 297"/>
                  <a:gd name="T19" fmla="*/ 0 h 348"/>
                  <a:gd name="T20" fmla="*/ 288 w 297"/>
                  <a:gd name="T21" fmla="*/ 15 h 348"/>
                  <a:gd name="T22" fmla="*/ 297 w 297"/>
                  <a:gd name="T23" fmla="*/ 83 h 348"/>
                  <a:gd name="T24" fmla="*/ 278 w 297"/>
                  <a:gd name="T25" fmla="*/ 185 h 348"/>
                  <a:gd name="T26" fmla="*/ 173 w 297"/>
                  <a:gd name="T27" fmla="*/ 348 h 34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97" h="348">
                    <a:moveTo>
                      <a:pt x="173" y="348"/>
                    </a:moveTo>
                    <a:lnTo>
                      <a:pt x="74" y="296"/>
                    </a:lnTo>
                    <a:lnTo>
                      <a:pt x="19" y="203"/>
                    </a:lnTo>
                    <a:lnTo>
                      <a:pt x="0" y="89"/>
                    </a:lnTo>
                    <a:lnTo>
                      <a:pt x="15" y="28"/>
                    </a:lnTo>
                    <a:lnTo>
                      <a:pt x="71" y="6"/>
                    </a:lnTo>
                    <a:lnTo>
                      <a:pt x="118" y="28"/>
                    </a:lnTo>
                    <a:lnTo>
                      <a:pt x="164" y="102"/>
                    </a:lnTo>
                    <a:lnTo>
                      <a:pt x="201" y="25"/>
                    </a:lnTo>
                    <a:lnTo>
                      <a:pt x="238" y="0"/>
                    </a:lnTo>
                    <a:lnTo>
                      <a:pt x="288" y="15"/>
                    </a:lnTo>
                    <a:lnTo>
                      <a:pt x="297" y="83"/>
                    </a:lnTo>
                    <a:lnTo>
                      <a:pt x="278" y="185"/>
                    </a:lnTo>
                    <a:lnTo>
                      <a:pt x="173" y="348"/>
                    </a:lnTo>
                    <a:close/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2" name="Freeform 26"/>
              <p:cNvSpPr>
                <a:spLocks/>
              </p:cNvSpPr>
              <p:nvPr/>
            </p:nvSpPr>
            <p:spPr bwMode="auto">
              <a:xfrm>
                <a:off x="4994" y="248"/>
                <a:ext cx="171" cy="405"/>
              </a:xfrm>
              <a:custGeom>
                <a:avLst/>
                <a:gdLst>
                  <a:gd name="T0" fmla="*/ 10 w 171"/>
                  <a:gd name="T1" fmla="*/ 147 h 405"/>
                  <a:gd name="T2" fmla="*/ 41 w 171"/>
                  <a:gd name="T3" fmla="*/ 104 h 405"/>
                  <a:gd name="T4" fmla="*/ 60 w 171"/>
                  <a:gd name="T5" fmla="*/ 77 h 405"/>
                  <a:gd name="T6" fmla="*/ 76 w 171"/>
                  <a:gd name="T7" fmla="*/ 46 h 405"/>
                  <a:gd name="T8" fmla="*/ 89 w 171"/>
                  <a:gd name="T9" fmla="*/ 40 h 405"/>
                  <a:gd name="T10" fmla="*/ 117 w 171"/>
                  <a:gd name="T11" fmla="*/ 58 h 405"/>
                  <a:gd name="T12" fmla="*/ 127 w 171"/>
                  <a:gd name="T13" fmla="*/ 83 h 405"/>
                  <a:gd name="T14" fmla="*/ 127 w 171"/>
                  <a:gd name="T15" fmla="*/ 150 h 405"/>
                  <a:gd name="T16" fmla="*/ 98 w 171"/>
                  <a:gd name="T17" fmla="*/ 212 h 405"/>
                  <a:gd name="T18" fmla="*/ 51 w 171"/>
                  <a:gd name="T19" fmla="*/ 276 h 405"/>
                  <a:gd name="T20" fmla="*/ 0 w 171"/>
                  <a:gd name="T21" fmla="*/ 353 h 405"/>
                  <a:gd name="T22" fmla="*/ 3 w 171"/>
                  <a:gd name="T23" fmla="*/ 380 h 405"/>
                  <a:gd name="T24" fmla="*/ 13 w 171"/>
                  <a:gd name="T25" fmla="*/ 405 h 405"/>
                  <a:gd name="T26" fmla="*/ 29 w 171"/>
                  <a:gd name="T27" fmla="*/ 405 h 405"/>
                  <a:gd name="T28" fmla="*/ 67 w 171"/>
                  <a:gd name="T29" fmla="*/ 353 h 405"/>
                  <a:gd name="T30" fmla="*/ 105 w 171"/>
                  <a:gd name="T31" fmla="*/ 267 h 405"/>
                  <a:gd name="T32" fmla="*/ 143 w 171"/>
                  <a:gd name="T33" fmla="*/ 196 h 405"/>
                  <a:gd name="T34" fmla="*/ 162 w 171"/>
                  <a:gd name="T35" fmla="*/ 141 h 405"/>
                  <a:gd name="T36" fmla="*/ 171 w 171"/>
                  <a:gd name="T37" fmla="*/ 95 h 405"/>
                  <a:gd name="T38" fmla="*/ 171 w 171"/>
                  <a:gd name="T39" fmla="*/ 49 h 405"/>
                  <a:gd name="T40" fmla="*/ 146 w 171"/>
                  <a:gd name="T41" fmla="*/ 28 h 405"/>
                  <a:gd name="T42" fmla="*/ 98 w 171"/>
                  <a:gd name="T43" fmla="*/ 0 h 405"/>
                  <a:gd name="T44" fmla="*/ 60 w 171"/>
                  <a:gd name="T45" fmla="*/ 0 h 405"/>
                  <a:gd name="T46" fmla="*/ 29 w 171"/>
                  <a:gd name="T47" fmla="*/ 28 h 405"/>
                  <a:gd name="T48" fmla="*/ 13 w 171"/>
                  <a:gd name="T49" fmla="*/ 101 h 405"/>
                  <a:gd name="T50" fmla="*/ 10 w 171"/>
                  <a:gd name="T51" fmla="*/ 147 h 40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1" h="405">
                    <a:moveTo>
                      <a:pt x="10" y="147"/>
                    </a:moveTo>
                    <a:lnTo>
                      <a:pt x="41" y="104"/>
                    </a:lnTo>
                    <a:lnTo>
                      <a:pt x="60" y="77"/>
                    </a:lnTo>
                    <a:lnTo>
                      <a:pt x="76" y="46"/>
                    </a:lnTo>
                    <a:lnTo>
                      <a:pt x="89" y="40"/>
                    </a:lnTo>
                    <a:lnTo>
                      <a:pt x="117" y="58"/>
                    </a:lnTo>
                    <a:lnTo>
                      <a:pt x="127" y="83"/>
                    </a:lnTo>
                    <a:lnTo>
                      <a:pt x="127" y="150"/>
                    </a:lnTo>
                    <a:lnTo>
                      <a:pt x="98" y="212"/>
                    </a:lnTo>
                    <a:lnTo>
                      <a:pt x="51" y="276"/>
                    </a:lnTo>
                    <a:lnTo>
                      <a:pt x="0" y="353"/>
                    </a:lnTo>
                    <a:lnTo>
                      <a:pt x="3" y="380"/>
                    </a:lnTo>
                    <a:lnTo>
                      <a:pt x="13" y="405"/>
                    </a:lnTo>
                    <a:lnTo>
                      <a:pt x="29" y="405"/>
                    </a:lnTo>
                    <a:lnTo>
                      <a:pt x="67" y="353"/>
                    </a:lnTo>
                    <a:lnTo>
                      <a:pt x="105" y="267"/>
                    </a:lnTo>
                    <a:lnTo>
                      <a:pt x="143" y="196"/>
                    </a:lnTo>
                    <a:lnTo>
                      <a:pt x="162" y="141"/>
                    </a:lnTo>
                    <a:lnTo>
                      <a:pt x="171" y="95"/>
                    </a:lnTo>
                    <a:lnTo>
                      <a:pt x="171" y="49"/>
                    </a:lnTo>
                    <a:lnTo>
                      <a:pt x="146" y="28"/>
                    </a:lnTo>
                    <a:lnTo>
                      <a:pt x="98" y="0"/>
                    </a:lnTo>
                    <a:lnTo>
                      <a:pt x="60" y="0"/>
                    </a:lnTo>
                    <a:lnTo>
                      <a:pt x="29" y="28"/>
                    </a:lnTo>
                    <a:lnTo>
                      <a:pt x="13" y="101"/>
                    </a:lnTo>
                    <a:lnTo>
                      <a:pt x="10" y="1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3" name="Freeform 27"/>
              <p:cNvSpPr>
                <a:spLocks/>
              </p:cNvSpPr>
              <p:nvPr/>
            </p:nvSpPr>
            <p:spPr bwMode="auto">
              <a:xfrm>
                <a:off x="4823" y="242"/>
                <a:ext cx="197" cy="393"/>
              </a:xfrm>
              <a:custGeom>
                <a:avLst/>
                <a:gdLst>
                  <a:gd name="T0" fmla="*/ 191 w 197"/>
                  <a:gd name="T1" fmla="*/ 111 h 393"/>
                  <a:gd name="T2" fmla="*/ 153 w 197"/>
                  <a:gd name="T3" fmla="*/ 46 h 393"/>
                  <a:gd name="T4" fmla="*/ 116 w 197"/>
                  <a:gd name="T5" fmla="*/ 0 h 393"/>
                  <a:gd name="T6" fmla="*/ 56 w 197"/>
                  <a:gd name="T7" fmla="*/ 6 h 393"/>
                  <a:gd name="T8" fmla="*/ 22 w 197"/>
                  <a:gd name="T9" fmla="*/ 34 h 393"/>
                  <a:gd name="T10" fmla="*/ 0 w 197"/>
                  <a:gd name="T11" fmla="*/ 98 h 393"/>
                  <a:gd name="T12" fmla="*/ 3 w 197"/>
                  <a:gd name="T13" fmla="*/ 157 h 393"/>
                  <a:gd name="T14" fmla="*/ 28 w 197"/>
                  <a:gd name="T15" fmla="*/ 236 h 393"/>
                  <a:gd name="T16" fmla="*/ 78 w 197"/>
                  <a:gd name="T17" fmla="*/ 319 h 393"/>
                  <a:gd name="T18" fmla="*/ 116 w 197"/>
                  <a:gd name="T19" fmla="*/ 356 h 393"/>
                  <a:gd name="T20" fmla="*/ 188 w 197"/>
                  <a:gd name="T21" fmla="*/ 393 h 393"/>
                  <a:gd name="T22" fmla="*/ 197 w 197"/>
                  <a:gd name="T23" fmla="*/ 368 h 393"/>
                  <a:gd name="T24" fmla="*/ 144 w 197"/>
                  <a:gd name="T25" fmla="*/ 322 h 393"/>
                  <a:gd name="T26" fmla="*/ 88 w 197"/>
                  <a:gd name="T27" fmla="*/ 267 h 393"/>
                  <a:gd name="T28" fmla="*/ 59 w 197"/>
                  <a:gd name="T29" fmla="*/ 212 h 393"/>
                  <a:gd name="T30" fmla="*/ 50 w 197"/>
                  <a:gd name="T31" fmla="*/ 144 h 393"/>
                  <a:gd name="T32" fmla="*/ 47 w 197"/>
                  <a:gd name="T33" fmla="*/ 92 h 393"/>
                  <a:gd name="T34" fmla="*/ 69 w 197"/>
                  <a:gd name="T35" fmla="*/ 61 h 393"/>
                  <a:gd name="T36" fmla="*/ 84 w 197"/>
                  <a:gd name="T37" fmla="*/ 61 h 393"/>
                  <a:gd name="T38" fmla="*/ 122 w 197"/>
                  <a:gd name="T39" fmla="*/ 71 h 393"/>
                  <a:gd name="T40" fmla="*/ 144 w 197"/>
                  <a:gd name="T41" fmla="*/ 101 h 393"/>
                  <a:gd name="T42" fmla="*/ 181 w 197"/>
                  <a:gd name="T43" fmla="*/ 154 h 393"/>
                  <a:gd name="T44" fmla="*/ 191 w 197"/>
                  <a:gd name="T45" fmla="*/ 111 h 39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97" h="393">
                    <a:moveTo>
                      <a:pt x="191" y="111"/>
                    </a:moveTo>
                    <a:lnTo>
                      <a:pt x="153" y="46"/>
                    </a:lnTo>
                    <a:lnTo>
                      <a:pt x="116" y="0"/>
                    </a:lnTo>
                    <a:lnTo>
                      <a:pt x="56" y="6"/>
                    </a:lnTo>
                    <a:lnTo>
                      <a:pt x="22" y="34"/>
                    </a:lnTo>
                    <a:lnTo>
                      <a:pt x="0" y="98"/>
                    </a:lnTo>
                    <a:lnTo>
                      <a:pt x="3" y="157"/>
                    </a:lnTo>
                    <a:lnTo>
                      <a:pt x="28" y="236"/>
                    </a:lnTo>
                    <a:lnTo>
                      <a:pt x="78" y="319"/>
                    </a:lnTo>
                    <a:lnTo>
                      <a:pt x="116" y="356"/>
                    </a:lnTo>
                    <a:lnTo>
                      <a:pt x="188" y="393"/>
                    </a:lnTo>
                    <a:lnTo>
                      <a:pt x="197" y="368"/>
                    </a:lnTo>
                    <a:lnTo>
                      <a:pt x="144" y="322"/>
                    </a:lnTo>
                    <a:lnTo>
                      <a:pt x="88" y="267"/>
                    </a:lnTo>
                    <a:lnTo>
                      <a:pt x="59" y="212"/>
                    </a:lnTo>
                    <a:lnTo>
                      <a:pt x="50" y="144"/>
                    </a:lnTo>
                    <a:lnTo>
                      <a:pt x="47" y="92"/>
                    </a:lnTo>
                    <a:lnTo>
                      <a:pt x="69" y="61"/>
                    </a:lnTo>
                    <a:lnTo>
                      <a:pt x="84" y="61"/>
                    </a:lnTo>
                    <a:lnTo>
                      <a:pt x="122" y="71"/>
                    </a:lnTo>
                    <a:lnTo>
                      <a:pt x="144" y="101"/>
                    </a:lnTo>
                    <a:lnTo>
                      <a:pt x="181" y="154"/>
                    </a:lnTo>
                    <a:lnTo>
                      <a:pt x="191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1" name="Group 28"/>
            <p:cNvGrpSpPr>
              <a:grpSpLocks/>
            </p:cNvGrpSpPr>
            <p:nvPr/>
          </p:nvGrpSpPr>
          <p:grpSpPr bwMode="auto">
            <a:xfrm>
              <a:off x="3936" y="1440"/>
              <a:ext cx="317" cy="278"/>
              <a:chOff x="1109" y="2592"/>
              <a:chExt cx="125" cy="134"/>
            </a:xfrm>
          </p:grpSpPr>
          <p:sp>
            <p:nvSpPr>
              <p:cNvPr id="23567" name="Freeform 29"/>
              <p:cNvSpPr>
                <a:spLocks/>
              </p:cNvSpPr>
              <p:nvPr/>
            </p:nvSpPr>
            <p:spPr bwMode="auto">
              <a:xfrm>
                <a:off x="1119" y="2602"/>
                <a:ext cx="107" cy="112"/>
              </a:xfrm>
              <a:custGeom>
                <a:avLst/>
                <a:gdLst>
                  <a:gd name="T0" fmla="*/ 49 w 107"/>
                  <a:gd name="T1" fmla="*/ 112 h 112"/>
                  <a:gd name="T2" fmla="*/ 10 w 107"/>
                  <a:gd name="T3" fmla="*/ 71 h 112"/>
                  <a:gd name="T4" fmla="*/ 0 w 107"/>
                  <a:gd name="T5" fmla="*/ 41 h 112"/>
                  <a:gd name="T6" fmla="*/ 1 w 107"/>
                  <a:gd name="T7" fmla="*/ 20 h 112"/>
                  <a:gd name="T8" fmla="*/ 14 w 107"/>
                  <a:gd name="T9" fmla="*/ 6 h 112"/>
                  <a:gd name="T10" fmla="*/ 36 w 107"/>
                  <a:gd name="T11" fmla="*/ 3 h 112"/>
                  <a:gd name="T12" fmla="*/ 52 w 107"/>
                  <a:gd name="T13" fmla="*/ 18 h 112"/>
                  <a:gd name="T14" fmla="*/ 56 w 107"/>
                  <a:gd name="T15" fmla="*/ 21 h 112"/>
                  <a:gd name="T16" fmla="*/ 68 w 107"/>
                  <a:gd name="T17" fmla="*/ 6 h 112"/>
                  <a:gd name="T18" fmla="*/ 84 w 107"/>
                  <a:gd name="T19" fmla="*/ 0 h 112"/>
                  <a:gd name="T20" fmla="*/ 100 w 107"/>
                  <a:gd name="T21" fmla="*/ 9 h 112"/>
                  <a:gd name="T22" fmla="*/ 102 w 107"/>
                  <a:gd name="T23" fmla="*/ 29 h 112"/>
                  <a:gd name="T24" fmla="*/ 107 w 107"/>
                  <a:gd name="T25" fmla="*/ 50 h 112"/>
                  <a:gd name="T26" fmla="*/ 89 w 107"/>
                  <a:gd name="T27" fmla="*/ 77 h 112"/>
                  <a:gd name="T28" fmla="*/ 62 w 107"/>
                  <a:gd name="T29" fmla="*/ 100 h 112"/>
                  <a:gd name="T30" fmla="*/ 49 w 107"/>
                  <a:gd name="T31" fmla="*/ 112 h 11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07" h="112">
                    <a:moveTo>
                      <a:pt x="49" y="112"/>
                    </a:moveTo>
                    <a:lnTo>
                      <a:pt x="10" y="71"/>
                    </a:lnTo>
                    <a:lnTo>
                      <a:pt x="0" y="41"/>
                    </a:lnTo>
                    <a:lnTo>
                      <a:pt x="1" y="20"/>
                    </a:lnTo>
                    <a:lnTo>
                      <a:pt x="14" y="6"/>
                    </a:lnTo>
                    <a:lnTo>
                      <a:pt x="36" y="3"/>
                    </a:lnTo>
                    <a:lnTo>
                      <a:pt x="52" y="18"/>
                    </a:lnTo>
                    <a:lnTo>
                      <a:pt x="56" y="21"/>
                    </a:lnTo>
                    <a:lnTo>
                      <a:pt x="68" y="6"/>
                    </a:lnTo>
                    <a:lnTo>
                      <a:pt x="84" y="0"/>
                    </a:lnTo>
                    <a:lnTo>
                      <a:pt x="100" y="9"/>
                    </a:lnTo>
                    <a:lnTo>
                      <a:pt x="102" y="29"/>
                    </a:lnTo>
                    <a:lnTo>
                      <a:pt x="107" y="50"/>
                    </a:lnTo>
                    <a:lnTo>
                      <a:pt x="89" y="77"/>
                    </a:lnTo>
                    <a:lnTo>
                      <a:pt x="62" y="100"/>
                    </a:lnTo>
                    <a:lnTo>
                      <a:pt x="49" y="112"/>
                    </a:lnTo>
                    <a:close/>
                  </a:path>
                </a:pathLst>
              </a:custGeom>
              <a:solidFill>
                <a:srgbClr val="FF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568" name="Group 30"/>
              <p:cNvGrpSpPr>
                <a:grpSpLocks/>
              </p:cNvGrpSpPr>
              <p:nvPr/>
            </p:nvGrpSpPr>
            <p:grpSpPr bwMode="auto">
              <a:xfrm>
                <a:off x="1109" y="2592"/>
                <a:ext cx="125" cy="134"/>
                <a:chOff x="1109" y="2592"/>
                <a:chExt cx="125" cy="134"/>
              </a:xfrm>
            </p:grpSpPr>
            <p:sp>
              <p:nvSpPr>
                <p:cNvPr id="23569" name="Freeform 31"/>
                <p:cNvSpPr>
                  <a:spLocks/>
                </p:cNvSpPr>
                <p:nvPr/>
              </p:nvSpPr>
              <p:spPr bwMode="auto">
                <a:xfrm>
                  <a:off x="1109" y="2592"/>
                  <a:ext cx="72" cy="134"/>
                </a:xfrm>
                <a:custGeom>
                  <a:avLst/>
                  <a:gdLst>
                    <a:gd name="T0" fmla="*/ 61 w 72"/>
                    <a:gd name="T1" fmla="*/ 134 h 134"/>
                    <a:gd name="T2" fmla="*/ 34 w 72"/>
                    <a:gd name="T3" fmla="*/ 110 h 134"/>
                    <a:gd name="T4" fmla="*/ 15 w 72"/>
                    <a:gd name="T5" fmla="*/ 89 h 134"/>
                    <a:gd name="T6" fmla="*/ 4 w 72"/>
                    <a:gd name="T7" fmla="*/ 65 h 134"/>
                    <a:gd name="T8" fmla="*/ 0 w 72"/>
                    <a:gd name="T9" fmla="*/ 45 h 134"/>
                    <a:gd name="T10" fmla="*/ 4 w 72"/>
                    <a:gd name="T11" fmla="*/ 27 h 134"/>
                    <a:gd name="T12" fmla="*/ 10 w 72"/>
                    <a:gd name="T13" fmla="*/ 15 h 134"/>
                    <a:gd name="T14" fmla="*/ 22 w 72"/>
                    <a:gd name="T15" fmla="*/ 2 h 134"/>
                    <a:gd name="T16" fmla="*/ 42 w 72"/>
                    <a:gd name="T17" fmla="*/ 0 h 134"/>
                    <a:gd name="T18" fmla="*/ 63 w 72"/>
                    <a:gd name="T19" fmla="*/ 8 h 134"/>
                    <a:gd name="T20" fmla="*/ 70 w 72"/>
                    <a:gd name="T21" fmla="*/ 20 h 134"/>
                    <a:gd name="T22" fmla="*/ 72 w 72"/>
                    <a:gd name="T23" fmla="*/ 39 h 134"/>
                    <a:gd name="T24" fmla="*/ 65 w 72"/>
                    <a:gd name="T25" fmla="*/ 50 h 134"/>
                    <a:gd name="T26" fmla="*/ 57 w 72"/>
                    <a:gd name="T27" fmla="*/ 44 h 134"/>
                    <a:gd name="T28" fmla="*/ 53 w 72"/>
                    <a:gd name="T29" fmla="*/ 30 h 134"/>
                    <a:gd name="T30" fmla="*/ 42 w 72"/>
                    <a:gd name="T31" fmla="*/ 21 h 134"/>
                    <a:gd name="T32" fmla="*/ 27 w 72"/>
                    <a:gd name="T33" fmla="*/ 21 h 134"/>
                    <a:gd name="T34" fmla="*/ 22 w 72"/>
                    <a:gd name="T35" fmla="*/ 32 h 134"/>
                    <a:gd name="T36" fmla="*/ 18 w 72"/>
                    <a:gd name="T37" fmla="*/ 45 h 134"/>
                    <a:gd name="T38" fmla="*/ 21 w 72"/>
                    <a:gd name="T39" fmla="*/ 62 h 134"/>
                    <a:gd name="T40" fmla="*/ 27 w 72"/>
                    <a:gd name="T41" fmla="*/ 77 h 134"/>
                    <a:gd name="T42" fmla="*/ 41 w 72"/>
                    <a:gd name="T43" fmla="*/ 92 h 134"/>
                    <a:gd name="T44" fmla="*/ 59 w 72"/>
                    <a:gd name="T45" fmla="*/ 106 h 134"/>
                    <a:gd name="T46" fmla="*/ 68 w 72"/>
                    <a:gd name="T47" fmla="*/ 112 h 134"/>
                    <a:gd name="T48" fmla="*/ 72 w 72"/>
                    <a:gd name="T49" fmla="*/ 122 h 134"/>
                    <a:gd name="T50" fmla="*/ 61 w 72"/>
                    <a:gd name="T51" fmla="*/ 134 h 13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72" h="134">
                      <a:moveTo>
                        <a:pt x="61" y="134"/>
                      </a:moveTo>
                      <a:lnTo>
                        <a:pt x="34" y="110"/>
                      </a:lnTo>
                      <a:lnTo>
                        <a:pt x="15" y="89"/>
                      </a:lnTo>
                      <a:lnTo>
                        <a:pt x="4" y="65"/>
                      </a:lnTo>
                      <a:lnTo>
                        <a:pt x="0" y="45"/>
                      </a:lnTo>
                      <a:lnTo>
                        <a:pt x="4" y="27"/>
                      </a:lnTo>
                      <a:lnTo>
                        <a:pt x="10" y="15"/>
                      </a:lnTo>
                      <a:lnTo>
                        <a:pt x="22" y="2"/>
                      </a:lnTo>
                      <a:lnTo>
                        <a:pt x="42" y="0"/>
                      </a:lnTo>
                      <a:lnTo>
                        <a:pt x="63" y="8"/>
                      </a:lnTo>
                      <a:lnTo>
                        <a:pt x="70" y="20"/>
                      </a:lnTo>
                      <a:lnTo>
                        <a:pt x="72" y="39"/>
                      </a:lnTo>
                      <a:lnTo>
                        <a:pt x="65" y="50"/>
                      </a:lnTo>
                      <a:lnTo>
                        <a:pt x="57" y="44"/>
                      </a:lnTo>
                      <a:lnTo>
                        <a:pt x="53" y="30"/>
                      </a:lnTo>
                      <a:lnTo>
                        <a:pt x="42" y="21"/>
                      </a:lnTo>
                      <a:lnTo>
                        <a:pt x="27" y="21"/>
                      </a:lnTo>
                      <a:lnTo>
                        <a:pt x="22" y="32"/>
                      </a:lnTo>
                      <a:lnTo>
                        <a:pt x="18" y="45"/>
                      </a:lnTo>
                      <a:lnTo>
                        <a:pt x="21" y="62"/>
                      </a:lnTo>
                      <a:lnTo>
                        <a:pt x="27" y="77"/>
                      </a:lnTo>
                      <a:lnTo>
                        <a:pt x="41" y="92"/>
                      </a:lnTo>
                      <a:lnTo>
                        <a:pt x="59" y="106"/>
                      </a:lnTo>
                      <a:lnTo>
                        <a:pt x="68" y="112"/>
                      </a:lnTo>
                      <a:lnTo>
                        <a:pt x="72" y="122"/>
                      </a:lnTo>
                      <a:lnTo>
                        <a:pt x="61" y="134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0" name="Freeform 32"/>
                <p:cNvSpPr>
                  <a:spLocks/>
                </p:cNvSpPr>
                <p:nvPr/>
              </p:nvSpPr>
              <p:spPr bwMode="auto">
                <a:xfrm>
                  <a:off x="1162" y="2593"/>
                  <a:ext cx="72" cy="129"/>
                </a:xfrm>
                <a:custGeom>
                  <a:avLst/>
                  <a:gdLst>
                    <a:gd name="T0" fmla="*/ 0 w 72"/>
                    <a:gd name="T1" fmla="*/ 120 h 129"/>
                    <a:gd name="T2" fmla="*/ 18 w 72"/>
                    <a:gd name="T3" fmla="*/ 102 h 129"/>
                    <a:gd name="T4" fmla="*/ 33 w 72"/>
                    <a:gd name="T5" fmla="*/ 87 h 129"/>
                    <a:gd name="T6" fmla="*/ 48 w 72"/>
                    <a:gd name="T7" fmla="*/ 74 h 129"/>
                    <a:gd name="T8" fmla="*/ 59 w 72"/>
                    <a:gd name="T9" fmla="*/ 53 h 129"/>
                    <a:gd name="T10" fmla="*/ 55 w 72"/>
                    <a:gd name="T11" fmla="*/ 33 h 129"/>
                    <a:gd name="T12" fmla="*/ 48 w 72"/>
                    <a:gd name="T13" fmla="*/ 18 h 129"/>
                    <a:gd name="T14" fmla="*/ 36 w 72"/>
                    <a:gd name="T15" fmla="*/ 18 h 129"/>
                    <a:gd name="T16" fmla="*/ 22 w 72"/>
                    <a:gd name="T17" fmla="*/ 26 h 129"/>
                    <a:gd name="T18" fmla="*/ 15 w 72"/>
                    <a:gd name="T19" fmla="*/ 38 h 129"/>
                    <a:gd name="T20" fmla="*/ 10 w 72"/>
                    <a:gd name="T21" fmla="*/ 42 h 129"/>
                    <a:gd name="T22" fmla="*/ 4 w 72"/>
                    <a:gd name="T23" fmla="*/ 29 h 129"/>
                    <a:gd name="T24" fmla="*/ 12 w 72"/>
                    <a:gd name="T25" fmla="*/ 20 h 129"/>
                    <a:gd name="T26" fmla="*/ 22 w 72"/>
                    <a:gd name="T27" fmla="*/ 8 h 129"/>
                    <a:gd name="T28" fmla="*/ 34 w 72"/>
                    <a:gd name="T29" fmla="*/ 0 h 129"/>
                    <a:gd name="T30" fmla="*/ 50 w 72"/>
                    <a:gd name="T31" fmla="*/ 0 h 129"/>
                    <a:gd name="T32" fmla="*/ 61 w 72"/>
                    <a:gd name="T33" fmla="*/ 5 h 129"/>
                    <a:gd name="T34" fmla="*/ 70 w 72"/>
                    <a:gd name="T35" fmla="*/ 24 h 129"/>
                    <a:gd name="T36" fmla="*/ 72 w 72"/>
                    <a:gd name="T37" fmla="*/ 42 h 129"/>
                    <a:gd name="T38" fmla="*/ 71 w 72"/>
                    <a:gd name="T39" fmla="*/ 60 h 129"/>
                    <a:gd name="T40" fmla="*/ 63 w 72"/>
                    <a:gd name="T41" fmla="*/ 77 h 129"/>
                    <a:gd name="T42" fmla="*/ 50 w 72"/>
                    <a:gd name="T43" fmla="*/ 93 h 129"/>
                    <a:gd name="T44" fmla="*/ 37 w 72"/>
                    <a:gd name="T45" fmla="*/ 108 h 129"/>
                    <a:gd name="T46" fmla="*/ 23 w 72"/>
                    <a:gd name="T47" fmla="*/ 119 h 129"/>
                    <a:gd name="T48" fmla="*/ 8 w 72"/>
                    <a:gd name="T49" fmla="*/ 128 h 129"/>
                    <a:gd name="T50" fmla="*/ 4 w 72"/>
                    <a:gd name="T51" fmla="*/ 129 h 129"/>
                    <a:gd name="T52" fmla="*/ 0 w 72"/>
                    <a:gd name="T53" fmla="*/ 120 h 12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72" h="129">
                      <a:moveTo>
                        <a:pt x="0" y="120"/>
                      </a:moveTo>
                      <a:lnTo>
                        <a:pt x="18" y="102"/>
                      </a:lnTo>
                      <a:lnTo>
                        <a:pt x="33" y="87"/>
                      </a:lnTo>
                      <a:lnTo>
                        <a:pt x="48" y="74"/>
                      </a:lnTo>
                      <a:lnTo>
                        <a:pt x="59" y="53"/>
                      </a:lnTo>
                      <a:lnTo>
                        <a:pt x="55" y="33"/>
                      </a:lnTo>
                      <a:lnTo>
                        <a:pt x="48" y="18"/>
                      </a:lnTo>
                      <a:lnTo>
                        <a:pt x="36" y="18"/>
                      </a:lnTo>
                      <a:lnTo>
                        <a:pt x="22" y="26"/>
                      </a:lnTo>
                      <a:lnTo>
                        <a:pt x="15" y="38"/>
                      </a:lnTo>
                      <a:lnTo>
                        <a:pt x="10" y="42"/>
                      </a:lnTo>
                      <a:lnTo>
                        <a:pt x="4" y="29"/>
                      </a:lnTo>
                      <a:lnTo>
                        <a:pt x="12" y="20"/>
                      </a:lnTo>
                      <a:lnTo>
                        <a:pt x="22" y="8"/>
                      </a:lnTo>
                      <a:lnTo>
                        <a:pt x="34" y="0"/>
                      </a:lnTo>
                      <a:lnTo>
                        <a:pt x="50" y="0"/>
                      </a:lnTo>
                      <a:lnTo>
                        <a:pt x="61" y="5"/>
                      </a:lnTo>
                      <a:lnTo>
                        <a:pt x="70" y="24"/>
                      </a:lnTo>
                      <a:lnTo>
                        <a:pt x="72" y="42"/>
                      </a:lnTo>
                      <a:lnTo>
                        <a:pt x="71" y="60"/>
                      </a:lnTo>
                      <a:lnTo>
                        <a:pt x="63" y="77"/>
                      </a:lnTo>
                      <a:lnTo>
                        <a:pt x="50" y="93"/>
                      </a:lnTo>
                      <a:lnTo>
                        <a:pt x="37" y="108"/>
                      </a:lnTo>
                      <a:lnTo>
                        <a:pt x="23" y="119"/>
                      </a:lnTo>
                      <a:lnTo>
                        <a:pt x="8" y="128"/>
                      </a:lnTo>
                      <a:lnTo>
                        <a:pt x="4" y="129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562" name="Group 33"/>
            <p:cNvGrpSpPr>
              <a:grpSpLocks/>
            </p:cNvGrpSpPr>
            <p:nvPr/>
          </p:nvGrpSpPr>
          <p:grpSpPr bwMode="auto">
            <a:xfrm>
              <a:off x="4704" y="1536"/>
              <a:ext cx="240" cy="280"/>
              <a:chOff x="1308" y="2647"/>
              <a:chExt cx="108" cy="136"/>
            </a:xfrm>
          </p:grpSpPr>
          <p:sp>
            <p:nvSpPr>
              <p:cNvPr id="23563" name="Freeform 34"/>
              <p:cNvSpPr>
                <a:spLocks/>
              </p:cNvSpPr>
              <p:nvPr/>
            </p:nvSpPr>
            <p:spPr bwMode="auto">
              <a:xfrm>
                <a:off x="1315" y="2661"/>
                <a:ext cx="93" cy="110"/>
              </a:xfrm>
              <a:custGeom>
                <a:avLst/>
                <a:gdLst>
                  <a:gd name="T0" fmla="*/ 11 w 93"/>
                  <a:gd name="T1" fmla="*/ 110 h 110"/>
                  <a:gd name="T2" fmla="*/ 0 w 93"/>
                  <a:gd name="T3" fmla="*/ 52 h 110"/>
                  <a:gd name="T4" fmla="*/ 5 w 93"/>
                  <a:gd name="T5" fmla="*/ 20 h 110"/>
                  <a:gd name="T6" fmla="*/ 14 w 93"/>
                  <a:gd name="T7" fmla="*/ 4 h 110"/>
                  <a:gd name="T8" fmla="*/ 30 w 93"/>
                  <a:gd name="T9" fmla="*/ 0 h 110"/>
                  <a:gd name="T10" fmla="*/ 48 w 93"/>
                  <a:gd name="T11" fmla="*/ 11 h 110"/>
                  <a:gd name="T12" fmla="*/ 53 w 93"/>
                  <a:gd name="T13" fmla="*/ 33 h 110"/>
                  <a:gd name="T14" fmla="*/ 55 w 93"/>
                  <a:gd name="T15" fmla="*/ 38 h 110"/>
                  <a:gd name="T16" fmla="*/ 70 w 93"/>
                  <a:gd name="T17" fmla="*/ 33 h 110"/>
                  <a:gd name="T18" fmla="*/ 84 w 93"/>
                  <a:gd name="T19" fmla="*/ 38 h 110"/>
                  <a:gd name="T20" fmla="*/ 93 w 93"/>
                  <a:gd name="T21" fmla="*/ 56 h 110"/>
                  <a:gd name="T22" fmla="*/ 86 w 93"/>
                  <a:gd name="T23" fmla="*/ 74 h 110"/>
                  <a:gd name="T24" fmla="*/ 80 w 93"/>
                  <a:gd name="T25" fmla="*/ 94 h 110"/>
                  <a:gd name="T26" fmla="*/ 55 w 93"/>
                  <a:gd name="T27" fmla="*/ 106 h 110"/>
                  <a:gd name="T28" fmla="*/ 26 w 93"/>
                  <a:gd name="T29" fmla="*/ 108 h 110"/>
                  <a:gd name="T30" fmla="*/ 11 w 93"/>
                  <a:gd name="T31" fmla="*/ 110 h 11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3" h="110">
                    <a:moveTo>
                      <a:pt x="11" y="110"/>
                    </a:moveTo>
                    <a:lnTo>
                      <a:pt x="0" y="52"/>
                    </a:lnTo>
                    <a:lnTo>
                      <a:pt x="5" y="20"/>
                    </a:lnTo>
                    <a:lnTo>
                      <a:pt x="14" y="4"/>
                    </a:lnTo>
                    <a:lnTo>
                      <a:pt x="30" y="0"/>
                    </a:lnTo>
                    <a:lnTo>
                      <a:pt x="48" y="11"/>
                    </a:lnTo>
                    <a:lnTo>
                      <a:pt x="53" y="33"/>
                    </a:lnTo>
                    <a:lnTo>
                      <a:pt x="55" y="38"/>
                    </a:lnTo>
                    <a:lnTo>
                      <a:pt x="70" y="33"/>
                    </a:lnTo>
                    <a:lnTo>
                      <a:pt x="84" y="38"/>
                    </a:lnTo>
                    <a:lnTo>
                      <a:pt x="93" y="56"/>
                    </a:lnTo>
                    <a:lnTo>
                      <a:pt x="86" y="74"/>
                    </a:lnTo>
                    <a:lnTo>
                      <a:pt x="80" y="94"/>
                    </a:lnTo>
                    <a:lnTo>
                      <a:pt x="55" y="106"/>
                    </a:lnTo>
                    <a:lnTo>
                      <a:pt x="26" y="108"/>
                    </a:lnTo>
                    <a:lnTo>
                      <a:pt x="11" y="110"/>
                    </a:lnTo>
                    <a:close/>
                  </a:path>
                </a:pathLst>
              </a:custGeom>
              <a:solidFill>
                <a:srgbClr val="FF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564" name="Group 35"/>
              <p:cNvGrpSpPr>
                <a:grpSpLocks/>
              </p:cNvGrpSpPr>
              <p:nvPr/>
            </p:nvGrpSpPr>
            <p:grpSpPr bwMode="auto">
              <a:xfrm>
                <a:off x="1308" y="2647"/>
                <a:ext cx="108" cy="136"/>
                <a:chOff x="1308" y="2647"/>
                <a:chExt cx="108" cy="136"/>
              </a:xfrm>
            </p:grpSpPr>
            <p:sp>
              <p:nvSpPr>
                <p:cNvPr id="23565" name="Freeform 36"/>
                <p:cNvSpPr>
                  <a:spLocks/>
                </p:cNvSpPr>
                <p:nvPr/>
              </p:nvSpPr>
              <p:spPr bwMode="auto">
                <a:xfrm>
                  <a:off x="1308" y="2647"/>
                  <a:ext cx="69" cy="136"/>
                </a:xfrm>
                <a:custGeom>
                  <a:avLst/>
                  <a:gdLst>
                    <a:gd name="T0" fmla="*/ 14 w 69"/>
                    <a:gd name="T1" fmla="*/ 136 h 136"/>
                    <a:gd name="T2" fmla="*/ 4 w 69"/>
                    <a:gd name="T3" fmla="*/ 99 h 136"/>
                    <a:gd name="T4" fmla="*/ 0 w 69"/>
                    <a:gd name="T5" fmla="*/ 70 h 136"/>
                    <a:gd name="T6" fmla="*/ 2 w 69"/>
                    <a:gd name="T7" fmla="*/ 43 h 136"/>
                    <a:gd name="T8" fmla="*/ 7 w 69"/>
                    <a:gd name="T9" fmla="*/ 24 h 136"/>
                    <a:gd name="T10" fmla="*/ 18 w 69"/>
                    <a:gd name="T11" fmla="*/ 11 h 136"/>
                    <a:gd name="T12" fmla="*/ 27 w 69"/>
                    <a:gd name="T13" fmla="*/ 4 h 136"/>
                    <a:gd name="T14" fmla="*/ 41 w 69"/>
                    <a:gd name="T15" fmla="*/ 0 h 136"/>
                    <a:gd name="T16" fmla="*/ 57 w 69"/>
                    <a:gd name="T17" fmla="*/ 11 h 136"/>
                    <a:gd name="T18" fmla="*/ 69 w 69"/>
                    <a:gd name="T19" fmla="*/ 30 h 136"/>
                    <a:gd name="T20" fmla="*/ 69 w 69"/>
                    <a:gd name="T21" fmla="*/ 44 h 136"/>
                    <a:gd name="T22" fmla="*/ 62 w 69"/>
                    <a:gd name="T23" fmla="*/ 62 h 136"/>
                    <a:gd name="T24" fmla="*/ 53 w 69"/>
                    <a:gd name="T25" fmla="*/ 67 h 136"/>
                    <a:gd name="T26" fmla="*/ 49 w 69"/>
                    <a:gd name="T27" fmla="*/ 57 h 136"/>
                    <a:gd name="T28" fmla="*/ 52 w 69"/>
                    <a:gd name="T29" fmla="*/ 43 h 136"/>
                    <a:gd name="T30" fmla="*/ 48 w 69"/>
                    <a:gd name="T31" fmla="*/ 29 h 136"/>
                    <a:gd name="T32" fmla="*/ 37 w 69"/>
                    <a:gd name="T33" fmla="*/ 20 h 136"/>
                    <a:gd name="T34" fmla="*/ 29 w 69"/>
                    <a:gd name="T35" fmla="*/ 26 h 136"/>
                    <a:gd name="T36" fmla="*/ 20 w 69"/>
                    <a:gd name="T37" fmla="*/ 35 h 136"/>
                    <a:gd name="T38" fmla="*/ 15 w 69"/>
                    <a:gd name="T39" fmla="*/ 50 h 136"/>
                    <a:gd name="T40" fmla="*/ 14 w 69"/>
                    <a:gd name="T41" fmla="*/ 67 h 136"/>
                    <a:gd name="T42" fmla="*/ 17 w 69"/>
                    <a:gd name="T43" fmla="*/ 88 h 136"/>
                    <a:gd name="T44" fmla="*/ 24 w 69"/>
                    <a:gd name="T45" fmla="*/ 110 h 136"/>
                    <a:gd name="T46" fmla="*/ 29 w 69"/>
                    <a:gd name="T47" fmla="*/ 121 h 136"/>
                    <a:gd name="T48" fmla="*/ 27 w 69"/>
                    <a:gd name="T49" fmla="*/ 133 h 136"/>
                    <a:gd name="T50" fmla="*/ 14 w 69"/>
                    <a:gd name="T51" fmla="*/ 136 h 1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69" h="136">
                      <a:moveTo>
                        <a:pt x="14" y="136"/>
                      </a:moveTo>
                      <a:lnTo>
                        <a:pt x="4" y="99"/>
                      </a:lnTo>
                      <a:lnTo>
                        <a:pt x="0" y="70"/>
                      </a:lnTo>
                      <a:lnTo>
                        <a:pt x="2" y="43"/>
                      </a:lnTo>
                      <a:lnTo>
                        <a:pt x="7" y="24"/>
                      </a:lnTo>
                      <a:lnTo>
                        <a:pt x="18" y="11"/>
                      </a:lnTo>
                      <a:lnTo>
                        <a:pt x="27" y="4"/>
                      </a:lnTo>
                      <a:lnTo>
                        <a:pt x="41" y="0"/>
                      </a:lnTo>
                      <a:lnTo>
                        <a:pt x="57" y="11"/>
                      </a:lnTo>
                      <a:lnTo>
                        <a:pt x="69" y="30"/>
                      </a:lnTo>
                      <a:lnTo>
                        <a:pt x="69" y="44"/>
                      </a:lnTo>
                      <a:lnTo>
                        <a:pt x="62" y="62"/>
                      </a:lnTo>
                      <a:lnTo>
                        <a:pt x="53" y="67"/>
                      </a:lnTo>
                      <a:lnTo>
                        <a:pt x="49" y="57"/>
                      </a:lnTo>
                      <a:lnTo>
                        <a:pt x="52" y="43"/>
                      </a:lnTo>
                      <a:lnTo>
                        <a:pt x="48" y="29"/>
                      </a:lnTo>
                      <a:lnTo>
                        <a:pt x="37" y="20"/>
                      </a:lnTo>
                      <a:lnTo>
                        <a:pt x="29" y="26"/>
                      </a:lnTo>
                      <a:lnTo>
                        <a:pt x="20" y="35"/>
                      </a:lnTo>
                      <a:lnTo>
                        <a:pt x="15" y="50"/>
                      </a:lnTo>
                      <a:lnTo>
                        <a:pt x="14" y="67"/>
                      </a:lnTo>
                      <a:lnTo>
                        <a:pt x="17" y="88"/>
                      </a:lnTo>
                      <a:lnTo>
                        <a:pt x="24" y="110"/>
                      </a:lnTo>
                      <a:lnTo>
                        <a:pt x="29" y="121"/>
                      </a:lnTo>
                      <a:lnTo>
                        <a:pt x="27" y="133"/>
                      </a:lnTo>
                      <a:lnTo>
                        <a:pt x="14" y="136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66" name="Freeform 37"/>
                <p:cNvSpPr>
                  <a:spLocks/>
                </p:cNvSpPr>
                <p:nvPr/>
              </p:nvSpPr>
              <p:spPr bwMode="auto">
                <a:xfrm>
                  <a:off x="1321" y="2684"/>
                  <a:ext cx="95" cy="95"/>
                </a:xfrm>
                <a:custGeom>
                  <a:avLst/>
                  <a:gdLst>
                    <a:gd name="T0" fmla="*/ 0 w 95"/>
                    <a:gd name="T1" fmla="*/ 83 h 95"/>
                    <a:gd name="T2" fmla="*/ 21 w 95"/>
                    <a:gd name="T3" fmla="*/ 78 h 95"/>
                    <a:gd name="T4" fmla="*/ 38 w 95"/>
                    <a:gd name="T5" fmla="*/ 75 h 95"/>
                    <a:gd name="T6" fmla="*/ 55 w 95"/>
                    <a:gd name="T7" fmla="*/ 72 h 95"/>
                    <a:gd name="T8" fmla="*/ 72 w 95"/>
                    <a:gd name="T9" fmla="*/ 61 h 95"/>
                    <a:gd name="T10" fmla="*/ 77 w 95"/>
                    <a:gd name="T11" fmla="*/ 42 h 95"/>
                    <a:gd name="T12" fmla="*/ 79 w 95"/>
                    <a:gd name="T13" fmla="*/ 25 h 95"/>
                    <a:gd name="T14" fmla="*/ 70 w 95"/>
                    <a:gd name="T15" fmla="*/ 18 h 95"/>
                    <a:gd name="T16" fmla="*/ 57 w 95"/>
                    <a:gd name="T17" fmla="*/ 16 h 95"/>
                    <a:gd name="T18" fmla="*/ 47 w 95"/>
                    <a:gd name="T19" fmla="*/ 22 h 95"/>
                    <a:gd name="T20" fmla="*/ 41 w 95"/>
                    <a:gd name="T21" fmla="*/ 22 h 95"/>
                    <a:gd name="T22" fmla="*/ 43 w 95"/>
                    <a:gd name="T23" fmla="*/ 8 h 95"/>
                    <a:gd name="T24" fmla="*/ 52 w 95"/>
                    <a:gd name="T25" fmla="*/ 5 h 95"/>
                    <a:gd name="T26" fmla="*/ 64 w 95"/>
                    <a:gd name="T27" fmla="*/ 0 h 95"/>
                    <a:gd name="T28" fmla="*/ 76 w 95"/>
                    <a:gd name="T29" fmla="*/ 2 h 95"/>
                    <a:gd name="T30" fmla="*/ 88 w 95"/>
                    <a:gd name="T31" fmla="*/ 12 h 95"/>
                    <a:gd name="T32" fmla="*/ 95 w 95"/>
                    <a:gd name="T33" fmla="*/ 22 h 95"/>
                    <a:gd name="T34" fmla="*/ 92 w 95"/>
                    <a:gd name="T35" fmla="*/ 43 h 95"/>
                    <a:gd name="T36" fmla="*/ 86 w 95"/>
                    <a:gd name="T37" fmla="*/ 61 h 95"/>
                    <a:gd name="T38" fmla="*/ 78 w 95"/>
                    <a:gd name="T39" fmla="*/ 75 h 95"/>
                    <a:gd name="T40" fmla="*/ 65 w 95"/>
                    <a:gd name="T41" fmla="*/ 84 h 95"/>
                    <a:gd name="T42" fmla="*/ 49 w 95"/>
                    <a:gd name="T43" fmla="*/ 90 h 95"/>
                    <a:gd name="T44" fmla="*/ 32 w 95"/>
                    <a:gd name="T45" fmla="*/ 95 h 95"/>
                    <a:gd name="T46" fmla="*/ 18 w 95"/>
                    <a:gd name="T47" fmla="*/ 95 h 95"/>
                    <a:gd name="T48" fmla="*/ 3 w 95"/>
                    <a:gd name="T49" fmla="*/ 94 h 95"/>
                    <a:gd name="T50" fmla="*/ 0 w 95"/>
                    <a:gd name="T51" fmla="*/ 93 h 95"/>
                    <a:gd name="T52" fmla="*/ 0 w 95"/>
                    <a:gd name="T53" fmla="*/ 83 h 95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95" h="95">
                      <a:moveTo>
                        <a:pt x="0" y="83"/>
                      </a:moveTo>
                      <a:lnTo>
                        <a:pt x="21" y="78"/>
                      </a:lnTo>
                      <a:lnTo>
                        <a:pt x="38" y="75"/>
                      </a:lnTo>
                      <a:lnTo>
                        <a:pt x="55" y="72"/>
                      </a:lnTo>
                      <a:lnTo>
                        <a:pt x="72" y="61"/>
                      </a:lnTo>
                      <a:lnTo>
                        <a:pt x="77" y="42"/>
                      </a:lnTo>
                      <a:lnTo>
                        <a:pt x="79" y="25"/>
                      </a:lnTo>
                      <a:lnTo>
                        <a:pt x="70" y="18"/>
                      </a:lnTo>
                      <a:lnTo>
                        <a:pt x="57" y="16"/>
                      </a:lnTo>
                      <a:lnTo>
                        <a:pt x="47" y="22"/>
                      </a:lnTo>
                      <a:lnTo>
                        <a:pt x="41" y="22"/>
                      </a:lnTo>
                      <a:lnTo>
                        <a:pt x="43" y="8"/>
                      </a:lnTo>
                      <a:lnTo>
                        <a:pt x="52" y="5"/>
                      </a:lnTo>
                      <a:lnTo>
                        <a:pt x="64" y="0"/>
                      </a:lnTo>
                      <a:lnTo>
                        <a:pt x="76" y="2"/>
                      </a:lnTo>
                      <a:lnTo>
                        <a:pt x="88" y="12"/>
                      </a:lnTo>
                      <a:lnTo>
                        <a:pt x="95" y="22"/>
                      </a:lnTo>
                      <a:lnTo>
                        <a:pt x="92" y="43"/>
                      </a:lnTo>
                      <a:lnTo>
                        <a:pt x="86" y="61"/>
                      </a:lnTo>
                      <a:lnTo>
                        <a:pt x="78" y="75"/>
                      </a:lnTo>
                      <a:lnTo>
                        <a:pt x="65" y="84"/>
                      </a:lnTo>
                      <a:lnTo>
                        <a:pt x="49" y="90"/>
                      </a:lnTo>
                      <a:lnTo>
                        <a:pt x="32" y="95"/>
                      </a:lnTo>
                      <a:lnTo>
                        <a:pt x="18" y="95"/>
                      </a:lnTo>
                      <a:lnTo>
                        <a:pt x="3" y="94"/>
                      </a:lnTo>
                      <a:lnTo>
                        <a:pt x="0" y="93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9430" name="Text Box 38"/>
          <p:cNvSpPr txBox="1">
            <a:spLocks noChangeArrowheads="1"/>
          </p:cNvSpPr>
          <p:nvPr/>
        </p:nvSpPr>
        <p:spPr bwMode="auto">
          <a:xfrm>
            <a:off x="4876800" y="5689600"/>
            <a:ext cx="3332163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pitchFamily="34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en-US" sz="2800" i="1">
                <a:latin typeface="Comic Sans MS" pitchFamily="66" charset="0"/>
              </a:rPr>
              <a:t>Personal computing</a:t>
            </a:r>
          </a:p>
        </p:txBody>
      </p:sp>
      <p:pic>
        <p:nvPicPr>
          <p:cNvPr id="3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6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3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58000" cy="1143000"/>
          </a:xfrm>
        </p:spPr>
        <p:txBody>
          <a:bodyPr/>
          <a:lstStyle/>
          <a:p>
            <a:r>
              <a:rPr lang="en-US" altLang="en-US" smtClean="0"/>
              <a:t>Example Paradigm Shifts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3175" cy="4114800"/>
          </a:xfrm>
        </p:spPr>
        <p:txBody>
          <a:bodyPr/>
          <a:lstStyle/>
          <a:p>
            <a:r>
              <a:rPr lang="en-US" altLang="en-US" smtClean="0"/>
              <a:t>Batch processing</a:t>
            </a:r>
          </a:p>
          <a:p>
            <a:r>
              <a:rPr lang="en-US" altLang="en-US" smtClean="0"/>
              <a:t>Timesharing</a:t>
            </a:r>
          </a:p>
          <a:p>
            <a:r>
              <a:rPr lang="en-US" altLang="en-US" smtClean="0"/>
              <a:t>Networking</a:t>
            </a:r>
          </a:p>
          <a:p>
            <a:r>
              <a:rPr lang="en-US" altLang="en-US" smtClean="0"/>
              <a:t>Graphical display</a:t>
            </a:r>
          </a:p>
          <a:p>
            <a:r>
              <a:rPr lang="en-US" altLang="en-US" smtClean="0"/>
              <a:t>Microprocessor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WWW</a:t>
            </a:r>
            <a:endParaRPr lang="en-US" altLang="en-US" smtClean="0"/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7162800" y="3032125"/>
            <a:ext cx="1368425" cy="1292225"/>
            <a:chOff x="2900" y="1191"/>
            <a:chExt cx="972" cy="888"/>
          </a:xfrm>
        </p:grpSpPr>
        <p:sp>
          <p:nvSpPr>
            <p:cNvPr id="24609" name="Oval 5"/>
            <p:cNvSpPr>
              <a:spLocks noChangeArrowheads="1"/>
            </p:cNvSpPr>
            <p:nvPr/>
          </p:nvSpPr>
          <p:spPr bwMode="auto">
            <a:xfrm>
              <a:off x="2912" y="1202"/>
              <a:ext cx="954" cy="867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/>
            </a:p>
          </p:txBody>
        </p:sp>
        <p:grpSp>
          <p:nvGrpSpPr>
            <p:cNvPr id="24610" name="Group 6"/>
            <p:cNvGrpSpPr>
              <a:grpSpLocks/>
            </p:cNvGrpSpPr>
            <p:nvPr/>
          </p:nvGrpSpPr>
          <p:grpSpPr bwMode="auto">
            <a:xfrm>
              <a:off x="2941" y="1206"/>
              <a:ext cx="921" cy="856"/>
              <a:chOff x="2941" y="1206"/>
              <a:chExt cx="921" cy="856"/>
            </a:xfrm>
          </p:grpSpPr>
          <p:sp>
            <p:nvSpPr>
              <p:cNvPr id="24613" name="Freeform 7"/>
              <p:cNvSpPr>
                <a:spLocks/>
              </p:cNvSpPr>
              <p:nvPr/>
            </p:nvSpPr>
            <p:spPr bwMode="auto">
              <a:xfrm>
                <a:off x="3074" y="1223"/>
                <a:ext cx="230" cy="188"/>
              </a:xfrm>
              <a:custGeom>
                <a:avLst/>
                <a:gdLst>
                  <a:gd name="T0" fmla="*/ 164 w 230"/>
                  <a:gd name="T1" fmla="*/ 0 h 188"/>
                  <a:gd name="T2" fmla="*/ 204 w 230"/>
                  <a:gd name="T3" fmla="*/ 18 h 188"/>
                  <a:gd name="T4" fmla="*/ 226 w 230"/>
                  <a:gd name="T5" fmla="*/ 53 h 188"/>
                  <a:gd name="T6" fmla="*/ 230 w 230"/>
                  <a:gd name="T7" fmla="*/ 101 h 188"/>
                  <a:gd name="T8" fmla="*/ 204 w 230"/>
                  <a:gd name="T9" fmla="*/ 102 h 188"/>
                  <a:gd name="T10" fmla="*/ 178 w 230"/>
                  <a:gd name="T11" fmla="*/ 101 h 188"/>
                  <a:gd name="T12" fmla="*/ 178 w 230"/>
                  <a:gd name="T13" fmla="*/ 133 h 188"/>
                  <a:gd name="T14" fmla="*/ 191 w 230"/>
                  <a:gd name="T15" fmla="*/ 153 h 188"/>
                  <a:gd name="T16" fmla="*/ 174 w 230"/>
                  <a:gd name="T17" fmla="*/ 178 h 188"/>
                  <a:gd name="T18" fmla="*/ 166 w 230"/>
                  <a:gd name="T19" fmla="*/ 187 h 188"/>
                  <a:gd name="T20" fmla="*/ 158 w 230"/>
                  <a:gd name="T21" fmla="*/ 188 h 188"/>
                  <a:gd name="T22" fmla="*/ 148 w 230"/>
                  <a:gd name="T23" fmla="*/ 188 h 188"/>
                  <a:gd name="T24" fmla="*/ 140 w 230"/>
                  <a:gd name="T25" fmla="*/ 184 h 188"/>
                  <a:gd name="T26" fmla="*/ 131 w 230"/>
                  <a:gd name="T27" fmla="*/ 179 h 188"/>
                  <a:gd name="T28" fmla="*/ 123 w 230"/>
                  <a:gd name="T29" fmla="*/ 173 h 188"/>
                  <a:gd name="T30" fmla="*/ 112 w 230"/>
                  <a:gd name="T31" fmla="*/ 171 h 188"/>
                  <a:gd name="T32" fmla="*/ 105 w 230"/>
                  <a:gd name="T33" fmla="*/ 171 h 188"/>
                  <a:gd name="T34" fmla="*/ 101 w 230"/>
                  <a:gd name="T35" fmla="*/ 178 h 188"/>
                  <a:gd name="T36" fmla="*/ 92 w 230"/>
                  <a:gd name="T37" fmla="*/ 183 h 188"/>
                  <a:gd name="T38" fmla="*/ 83 w 230"/>
                  <a:gd name="T39" fmla="*/ 183 h 188"/>
                  <a:gd name="T40" fmla="*/ 74 w 230"/>
                  <a:gd name="T41" fmla="*/ 187 h 188"/>
                  <a:gd name="T42" fmla="*/ 66 w 230"/>
                  <a:gd name="T43" fmla="*/ 187 h 188"/>
                  <a:gd name="T44" fmla="*/ 61 w 230"/>
                  <a:gd name="T45" fmla="*/ 179 h 188"/>
                  <a:gd name="T46" fmla="*/ 57 w 230"/>
                  <a:gd name="T47" fmla="*/ 171 h 188"/>
                  <a:gd name="T48" fmla="*/ 56 w 230"/>
                  <a:gd name="T49" fmla="*/ 162 h 188"/>
                  <a:gd name="T50" fmla="*/ 56 w 230"/>
                  <a:gd name="T51" fmla="*/ 153 h 188"/>
                  <a:gd name="T52" fmla="*/ 56 w 230"/>
                  <a:gd name="T53" fmla="*/ 144 h 188"/>
                  <a:gd name="T54" fmla="*/ 61 w 230"/>
                  <a:gd name="T55" fmla="*/ 136 h 188"/>
                  <a:gd name="T56" fmla="*/ 61 w 230"/>
                  <a:gd name="T57" fmla="*/ 128 h 188"/>
                  <a:gd name="T58" fmla="*/ 56 w 230"/>
                  <a:gd name="T59" fmla="*/ 119 h 188"/>
                  <a:gd name="T60" fmla="*/ 49 w 230"/>
                  <a:gd name="T61" fmla="*/ 115 h 188"/>
                  <a:gd name="T62" fmla="*/ 38 w 230"/>
                  <a:gd name="T63" fmla="*/ 115 h 188"/>
                  <a:gd name="T64" fmla="*/ 31 w 230"/>
                  <a:gd name="T65" fmla="*/ 113 h 188"/>
                  <a:gd name="T66" fmla="*/ 22 w 230"/>
                  <a:gd name="T67" fmla="*/ 107 h 188"/>
                  <a:gd name="T68" fmla="*/ 14 w 230"/>
                  <a:gd name="T69" fmla="*/ 98 h 188"/>
                  <a:gd name="T70" fmla="*/ 8 w 230"/>
                  <a:gd name="T71" fmla="*/ 88 h 188"/>
                  <a:gd name="T72" fmla="*/ 0 w 230"/>
                  <a:gd name="T73" fmla="*/ 87 h 188"/>
                  <a:gd name="T74" fmla="*/ 43 w 230"/>
                  <a:gd name="T75" fmla="*/ 52 h 188"/>
                  <a:gd name="T76" fmla="*/ 92 w 230"/>
                  <a:gd name="T77" fmla="*/ 26 h 188"/>
                  <a:gd name="T78" fmla="*/ 164 w 230"/>
                  <a:gd name="T79" fmla="*/ 0 h 18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30" h="188">
                    <a:moveTo>
                      <a:pt x="164" y="0"/>
                    </a:moveTo>
                    <a:lnTo>
                      <a:pt x="204" y="18"/>
                    </a:lnTo>
                    <a:lnTo>
                      <a:pt x="226" y="53"/>
                    </a:lnTo>
                    <a:lnTo>
                      <a:pt x="230" y="101"/>
                    </a:lnTo>
                    <a:lnTo>
                      <a:pt x="204" y="102"/>
                    </a:lnTo>
                    <a:lnTo>
                      <a:pt x="178" y="101"/>
                    </a:lnTo>
                    <a:lnTo>
                      <a:pt x="178" y="133"/>
                    </a:lnTo>
                    <a:lnTo>
                      <a:pt x="191" y="153"/>
                    </a:lnTo>
                    <a:lnTo>
                      <a:pt x="174" y="178"/>
                    </a:lnTo>
                    <a:lnTo>
                      <a:pt x="166" y="187"/>
                    </a:lnTo>
                    <a:lnTo>
                      <a:pt x="158" y="188"/>
                    </a:lnTo>
                    <a:lnTo>
                      <a:pt x="148" y="188"/>
                    </a:lnTo>
                    <a:lnTo>
                      <a:pt x="140" y="184"/>
                    </a:lnTo>
                    <a:lnTo>
                      <a:pt x="131" y="179"/>
                    </a:lnTo>
                    <a:lnTo>
                      <a:pt x="123" y="173"/>
                    </a:lnTo>
                    <a:lnTo>
                      <a:pt x="112" y="171"/>
                    </a:lnTo>
                    <a:lnTo>
                      <a:pt x="105" y="171"/>
                    </a:lnTo>
                    <a:lnTo>
                      <a:pt x="101" y="178"/>
                    </a:lnTo>
                    <a:lnTo>
                      <a:pt x="92" y="183"/>
                    </a:lnTo>
                    <a:lnTo>
                      <a:pt x="83" y="183"/>
                    </a:lnTo>
                    <a:lnTo>
                      <a:pt x="74" y="187"/>
                    </a:lnTo>
                    <a:lnTo>
                      <a:pt x="66" y="187"/>
                    </a:lnTo>
                    <a:lnTo>
                      <a:pt x="61" y="179"/>
                    </a:lnTo>
                    <a:lnTo>
                      <a:pt x="57" y="171"/>
                    </a:lnTo>
                    <a:lnTo>
                      <a:pt x="56" y="162"/>
                    </a:lnTo>
                    <a:lnTo>
                      <a:pt x="56" y="153"/>
                    </a:lnTo>
                    <a:lnTo>
                      <a:pt x="56" y="144"/>
                    </a:lnTo>
                    <a:lnTo>
                      <a:pt x="61" y="136"/>
                    </a:lnTo>
                    <a:lnTo>
                      <a:pt x="61" y="128"/>
                    </a:lnTo>
                    <a:lnTo>
                      <a:pt x="56" y="119"/>
                    </a:lnTo>
                    <a:lnTo>
                      <a:pt x="49" y="115"/>
                    </a:lnTo>
                    <a:lnTo>
                      <a:pt x="38" y="115"/>
                    </a:lnTo>
                    <a:lnTo>
                      <a:pt x="31" y="113"/>
                    </a:lnTo>
                    <a:lnTo>
                      <a:pt x="22" y="107"/>
                    </a:lnTo>
                    <a:lnTo>
                      <a:pt x="14" y="98"/>
                    </a:lnTo>
                    <a:lnTo>
                      <a:pt x="8" y="88"/>
                    </a:lnTo>
                    <a:lnTo>
                      <a:pt x="0" y="87"/>
                    </a:lnTo>
                    <a:lnTo>
                      <a:pt x="43" y="52"/>
                    </a:lnTo>
                    <a:lnTo>
                      <a:pt x="92" y="26"/>
                    </a:lnTo>
                    <a:lnTo>
                      <a:pt x="164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4" name="Freeform 8"/>
              <p:cNvSpPr>
                <a:spLocks/>
              </p:cNvSpPr>
              <p:nvPr/>
            </p:nvSpPr>
            <p:spPr bwMode="auto">
              <a:xfrm>
                <a:off x="2941" y="1452"/>
                <a:ext cx="407" cy="527"/>
              </a:xfrm>
              <a:custGeom>
                <a:avLst/>
                <a:gdLst>
                  <a:gd name="T0" fmla="*/ 6 w 407"/>
                  <a:gd name="T1" fmla="*/ 297 h 527"/>
                  <a:gd name="T2" fmla="*/ 10 w 407"/>
                  <a:gd name="T3" fmla="*/ 271 h 527"/>
                  <a:gd name="T4" fmla="*/ 15 w 407"/>
                  <a:gd name="T5" fmla="*/ 241 h 527"/>
                  <a:gd name="T6" fmla="*/ 15 w 407"/>
                  <a:gd name="T7" fmla="*/ 214 h 527"/>
                  <a:gd name="T8" fmla="*/ 10 w 407"/>
                  <a:gd name="T9" fmla="*/ 188 h 527"/>
                  <a:gd name="T10" fmla="*/ 10 w 407"/>
                  <a:gd name="T11" fmla="*/ 163 h 527"/>
                  <a:gd name="T12" fmla="*/ 6 w 407"/>
                  <a:gd name="T13" fmla="*/ 137 h 527"/>
                  <a:gd name="T14" fmla="*/ 15 w 407"/>
                  <a:gd name="T15" fmla="*/ 103 h 527"/>
                  <a:gd name="T16" fmla="*/ 31 w 407"/>
                  <a:gd name="T17" fmla="*/ 84 h 527"/>
                  <a:gd name="T18" fmla="*/ 56 w 407"/>
                  <a:gd name="T19" fmla="*/ 71 h 527"/>
                  <a:gd name="T20" fmla="*/ 82 w 407"/>
                  <a:gd name="T21" fmla="*/ 68 h 527"/>
                  <a:gd name="T22" fmla="*/ 109 w 407"/>
                  <a:gd name="T23" fmla="*/ 68 h 527"/>
                  <a:gd name="T24" fmla="*/ 134 w 407"/>
                  <a:gd name="T25" fmla="*/ 50 h 527"/>
                  <a:gd name="T26" fmla="*/ 169 w 407"/>
                  <a:gd name="T27" fmla="*/ 46 h 527"/>
                  <a:gd name="T28" fmla="*/ 195 w 407"/>
                  <a:gd name="T29" fmla="*/ 38 h 527"/>
                  <a:gd name="T30" fmla="*/ 220 w 407"/>
                  <a:gd name="T31" fmla="*/ 20 h 527"/>
                  <a:gd name="T32" fmla="*/ 246 w 407"/>
                  <a:gd name="T33" fmla="*/ 7 h 527"/>
                  <a:gd name="T34" fmla="*/ 272 w 407"/>
                  <a:gd name="T35" fmla="*/ 0 h 527"/>
                  <a:gd name="T36" fmla="*/ 298 w 407"/>
                  <a:gd name="T37" fmla="*/ 0 h 527"/>
                  <a:gd name="T38" fmla="*/ 319 w 407"/>
                  <a:gd name="T39" fmla="*/ 8 h 527"/>
                  <a:gd name="T40" fmla="*/ 341 w 407"/>
                  <a:gd name="T41" fmla="*/ 24 h 527"/>
                  <a:gd name="T42" fmla="*/ 366 w 407"/>
                  <a:gd name="T43" fmla="*/ 38 h 527"/>
                  <a:gd name="T44" fmla="*/ 388 w 407"/>
                  <a:gd name="T45" fmla="*/ 64 h 527"/>
                  <a:gd name="T46" fmla="*/ 393 w 407"/>
                  <a:gd name="T47" fmla="*/ 90 h 527"/>
                  <a:gd name="T48" fmla="*/ 402 w 407"/>
                  <a:gd name="T49" fmla="*/ 114 h 527"/>
                  <a:gd name="T50" fmla="*/ 403 w 407"/>
                  <a:gd name="T51" fmla="*/ 142 h 527"/>
                  <a:gd name="T52" fmla="*/ 396 w 407"/>
                  <a:gd name="T53" fmla="*/ 167 h 527"/>
                  <a:gd name="T54" fmla="*/ 370 w 407"/>
                  <a:gd name="T55" fmla="*/ 179 h 527"/>
                  <a:gd name="T56" fmla="*/ 351 w 407"/>
                  <a:gd name="T57" fmla="*/ 192 h 527"/>
                  <a:gd name="T58" fmla="*/ 315 w 407"/>
                  <a:gd name="T59" fmla="*/ 202 h 527"/>
                  <a:gd name="T60" fmla="*/ 290 w 407"/>
                  <a:gd name="T61" fmla="*/ 210 h 527"/>
                  <a:gd name="T62" fmla="*/ 268 w 407"/>
                  <a:gd name="T63" fmla="*/ 228 h 527"/>
                  <a:gd name="T64" fmla="*/ 254 w 407"/>
                  <a:gd name="T65" fmla="*/ 244 h 527"/>
                  <a:gd name="T66" fmla="*/ 242 w 407"/>
                  <a:gd name="T67" fmla="*/ 270 h 527"/>
                  <a:gd name="T68" fmla="*/ 242 w 407"/>
                  <a:gd name="T69" fmla="*/ 317 h 527"/>
                  <a:gd name="T70" fmla="*/ 250 w 407"/>
                  <a:gd name="T71" fmla="*/ 351 h 527"/>
                  <a:gd name="T72" fmla="*/ 256 w 407"/>
                  <a:gd name="T73" fmla="*/ 385 h 527"/>
                  <a:gd name="T74" fmla="*/ 276 w 407"/>
                  <a:gd name="T75" fmla="*/ 403 h 527"/>
                  <a:gd name="T76" fmla="*/ 302 w 407"/>
                  <a:gd name="T77" fmla="*/ 408 h 527"/>
                  <a:gd name="T78" fmla="*/ 315 w 407"/>
                  <a:gd name="T79" fmla="*/ 434 h 527"/>
                  <a:gd name="T80" fmla="*/ 332 w 407"/>
                  <a:gd name="T81" fmla="*/ 454 h 527"/>
                  <a:gd name="T82" fmla="*/ 338 w 407"/>
                  <a:gd name="T83" fmla="*/ 486 h 527"/>
                  <a:gd name="T84" fmla="*/ 354 w 407"/>
                  <a:gd name="T85" fmla="*/ 519 h 527"/>
                  <a:gd name="T86" fmla="*/ 338 w 407"/>
                  <a:gd name="T87" fmla="*/ 524 h 527"/>
                  <a:gd name="T88" fmla="*/ 312 w 407"/>
                  <a:gd name="T89" fmla="*/ 519 h 527"/>
                  <a:gd name="T90" fmla="*/ 286 w 407"/>
                  <a:gd name="T91" fmla="*/ 508 h 527"/>
                  <a:gd name="T92" fmla="*/ 260 w 407"/>
                  <a:gd name="T93" fmla="*/ 508 h 527"/>
                  <a:gd name="T94" fmla="*/ 234 w 407"/>
                  <a:gd name="T95" fmla="*/ 509 h 527"/>
                  <a:gd name="T96" fmla="*/ 208 w 407"/>
                  <a:gd name="T97" fmla="*/ 509 h 527"/>
                  <a:gd name="T98" fmla="*/ 187 w 407"/>
                  <a:gd name="T99" fmla="*/ 523 h 527"/>
                  <a:gd name="T100" fmla="*/ 66 w 407"/>
                  <a:gd name="T101" fmla="*/ 454 h 52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07" h="527">
                    <a:moveTo>
                      <a:pt x="0" y="317"/>
                    </a:moveTo>
                    <a:lnTo>
                      <a:pt x="6" y="309"/>
                    </a:lnTo>
                    <a:lnTo>
                      <a:pt x="6" y="297"/>
                    </a:lnTo>
                    <a:lnTo>
                      <a:pt x="6" y="287"/>
                    </a:lnTo>
                    <a:lnTo>
                      <a:pt x="9" y="280"/>
                    </a:lnTo>
                    <a:lnTo>
                      <a:pt x="10" y="271"/>
                    </a:lnTo>
                    <a:lnTo>
                      <a:pt x="15" y="262"/>
                    </a:lnTo>
                    <a:lnTo>
                      <a:pt x="15" y="248"/>
                    </a:lnTo>
                    <a:lnTo>
                      <a:pt x="15" y="241"/>
                    </a:lnTo>
                    <a:lnTo>
                      <a:pt x="15" y="232"/>
                    </a:lnTo>
                    <a:lnTo>
                      <a:pt x="15" y="224"/>
                    </a:lnTo>
                    <a:lnTo>
                      <a:pt x="15" y="214"/>
                    </a:lnTo>
                    <a:lnTo>
                      <a:pt x="14" y="206"/>
                    </a:lnTo>
                    <a:lnTo>
                      <a:pt x="9" y="198"/>
                    </a:lnTo>
                    <a:lnTo>
                      <a:pt x="10" y="188"/>
                    </a:lnTo>
                    <a:lnTo>
                      <a:pt x="10" y="180"/>
                    </a:lnTo>
                    <a:lnTo>
                      <a:pt x="10" y="170"/>
                    </a:lnTo>
                    <a:lnTo>
                      <a:pt x="10" y="163"/>
                    </a:lnTo>
                    <a:lnTo>
                      <a:pt x="6" y="153"/>
                    </a:lnTo>
                    <a:lnTo>
                      <a:pt x="5" y="146"/>
                    </a:lnTo>
                    <a:lnTo>
                      <a:pt x="6" y="137"/>
                    </a:lnTo>
                    <a:lnTo>
                      <a:pt x="10" y="129"/>
                    </a:lnTo>
                    <a:lnTo>
                      <a:pt x="15" y="111"/>
                    </a:lnTo>
                    <a:lnTo>
                      <a:pt x="15" y="103"/>
                    </a:lnTo>
                    <a:lnTo>
                      <a:pt x="18" y="94"/>
                    </a:lnTo>
                    <a:lnTo>
                      <a:pt x="22" y="85"/>
                    </a:lnTo>
                    <a:lnTo>
                      <a:pt x="31" y="84"/>
                    </a:lnTo>
                    <a:lnTo>
                      <a:pt x="40" y="84"/>
                    </a:lnTo>
                    <a:lnTo>
                      <a:pt x="49" y="77"/>
                    </a:lnTo>
                    <a:lnTo>
                      <a:pt x="56" y="71"/>
                    </a:lnTo>
                    <a:lnTo>
                      <a:pt x="65" y="68"/>
                    </a:lnTo>
                    <a:lnTo>
                      <a:pt x="73" y="68"/>
                    </a:lnTo>
                    <a:lnTo>
                      <a:pt x="82" y="68"/>
                    </a:lnTo>
                    <a:lnTo>
                      <a:pt x="92" y="68"/>
                    </a:lnTo>
                    <a:lnTo>
                      <a:pt x="101" y="68"/>
                    </a:lnTo>
                    <a:lnTo>
                      <a:pt x="109" y="68"/>
                    </a:lnTo>
                    <a:lnTo>
                      <a:pt x="117" y="64"/>
                    </a:lnTo>
                    <a:lnTo>
                      <a:pt x="127" y="55"/>
                    </a:lnTo>
                    <a:lnTo>
                      <a:pt x="134" y="50"/>
                    </a:lnTo>
                    <a:lnTo>
                      <a:pt x="144" y="46"/>
                    </a:lnTo>
                    <a:lnTo>
                      <a:pt x="151" y="46"/>
                    </a:lnTo>
                    <a:lnTo>
                      <a:pt x="169" y="46"/>
                    </a:lnTo>
                    <a:lnTo>
                      <a:pt x="177" y="46"/>
                    </a:lnTo>
                    <a:lnTo>
                      <a:pt x="185" y="43"/>
                    </a:lnTo>
                    <a:lnTo>
                      <a:pt x="195" y="38"/>
                    </a:lnTo>
                    <a:lnTo>
                      <a:pt x="203" y="34"/>
                    </a:lnTo>
                    <a:lnTo>
                      <a:pt x="211" y="26"/>
                    </a:lnTo>
                    <a:lnTo>
                      <a:pt x="220" y="20"/>
                    </a:lnTo>
                    <a:lnTo>
                      <a:pt x="228" y="16"/>
                    </a:lnTo>
                    <a:lnTo>
                      <a:pt x="237" y="8"/>
                    </a:lnTo>
                    <a:lnTo>
                      <a:pt x="246" y="7"/>
                    </a:lnTo>
                    <a:lnTo>
                      <a:pt x="254" y="0"/>
                    </a:lnTo>
                    <a:lnTo>
                      <a:pt x="263" y="0"/>
                    </a:lnTo>
                    <a:lnTo>
                      <a:pt x="272" y="0"/>
                    </a:lnTo>
                    <a:lnTo>
                      <a:pt x="280" y="0"/>
                    </a:lnTo>
                    <a:lnTo>
                      <a:pt x="289" y="0"/>
                    </a:lnTo>
                    <a:lnTo>
                      <a:pt x="298" y="0"/>
                    </a:lnTo>
                    <a:lnTo>
                      <a:pt x="303" y="7"/>
                    </a:lnTo>
                    <a:lnTo>
                      <a:pt x="310" y="8"/>
                    </a:lnTo>
                    <a:lnTo>
                      <a:pt x="319" y="8"/>
                    </a:lnTo>
                    <a:lnTo>
                      <a:pt x="328" y="12"/>
                    </a:lnTo>
                    <a:lnTo>
                      <a:pt x="337" y="18"/>
                    </a:lnTo>
                    <a:lnTo>
                      <a:pt x="341" y="24"/>
                    </a:lnTo>
                    <a:lnTo>
                      <a:pt x="349" y="30"/>
                    </a:lnTo>
                    <a:lnTo>
                      <a:pt x="358" y="33"/>
                    </a:lnTo>
                    <a:lnTo>
                      <a:pt x="366" y="38"/>
                    </a:lnTo>
                    <a:lnTo>
                      <a:pt x="375" y="43"/>
                    </a:lnTo>
                    <a:lnTo>
                      <a:pt x="383" y="48"/>
                    </a:lnTo>
                    <a:lnTo>
                      <a:pt x="388" y="64"/>
                    </a:lnTo>
                    <a:lnTo>
                      <a:pt x="392" y="71"/>
                    </a:lnTo>
                    <a:lnTo>
                      <a:pt x="393" y="81"/>
                    </a:lnTo>
                    <a:lnTo>
                      <a:pt x="393" y="90"/>
                    </a:lnTo>
                    <a:lnTo>
                      <a:pt x="393" y="97"/>
                    </a:lnTo>
                    <a:lnTo>
                      <a:pt x="398" y="105"/>
                    </a:lnTo>
                    <a:lnTo>
                      <a:pt x="402" y="114"/>
                    </a:lnTo>
                    <a:lnTo>
                      <a:pt x="406" y="123"/>
                    </a:lnTo>
                    <a:lnTo>
                      <a:pt x="407" y="131"/>
                    </a:lnTo>
                    <a:lnTo>
                      <a:pt x="403" y="142"/>
                    </a:lnTo>
                    <a:lnTo>
                      <a:pt x="398" y="150"/>
                    </a:lnTo>
                    <a:lnTo>
                      <a:pt x="396" y="157"/>
                    </a:lnTo>
                    <a:lnTo>
                      <a:pt x="396" y="167"/>
                    </a:lnTo>
                    <a:lnTo>
                      <a:pt x="396" y="175"/>
                    </a:lnTo>
                    <a:lnTo>
                      <a:pt x="380" y="176"/>
                    </a:lnTo>
                    <a:lnTo>
                      <a:pt x="370" y="179"/>
                    </a:lnTo>
                    <a:lnTo>
                      <a:pt x="364" y="180"/>
                    </a:lnTo>
                    <a:lnTo>
                      <a:pt x="355" y="185"/>
                    </a:lnTo>
                    <a:lnTo>
                      <a:pt x="351" y="192"/>
                    </a:lnTo>
                    <a:lnTo>
                      <a:pt x="332" y="196"/>
                    </a:lnTo>
                    <a:lnTo>
                      <a:pt x="325" y="202"/>
                    </a:lnTo>
                    <a:lnTo>
                      <a:pt x="315" y="202"/>
                    </a:lnTo>
                    <a:lnTo>
                      <a:pt x="308" y="205"/>
                    </a:lnTo>
                    <a:lnTo>
                      <a:pt x="298" y="210"/>
                    </a:lnTo>
                    <a:lnTo>
                      <a:pt x="290" y="210"/>
                    </a:lnTo>
                    <a:lnTo>
                      <a:pt x="286" y="218"/>
                    </a:lnTo>
                    <a:lnTo>
                      <a:pt x="278" y="222"/>
                    </a:lnTo>
                    <a:lnTo>
                      <a:pt x="268" y="228"/>
                    </a:lnTo>
                    <a:lnTo>
                      <a:pt x="263" y="235"/>
                    </a:lnTo>
                    <a:lnTo>
                      <a:pt x="256" y="236"/>
                    </a:lnTo>
                    <a:lnTo>
                      <a:pt x="254" y="244"/>
                    </a:lnTo>
                    <a:lnTo>
                      <a:pt x="252" y="254"/>
                    </a:lnTo>
                    <a:lnTo>
                      <a:pt x="246" y="261"/>
                    </a:lnTo>
                    <a:lnTo>
                      <a:pt x="242" y="270"/>
                    </a:lnTo>
                    <a:lnTo>
                      <a:pt x="242" y="283"/>
                    </a:lnTo>
                    <a:lnTo>
                      <a:pt x="242" y="309"/>
                    </a:lnTo>
                    <a:lnTo>
                      <a:pt x="242" y="317"/>
                    </a:lnTo>
                    <a:lnTo>
                      <a:pt x="242" y="325"/>
                    </a:lnTo>
                    <a:lnTo>
                      <a:pt x="247" y="333"/>
                    </a:lnTo>
                    <a:lnTo>
                      <a:pt x="250" y="351"/>
                    </a:lnTo>
                    <a:lnTo>
                      <a:pt x="250" y="364"/>
                    </a:lnTo>
                    <a:lnTo>
                      <a:pt x="254" y="373"/>
                    </a:lnTo>
                    <a:lnTo>
                      <a:pt x="256" y="385"/>
                    </a:lnTo>
                    <a:lnTo>
                      <a:pt x="263" y="394"/>
                    </a:lnTo>
                    <a:lnTo>
                      <a:pt x="272" y="394"/>
                    </a:lnTo>
                    <a:lnTo>
                      <a:pt x="276" y="403"/>
                    </a:lnTo>
                    <a:lnTo>
                      <a:pt x="284" y="404"/>
                    </a:lnTo>
                    <a:lnTo>
                      <a:pt x="293" y="404"/>
                    </a:lnTo>
                    <a:lnTo>
                      <a:pt x="302" y="408"/>
                    </a:lnTo>
                    <a:lnTo>
                      <a:pt x="303" y="415"/>
                    </a:lnTo>
                    <a:lnTo>
                      <a:pt x="306" y="424"/>
                    </a:lnTo>
                    <a:lnTo>
                      <a:pt x="315" y="434"/>
                    </a:lnTo>
                    <a:lnTo>
                      <a:pt x="325" y="439"/>
                    </a:lnTo>
                    <a:lnTo>
                      <a:pt x="329" y="446"/>
                    </a:lnTo>
                    <a:lnTo>
                      <a:pt x="332" y="454"/>
                    </a:lnTo>
                    <a:lnTo>
                      <a:pt x="334" y="467"/>
                    </a:lnTo>
                    <a:lnTo>
                      <a:pt x="337" y="476"/>
                    </a:lnTo>
                    <a:lnTo>
                      <a:pt x="338" y="486"/>
                    </a:lnTo>
                    <a:lnTo>
                      <a:pt x="341" y="493"/>
                    </a:lnTo>
                    <a:lnTo>
                      <a:pt x="345" y="502"/>
                    </a:lnTo>
                    <a:lnTo>
                      <a:pt x="354" y="519"/>
                    </a:lnTo>
                    <a:lnTo>
                      <a:pt x="354" y="527"/>
                    </a:lnTo>
                    <a:lnTo>
                      <a:pt x="347" y="524"/>
                    </a:lnTo>
                    <a:lnTo>
                      <a:pt x="338" y="524"/>
                    </a:lnTo>
                    <a:lnTo>
                      <a:pt x="329" y="524"/>
                    </a:lnTo>
                    <a:lnTo>
                      <a:pt x="321" y="523"/>
                    </a:lnTo>
                    <a:lnTo>
                      <a:pt x="312" y="519"/>
                    </a:lnTo>
                    <a:lnTo>
                      <a:pt x="303" y="519"/>
                    </a:lnTo>
                    <a:lnTo>
                      <a:pt x="294" y="514"/>
                    </a:lnTo>
                    <a:lnTo>
                      <a:pt x="286" y="508"/>
                    </a:lnTo>
                    <a:lnTo>
                      <a:pt x="278" y="508"/>
                    </a:lnTo>
                    <a:lnTo>
                      <a:pt x="268" y="508"/>
                    </a:lnTo>
                    <a:lnTo>
                      <a:pt x="260" y="508"/>
                    </a:lnTo>
                    <a:lnTo>
                      <a:pt x="252" y="509"/>
                    </a:lnTo>
                    <a:lnTo>
                      <a:pt x="242" y="509"/>
                    </a:lnTo>
                    <a:lnTo>
                      <a:pt x="234" y="509"/>
                    </a:lnTo>
                    <a:lnTo>
                      <a:pt x="226" y="509"/>
                    </a:lnTo>
                    <a:lnTo>
                      <a:pt x="216" y="509"/>
                    </a:lnTo>
                    <a:lnTo>
                      <a:pt x="208" y="509"/>
                    </a:lnTo>
                    <a:lnTo>
                      <a:pt x="204" y="519"/>
                    </a:lnTo>
                    <a:lnTo>
                      <a:pt x="196" y="519"/>
                    </a:lnTo>
                    <a:lnTo>
                      <a:pt x="187" y="523"/>
                    </a:lnTo>
                    <a:lnTo>
                      <a:pt x="179" y="519"/>
                    </a:lnTo>
                    <a:lnTo>
                      <a:pt x="144" y="519"/>
                    </a:lnTo>
                    <a:lnTo>
                      <a:pt x="66" y="454"/>
                    </a:lnTo>
                    <a:lnTo>
                      <a:pt x="24" y="383"/>
                    </a:lnTo>
                    <a:lnTo>
                      <a:pt x="0" y="31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5" name="Freeform 9"/>
              <p:cNvSpPr>
                <a:spLocks/>
              </p:cNvSpPr>
              <p:nvPr/>
            </p:nvSpPr>
            <p:spPr bwMode="auto">
              <a:xfrm>
                <a:off x="3389" y="1206"/>
                <a:ext cx="473" cy="856"/>
              </a:xfrm>
              <a:custGeom>
                <a:avLst/>
                <a:gdLst>
                  <a:gd name="T0" fmla="*/ 66 w 473"/>
                  <a:gd name="T1" fmla="*/ 32 h 856"/>
                  <a:gd name="T2" fmla="*/ 81 w 473"/>
                  <a:gd name="T3" fmla="*/ 64 h 856"/>
                  <a:gd name="T4" fmla="*/ 99 w 473"/>
                  <a:gd name="T5" fmla="*/ 99 h 856"/>
                  <a:gd name="T6" fmla="*/ 109 w 473"/>
                  <a:gd name="T7" fmla="*/ 133 h 856"/>
                  <a:gd name="T8" fmla="*/ 125 w 473"/>
                  <a:gd name="T9" fmla="*/ 166 h 856"/>
                  <a:gd name="T10" fmla="*/ 155 w 473"/>
                  <a:gd name="T11" fmla="*/ 183 h 856"/>
                  <a:gd name="T12" fmla="*/ 185 w 473"/>
                  <a:gd name="T13" fmla="*/ 205 h 856"/>
                  <a:gd name="T14" fmla="*/ 199 w 473"/>
                  <a:gd name="T15" fmla="*/ 252 h 856"/>
                  <a:gd name="T16" fmla="*/ 234 w 473"/>
                  <a:gd name="T17" fmla="*/ 268 h 856"/>
                  <a:gd name="T18" fmla="*/ 262 w 473"/>
                  <a:gd name="T19" fmla="*/ 288 h 856"/>
                  <a:gd name="T20" fmla="*/ 272 w 473"/>
                  <a:gd name="T21" fmla="*/ 324 h 856"/>
                  <a:gd name="T22" fmla="*/ 246 w 473"/>
                  <a:gd name="T23" fmla="*/ 349 h 856"/>
                  <a:gd name="T24" fmla="*/ 240 w 473"/>
                  <a:gd name="T25" fmla="*/ 384 h 856"/>
                  <a:gd name="T26" fmla="*/ 262 w 473"/>
                  <a:gd name="T27" fmla="*/ 410 h 856"/>
                  <a:gd name="T28" fmla="*/ 292 w 473"/>
                  <a:gd name="T29" fmla="*/ 402 h 856"/>
                  <a:gd name="T30" fmla="*/ 306 w 473"/>
                  <a:gd name="T31" fmla="*/ 368 h 856"/>
                  <a:gd name="T32" fmla="*/ 331 w 473"/>
                  <a:gd name="T33" fmla="*/ 355 h 856"/>
                  <a:gd name="T34" fmla="*/ 362 w 473"/>
                  <a:gd name="T35" fmla="*/ 376 h 856"/>
                  <a:gd name="T36" fmla="*/ 392 w 473"/>
                  <a:gd name="T37" fmla="*/ 394 h 856"/>
                  <a:gd name="T38" fmla="*/ 405 w 473"/>
                  <a:gd name="T39" fmla="*/ 432 h 856"/>
                  <a:gd name="T40" fmla="*/ 403 w 473"/>
                  <a:gd name="T41" fmla="*/ 478 h 856"/>
                  <a:gd name="T42" fmla="*/ 400 w 473"/>
                  <a:gd name="T43" fmla="*/ 512 h 856"/>
                  <a:gd name="T44" fmla="*/ 367 w 473"/>
                  <a:gd name="T45" fmla="*/ 527 h 856"/>
                  <a:gd name="T46" fmla="*/ 346 w 473"/>
                  <a:gd name="T47" fmla="*/ 550 h 856"/>
                  <a:gd name="T48" fmla="*/ 316 w 473"/>
                  <a:gd name="T49" fmla="*/ 573 h 856"/>
                  <a:gd name="T50" fmla="*/ 280 w 473"/>
                  <a:gd name="T51" fmla="*/ 580 h 856"/>
                  <a:gd name="T52" fmla="*/ 246 w 473"/>
                  <a:gd name="T53" fmla="*/ 576 h 856"/>
                  <a:gd name="T54" fmla="*/ 213 w 473"/>
                  <a:gd name="T55" fmla="*/ 568 h 856"/>
                  <a:gd name="T56" fmla="*/ 177 w 473"/>
                  <a:gd name="T57" fmla="*/ 576 h 856"/>
                  <a:gd name="T58" fmla="*/ 161 w 473"/>
                  <a:gd name="T59" fmla="*/ 612 h 856"/>
                  <a:gd name="T60" fmla="*/ 167 w 473"/>
                  <a:gd name="T61" fmla="*/ 649 h 856"/>
                  <a:gd name="T62" fmla="*/ 181 w 473"/>
                  <a:gd name="T63" fmla="*/ 689 h 856"/>
                  <a:gd name="T64" fmla="*/ 187 w 473"/>
                  <a:gd name="T65" fmla="*/ 721 h 856"/>
                  <a:gd name="T66" fmla="*/ 177 w 473"/>
                  <a:gd name="T67" fmla="*/ 749 h 856"/>
                  <a:gd name="T68" fmla="*/ 151 w 473"/>
                  <a:gd name="T69" fmla="*/ 776 h 856"/>
                  <a:gd name="T70" fmla="*/ 117 w 473"/>
                  <a:gd name="T71" fmla="*/ 786 h 856"/>
                  <a:gd name="T72" fmla="*/ 91 w 473"/>
                  <a:gd name="T73" fmla="*/ 800 h 856"/>
                  <a:gd name="T74" fmla="*/ 58 w 473"/>
                  <a:gd name="T75" fmla="*/ 809 h 856"/>
                  <a:gd name="T76" fmla="*/ 23 w 473"/>
                  <a:gd name="T77" fmla="*/ 809 h 856"/>
                  <a:gd name="T78" fmla="*/ 2 w 473"/>
                  <a:gd name="T79" fmla="*/ 824 h 856"/>
                  <a:gd name="T80" fmla="*/ 34 w 473"/>
                  <a:gd name="T81" fmla="*/ 834 h 856"/>
                  <a:gd name="T82" fmla="*/ 69 w 473"/>
                  <a:gd name="T83" fmla="*/ 856 h 856"/>
                  <a:gd name="T84" fmla="*/ 115 w 473"/>
                  <a:gd name="T85" fmla="*/ 843 h 856"/>
                  <a:gd name="T86" fmla="*/ 161 w 473"/>
                  <a:gd name="T87" fmla="*/ 842 h 856"/>
                  <a:gd name="T88" fmla="*/ 310 w 473"/>
                  <a:gd name="T89" fmla="*/ 759 h 856"/>
                  <a:gd name="T90" fmla="*/ 465 w 473"/>
                  <a:gd name="T91" fmla="*/ 521 h 856"/>
                  <a:gd name="T92" fmla="*/ 431 w 473"/>
                  <a:gd name="T93" fmla="*/ 244 h 856"/>
                  <a:gd name="T94" fmla="*/ 294 w 473"/>
                  <a:gd name="T95" fmla="*/ 82 h 856"/>
                  <a:gd name="T96" fmla="*/ 58 w 473"/>
                  <a:gd name="T97" fmla="*/ 0 h 85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73" h="856">
                    <a:moveTo>
                      <a:pt x="58" y="0"/>
                    </a:moveTo>
                    <a:lnTo>
                      <a:pt x="64" y="2"/>
                    </a:lnTo>
                    <a:lnTo>
                      <a:pt x="64" y="14"/>
                    </a:lnTo>
                    <a:lnTo>
                      <a:pt x="66" y="32"/>
                    </a:lnTo>
                    <a:lnTo>
                      <a:pt x="69" y="44"/>
                    </a:lnTo>
                    <a:lnTo>
                      <a:pt x="69" y="52"/>
                    </a:lnTo>
                    <a:lnTo>
                      <a:pt x="74" y="60"/>
                    </a:lnTo>
                    <a:lnTo>
                      <a:pt x="81" y="64"/>
                    </a:lnTo>
                    <a:lnTo>
                      <a:pt x="83" y="72"/>
                    </a:lnTo>
                    <a:lnTo>
                      <a:pt x="89" y="80"/>
                    </a:lnTo>
                    <a:lnTo>
                      <a:pt x="91" y="89"/>
                    </a:lnTo>
                    <a:lnTo>
                      <a:pt x="99" y="99"/>
                    </a:lnTo>
                    <a:lnTo>
                      <a:pt x="99" y="107"/>
                    </a:lnTo>
                    <a:lnTo>
                      <a:pt x="103" y="116"/>
                    </a:lnTo>
                    <a:lnTo>
                      <a:pt x="107" y="125"/>
                    </a:lnTo>
                    <a:lnTo>
                      <a:pt x="109" y="133"/>
                    </a:lnTo>
                    <a:lnTo>
                      <a:pt x="113" y="147"/>
                    </a:lnTo>
                    <a:lnTo>
                      <a:pt x="113" y="155"/>
                    </a:lnTo>
                    <a:lnTo>
                      <a:pt x="117" y="161"/>
                    </a:lnTo>
                    <a:lnTo>
                      <a:pt x="125" y="166"/>
                    </a:lnTo>
                    <a:lnTo>
                      <a:pt x="133" y="167"/>
                    </a:lnTo>
                    <a:lnTo>
                      <a:pt x="141" y="171"/>
                    </a:lnTo>
                    <a:lnTo>
                      <a:pt x="147" y="179"/>
                    </a:lnTo>
                    <a:lnTo>
                      <a:pt x="155" y="183"/>
                    </a:lnTo>
                    <a:lnTo>
                      <a:pt x="163" y="187"/>
                    </a:lnTo>
                    <a:lnTo>
                      <a:pt x="172" y="192"/>
                    </a:lnTo>
                    <a:lnTo>
                      <a:pt x="177" y="200"/>
                    </a:lnTo>
                    <a:lnTo>
                      <a:pt x="185" y="205"/>
                    </a:lnTo>
                    <a:lnTo>
                      <a:pt x="185" y="213"/>
                    </a:lnTo>
                    <a:lnTo>
                      <a:pt x="189" y="222"/>
                    </a:lnTo>
                    <a:lnTo>
                      <a:pt x="193" y="243"/>
                    </a:lnTo>
                    <a:lnTo>
                      <a:pt x="199" y="252"/>
                    </a:lnTo>
                    <a:lnTo>
                      <a:pt x="207" y="258"/>
                    </a:lnTo>
                    <a:lnTo>
                      <a:pt x="215" y="260"/>
                    </a:lnTo>
                    <a:lnTo>
                      <a:pt x="224" y="262"/>
                    </a:lnTo>
                    <a:lnTo>
                      <a:pt x="234" y="268"/>
                    </a:lnTo>
                    <a:lnTo>
                      <a:pt x="237" y="278"/>
                    </a:lnTo>
                    <a:lnTo>
                      <a:pt x="244" y="282"/>
                    </a:lnTo>
                    <a:lnTo>
                      <a:pt x="254" y="286"/>
                    </a:lnTo>
                    <a:lnTo>
                      <a:pt x="262" y="288"/>
                    </a:lnTo>
                    <a:lnTo>
                      <a:pt x="266" y="300"/>
                    </a:lnTo>
                    <a:lnTo>
                      <a:pt x="275" y="307"/>
                    </a:lnTo>
                    <a:lnTo>
                      <a:pt x="275" y="315"/>
                    </a:lnTo>
                    <a:lnTo>
                      <a:pt x="272" y="324"/>
                    </a:lnTo>
                    <a:lnTo>
                      <a:pt x="264" y="329"/>
                    </a:lnTo>
                    <a:lnTo>
                      <a:pt x="258" y="337"/>
                    </a:lnTo>
                    <a:lnTo>
                      <a:pt x="250" y="342"/>
                    </a:lnTo>
                    <a:lnTo>
                      <a:pt x="246" y="349"/>
                    </a:lnTo>
                    <a:lnTo>
                      <a:pt x="246" y="358"/>
                    </a:lnTo>
                    <a:lnTo>
                      <a:pt x="244" y="368"/>
                    </a:lnTo>
                    <a:lnTo>
                      <a:pt x="240" y="376"/>
                    </a:lnTo>
                    <a:lnTo>
                      <a:pt x="240" y="384"/>
                    </a:lnTo>
                    <a:lnTo>
                      <a:pt x="242" y="392"/>
                    </a:lnTo>
                    <a:lnTo>
                      <a:pt x="246" y="401"/>
                    </a:lnTo>
                    <a:lnTo>
                      <a:pt x="254" y="406"/>
                    </a:lnTo>
                    <a:lnTo>
                      <a:pt x="262" y="410"/>
                    </a:lnTo>
                    <a:lnTo>
                      <a:pt x="270" y="415"/>
                    </a:lnTo>
                    <a:lnTo>
                      <a:pt x="280" y="415"/>
                    </a:lnTo>
                    <a:lnTo>
                      <a:pt x="288" y="410"/>
                    </a:lnTo>
                    <a:lnTo>
                      <a:pt x="292" y="402"/>
                    </a:lnTo>
                    <a:lnTo>
                      <a:pt x="292" y="394"/>
                    </a:lnTo>
                    <a:lnTo>
                      <a:pt x="296" y="385"/>
                    </a:lnTo>
                    <a:lnTo>
                      <a:pt x="300" y="375"/>
                    </a:lnTo>
                    <a:lnTo>
                      <a:pt x="306" y="368"/>
                    </a:lnTo>
                    <a:lnTo>
                      <a:pt x="306" y="359"/>
                    </a:lnTo>
                    <a:lnTo>
                      <a:pt x="314" y="355"/>
                    </a:lnTo>
                    <a:lnTo>
                      <a:pt x="322" y="354"/>
                    </a:lnTo>
                    <a:lnTo>
                      <a:pt x="331" y="355"/>
                    </a:lnTo>
                    <a:lnTo>
                      <a:pt x="340" y="359"/>
                    </a:lnTo>
                    <a:lnTo>
                      <a:pt x="348" y="364"/>
                    </a:lnTo>
                    <a:lnTo>
                      <a:pt x="357" y="366"/>
                    </a:lnTo>
                    <a:lnTo>
                      <a:pt x="362" y="376"/>
                    </a:lnTo>
                    <a:lnTo>
                      <a:pt x="370" y="380"/>
                    </a:lnTo>
                    <a:lnTo>
                      <a:pt x="376" y="388"/>
                    </a:lnTo>
                    <a:lnTo>
                      <a:pt x="383" y="392"/>
                    </a:lnTo>
                    <a:lnTo>
                      <a:pt x="392" y="394"/>
                    </a:lnTo>
                    <a:lnTo>
                      <a:pt x="398" y="402"/>
                    </a:lnTo>
                    <a:lnTo>
                      <a:pt x="400" y="415"/>
                    </a:lnTo>
                    <a:lnTo>
                      <a:pt x="403" y="424"/>
                    </a:lnTo>
                    <a:lnTo>
                      <a:pt x="405" y="432"/>
                    </a:lnTo>
                    <a:lnTo>
                      <a:pt x="403" y="448"/>
                    </a:lnTo>
                    <a:lnTo>
                      <a:pt x="403" y="456"/>
                    </a:lnTo>
                    <a:lnTo>
                      <a:pt x="403" y="471"/>
                    </a:lnTo>
                    <a:lnTo>
                      <a:pt x="403" y="478"/>
                    </a:lnTo>
                    <a:lnTo>
                      <a:pt x="403" y="486"/>
                    </a:lnTo>
                    <a:lnTo>
                      <a:pt x="403" y="497"/>
                    </a:lnTo>
                    <a:lnTo>
                      <a:pt x="403" y="504"/>
                    </a:lnTo>
                    <a:lnTo>
                      <a:pt x="400" y="512"/>
                    </a:lnTo>
                    <a:lnTo>
                      <a:pt x="393" y="517"/>
                    </a:lnTo>
                    <a:lnTo>
                      <a:pt x="384" y="522"/>
                    </a:lnTo>
                    <a:lnTo>
                      <a:pt x="376" y="525"/>
                    </a:lnTo>
                    <a:lnTo>
                      <a:pt x="367" y="527"/>
                    </a:lnTo>
                    <a:lnTo>
                      <a:pt x="362" y="533"/>
                    </a:lnTo>
                    <a:lnTo>
                      <a:pt x="358" y="542"/>
                    </a:lnTo>
                    <a:lnTo>
                      <a:pt x="352" y="550"/>
                    </a:lnTo>
                    <a:lnTo>
                      <a:pt x="346" y="550"/>
                    </a:lnTo>
                    <a:lnTo>
                      <a:pt x="336" y="554"/>
                    </a:lnTo>
                    <a:lnTo>
                      <a:pt x="331" y="564"/>
                    </a:lnTo>
                    <a:lnTo>
                      <a:pt x="324" y="572"/>
                    </a:lnTo>
                    <a:lnTo>
                      <a:pt x="316" y="573"/>
                    </a:lnTo>
                    <a:lnTo>
                      <a:pt x="306" y="578"/>
                    </a:lnTo>
                    <a:lnTo>
                      <a:pt x="298" y="582"/>
                    </a:lnTo>
                    <a:lnTo>
                      <a:pt x="290" y="584"/>
                    </a:lnTo>
                    <a:lnTo>
                      <a:pt x="280" y="580"/>
                    </a:lnTo>
                    <a:lnTo>
                      <a:pt x="272" y="578"/>
                    </a:lnTo>
                    <a:lnTo>
                      <a:pt x="264" y="578"/>
                    </a:lnTo>
                    <a:lnTo>
                      <a:pt x="254" y="578"/>
                    </a:lnTo>
                    <a:lnTo>
                      <a:pt x="246" y="576"/>
                    </a:lnTo>
                    <a:lnTo>
                      <a:pt x="239" y="572"/>
                    </a:lnTo>
                    <a:lnTo>
                      <a:pt x="229" y="568"/>
                    </a:lnTo>
                    <a:lnTo>
                      <a:pt x="221" y="568"/>
                    </a:lnTo>
                    <a:lnTo>
                      <a:pt x="213" y="568"/>
                    </a:lnTo>
                    <a:lnTo>
                      <a:pt x="203" y="568"/>
                    </a:lnTo>
                    <a:lnTo>
                      <a:pt x="195" y="568"/>
                    </a:lnTo>
                    <a:lnTo>
                      <a:pt x="187" y="573"/>
                    </a:lnTo>
                    <a:lnTo>
                      <a:pt x="177" y="576"/>
                    </a:lnTo>
                    <a:lnTo>
                      <a:pt x="173" y="584"/>
                    </a:lnTo>
                    <a:lnTo>
                      <a:pt x="173" y="598"/>
                    </a:lnTo>
                    <a:lnTo>
                      <a:pt x="167" y="606"/>
                    </a:lnTo>
                    <a:lnTo>
                      <a:pt x="161" y="612"/>
                    </a:lnTo>
                    <a:lnTo>
                      <a:pt x="159" y="629"/>
                    </a:lnTo>
                    <a:lnTo>
                      <a:pt x="159" y="636"/>
                    </a:lnTo>
                    <a:lnTo>
                      <a:pt x="161" y="644"/>
                    </a:lnTo>
                    <a:lnTo>
                      <a:pt x="167" y="649"/>
                    </a:lnTo>
                    <a:lnTo>
                      <a:pt x="167" y="657"/>
                    </a:lnTo>
                    <a:lnTo>
                      <a:pt x="172" y="666"/>
                    </a:lnTo>
                    <a:lnTo>
                      <a:pt x="177" y="675"/>
                    </a:lnTo>
                    <a:lnTo>
                      <a:pt x="181" y="689"/>
                    </a:lnTo>
                    <a:lnTo>
                      <a:pt x="185" y="695"/>
                    </a:lnTo>
                    <a:lnTo>
                      <a:pt x="185" y="705"/>
                    </a:lnTo>
                    <a:lnTo>
                      <a:pt x="185" y="715"/>
                    </a:lnTo>
                    <a:lnTo>
                      <a:pt x="187" y="721"/>
                    </a:lnTo>
                    <a:lnTo>
                      <a:pt x="193" y="725"/>
                    </a:lnTo>
                    <a:lnTo>
                      <a:pt x="193" y="736"/>
                    </a:lnTo>
                    <a:lnTo>
                      <a:pt x="187" y="743"/>
                    </a:lnTo>
                    <a:lnTo>
                      <a:pt x="177" y="749"/>
                    </a:lnTo>
                    <a:lnTo>
                      <a:pt x="173" y="756"/>
                    </a:lnTo>
                    <a:lnTo>
                      <a:pt x="165" y="764"/>
                    </a:lnTo>
                    <a:lnTo>
                      <a:pt x="155" y="769"/>
                    </a:lnTo>
                    <a:lnTo>
                      <a:pt x="151" y="776"/>
                    </a:lnTo>
                    <a:lnTo>
                      <a:pt x="143" y="782"/>
                    </a:lnTo>
                    <a:lnTo>
                      <a:pt x="135" y="785"/>
                    </a:lnTo>
                    <a:lnTo>
                      <a:pt x="125" y="786"/>
                    </a:lnTo>
                    <a:lnTo>
                      <a:pt x="117" y="786"/>
                    </a:lnTo>
                    <a:lnTo>
                      <a:pt x="109" y="791"/>
                    </a:lnTo>
                    <a:lnTo>
                      <a:pt x="107" y="799"/>
                    </a:lnTo>
                    <a:lnTo>
                      <a:pt x="100" y="800"/>
                    </a:lnTo>
                    <a:lnTo>
                      <a:pt x="91" y="800"/>
                    </a:lnTo>
                    <a:lnTo>
                      <a:pt x="83" y="804"/>
                    </a:lnTo>
                    <a:lnTo>
                      <a:pt x="75" y="808"/>
                    </a:lnTo>
                    <a:lnTo>
                      <a:pt x="66" y="809"/>
                    </a:lnTo>
                    <a:lnTo>
                      <a:pt x="58" y="809"/>
                    </a:lnTo>
                    <a:lnTo>
                      <a:pt x="49" y="809"/>
                    </a:lnTo>
                    <a:lnTo>
                      <a:pt x="40" y="809"/>
                    </a:lnTo>
                    <a:lnTo>
                      <a:pt x="32" y="809"/>
                    </a:lnTo>
                    <a:lnTo>
                      <a:pt x="23" y="809"/>
                    </a:lnTo>
                    <a:lnTo>
                      <a:pt x="14" y="809"/>
                    </a:lnTo>
                    <a:lnTo>
                      <a:pt x="6" y="809"/>
                    </a:lnTo>
                    <a:lnTo>
                      <a:pt x="0" y="818"/>
                    </a:lnTo>
                    <a:lnTo>
                      <a:pt x="2" y="824"/>
                    </a:lnTo>
                    <a:lnTo>
                      <a:pt x="10" y="830"/>
                    </a:lnTo>
                    <a:lnTo>
                      <a:pt x="18" y="830"/>
                    </a:lnTo>
                    <a:lnTo>
                      <a:pt x="26" y="830"/>
                    </a:lnTo>
                    <a:lnTo>
                      <a:pt x="34" y="834"/>
                    </a:lnTo>
                    <a:lnTo>
                      <a:pt x="43" y="834"/>
                    </a:lnTo>
                    <a:lnTo>
                      <a:pt x="52" y="834"/>
                    </a:lnTo>
                    <a:lnTo>
                      <a:pt x="60" y="838"/>
                    </a:lnTo>
                    <a:lnTo>
                      <a:pt x="69" y="856"/>
                    </a:lnTo>
                    <a:lnTo>
                      <a:pt x="85" y="856"/>
                    </a:lnTo>
                    <a:lnTo>
                      <a:pt x="103" y="854"/>
                    </a:lnTo>
                    <a:lnTo>
                      <a:pt x="109" y="848"/>
                    </a:lnTo>
                    <a:lnTo>
                      <a:pt x="115" y="843"/>
                    </a:lnTo>
                    <a:lnTo>
                      <a:pt x="125" y="842"/>
                    </a:lnTo>
                    <a:lnTo>
                      <a:pt x="135" y="842"/>
                    </a:lnTo>
                    <a:lnTo>
                      <a:pt x="151" y="842"/>
                    </a:lnTo>
                    <a:lnTo>
                      <a:pt x="161" y="842"/>
                    </a:lnTo>
                    <a:lnTo>
                      <a:pt x="167" y="842"/>
                    </a:lnTo>
                    <a:lnTo>
                      <a:pt x="169" y="834"/>
                    </a:lnTo>
                    <a:lnTo>
                      <a:pt x="244" y="800"/>
                    </a:lnTo>
                    <a:lnTo>
                      <a:pt x="310" y="759"/>
                    </a:lnTo>
                    <a:lnTo>
                      <a:pt x="372" y="705"/>
                    </a:lnTo>
                    <a:lnTo>
                      <a:pt x="413" y="649"/>
                    </a:lnTo>
                    <a:lnTo>
                      <a:pt x="443" y="593"/>
                    </a:lnTo>
                    <a:lnTo>
                      <a:pt x="465" y="521"/>
                    </a:lnTo>
                    <a:lnTo>
                      <a:pt x="473" y="448"/>
                    </a:lnTo>
                    <a:lnTo>
                      <a:pt x="470" y="375"/>
                    </a:lnTo>
                    <a:lnTo>
                      <a:pt x="460" y="315"/>
                    </a:lnTo>
                    <a:lnTo>
                      <a:pt x="431" y="244"/>
                    </a:lnTo>
                    <a:lnTo>
                      <a:pt x="409" y="200"/>
                    </a:lnTo>
                    <a:lnTo>
                      <a:pt x="370" y="155"/>
                    </a:lnTo>
                    <a:lnTo>
                      <a:pt x="336" y="113"/>
                    </a:lnTo>
                    <a:lnTo>
                      <a:pt x="294" y="82"/>
                    </a:lnTo>
                    <a:lnTo>
                      <a:pt x="237" y="56"/>
                    </a:lnTo>
                    <a:lnTo>
                      <a:pt x="177" y="32"/>
                    </a:lnTo>
                    <a:lnTo>
                      <a:pt x="121" y="8"/>
                    </a:lnTo>
                    <a:lnTo>
                      <a:pt x="58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11" name="Freeform 10"/>
            <p:cNvSpPr>
              <a:spLocks/>
            </p:cNvSpPr>
            <p:nvPr/>
          </p:nvSpPr>
          <p:spPr bwMode="auto">
            <a:xfrm>
              <a:off x="2900" y="1191"/>
              <a:ext cx="835" cy="886"/>
            </a:xfrm>
            <a:custGeom>
              <a:avLst/>
              <a:gdLst>
                <a:gd name="T0" fmla="*/ 784 w 835"/>
                <a:gd name="T1" fmla="*/ 85 h 886"/>
                <a:gd name="T2" fmla="*/ 720 w 835"/>
                <a:gd name="T3" fmla="*/ 51 h 886"/>
                <a:gd name="T4" fmla="*/ 661 w 835"/>
                <a:gd name="T5" fmla="*/ 30 h 886"/>
                <a:gd name="T6" fmla="*/ 606 w 835"/>
                <a:gd name="T7" fmla="*/ 13 h 886"/>
                <a:gd name="T8" fmla="*/ 547 w 835"/>
                <a:gd name="T9" fmla="*/ 0 h 886"/>
                <a:gd name="T10" fmla="*/ 462 w 835"/>
                <a:gd name="T11" fmla="*/ 0 h 886"/>
                <a:gd name="T12" fmla="*/ 389 w 835"/>
                <a:gd name="T13" fmla="*/ 8 h 886"/>
                <a:gd name="T14" fmla="*/ 332 w 835"/>
                <a:gd name="T15" fmla="*/ 24 h 886"/>
                <a:gd name="T16" fmla="*/ 281 w 835"/>
                <a:gd name="T17" fmla="*/ 43 h 886"/>
                <a:gd name="T18" fmla="*/ 223 w 835"/>
                <a:gd name="T19" fmla="*/ 63 h 886"/>
                <a:gd name="T20" fmla="*/ 179 w 835"/>
                <a:gd name="T21" fmla="*/ 98 h 886"/>
                <a:gd name="T22" fmla="*/ 128 w 835"/>
                <a:gd name="T23" fmla="*/ 137 h 886"/>
                <a:gd name="T24" fmla="*/ 90 w 835"/>
                <a:gd name="T25" fmla="*/ 181 h 886"/>
                <a:gd name="T26" fmla="*/ 63 w 835"/>
                <a:gd name="T27" fmla="*/ 232 h 886"/>
                <a:gd name="T28" fmla="*/ 26 w 835"/>
                <a:gd name="T29" fmla="*/ 298 h 886"/>
                <a:gd name="T30" fmla="*/ 12 w 835"/>
                <a:gd name="T31" fmla="*/ 349 h 886"/>
                <a:gd name="T32" fmla="*/ 3 w 835"/>
                <a:gd name="T33" fmla="*/ 421 h 886"/>
                <a:gd name="T34" fmla="*/ 0 w 835"/>
                <a:gd name="T35" fmla="*/ 490 h 886"/>
                <a:gd name="T36" fmla="*/ 22 w 835"/>
                <a:gd name="T37" fmla="*/ 582 h 886"/>
                <a:gd name="T38" fmla="*/ 59 w 835"/>
                <a:gd name="T39" fmla="*/ 650 h 886"/>
                <a:gd name="T40" fmla="*/ 102 w 835"/>
                <a:gd name="T41" fmla="*/ 716 h 886"/>
                <a:gd name="T42" fmla="*/ 157 w 835"/>
                <a:gd name="T43" fmla="*/ 771 h 886"/>
                <a:gd name="T44" fmla="*/ 213 w 835"/>
                <a:gd name="T45" fmla="*/ 808 h 886"/>
                <a:gd name="T46" fmla="*/ 287 w 835"/>
                <a:gd name="T47" fmla="*/ 848 h 886"/>
                <a:gd name="T48" fmla="*/ 351 w 835"/>
                <a:gd name="T49" fmla="*/ 869 h 886"/>
                <a:gd name="T50" fmla="*/ 419 w 835"/>
                <a:gd name="T51" fmla="*/ 882 h 886"/>
                <a:gd name="T52" fmla="*/ 482 w 835"/>
                <a:gd name="T53" fmla="*/ 886 h 886"/>
                <a:gd name="T54" fmla="*/ 452 w 835"/>
                <a:gd name="T55" fmla="*/ 864 h 886"/>
                <a:gd name="T56" fmla="*/ 372 w 835"/>
                <a:gd name="T57" fmla="*/ 853 h 886"/>
                <a:gd name="T58" fmla="*/ 311 w 835"/>
                <a:gd name="T59" fmla="*/ 836 h 886"/>
                <a:gd name="T60" fmla="*/ 252 w 835"/>
                <a:gd name="T61" fmla="*/ 805 h 886"/>
                <a:gd name="T62" fmla="*/ 191 w 835"/>
                <a:gd name="T63" fmla="*/ 770 h 886"/>
                <a:gd name="T64" fmla="*/ 141 w 835"/>
                <a:gd name="T65" fmla="*/ 729 h 886"/>
                <a:gd name="T66" fmla="*/ 98 w 835"/>
                <a:gd name="T67" fmla="*/ 684 h 886"/>
                <a:gd name="T68" fmla="*/ 65 w 835"/>
                <a:gd name="T69" fmla="*/ 626 h 886"/>
                <a:gd name="T70" fmla="*/ 29 w 835"/>
                <a:gd name="T71" fmla="*/ 528 h 886"/>
                <a:gd name="T72" fmla="*/ 20 w 835"/>
                <a:gd name="T73" fmla="*/ 463 h 886"/>
                <a:gd name="T74" fmla="*/ 26 w 835"/>
                <a:gd name="T75" fmla="*/ 386 h 886"/>
                <a:gd name="T76" fmla="*/ 39 w 835"/>
                <a:gd name="T77" fmla="*/ 303 h 886"/>
                <a:gd name="T78" fmla="*/ 73 w 835"/>
                <a:gd name="T79" fmla="*/ 247 h 886"/>
                <a:gd name="T80" fmla="*/ 120 w 835"/>
                <a:gd name="T81" fmla="*/ 183 h 886"/>
                <a:gd name="T82" fmla="*/ 179 w 835"/>
                <a:gd name="T83" fmla="*/ 127 h 886"/>
                <a:gd name="T84" fmla="*/ 230 w 835"/>
                <a:gd name="T85" fmla="*/ 89 h 886"/>
                <a:gd name="T86" fmla="*/ 282 w 835"/>
                <a:gd name="T87" fmla="*/ 64 h 886"/>
                <a:gd name="T88" fmla="*/ 347 w 835"/>
                <a:gd name="T89" fmla="*/ 43 h 886"/>
                <a:gd name="T90" fmla="*/ 417 w 835"/>
                <a:gd name="T91" fmla="*/ 26 h 886"/>
                <a:gd name="T92" fmla="*/ 495 w 835"/>
                <a:gd name="T93" fmla="*/ 20 h 886"/>
                <a:gd name="T94" fmla="*/ 580 w 835"/>
                <a:gd name="T95" fmla="*/ 26 h 886"/>
                <a:gd name="T96" fmla="*/ 647 w 835"/>
                <a:gd name="T97" fmla="*/ 47 h 886"/>
                <a:gd name="T98" fmla="*/ 712 w 835"/>
                <a:gd name="T99" fmla="*/ 75 h 886"/>
                <a:gd name="T100" fmla="*/ 773 w 835"/>
                <a:gd name="T101" fmla="*/ 104 h 886"/>
                <a:gd name="T102" fmla="*/ 835 w 835"/>
                <a:gd name="T103" fmla="*/ 141 h 886"/>
                <a:gd name="T104" fmla="*/ 784 w 835"/>
                <a:gd name="T105" fmla="*/ 85 h 88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35" h="886">
                  <a:moveTo>
                    <a:pt x="784" y="85"/>
                  </a:moveTo>
                  <a:lnTo>
                    <a:pt x="720" y="51"/>
                  </a:lnTo>
                  <a:lnTo>
                    <a:pt x="661" y="30"/>
                  </a:lnTo>
                  <a:lnTo>
                    <a:pt x="606" y="13"/>
                  </a:lnTo>
                  <a:lnTo>
                    <a:pt x="547" y="0"/>
                  </a:lnTo>
                  <a:lnTo>
                    <a:pt x="462" y="0"/>
                  </a:lnTo>
                  <a:lnTo>
                    <a:pt x="389" y="8"/>
                  </a:lnTo>
                  <a:lnTo>
                    <a:pt x="332" y="24"/>
                  </a:lnTo>
                  <a:lnTo>
                    <a:pt x="281" y="43"/>
                  </a:lnTo>
                  <a:lnTo>
                    <a:pt x="223" y="63"/>
                  </a:lnTo>
                  <a:lnTo>
                    <a:pt x="179" y="98"/>
                  </a:lnTo>
                  <a:lnTo>
                    <a:pt x="128" y="137"/>
                  </a:lnTo>
                  <a:lnTo>
                    <a:pt x="90" y="181"/>
                  </a:lnTo>
                  <a:lnTo>
                    <a:pt x="63" y="232"/>
                  </a:lnTo>
                  <a:lnTo>
                    <a:pt x="26" y="298"/>
                  </a:lnTo>
                  <a:lnTo>
                    <a:pt x="12" y="349"/>
                  </a:lnTo>
                  <a:lnTo>
                    <a:pt x="3" y="421"/>
                  </a:lnTo>
                  <a:lnTo>
                    <a:pt x="0" y="490"/>
                  </a:lnTo>
                  <a:lnTo>
                    <a:pt x="22" y="582"/>
                  </a:lnTo>
                  <a:lnTo>
                    <a:pt x="59" y="650"/>
                  </a:lnTo>
                  <a:lnTo>
                    <a:pt x="102" y="716"/>
                  </a:lnTo>
                  <a:lnTo>
                    <a:pt x="157" y="771"/>
                  </a:lnTo>
                  <a:lnTo>
                    <a:pt x="213" y="808"/>
                  </a:lnTo>
                  <a:lnTo>
                    <a:pt x="287" y="848"/>
                  </a:lnTo>
                  <a:lnTo>
                    <a:pt x="351" y="869"/>
                  </a:lnTo>
                  <a:lnTo>
                    <a:pt x="419" y="882"/>
                  </a:lnTo>
                  <a:lnTo>
                    <a:pt x="482" y="886"/>
                  </a:lnTo>
                  <a:lnTo>
                    <a:pt x="452" y="864"/>
                  </a:lnTo>
                  <a:lnTo>
                    <a:pt x="372" y="853"/>
                  </a:lnTo>
                  <a:lnTo>
                    <a:pt x="311" y="836"/>
                  </a:lnTo>
                  <a:lnTo>
                    <a:pt x="252" y="805"/>
                  </a:lnTo>
                  <a:lnTo>
                    <a:pt x="191" y="770"/>
                  </a:lnTo>
                  <a:lnTo>
                    <a:pt x="141" y="729"/>
                  </a:lnTo>
                  <a:lnTo>
                    <a:pt x="98" y="684"/>
                  </a:lnTo>
                  <a:lnTo>
                    <a:pt x="65" y="626"/>
                  </a:lnTo>
                  <a:lnTo>
                    <a:pt x="29" y="528"/>
                  </a:lnTo>
                  <a:lnTo>
                    <a:pt x="20" y="463"/>
                  </a:lnTo>
                  <a:lnTo>
                    <a:pt x="26" y="386"/>
                  </a:lnTo>
                  <a:lnTo>
                    <a:pt x="39" y="303"/>
                  </a:lnTo>
                  <a:lnTo>
                    <a:pt x="73" y="247"/>
                  </a:lnTo>
                  <a:lnTo>
                    <a:pt x="120" y="183"/>
                  </a:lnTo>
                  <a:lnTo>
                    <a:pt x="179" y="127"/>
                  </a:lnTo>
                  <a:lnTo>
                    <a:pt x="230" y="89"/>
                  </a:lnTo>
                  <a:lnTo>
                    <a:pt x="282" y="64"/>
                  </a:lnTo>
                  <a:lnTo>
                    <a:pt x="347" y="43"/>
                  </a:lnTo>
                  <a:lnTo>
                    <a:pt x="417" y="26"/>
                  </a:lnTo>
                  <a:lnTo>
                    <a:pt x="495" y="20"/>
                  </a:lnTo>
                  <a:lnTo>
                    <a:pt x="580" y="26"/>
                  </a:lnTo>
                  <a:lnTo>
                    <a:pt x="647" y="47"/>
                  </a:lnTo>
                  <a:lnTo>
                    <a:pt x="712" y="75"/>
                  </a:lnTo>
                  <a:lnTo>
                    <a:pt x="773" y="104"/>
                  </a:lnTo>
                  <a:lnTo>
                    <a:pt x="835" y="141"/>
                  </a:lnTo>
                  <a:lnTo>
                    <a:pt x="784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Freeform 11"/>
            <p:cNvSpPr>
              <a:spLocks/>
            </p:cNvSpPr>
            <p:nvPr/>
          </p:nvSpPr>
          <p:spPr bwMode="auto">
            <a:xfrm>
              <a:off x="3267" y="1258"/>
              <a:ext cx="605" cy="821"/>
            </a:xfrm>
            <a:custGeom>
              <a:avLst/>
              <a:gdLst>
                <a:gd name="T0" fmla="*/ 468 w 605"/>
                <a:gd name="T1" fmla="*/ 54 h 821"/>
                <a:gd name="T2" fmla="*/ 408 w 605"/>
                <a:gd name="T3" fmla="*/ 12 h 821"/>
                <a:gd name="T4" fmla="*/ 362 w 605"/>
                <a:gd name="T5" fmla="*/ 0 h 821"/>
                <a:gd name="T6" fmla="*/ 441 w 605"/>
                <a:gd name="T7" fmla="*/ 54 h 821"/>
                <a:gd name="T8" fmla="*/ 475 w 605"/>
                <a:gd name="T9" fmla="*/ 95 h 821"/>
                <a:gd name="T10" fmla="*/ 522 w 605"/>
                <a:gd name="T11" fmla="*/ 157 h 821"/>
                <a:gd name="T12" fmla="*/ 551 w 605"/>
                <a:gd name="T13" fmla="*/ 216 h 821"/>
                <a:gd name="T14" fmla="*/ 573 w 605"/>
                <a:gd name="T15" fmla="*/ 268 h 821"/>
                <a:gd name="T16" fmla="*/ 587 w 605"/>
                <a:gd name="T17" fmla="*/ 328 h 821"/>
                <a:gd name="T18" fmla="*/ 587 w 605"/>
                <a:gd name="T19" fmla="*/ 397 h 821"/>
                <a:gd name="T20" fmla="*/ 582 w 605"/>
                <a:gd name="T21" fmla="*/ 451 h 821"/>
                <a:gd name="T22" fmla="*/ 562 w 605"/>
                <a:gd name="T23" fmla="*/ 510 h 821"/>
                <a:gd name="T24" fmla="*/ 541 w 605"/>
                <a:gd name="T25" fmla="*/ 559 h 821"/>
                <a:gd name="T26" fmla="*/ 505 w 605"/>
                <a:gd name="T27" fmla="*/ 617 h 821"/>
                <a:gd name="T28" fmla="*/ 455 w 605"/>
                <a:gd name="T29" fmla="*/ 669 h 821"/>
                <a:gd name="T30" fmla="*/ 403 w 605"/>
                <a:gd name="T31" fmla="*/ 713 h 821"/>
                <a:gd name="T32" fmla="*/ 351 w 605"/>
                <a:gd name="T33" fmla="*/ 739 h 821"/>
                <a:gd name="T34" fmla="*/ 292 w 605"/>
                <a:gd name="T35" fmla="*/ 772 h 821"/>
                <a:gd name="T36" fmla="*/ 236 w 605"/>
                <a:gd name="T37" fmla="*/ 791 h 821"/>
                <a:gd name="T38" fmla="*/ 175 w 605"/>
                <a:gd name="T39" fmla="*/ 799 h 821"/>
                <a:gd name="T40" fmla="*/ 119 w 605"/>
                <a:gd name="T41" fmla="*/ 803 h 821"/>
                <a:gd name="T42" fmla="*/ 48 w 605"/>
                <a:gd name="T43" fmla="*/ 799 h 821"/>
                <a:gd name="T44" fmla="*/ 0 w 605"/>
                <a:gd name="T45" fmla="*/ 798 h 821"/>
                <a:gd name="T46" fmla="*/ 96 w 605"/>
                <a:gd name="T47" fmla="*/ 821 h 821"/>
                <a:gd name="T48" fmla="*/ 180 w 605"/>
                <a:gd name="T49" fmla="*/ 821 h 821"/>
                <a:gd name="T50" fmla="*/ 270 w 605"/>
                <a:gd name="T51" fmla="*/ 803 h 821"/>
                <a:gd name="T52" fmla="*/ 334 w 605"/>
                <a:gd name="T53" fmla="*/ 787 h 821"/>
                <a:gd name="T54" fmla="*/ 395 w 605"/>
                <a:gd name="T55" fmla="*/ 741 h 821"/>
                <a:gd name="T56" fmla="*/ 475 w 605"/>
                <a:gd name="T57" fmla="*/ 686 h 821"/>
                <a:gd name="T58" fmla="*/ 518 w 605"/>
                <a:gd name="T59" fmla="*/ 636 h 821"/>
                <a:gd name="T60" fmla="*/ 556 w 605"/>
                <a:gd name="T61" fmla="*/ 576 h 821"/>
                <a:gd name="T62" fmla="*/ 583 w 605"/>
                <a:gd name="T63" fmla="*/ 506 h 821"/>
                <a:gd name="T64" fmla="*/ 601 w 605"/>
                <a:gd name="T65" fmla="*/ 459 h 821"/>
                <a:gd name="T66" fmla="*/ 605 w 605"/>
                <a:gd name="T67" fmla="*/ 384 h 821"/>
                <a:gd name="T68" fmla="*/ 603 w 605"/>
                <a:gd name="T69" fmla="*/ 326 h 821"/>
                <a:gd name="T70" fmla="*/ 595 w 605"/>
                <a:gd name="T71" fmla="*/ 255 h 821"/>
                <a:gd name="T72" fmla="*/ 573 w 605"/>
                <a:gd name="T73" fmla="*/ 203 h 821"/>
                <a:gd name="T74" fmla="*/ 545 w 605"/>
                <a:gd name="T75" fmla="*/ 153 h 821"/>
                <a:gd name="T76" fmla="*/ 514 w 605"/>
                <a:gd name="T77" fmla="*/ 109 h 821"/>
                <a:gd name="T78" fmla="*/ 468 w 605"/>
                <a:gd name="T79" fmla="*/ 54 h 82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05" h="821">
                  <a:moveTo>
                    <a:pt x="468" y="54"/>
                  </a:moveTo>
                  <a:lnTo>
                    <a:pt x="408" y="12"/>
                  </a:lnTo>
                  <a:lnTo>
                    <a:pt x="362" y="0"/>
                  </a:lnTo>
                  <a:lnTo>
                    <a:pt x="441" y="54"/>
                  </a:lnTo>
                  <a:lnTo>
                    <a:pt x="475" y="95"/>
                  </a:lnTo>
                  <a:lnTo>
                    <a:pt x="522" y="157"/>
                  </a:lnTo>
                  <a:lnTo>
                    <a:pt x="551" y="216"/>
                  </a:lnTo>
                  <a:lnTo>
                    <a:pt x="573" y="268"/>
                  </a:lnTo>
                  <a:lnTo>
                    <a:pt x="587" y="328"/>
                  </a:lnTo>
                  <a:lnTo>
                    <a:pt x="587" y="397"/>
                  </a:lnTo>
                  <a:lnTo>
                    <a:pt x="582" y="451"/>
                  </a:lnTo>
                  <a:lnTo>
                    <a:pt x="562" y="510"/>
                  </a:lnTo>
                  <a:lnTo>
                    <a:pt x="541" y="559"/>
                  </a:lnTo>
                  <a:lnTo>
                    <a:pt x="505" y="617"/>
                  </a:lnTo>
                  <a:lnTo>
                    <a:pt x="455" y="669"/>
                  </a:lnTo>
                  <a:lnTo>
                    <a:pt x="403" y="713"/>
                  </a:lnTo>
                  <a:lnTo>
                    <a:pt x="351" y="739"/>
                  </a:lnTo>
                  <a:lnTo>
                    <a:pt x="292" y="772"/>
                  </a:lnTo>
                  <a:lnTo>
                    <a:pt x="236" y="791"/>
                  </a:lnTo>
                  <a:lnTo>
                    <a:pt x="175" y="799"/>
                  </a:lnTo>
                  <a:lnTo>
                    <a:pt x="119" y="803"/>
                  </a:lnTo>
                  <a:lnTo>
                    <a:pt x="48" y="799"/>
                  </a:lnTo>
                  <a:lnTo>
                    <a:pt x="0" y="798"/>
                  </a:lnTo>
                  <a:lnTo>
                    <a:pt x="96" y="821"/>
                  </a:lnTo>
                  <a:lnTo>
                    <a:pt x="180" y="821"/>
                  </a:lnTo>
                  <a:lnTo>
                    <a:pt x="270" y="803"/>
                  </a:lnTo>
                  <a:lnTo>
                    <a:pt x="334" y="787"/>
                  </a:lnTo>
                  <a:lnTo>
                    <a:pt x="395" y="741"/>
                  </a:lnTo>
                  <a:lnTo>
                    <a:pt x="475" y="686"/>
                  </a:lnTo>
                  <a:lnTo>
                    <a:pt x="518" y="636"/>
                  </a:lnTo>
                  <a:lnTo>
                    <a:pt x="556" y="576"/>
                  </a:lnTo>
                  <a:lnTo>
                    <a:pt x="583" y="506"/>
                  </a:lnTo>
                  <a:lnTo>
                    <a:pt x="601" y="459"/>
                  </a:lnTo>
                  <a:lnTo>
                    <a:pt x="605" y="384"/>
                  </a:lnTo>
                  <a:lnTo>
                    <a:pt x="603" y="326"/>
                  </a:lnTo>
                  <a:lnTo>
                    <a:pt x="595" y="255"/>
                  </a:lnTo>
                  <a:lnTo>
                    <a:pt x="573" y="203"/>
                  </a:lnTo>
                  <a:lnTo>
                    <a:pt x="545" y="153"/>
                  </a:lnTo>
                  <a:lnTo>
                    <a:pt x="514" y="109"/>
                  </a:lnTo>
                  <a:lnTo>
                    <a:pt x="46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428" name="Freeform 12"/>
          <p:cNvSpPr>
            <a:spLocks/>
          </p:cNvSpPr>
          <p:nvPr/>
        </p:nvSpPr>
        <p:spPr bwMode="auto">
          <a:xfrm>
            <a:off x="6284913" y="3286125"/>
            <a:ext cx="1295400" cy="419100"/>
          </a:xfrm>
          <a:custGeom>
            <a:avLst/>
            <a:gdLst>
              <a:gd name="T0" fmla="*/ 0 w 627"/>
              <a:gd name="T1" fmla="*/ 2147483647 h 285"/>
              <a:gd name="T2" fmla="*/ 2147483647 w 627"/>
              <a:gd name="T3" fmla="*/ 0 h 285"/>
              <a:gd name="T4" fmla="*/ 2147483647 w 627"/>
              <a:gd name="T5" fmla="*/ 2147483647 h 285"/>
              <a:gd name="T6" fmla="*/ 2147483647 w 627"/>
              <a:gd name="T7" fmla="*/ 2147483647 h 285"/>
              <a:gd name="T8" fmla="*/ 2147483647 w 627"/>
              <a:gd name="T9" fmla="*/ 2147483647 h 285"/>
              <a:gd name="T10" fmla="*/ 2147483647 w 627"/>
              <a:gd name="T11" fmla="*/ 2147483647 h 285"/>
              <a:gd name="T12" fmla="*/ 2147483647 w 627"/>
              <a:gd name="T13" fmla="*/ 2147483647 h 285"/>
              <a:gd name="T14" fmla="*/ 2147483647 w 627"/>
              <a:gd name="T15" fmla="*/ 2147483647 h 285"/>
              <a:gd name="T16" fmla="*/ 2147483647 w 627"/>
              <a:gd name="T17" fmla="*/ 2147483647 h 285"/>
              <a:gd name="T18" fmla="*/ 2147483647 w 627"/>
              <a:gd name="T19" fmla="*/ 2147483647 h 285"/>
              <a:gd name="T20" fmla="*/ 2147483647 w 627"/>
              <a:gd name="T21" fmla="*/ 2147483647 h 285"/>
              <a:gd name="T22" fmla="*/ 2147483647 w 627"/>
              <a:gd name="T23" fmla="*/ 2147483647 h 285"/>
              <a:gd name="T24" fmla="*/ 2147483647 w 627"/>
              <a:gd name="T25" fmla="*/ 2147483647 h 285"/>
              <a:gd name="T26" fmla="*/ 2147483647 w 627"/>
              <a:gd name="T27" fmla="*/ 2147483647 h 285"/>
              <a:gd name="T28" fmla="*/ 2147483647 w 627"/>
              <a:gd name="T29" fmla="*/ 2147483647 h 285"/>
              <a:gd name="T30" fmla="*/ 2147483647 w 627"/>
              <a:gd name="T31" fmla="*/ 2147483647 h 285"/>
              <a:gd name="T32" fmla="*/ 2147483647 w 627"/>
              <a:gd name="T33" fmla="*/ 2147483647 h 285"/>
              <a:gd name="T34" fmla="*/ 2147483647 w 627"/>
              <a:gd name="T35" fmla="*/ 2147483647 h 285"/>
              <a:gd name="T36" fmla="*/ 2147483647 w 627"/>
              <a:gd name="T37" fmla="*/ 2147483647 h 285"/>
              <a:gd name="T38" fmla="*/ 2147483647 w 627"/>
              <a:gd name="T39" fmla="*/ 2147483647 h 285"/>
              <a:gd name="T40" fmla="*/ 2147483647 w 627"/>
              <a:gd name="T41" fmla="*/ 2147483647 h 285"/>
              <a:gd name="T42" fmla="*/ 2147483647 w 627"/>
              <a:gd name="T43" fmla="*/ 2147483647 h 285"/>
              <a:gd name="T44" fmla="*/ 2147483647 w 627"/>
              <a:gd name="T45" fmla="*/ 2147483647 h 285"/>
              <a:gd name="T46" fmla="*/ 2147483647 w 627"/>
              <a:gd name="T47" fmla="*/ 2147483647 h 285"/>
              <a:gd name="T48" fmla="*/ 2147483647 w 627"/>
              <a:gd name="T49" fmla="*/ 2147483647 h 285"/>
              <a:gd name="T50" fmla="*/ 2147483647 w 627"/>
              <a:gd name="T51" fmla="*/ 2147483647 h 285"/>
              <a:gd name="T52" fmla="*/ 2147483647 w 627"/>
              <a:gd name="T53" fmla="*/ 2147483647 h 285"/>
              <a:gd name="T54" fmla="*/ 0 w 627"/>
              <a:gd name="T55" fmla="*/ 2147483647 h 28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27" h="285">
                <a:moveTo>
                  <a:pt x="0" y="5"/>
                </a:moveTo>
                <a:lnTo>
                  <a:pt x="35" y="0"/>
                </a:lnTo>
                <a:lnTo>
                  <a:pt x="119" y="35"/>
                </a:lnTo>
                <a:lnTo>
                  <a:pt x="214" y="91"/>
                </a:lnTo>
                <a:lnTo>
                  <a:pt x="269" y="136"/>
                </a:lnTo>
                <a:lnTo>
                  <a:pt x="398" y="161"/>
                </a:lnTo>
                <a:lnTo>
                  <a:pt x="518" y="177"/>
                </a:lnTo>
                <a:lnTo>
                  <a:pt x="547" y="161"/>
                </a:lnTo>
                <a:lnTo>
                  <a:pt x="595" y="124"/>
                </a:lnTo>
                <a:lnTo>
                  <a:pt x="610" y="139"/>
                </a:lnTo>
                <a:lnTo>
                  <a:pt x="555" y="182"/>
                </a:lnTo>
                <a:lnTo>
                  <a:pt x="627" y="187"/>
                </a:lnTo>
                <a:lnTo>
                  <a:pt x="625" y="209"/>
                </a:lnTo>
                <a:lnTo>
                  <a:pt x="565" y="204"/>
                </a:lnTo>
                <a:lnTo>
                  <a:pt x="560" y="224"/>
                </a:lnTo>
                <a:lnTo>
                  <a:pt x="617" y="267"/>
                </a:lnTo>
                <a:lnTo>
                  <a:pt x="602" y="285"/>
                </a:lnTo>
                <a:lnTo>
                  <a:pt x="555" y="242"/>
                </a:lnTo>
                <a:lnTo>
                  <a:pt x="542" y="285"/>
                </a:lnTo>
                <a:lnTo>
                  <a:pt x="530" y="277"/>
                </a:lnTo>
                <a:lnTo>
                  <a:pt x="523" y="217"/>
                </a:lnTo>
                <a:lnTo>
                  <a:pt x="363" y="207"/>
                </a:lnTo>
                <a:lnTo>
                  <a:pt x="269" y="192"/>
                </a:lnTo>
                <a:lnTo>
                  <a:pt x="234" y="172"/>
                </a:lnTo>
                <a:lnTo>
                  <a:pt x="124" y="106"/>
                </a:lnTo>
                <a:lnTo>
                  <a:pt x="45" y="81"/>
                </a:lnTo>
                <a:lnTo>
                  <a:pt x="35" y="35"/>
                </a:lnTo>
                <a:lnTo>
                  <a:pt x="0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429" name="Group 13"/>
          <p:cNvGrpSpPr>
            <a:grpSpLocks/>
          </p:cNvGrpSpPr>
          <p:nvPr/>
        </p:nvGrpSpPr>
        <p:grpSpPr bwMode="auto">
          <a:xfrm>
            <a:off x="5743575" y="3062288"/>
            <a:ext cx="1316038" cy="1430337"/>
            <a:chOff x="3618" y="1865"/>
            <a:chExt cx="829" cy="871"/>
          </a:xfrm>
        </p:grpSpPr>
        <p:sp>
          <p:nvSpPr>
            <p:cNvPr id="24597" name="Freeform 14"/>
            <p:cNvSpPr>
              <a:spLocks/>
            </p:cNvSpPr>
            <p:nvPr/>
          </p:nvSpPr>
          <p:spPr bwMode="auto">
            <a:xfrm>
              <a:off x="3648" y="1872"/>
              <a:ext cx="799" cy="855"/>
            </a:xfrm>
            <a:custGeom>
              <a:avLst/>
              <a:gdLst>
                <a:gd name="T0" fmla="*/ 114 w 901"/>
                <a:gd name="T1" fmla="*/ 361 h 965"/>
                <a:gd name="T2" fmla="*/ 67 w 901"/>
                <a:gd name="T3" fmla="*/ 391 h 965"/>
                <a:gd name="T4" fmla="*/ 9 w 901"/>
                <a:gd name="T5" fmla="*/ 430 h 965"/>
                <a:gd name="T6" fmla="*/ 4 w 901"/>
                <a:gd name="T7" fmla="*/ 467 h 965"/>
                <a:gd name="T8" fmla="*/ 0 w 901"/>
                <a:gd name="T9" fmla="*/ 540 h 965"/>
                <a:gd name="T10" fmla="*/ 88 w 901"/>
                <a:gd name="T11" fmla="*/ 548 h 965"/>
                <a:gd name="T12" fmla="*/ 187 w 901"/>
                <a:gd name="T13" fmla="*/ 555 h 965"/>
                <a:gd name="T14" fmla="*/ 333 w 901"/>
                <a:gd name="T15" fmla="*/ 575 h 965"/>
                <a:gd name="T16" fmla="*/ 441 w 901"/>
                <a:gd name="T17" fmla="*/ 595 h 965"/>
                <a:gd name="T18" fmla="*/ 490 w 901"/>
                <a:gd name="T19" fmla="*/ 532 h 965"/>
                <a:gd name="T20" fmla="*/ 558 w 901"/>
                <a:gd name="T21" fmla="*/ 402 h 965"/>
                <a:gd name="T22" fmla="*/ 555 w 901"/>
                <a:gd name="T23" fmla="*/ 360 h 965"/>
                <a:gd name="T24" fmla="*/ 541 w 901"/>
                <a:gd name="T25" fmla="*/ 341 h 965"/>
                <a:gd name="T26" fmla="*/ 491 w 901"/>
                <a:gd name="T27" fmla="*/ 336 h 965"/>
                <a:gd name="T28" fmla="*/ 532 w 901"/>
                <a:gd name="T29" fmla="*/ 235 h 965"/>
                <a:gd name="T30" fmla="*/ 539 w 901"/>
                <a:gd name="T31" fmla="*/ 204 h 965"/>
                <a:gd name="T32" fmla="*/ 541 w 901"/>
                <a:gd name="T33" fmla="*/ 121 h 965"/>
                <a:gd name="T34" fmla="*/ 538 w 901"/>
                <a:gd name="T35" fmla="*/ 61 h 965"/>
                <a:gd name="T36" fmla="*/ 523 w 901"/>
                <a:gd name="T37" fmla="*/ 31 h 965"/>
                <a:gd name="T38" fmla="*/ 507 w 901"/>
                <a:gd name="T39" fmla="*/ 29 h 965"/>
                <a:gd name="T40" fmla="*/ 467 w 901"/>
                <a:gd name="T41" fmla="*/ 29 h 965"/>
                <a:gd name="T42" fmla="*/ 403 w 901"/>
                <a:gd name="T43" fmla="*/ 22 h 965"/>
                <a:gd name="T44" fmla="*/ 362 w 901"/>
                <a:gd name="T45" fmla="*/ 10 h 965"/>
                <a:gd name="T46" fmla="*/ 317 w 901"/>
                <a:gd name="T47" fmla="*/ 0 h 965"/>
                <a:gd name="T48" fmla="*/ 299 w 901"/>
                <a:gd name="T49" fmla="*/ 3 h 965"/>
                <a:gd name="T50" fmla="*/ 257 w 901"/>
                <a:gd name="T51" fmla="*/ 13 h 965"/>
                <a:gd name="T52" fmla="*/ 200 w 901"/>
                <a:gd name="T53" fmla="*/ 19 h 965"/>
                <a:gd name="T54" fmla="*/ 122 w 901"/>
                <a:gd name="T55" fmla="*/ 33 h 965"/>
                <a:gd name="T56" fmla="*/ 93 w 901"/>
                <a:gd name="T57" fmla="*/ 45 h 965"/>
                <a:gd name="T58" fmla="*/ 63 w 901"/>
                <a:gd name="T59" fmla="*/ 67 h 965"/>
                <a:gd name="T60" fmla="*/ 52 w 901"/>
                <a:gd name="T61" fmla="*/ 106 h 965"/>
                <a:gd name="T62" fmla="*/ 42 w 901"/>
                <a:gd name="T63" fmla="*/ 172 h 965"/>
                <a:gd name="T64" fmla="*/ 32 w 901"/>
                <a:gd name="T65" fmla="*/ 251 h 965"/>
                <a:gd name="T66" fmla="*/ 30 w 901"/>
                <a:gd name="T67" fmla="*/ 297 h 965"/>
                <a:gd name="T68" fmla="*/ 37 w 901"/>
                <a:gd name="T69" fmla="*/ 326 h 965"/>
                <a:gd name="T70" fmla="*/ 52 w 901"/>
                <a:gd name="T71" fmla="*/ 342 h 965"/>
                <a:gd name="T72" fmla="*/ 71 w 901"/>
                <a:gd name="T73" fmla="*/ 351 h 965"/>
                <a:gd name="T74" fmla="*/ 114 w 901"/>
                <a:gd name="T75" fmla="*/ 361 h 96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901" h="965">
                  <a:moveTo>
                    <a:pt x="186" y="585"/>
                  </a:moveTo>
                  <a:lnTo>
                    <a:pt x="109" y="634"/>
                  </a:lnTo>
                  <a:lnTo>
                    <a:pt x="14" y="696"/>
                  </a:lnTo>
                  <a:lnTo>
                    <a:pt x="4" y="758"/>
                  </a:lnTo>
                  <a:lnTo>
                    <a:pt x="0" y="875"/>
                  </a:lnTo>
                  <a:lnTo>
                    <a:pt x="142" y="891"/>
                  </a:lnTo>
                  <a:lnTo>
                    <a:pt x="302" y="899"/>
                  </a:lnTo>
                  <a:lnTo>
                    <a:pt x="539" y="933"/>
                  </a:lnTo>
                  <a:lnTo>
                    <a:pt x="714" y="965"/>
                  </a:lnTo>
                  <a:lnTo>
                    <a:pt x="794" y="862"/>
                  </a:lnTo>
                  <a:lnTo>
                    <a:pt x="901" y="652"/>
                  </a:lnTo>
                  <a:lnTo>
                    <a:pt x="898" y="584"/>
                  </a:lnTo>
                  <a:lnTo>
                    <a:pt x="875" y="553"/>
                  </a:lnTo>
                  <a:lnTo>
                    <a:pt x="795" y="545"/>
                  </a:lnTo>
                  <a:lnTo>
                    <a:pt x="860" y="382"/>
                  </a:lnTo>
                  <a:lnTo>
                    <a:pt x="873" y="331"/>
                  </a:lnTo>
                  <a:lnTo>
                    <a:pt x="875" y="198"/>
                  </a:lnTo>
                  <a:lnTo>
                    <a:pt x="871" y="99"/>
                  </a:lnTo>
                  <a:lnTo>
                    <a:pt x="846" y="50"/>
                  </a:lnTo>
                  <a:lnTo>
                    <a:pt x="820" y="47"/>
                  </a:lnTo>
                  <a:lnTo>
                    <a:pt x="756" y="47"/>
                  </a:lnTo>
                  <a:lnTo>
                    <a:pt x="651" y="36"/>
                  </a:lnTo>
                  <a:lnTo>
                    <a:pt x="585" y="16"/>
                  </a:lnTo>
                  <a:lnTo>
                    <a:pt x="513" y="0"/>
                  </a:lnTo>
                  <a:lnTo>
                    <a:pt x="484" y="3"/>
                  </a:lnTo>
                  <a:lnTo>
                    <a:pt x="416" y="21"/>
                  </a:lnTo>
                  <a:lnTo>
                    <a:pt x="322" y="31"/>
                  </a:lnTo>
                  <a:lnTo>
                    <a:pt x="198" y="53"/>
                  </a:lnTo>
                  <a:lnTo>
                    <a:pt x="150" y="73"/>
                  </a:lnTo>
                  <a:lnTo>
                    <a:pt x="102" y="110"/>
                  </a:lnTo>
                  <a:lnTo>
                    <a:pt x="84" y="173"/>
                  </a:lnTo>
                  <a:lnTo>
                    <a:pt x="68" y="279"/>
                  </a:lnTo>
                  <a:lnTo>
                    <a:pt x="52" y="406"/>
                  </a:lnTo>
                  <a:lnTo>
                    <a:pt x="49" y="482"/>
                  </a:lnTo>
                  <a:lnTo>
                    <a:pt x="60" y="528"/>
                  </a:lnTo>
                  <a:lnTo>
                    <a:pt x="83" y="555"/>
                  </a:lnTo>
                  <a:lnTo>
                    <a:pt x="114" y="569"/>
                  </a:lnTo>
                  <a:lnTo>
                    <a:pt x="186" y="585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Freeform 15"/>
            <p:cNvSpPr>
              <a:spLocks/>
            </p:cNvSpPr>
            <p:nvPr/>
          </p:nvSpPr>
          <p:spPr bwMode="auto">
            <a:xfrm>
              <a:off x="3756" y="1990"/>
              <a:ext cx="443" cy="397"/>
            </a:xfrm>
            <a:custGeom>
              <a:avLst/>
              <a:gdLst>
                <a:gd name="T0" fmla="*/ 15 w 500"/>
                <a:gd name="T1" fmla="*/ 58 h 448"/>
                <a:gd name="T2" fmla="*/ 25 w 500"/>
                <a:gd name="T3" fmla="*/ 13 h 448"/>
                <a:gd name="T4" fmla="*/ 35 w 500"/>
                <a:gd name="T5" fmla="*/ 3 h 448"/>
                <a:gd name="T6" fmla="*/ 53 w 500"/>
                <a:gd name="T7" fmla="*/ 0 h 448"/>
                <a:gd name="T8" fmla="*/ 132 w 500"/>
                <a:gd name="T9" fmla="*/ 10 h 448"/>
                <a:gd name="T10" fmla="*/ 229 w 500"/>
                <a:gd name="T11" fmla="*/ 24 h 448"/>
                <a:gd name="T12" fmla="*/ 284 w 500"/>
                <a:gd name="T13" fmla="*/ 34 h 448"/>
                <a:gd name="T14" fmla="*/ 297 w 500"/>
                <a:gd name="T15" fmla="*/ 45 h 448"/>
                <a:gd name="T16" fmla="*/ 304 w 500"/>
                <a:gd name="T17" fmla="*/ 63 h 448"/>
                <a:gd name="T18" fmla="*/ 307 w 500"/>
                <a:gd name="T19" fmla="*/ 135 h 448"/>
                <a:gd name="T20" fmla="*/ 307 w 500"/>
                <a:gd name="T21" fmla="*/ 214 h 448"/>
                <a:gd name="T22" fmla="*/ 304 w 500"/>
                <a:gd name="T23" fmla="*/ 266 h 448"/>
                <a:gd name="T24" fmla="*/ 297 w 500"/>
                <a:gd name="T25" fmla="*/ 273 h 448"/>
                <a:gd name="T26" fmla="*/ 279 w 500"/>
                <a:gd name="T27" fmla="*/ 276 h 448"/>
                <a:gd name="T28" fmla="*/ 197 w 500"/>
                <a:gd name="T29" fmla="*/ 261 h 448"/>
                <a:gd name="T30" fmla="*/ 73 w 500"/>
                <a:gd name="T31" fmla="*/ 236 h 448"/>
                <a:gd name="T32" fmla="*/ 10 w 500"/>
                <a:gd name="T33" fmla="*/ 219 h 448"/>
                <a:gd name="T34" fmla="*/ 3 w 500"/>
                <a:gd name="T35" fmla="*/ 205 h 448"/>
                <a:gd name="T36" fmla="*/ 0 w 500"/>
                <a:gd name="T37" fmla="*/ 178 h 448"/>
                <a:gd name="T38" fmla="*/ 4 w 500"/>
                <a:gd name="T39" fmla="*/ 116 h 448"/>
                <a:gd name="T40" fmla="*/ 15 w 500"/>
                <a:gd name="T41" fmla="*/ 58 h 44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00" h="448">
                  <a:moveTo>
                    <a:pt x="24" y="92"/>
                  </a:moveTo>
                  <a:lnTo>
                    <a:pt x="41" y="21"/>
                  </a:lnTo>
                  <a:lnTo>
                    <a:pt x="56" y="3"/>
                  </a:lnTo>
                  <a:lnTo>
                    <a:pt x="87" y="0"/>
                  </a:lnTo>
                  <a:lnTo>
                    <a:pt x="215" y="16"/>
                  </a:lnTo>
                  <a:lnTo>
                    <a:pt x="371" y="39"/>
                  </a:lnTo>
                  <a:lnTo>
                    <a:pt x="462" y="55"/>
                  </a:lnTo>
                  <a:lnTo>
                    <a:pt x="482" y="72"/>
                  </a:lnTo>
                  <a:lnTo>
                    <a:pt x="493" y="102"/>
                  </a:lnTo>
                  <a:lnTo>
                    <a:pt x="498" y="219"/>
                  </a:lnTo>
                  <a:lnTo>
                    <a:pt x="500" y="348"/>
                  </a:lnTo>
                  <a:lnTo>
                    <a:pt x="493" y="430"/>
                  </a:lnTo>
                  <a:lnTo>
                    <a:pt x="482" y="444"/>
                  </a:lnTo>
                  <a:lnTo>
                    <a:pt x="453" y="448"/>
                  </a:lnTo>
                  <a:lnTo>
                    <a:pt x="319" y="424"/>
                  </a:lnTo>
                  <a:lnTo>
                    <a:pt x="117" y="382"/>
                  </a:lnTo>
                  <a:lnTo>
                    <a:pt x="16" y="355"/>
                  </a:lnTo>
                  <a:lnTo>
                    <a:pt x="3" y="333"/>
                  </a:lnTo>
                  <a:lnTo>
                    <a:pt x="0" y="289"/>
                  </a:lnTo>
                  <a:lnTo>
                    <a:pt x="6" y="189"/>
                  </a:lnTo>
                  <a:lnTo>
                    <a:pt x="24" y="9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599" name="Group 16"/>
            <p:cNvGrpSpPr>
              <a:grpSpLocks/>
            </p:cNvGrpSpPr>
            <p:nvPr/>
          </p:nvGrpSpPr>
          <p:grpSpPr bwMode="auto">
            <a:xfrm>
              <a:off x="3618" y="1865"/>
              <a:ext cx="818" cy="871"/>
              <a:chOff x="1329" y="819"/>
              <a:chExt cx="922" cy="983"/>
            </a:xfrm>
          </p:grpSpPr>
          <p:sp>
            <p:nvSpPr>
              <p:cNvPr id="24600" name="Freeform 17"/>
              <p:cNvSpPr>
                <a:spLocks/>
              </p:cNvSpPr>
              <p:nvPr/>
            </p:nvSpPr>
            <p:spPr bwMode="auto">
              <a:xfrm>
                <a:off x="1329" y="1366"/>
                <a:ext cx="922" cy="436"/>
              </a:xfrm>
              <a:custGeom>
                <a:avLst/>
                <a:gdLst>
                  <a:gd name="T0" fmla="*/ 15 w 922"/>
                  <a:gd name="T1" fmla="*/ 153 h 436"/>
                  <a:gd name="T2" fmla="*/ 139 w 922"/>
                  <a:gd name="T3" fmla="*/ 76 h 436"/>
                  <a:gd name="T4" fmla="*/ 139 w 922"/>
                  <a:gd name="T5" fmla="*/ 98 h 436"/>
                  <a:gd name="T6" fmla="*/ 54 w 922"/>
                  <a:gd name="T7" fmla="*/ 154 h 436"/>
                  <a:gd name="T8" fmla="*/ 186 w 922"/>
                  <a:gd name="T9" fmla="*/ 168 h 436"/>
                  <a:gd name="T10" fmla="*/ 460 w 922"/>
                  <a:gd name="T11" fmla="*/ 215 h 436"/>
                  <a:gd name="T12" fmla="*/ 607 w 922"/>
                  <a:gd name="T13" fmla="*/ 227 h 436"/>
                  <a:gd name="T14" fmla="*/ 701 w 922"/>
                  <a:gd name="T15" fmla="*/ 224 h 436"/>
                  <a:gd name="T16" fmla="*/ 727 w 922"/>
                  <a:gd name="T17" fmla="*/ 221 h 436"/>
                  <a:gd name="T18" fmla="*/ 869 w 922"/>
                  <a:gd name="T19" fmla="*/ 22 h 436"/>
                  <a:gd name="T20" fmla="*/ 821 w 922"/>
                  <a:gd name="T21" fmla="*/ 0 h 436"/>
                  <a:gd name="T22" fmla="*/ 896 w 922"/>
                  <a:gd name="T23" fmla="*/ 0 h 436"/>
                  <a:gd name="T24" fmla="*/ 922 w 922"/>
                  <a:gd name="T25" fmla="*/ 28 h 436"/>
                  <a:gd name="T26" fmla="*/ 921 w 922"/>
                  <a:gd name="T27" fmla="*/ 110 h 436"/>
                  <a:gd name="T28" fmla="*/ 889 w 922"/>
                  <a:gd name="T29" fmla="*/ 172 h 436"/>
                  <a:gd name="T30" fmla="*/ 786 w 922"/>
                  <a:gd name="T31" fmla="*/ 373 h 436"/>
                  <a:gd name="T32" fmla="*/ 742 w 922"/>
                  <a:gd name="T33" fmla="*/ 433 h 436"/>
                  <a:gd name="T34" fmla="*/ 712 w 922"/>
                  <a:gd name="T35" fmla="*/ 436 h 436"/>
                  <a:gd name="T36" fmla="*/ 490 w 922"/>
                  <a:gd name="T37" fmla="*/ 396 h 436"/>
                  <a:gd name="T38" fmla="*/ 256 w 922"/>
                  <a:gd name="T39" fmla="*/ 365 h 436"/>
                  <a:gd name="T40" fmla="*/ 34 w 922"/>
                  <a:gd name="T41" fmla="*/ 346 h 436"/>
                  <a:gd name="T42" fmla="*/ 0 w 922"/>
                  <a:gd name="T43" fmla="*/ 343 h 436"/>
                  <a:gd name="T44" fmla="*/ 7 w 922"/>
                  <a:gd name="T45" fmla="*/ 280 h 436"/>
                  <a:gd name="T46" fmla="*/ 12 w 922"/>
                  <a:gd name="T47" fmla="*/ 218 h 436"/>
                  <a:gd name="T48" fmla="*/ 16 w 922"/>
                  <a:gd name="T49" fmla="*/ 184 h 436"/>
                  <a:gd name="T50" fmla="*/ 31 w 922"/>
                  <a:gd name="T51" fmla="*/ 208 h 436"/>
                  <a:gd name="T52" fmla="*/ 27 w 922"/>
                  <a:gd name="T53" fmla="*/ 260 h 436"/>
                  <a:gd name="T54" fmla="*/ 26 w 922"/>
                  <a:gd name="T55" fmla="*/ 313 h 436"/>
                  <a:gd name="T56" fmla="*/ 87 w 922"/>
                  <a:gd name="T57" fmla="*/ 333 h 436"/>
                  <a:gd name="T58" fmla="*/ 234 w 922"/>
                  <a:gd name="T59" fmla="*/ 342 h 436"/>
                  <a:gd name="T60" fmla="*/ 359 w 922"/>
                  <a:gd name="T61" fmla="*/ 351 h 436"/>
                  <a:gd name="T62" fmla="*/ 462 w 922"/>
                  <a:gd name="T63" fmla="*/ 368 h 436"/>
                  <a:gd name="T64" fmla="*/ 615 w 922"/>
                  <a:gd name="T65" fmla="*/ 393 h 436"/>
                  <a:gd name="T66" fmla="*/ 713 w 922"/>
                  <a:gd name="T67" fmla="*/ 407 h 436"/>
                  <a:gd name="T68" fmla="*/ 721 w 922"/>
                  <a:gd name="T69" fmla="*/ 380 h 436"/>
                  <a:gd name="T70" fmla="*/ 721 w 922"/>
                  <a:gd name="T71" fmla="*/ 318 h 436"/>
                  <a:gd name="T72" fmla="*/ 723 w 922"/>
                  <a:gd name="T73" fmla="*/ 250 h 436"/>
                  <a:gd name="T74" fmla="*/ 734 w 922"/>
                  <a:gd name="T75" fmla="*/ 268 h 436"/>
                  <a:gd name="T76" fmla="*/ 736 w 922"/>
                  <a:gd name="T77" fmla="*/ 344 h 436"/>
                  <a:gd name="T78" fmla="*/ 744 w 922"/>
                  <a:gd name="T79" fmla="*/ 384 h 436"/>
                  <a:gd name="T80" fmla="*/ 764 w 922"/>
                  <a:gd name="T81" fmla="*/ 367 h 436"/>
                  <a:gd name="T82" fmla="*/ 801 w 922"/>
                  <a:gd name="T83" fmla="*/ 298 h 436"/>
                  <a:gd name="T84" fmla="*/ 856 w 922"/>
                  <a:gd name="T85" fmla="*/ 200 h 436"/>
                  <a:gd name="T86" fmla="*/ 897 w 922"/>
                  <a:gd name="T87" fmla="*/ 120 h 436"/>
                  <a:gd name="T88" fmla="*/ 906 w 922"/>
                  <a:gd name="T89" fmla="*/ 97 h 436"/>
                  <a:gd name="T90" fmla="*/ 901 w 922"/>
                  <a:gd name="T91" fmla="*/ 36 h 436"/>
                  <a:gd name="T92" fmla="*/ 888 w 922"/>
                  <a:gd name="T93" fmla="*/ 28 h 436"/>
                  <a:gd name="T94" fmla="*/ 848 w 922"/>
                  <a:gd name="T95" fmla="*/ 94 h 436"/>
                  <a:gd name="T96" fmla="*/ 782 w 922"/>
                  <a:gd name="T97" fmla="*/ 177 h 436"/>
                  <a:gd name="T98" fmla="*/ 732 w 922"/>
                  <a:gd name="T99" fmla="*/ 242 h 436"/>
                  <a:gd name="T100" fmla="*/ 693 w 922"/>
                  <a:gd name="T101" fmla="*/ 247 h 436"/>
                  <a:gd name="T102" fmla="*/ 559 w 922"/>
                  <a:gd name="T103" fmla="*/ 243 h 436"/>
                  <a:gd name="T104" fmla="*/ 397 w 922"/>
                  <a:gd name="T105" fmla="*/ 227 h 436"/>
                  <a:gd name="T106" fmla="*/ 243 w 922"/>
                  <a:gd name="T107" fmla="*/ 203 h 436"/>
                  <a:gd name="T108" fmla="*/ 66 w 922"/>
                  <a:gd name="T109" fmla="*/ 175 h 436"/>
                  <a:gd name="T110" fmla="*/ 15 w 922"/>
                  <a:gd name="T111" fmla="*/ 153 h 4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922" h="436">
                    <a:moveTo>
                      <a:pt x="15" y="153"/>
                    </a:moveTo>
                    <a:lnTo>
                      <a:pt x="139" y="76"/>
                    </a:lnTo>
                    <a:lnTo>
                      <a:pt x="139" y="98"/>
                    </a:lnTo>
                    <a:lnTo>
                      <a:pt x="54" y="154"/>
                    </a:lnTo>
                    <a:lnTo>
                      <a:pt x="186" y="168"/>
                    </a:lnTo>
                    <a:lnTo>
                      <a:pt x="460" y="215"/>
                    </a:lnTo>
                    <a:lnTo>
                      <a:pt x="607" y="227"/>
                    </a:lnTo>
                    <a:lnTo>
                      <a:pt x="701" y="224"/>
                    </a:lnTo>
                    <a:lnTo>
                      <a:pt x="727" y="221"/>
                    </a:lnTo>
                    <a:lnTo>
                      <a:pt x="869" y="22"/>
                    </a:lnTo>
                    <a:lnTo>
                      <a:pt x="821" y="0"/>
                    </a:lnTo>
                    <a:lnTo>
                      <a:pt x="896" y="0"/>
                    </a:lnTo>
                    <a:lnTo>
                      <a:pt x="922" y="28"/>
                    </a:lnTo>
                    <a:lnTo>
                      <a:pt x="921" y="110"/>
                    </a:lnTo>
                    <a:lnTo>
                      <a:pt x="889" y="172"/>
                    </a:lnTo>
                    <a:lnTo>
                      <a:pt x="786" y="373"/>
                    </a:lnTo>
                    <a:lnTo>
                      <a:pt x="742" y="433"/>
                    </a:lnTo>
                    <a:lnTo>
                      <a:pt x="712" y="436"/>
                    </a:lnTo>
                    <a:lnTo>
                      <a:pt x="490" y="396"/>
                    </a:lnTo>
                    <a:lnTo>
                      <a:pt x="256" y="365"/>
                    </a:lnTo>
                    <a:lnTo>
                      <a:pt x="34" y="346"/>
                    </a:lnTo>
                    <a:lnTo>
                      <a:pt x="0" y="343"/>
                    </a:lnTo>
                    <a:lnTo>
                      <a:pt x="7" y="280"/>
                    </a:lnTo>
                    <a:lnTo>
                      <a:pt x="12" y="218"/>
                    </a:lnTo>
                    <a:lnTo>
                      <a:pt x="16" y="184"/>
                    </a:lnTo>
                    <a:lnTo>
                      <a:pt x="31" y="208"/>
                    </a:lnTo>
                    <a:lnTo>
                      <a:pt x="27" y="260"/>
                    </a:lnTo>
                    <a:lnTo>
                      <a:pt x="26" y="313"/>
                    </a:lnTo>
                    <a:lnTo>
                      <a:pt x="87" y="333"/>
                    </a:lnTo>
                    <a:lnTo>
                      <a:pt x="234" y="342"/>
                    </a:lnTo>
                    <a:lnTo>
                      <a:pt x="359" y="351"/>
                    </a:lnTo>
                    <a:lnTo>
                      <a:pt x="462" y="368"/>
                    </a:lnTo>
                    <a:lnTo>
                      <a:pt x="615" y="393"/>
                    </a:lnTo>
                    <a:lnTo>
                      <a:pt x="713" y="407"/>
                    </a:lnTo>
                    <a:lnTo>
                      <a:pt x="721" y="380"/>
                    </a:lnTo>
                    <a:lnTo>
                      <a:pt x="721" y="318"/>
                    </a:lnTo>
                    <a:lnTo>
                      <a:pt x="723" y="250"/>
                    </a:lnTo>
                    <a:lnTo>
                      <a:pt x="734" y="268"/>
                    </a:lnTo>
                    <a:lnTo>
                      <a:pt x="736" y="344"/>
                    </a:lnTo>
                    <a:lnTo>
                      <a:pt x="744" y="384"/>
                    </a:lnTo>
                    <a:lnTo>
                      <a:pt x="764" y="367"/>
                    </a:lnTo>
                    <a:lnTo>
                      <a:pt x="801" y="298"/>
                    </a:lnTo>
                    <a:lnTo>
                      <a:pt x="856" y="200"/>
                    </a:lnTo>
                    <a:lnTo>
                      <a:pt x="897" y="120"/>
                    </a:lnTo>
                    <a:lnTo>
                      <a:pt x="906" y="97"/>
                    </a:lnTo>
                    <a:lnTo>
                      <a:pt x="901" y="36"/>
                    </a:lnTo>
                    <a:lnTo>
                      <a:pt x="888" y="28"/>
                    </a:lnTo>
                    <a:lnTo>
                      <a:pt x="848" y="94"/>
                    </a:lnTo>
                    <a:lnTo>
                      <a:pt x="782" y="177"/>
                    </a:lnTo>
                    <a:lnTo>
                      <a:pt x="732" y="242"/>
                    </a:lnTo>
                    <a:lnTo>
                      <a:pt x="693" y="247"/>
                    </a:lnTo>
                    <a:lnTo>
                      <a:pt x="559" y="243"/>
                    </a:lnTo>
                    <a:lnTo>
                      <a:pt x="397" y="227"/>
                    </a:lnTo>
                    <a:lnTo>
                      <a:pt x="243" y="203"/>
                    </a:lnTo>
                    <a:lnTo>
                      <a:pt x="66" y="175"/>
                    </a:lnTo>
                    <a:lnTo>
                      <a:pt x="15" y="1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Freeform 18"/>
              <p:cNvSpPr>
                <a:spLocks/>
              </p:cNvSpPr>
              <p:nvPr/>
            </p:nvSpPr>
            <p:spPr bwMode="auto">
              <a:xfrm>
                <a:off x="1519" y="1428"/>
                <a:ext cx="460" cy="136"/>
              </a:xfrm>
              <a:custGeom>
                <a:avLst/>
                <a:gdLst>
                  <a:gd name="T0" fmla="*/ 15 w 460"/>
                  <a:gd name="T1" fmla="*/ 13 h 136"/>
                  <a:gd name="T2" fmla="*/ 50 w 460"/>
                  <a:gd name="T3" fmla="*/ 0 h 136"/>
                  <a:gd name="T4" fmla="*/ 65 w 460"/>
                  <a:gd name="T5" fmla="*/ 7 h 136"/>
                  <a:gd name="T6" fmla="*/ 51 w 460"/>
                  <a:gd name="T7" fmla="*/ 29 h 136"/>
                  <a:gd name="T8" fmla="*/ 25 w 460"/>
                  <a:gd name="T9" fmla="*/ 39 h 136"/>
                  <a:gd name="T10" fmla="*/ 67 w 460"/>
                  <a:gd name="T11" fmla="*/ 68 h 136"/>
                  <a:gd name="T12" fmla="*/ 134 w 460"/>
                  <a:gd name="T13" fmla="*/ 83 h 136"/>
                  <a:gd name="T14" fmla="*/ 195 w 460"/>
                  <a:gd name="T15" fmla="*/ 87 h 136"/>
                  <a:gd name="T16" fmla="*/ 238 w 460"/>
                  <a:gd name="T17" fmla="*/ 90 h 136"/>
                  <a:gd name="T18" fmla="*/ 320 w 460"/>
                  <a:gd name="T19" fmla="*/ 95 h 136"/>
                  <a:gd name="T20" fmla="*/ 372 w 460"/>
                  <a:gd name="T21" fmla="*/ 98 h 136"/>
                  <a:gd name="T22" fmla="*/ 408 w 460"/>
                  <a:gd name="T23" fmla="*/ 94 h 136"/>
                  <a:gd name="T24" fmla="*/ 442 w 460"/>
                  <a:gd name="T25" fmla="*/ 80 h 136"/>
                  <a:gd name="T26" fmla="*/ 441 w 460"/>
                  <a:gd name="T27" fmla="*/ 65 h 136"/>
                  <a:gd name="T28" fmla="*/ 460 w 460"/>
                  <a:gd name="T29" fmla="*/ 73 h 136"/>
                  <a:gd name="T30" fmla="*/ 447 w 460"/>
                  <a:gd name="T31" fmla="*/ 121 h 136"/>
                  <a:gd name="T32" fmla="*/ 396 w 460"/>
                  <a:gd name="T33" fmla="*/ 136 h 136"/>
                  <a:gd name="T34" fmla="*/ 287 w 460"/>
                  <a:gd name="T35" fmla="*/ 124 h 136"/>
                  <a:gd name="T36" fmla="*/ 177 w 460"/>
                  <a:gd name="T37" fmla="*/ 117 h 136"/>
                  <a:gd name="T38" fmla="*/ 114 w 460"/>
                  <a:gd name="T39" fmla="*/ 115 h 136"/>
                  <a:gd name="T40" fmla="*/ 42 w 460"/>
                  <a:gd name="T41" fmla="*/ 84 h 136"/>
                  <a:gd name="T42" fmla="*/ 7 w 460"/>
                  <a:gd name="T43" fmla="*/ 67 h 136"/>
                  <a:gd name="T44" fmla="*/ 0 w 460"/>
                  <a:gd name="T45" fmla="*/ 36 h 136"/>
                  <a:gd name="T46" fmla="*/ 15 w 460"/>
                  <a:gd name="T47" fmla="*/ 13 h 1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60" h="136">
                    <a:moveTo>
                      <a:pt x="15" y="13"/>
                    </a:moveTo>
                    <a:lnTo>
                      <a:pt x="50" y="0"/>
                    </a:lnTo>
                    <a:lnTo>
                      <a:pt x="65" y="7"/>
                    </a:lnTo>
                    <a:lnTo>
                      <a:pt x="51" y="29"/>
                    </a:lnTo>
                    <a:lnTo>
                      <a:pt x="25" y="39"/>
                    </a:lnTo>
                    <a:lnTo>
                      <a:pt x="67" y="68"/>
                    </a:lnTo>
                    <a:lnTo>
                      <a:pt x="134" y="83"/>
                    </a:lnTo>
                    <a:lnTo>
                      <a:pt x="195" y="87"/>
                    </a:lnTo>
                    <a:lnTo>
                      <a:pt x="238" y="90"/>
                    </a:lnTo>
                    <a:lnTo>
                      <a:pt x="320" y="95"/>
                    </a:lnTo>
                    <a:lnTo>
                      <a:pt x="372" y="98"/>
                    </a:lnTo>
                    <a:lnTo>
                      <a:pt x="408" y="94"/>
                    </a:lnTo>
                    <a:lnTo>
                      <a:pt x="442" y="80"/>
                    </a:lnTo>
                    <a:lnTo>
                      <a:pt x="441" y="65"/>
                    </a:lnTo>
                    <a:lnTo>
                      <a:pt x="460" y="73"/>
                    </a:lnTo>
                    <a:lnTo>
                      <a:pt x="447" y="121"/>
                    </a:lnTo>
                    <a:lnTo>
                      <a:pt x="396" y="136"/>
                    </a:lnTo>
                    <a:lnTo>
                      <a:pt x="287" y="124"/>
                    </a:lnTo>
                    <a:lnTo>
                      <a:pt x="177" y="117"/>
                    </a:lnTo>
                    <a:lnTo>
                      <a:pt x="114" y="115"/>
                    </a:lnTo>
                    <a:lnTo>
                      <a:pt x="42" y="84"/>
                    </a:lnTo>
                    <a:lnTo>
                      <a:pt x="7" y="67"/>
                    </a:lnTo>
                    <a:lnTo>
                      <a:pt x="0" y="36"/>
                    </a:lnTo>
                    <a:lnTo>
                      <a:pt x="15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Freeform 19"/>
              <p:cNvSpPr>
                <a:spLocks/>
              </p:cNvSpPr>
              <p:nvPr/>
            </p:nvSpPr>
            <p:spPr bwMode="auto">
              <a:xfrm>
                <a:off x="1422" y="1587"/>
                <a:ext cx="52" cy="46"/>
              </a:xfrm>
              <a:custGeom>
                <a:avLst/>
                <a:gdLst>
                  <a:gd name="T0" fmla="*/ 9 w 52"/>
                  <a:gd name="T1" fmla="*/ 0 h 46"/>
                  <a:gd name="T2" fmla="*/ 52 w 52"/>
                  <a:gd name="T3" fmla="*/ 5 h 46"/>
                  <a:gd name="T4" fmla="*/ 47 w 52"/>
                  <a:gd name="T5" fmla="*/ 46 h 46"/>
                  <a:gd name="T6" fmla="*/ 0 w 52"/>
                  <a:gd name="T7" fmla="*/ 39 h 46"/>
                  <a:gd name="T8" fmla="*/ 9 w 52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" h="46">
                    <a:moveTo>
                      <a:pt x="9" y="0"/>
                    </a:moveTo>
                    <a:lnTo>
                      <a:pt x="52" y="5"/>
                    </a:lnTo>
                    <a:lnTo>
                      <a:pt x="47" y="46"/>
                    </a:lnTo>
                    <a:lnTo>
                      <a:pt x="0" y="3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Freeform 20"/>
              <p:cNvSpPr>
                <a:spLocks/>
              </p:cNvSpPr>
              <p:nvPr/>
            </p:nvSpPr>
            <p:spPr bwMode="auto">
              <a:xfrm>
                <a:off x="1512" y="1596"/>
                <a:ext cx="51" cy="46"/>
              </a:xfrm>
              <a:custGeom>
                <a:avLst/>
                <a:gdLst>
                  <a:gd name="T0" fmla="*/ 8 w 51"/>
                  <a:gd name="T1" fmla="*/ 0 h 46"/>
                  <a:gd name="T2" fmla="*/ 51 w 51"/>
                  <a:gd name="T3" fmla="*/ 5 h 46"/>
                  <a:gd name="T4" fmla="*/ 47 w 51"/>
                  <a:gd name="T5" fmla="*/ 46 h 46"/>
                  <a:gd name="T6" fmla="*/ 0 w 51"/>
                  <a:gd name="T7" fmla="*/ 39 h 46"/>
                  <a:gd name="T8" fmla="*/ 8 w 51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46">
                    <a:moveTo>
                      <a:pt x="8" y="0"/>
                    </a:moveTo>
                    <a:lnTo>
                      <a:pt x="51" y="5"/>
                    </a:lnTo>
                    <a:lnTo>
                      <a:pt x="47" y="46"/>
                    </a:lnTo>
                    <a:lnTo>
                      <a:pt x="0" y="3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4" name="Freeform 21"/>
              <p:cNvSpPr>
                <a:spLocks/>
              </p:cNvSpPr>
              <p:nvPr/>
            </p:nvSpPr>
            <p:spPr bwMode="auto">
              <a:xfrm>
                <a:off x="1800" y="1640"/>
                <a:ext cx="194" cy="51"/>
              </a:xfrm>
              <a:custGeom>
                <a:avLst/>
                <a:gdLst>
                  <a:gd name="T0" fmla="*/ 4 w 194"/>
                  <a:gd name="T1" fmla="*/ 0 h 51"/>
                  <a:gd name="T2" fmla="*/ 193 w 194"/>
                  <a:gd name="T3" fmla="*/ 18 h 51"/>
                  <a:gd name="T4" fmla="*/ 194 w 194"/>
                  <a:gd name="T5" fmla="*/ 51 h 51"/>
                  <a:gd name="T6" fmla="*/ 0 w 194"/>
                  <a:gd name="T7" fmla="*/ 33 h 51"/>
                  <a:gd name="T8" fmla="*/ 4 w 194"/>
                  <a:gd name="T9" fmla="*/ 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51">
                    <a:moveTo>
                      <a:pt x="4" y="0"/>
                    </a:moveTo>
                    <a:lnTo>
                      <a:pt x="193" y="18"/>
                    </a:lnTo>
                    <a:lnTo>
                      <a:pt x="194" y="51"/>
                    </a:lnTo>
                    <a:lnTo>
                      <a:pt x="0" y="3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5" name="Freeform 22"/>
              <p:cNvSpPr>
                <a:spLocks/>
              </p:cNvSpPr>
              <p:nvPr/>
            </p:nvSpPr>
            <p:spPr bwMode="auto">
              <a:xfrm>
                <a:off x="1383" y="819"/>
                <a:ext cx="848" cy="658"/>
              </a:xfrm>
              <a:custGeom>
                <a:avLst/>
                <a:gdLst>
                  <a:gd name="T0" fmla="*/ 47 w 848"/>
                  <a:gd name="T1" fmla="*/ 551 h 658"/>
                  <a:gd name="T2" fmla="*/ 28 w 848"/>
                  <a:gd name="T3" fmla="*/ 523 h 658"/>
                  <a:gd name="T4" fmla="*/ 20 w 848"/>
                  <a:gd name="T5" fmla="*/ 481 h 658"/>
                  <a:gd name="T6" fmla="*/ 31 w 848"/>
                  <a:gd name="T7" fmla="*/ 389 h 658"/>
                  <a:gd name="T8" fmla="*/ 54 w 848"/>
                  <a:gd name="T9" fmla="*/ 240 h 658"/>
                  <a:gd name="T10" fmla="*/ 76 w 848"/>
                  <a:gd name="T11" fmla="*/ 129 h 658"/>
                  <a:gd name="T12" fmla="*/ 94 w 848"/>
                  <a:gd name="T13" fmla="*/ 104 h 658"/>
                  <a:gd name="T14" fmla="*/ 123 w 848"/>
                  <a:gd name="T15" fmla="*/ 76 h 658"/>
                  <a:gd name="T16" fmla="*/ 189 w 848"/>
                  <a:gd name="T17" fmla="*/ 61 h 658"/>
                  <a:gd name="T18" fmla="*/ 300 w 848"/>
                  <a:gd name="T19" fmla="*/ 48 h 658"/>
                  <a:gd name="T20" fmla="*/ 392 w 848"/>
                  <a:gd name="T21" fmla="*/ 38 h 658"/>
                  <a:gd name="T22" fmla="*/ 434 w 848"/>
                  <a:gd name="T23" fmla="*/ 21 h 658"/>
                  <a:gd name="T24" fmla="*/ 506 w 848"/>
                  <a:gd name="T25" fmla="*/ 25 h 658"/>
                  <a:gd name="T26" fmla="*/ 628 w 848"/>
                  <a:gd name="T27" fmla="*/ 57 h 658"/>
                  <a:gd name="T28" fmla="*/ 731 w 848"/>
                  <a:gd name="T29" fmla="*/ 67 h 658"/>
                  <a:gd name="T30" fmla="*/ 776 w 848"/>
                  <a:gd name="T31" fmla="*/ 65 h 658"/>
                  <a:gd name="T32" fmla="*/ 811 w 848"/>
                  <a:gd name="T33" fmla="*/ 80 h 658"/>
                  <a:gd name="T34" fmla="*/ 825 w 848"/>
                  <a:gd name="T35" fmla="*/ 144 h 658"/>
                  <a:gd name="T36" fmla="*/ 823 w 848"/>
                  <a:gd name="T37" fmla="*/ 262 h 658"/>
                  <a:gd name="T38" fmla="*/ 823 w 848"/>
                  <a:gd name="T39" fmla="*/ 354 h 658"/>
                  <a:gd name="T40" fmla="*/ 810 w 848"/>
                  <a:gd name="T41" fmla="*/ 394 h 658"/>
                  <a:gd name="T42" fmla="*/ 766 w 848"/>
                  <a:gd name="T43" fmla="*/ 491 h 658"/>
                  <a:gd name="T44" fmla="*/ 714 w 848"/>
                  <a:gd name="T45" fmla="*/ 589 h 658"/>
                  <a:gd name="T46" fmla="*/ 683 w 848"/>
                  <a:gd name="T47" fmla="*/ 625 h 658"/>
                  <a:gd name="T48" fmla="*/ 665 w 848"/>
                  <a:gd name="T49" fmla="*/ 640 h 658"/>
                  <a:gd name="T50" fmla="*/ 686 w 848"/>
                  <a:gd name="T51" fmla="*/ 658 h 658"/>
                  <a:gd name="T52" fmla="*/ 719 w 848"/>
                  <a:gd name="T53" fmla="*/ 619 h 658"/>
                  <a:gd name="T54" fmla="*/ 769 w 848"/>
                  <a:gd name="T55" fmla="*/ 531 h 658"/>
                  <a:gd name="T56" fmla="*/ 815 w 848"/>
                  <a:gd name="T57" fmla="*/ 438 h 658"/>
                  <a:gd name="T58" fmla="*/ 831 w 848"/>
                  <a:gd name="T59" fmla="*/ 392 h 658"/>
                  <a:gd name="T60" fmla="*/ 841 w 848"/>
                  <a:gd name="T61" fmla="*/ 347 h 658"/>
                  <a:gd name="T62" fmla="*/ 844 w 848"/>
                  <a:gd name="T63" fmla="*/ 270 h 658"/>
                  <a:gd name="T64" fmla="*/ 848 w 848"/>
                  <a:gd name="T65" fmla="*/ 153 h 658"/>
                  <a:gd name="T66" fmla="*/ 836 w 848"/>
                  <a:gd name="T67" fmla="*/ 89 h 658"/>
                  <a:gd name="T68" fmla="*/ 819 w 848"/>
                  <a:gd name="T69" fmla="*/ 57 h 658"/>
                  <a:gd name="T70" fmla="*/ 787 w 848"/>
                  <a:gd name="T71" fmla="*/ 44 h 658"/>
                  <a:gd name="T72" fmla="*/ 744 w 848"/>
                  <a:gd name="T73" fmla="*/ 50 h 658"/>
                  <a:gd name="T74" fmla="*/ 679 w 848"/>
                  <a:gd name="T75" fmla="*/ 45 h 658"/>
                  <a:gd name="T76" fmla="*/ 599 w 848"/>
                  <a:gd name="T77" fmla="*/ 31 h 658"/>
                  <a:gd name="T78" fmla="*/ 516 w 848"/>
                  <a:gd name="T79" fmla="*/ 6 h 658"/>
                  <a:gd name="T80" fmla="*/ 460 w 848"/>
                  <a:gd name="T81" fmla="*/ 0 h 658"/>
                  <a:gd name="T82" fmla="*/ 430 w 848"/>
                  <a:gd name="T83" fmla="*/ 6 h 658"/>
                  <a:gd name="T84" fmla="*/ 360 w 848"/>
                  <a:gd name="T85" fmla="*/ 28 h 658"/>
                  <a:gd name="T86" fmla="*/ 235 w 848"/>
                  <a:gd name="T87" fmla="*/ 40 h 658"/>
                  <a:gd name="T88" fmla="*/ 112 w 848"/>
                  <a:gd name="T89" fmla="*/ 60 h 658"/>
                  <a:gd name="T90" fmla="*/ 72 w 848"/>
                  <a:gd name="T91" fmla="*/ 96 h 658"/>
                  <a:gd name="T92" fmla="*/ 44 w 848"/>
                  <a:gd name="T93" fmla="*/ 147 h 658"/>
                  <a:gd name="T94" fmla="*/ 24 w 848"/>
                  <a:gd name="T95" fmla="*/ 255 h 658"/>
                  <a:gd name="T96" fmla="*/ 13 w 848"/>
                  <a:gd name="T97" fmla="*/ 358 h 658"/>
                  <a:gd name="T98" fmla="*/ 0 w 848"/>
                  <a:gd name="T99" fmla="*/ 467 h 658"/>
                  <a:gd name="T100" fmla="*/ 10 w 848"/>
                  <a:gd name="T101" fmla="*/ 529 h 658"/>
                  <a:gd name="T102" fmla="*/ 24 w 848"/>
                  <a:gd name="T103" fmla="*/ 566 h 658"/>
                  <a:gd name="T104" fmla="*/ 55 w 848"/>
                  <a:gd name="T105" fmla="*/ 582 h 658"/>
                  <a:gd name="T106" fmla="*/ 73 w 848"/>
                  <a:gd name="T107" fmla="*/ 579 h 658"/>
                  <a:gd name="T108" fmla="*/ 47 w 848"/>
                  <a:gd name="T109" fmla="*/ 551 h 658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848" h="658">
                    <a:moveTo>
                      <a:pt x="47" y="551"/>
                    </a:moveTo>
                    <a:lnTo>
                      <a:pt x="28" y="523"/>
                    </a:lnTo>
                    <a:lnTo>
                      <a:pt x="20" y="481"/>
                    </a:lnTo>
                    <a:lnTo>
                      <a:pt x="31" y="389"/>
                    </a:lnTo>
                    <a:lnTo>
                      <a:pt x="54" y="240"/>
                    </a:lnTo>
                    <a:lnTo>
                      <a:pt x="76" y="129"/>
                    </a:lnTo>
                    <a:lnTo>
                      <a:pt x="94" y="104"/>
                    </a:lnTo>
                    <a:lnTo>
                      <a:pt x="123" y="76"/>
                    </a:lnTo>
                    <a:lnTo>
                      <a:pt x="189" y="61"/>
                    </a:lnTo>
                    <a:lnTo>
                      <a:pt x="300" y="48"/>
                    </a:lnTo>
                    <a:lnTo>
                      <a:pt x="392" y="38"/>
                    </a:lnTo>
                    <a:lnTo>
                      <a:pt x="434" y="21"/>
                    </a:lnTo>
                    <a:lnTo>
                      <a:pt x="506" y="25"/>
                    </a:lnTo>
                    <a:lnTo>
                      <a:pt x="628" y="57"/>
                    </a:lnTo>
                    <a:lnTo>
                      <a:pt x="731" y="67"/>
                    </a:lnTo>
                    <a:lnTo>
                      <a:pt x="776" y="65"/>
                    </a:lnTo>
                    <a:lnTo>
                      <a:pt x="811" y="80"/>
                    </a:lnTo>
                    <a:lnTo>
                      <a:pt x="825" y="144"/>
                    </a:lnTo>
                    <a:lnTo>
                      <a:pt x="823" y="262"/>
                    </a:lnTo>
                    <a:lnTo>
                      <a:pt x="823" y="354"/>
                    </a:lnTo>
                    <a:lnTo>
                      <a:pt x="810" y="394"/>
                    </a:lnTo>
                    <a:lnTo>
                      <a:pt x="766" y="491"/>
                    </a:lnTo>
                    <a:lnTo>
                      <a:pt x="714" y="589"/>
                    </a:lnTo>
                    <a:lnTo>
                      <a:pt x="683" y="625"/>
                    </a:lnTo>
                    <a:lnTo>
                      <a:pt x="665" y="640"/>
                    </a:lnTo>
                    <a:lnTo>
                      <a:pt x="686" y="658"/>
                    </a:lnTo>
                    <a:lnTo>
                      <a:pt x="719" y="619"/>
                    </a:lnTo>
                    <a:lnTo>
                      <a:pt x="769" y="531"/>
                    </a:lnTo>
                    <a:lnTo>
                      <a:pt x="815" y="438"/>
                    </a:lnTo>
                    <a:lnTo>
                      <a:pt x="831" y="392"/>
                    </a:lnTo>
                    <a:lnTo>
                      <a:pt x="841" y="347"/>
                    </a:lnTo>
                    <a:lnTo>
                      <a:pt x="844" y="270"/>
                    </a:lnTo>
                    <a:lnTo>
                      <a:pt x="848" y="153"/>
                    </a:lnTo>
                    <a:lnTo>
                      <a:pt x="836" y="89"/>
                    </a:lnTo>
                    <a:lnTo>
                      <a:pt x="819" y="57"/>
                    </a:lnTo>
                    <a:lnTo>
                      <a:pt x="787" y="44"/>
                    </a:lnTo>
                    <a:lnTo>
                      <a:pt x="744" y="50"/>
                    </a:lnTo>
                    <a:lnTo>
                      <a:pt x="679" y="45"/>
                    </a:lnTo>
                    <a:lnTo>
                      <a:pt x="599" y="31"/>
                    </a:lnTo>
                    <a:lnTo>
                      <a:pt x="516" y="6"/>
                    </a:lnTo>
                    <a:lnTo>
                      <a:pt x="460" y="0"/>
                    </a:lnTo>
                    <a:lnTo>
                      <a:pt x="430" y="6"/>
                    </a:lnTo>
                    <a:lnTo>
                      <a:pt x="360" y="28"/>
                    </a:lnTo>
                    <a:lnTo>
                      <a:pt x="235" y="40"/>
                    </a:lnTo>
                    <a:lnTo>
                      <a:pt x="112" y="60"/>
                    </a:lnTo>
                    <a:lnTo>
                      <a:pt x="72" y="96"/>
                    </a:lnTo>
                    <a:lnTo>
                      <a:pt x="44" y="147"/>
                    </a:lnTo>
                    <a:lnTo>
                      <a:pt x="24" y="255"/>
                    </a:lnTo>
                    <a:lnTo>
                      <a:pt x="13" y="358"/>
                    </a:lnTo>
                    <a:lnTo>
                      <a:pt x="0" y="467"/>
                    </a:lnTo>
                    <a:lnTo>
                      <a:pt x="10" y="529"/>
                    </a:lnTo>
                    <a:lnTo>
                      <a:pt x="24" y="566"/>
                    </a:lnTo>
                    <a:lnTo>
                      <a:pt x="55" y="582"/>
                    </a:lnTo>
                    <a:lnTo>
                      <a:pt x="73" y="579"/>
                    </a:lnTo>
                    <a:lnTo>
                      <a:pt x="47" y="5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6" name="Freeform 23"/>
              <p:cNvSpPr>
                <a:spLocks/>
              </p:cNvSpPr>
              <p:nvPr/>
            </p:nvSpPr>
            <p:spPr bwMode="auto">
              <a:xfrm>
                <a:off x="1427" y="877"/>
                <a:ext cx="778" cy="607"/>
              </a:xfrm>
              <a:custGeom>
                <a:avLst/>
                <a:gdLst>
                  <a:gd name="T0" fmla="*/ 0 w 778"/>
                  <a:gd name="T1" fmla="*/ 499 h 607"/>
                  <a:gd name="T2" fmla="*/ 115 w 778"/>
                  <a:gd name="T3" fmla="*/ 525 h 607"/>
                  <a:gd name="T4" fmla="*/ 276 w 778"/>
                  <a:gd name="T5" fmla="*/ 554 h 607"/>
                  <a:gd name="T6" fmla="*/ 407 w 778"/>
                  <a:gd name="T7" fmla="*/ 576 h 607"/>
                  <a:gd name="T8" fmla="*/ 526 w 778"/>
                  <a:gd name="T9" fmla="*/ 580 h 607"/>
                  <a:gd name="T10" fmla="*/ 604 w 778"/>
                  <a:gd name="T11" fmla="*/ 580 h 607"/>
                  <a:gd name="T12" fmla="*/ 627 w 778"/>
                  <a:gd name="T13" fmla="*/ 573 h 607"/>
                  <a:gd name="T14" fmla="*/ 637 w 778"/>
                  <a:gd name="T15" fmla="*/ 516 h 607"/>
                  <a:gd name="T16" fmla="*/ 633 w 778"/>
                  <a:gd name="T17" fmla="*/ 362 h 607"/>
                  <a:gd name="T18" fmla="*/ 628 w 778"/>
                  <a:gd name="T19" fmla="*/ 174 h 607"/>
                  <a:gd name="T20" fmla="*/ 622 w 778"/>
                  <a:gd name="T21" fmla="*/ 106 h 607"/>
                  <a:gd name="T22" fmla="*/ 610 w 778"/>
                  <a:gd name="T23" fmla="*/ 79 h 607"/>
                  <a:gd name="T24" fmla="*/ 405 w 778"/>
                  <a:gd name="T25" fmla="*/ 69 h 607"/>
                  <a:gd name="T26" fmla="*/ 209 w 778"/>
                  <a:gd name="T27" fmla="*/ 42 h 607"/>
                  <a:gd name="T28" fmla="*/ 101 w 778"/>
                  <a:gd name="T29" fmla="*/ 26 h 607"/>
                  <a:gd name="T30" fmla="*/ 63 w 778"/>
                  <a:gd name="T31" fmla="*/ 26 h 607"/>
                  <a:gd name="T32" fmla="*/ 87 w 778"/>
                  <a:gd name="T33" fmla="*/ 3 h 607"/>
                  <a:gd name="T34" fmla="*/ 133 w 778"/>
                  <a:gd name="T35" fmla="*/ 15 h 607"/>
                  <a:gd name="T36" fmla="*/ 268 w 778"/>
                  <a:gd name="T37" fmla="*/ 32 h 607"/>
                  <a:gd name="T38" fmla="*/ 396 w 778"/>
                  <a:gd name="T39" fmla="*/ 45 h 607"/>
                  <a:gd name="T40" fmla="*/ 511 w 778"/>
                  <a:gd name="T41" fmla="*/ 53 h 607"/>
                  <a:gd name="T42" fmla="*/ 619 w 778"/>
                  <a:gd name="T43" fmla="*/ 60 h 607"/>
                  <a:gd name="T44" fmla="*/ 709 w 778"/>
                  <a:gd name="T45" fmla="*/ 35 h 607"/>
                  <a:gd name="T46" fmla="*/ 763 w 778"/>
                  <a:gd name="T47" fmla="*/ 0 h 607"/>
                  <a:gd name="T48" fmla="*/ 778 w 778"/>
                  <a:gd name="T49" fmla="*/ 24 h 607"/>
                  <a:gd name="T50" fmla="*/ 730 w 778"/>
                  <a:gd name="T51" fmla="*/ 45 h 607"/>
                  <a:gd name="T52" fmla="*/ 660 w 778"/>
                  <a:gd name="T53" fmla="*/ 75 h 607"/>
                  <a:gd name="T54" fmla="*/ 638 w 778"/>
                  <a:gd name="T55" fmla="*/ 86 h 607"/>
                  <a:gd name="T56" fmla="*/ 645 w 778"/>
                  <a:gd name="T57" fmla="*/ 186 h 607"/>
                  <a:gd name="T58" fmla="*/ 649 w 778"/>
                  <a:gd name="T59" fmla="*/ 283 h 607"/>
                  <a:gd name="T60" fmla="*/ 651 w 778"/>
                  <a:gd name="T61" fmla="*/ 371 h 607"/>
                  <a:gd name="T62" fmla="*/ 652 w 778"/>
                  <a:gd name="T63" fmla="*/ 456 h 607"/>
                  <a:gd name="T64" fmla="*/ 655 w 778"/>
                  <a:gd name="T65" fmla="*/ 520 h 607"/>
                  <a:gd name="T66" fmla="*/ 654 w 778"/>
                  <a:gd name="T67" fmla="*/ 574 h 607"/>
                  <a:gd name="T68" fmla="*/ 640 w 778"/>
                  <a:gd name="T69" fmla="*/ 599 h 607"/>
                  <a:gd name="T70" fmla="*/ 547 w 778"/>
                  <a:gd name="T71" fmla="*/ 607 h 607"/>
                  <a:gd name="T72" fmla="*/ 389 w 778"/>
                  <a:gd name="T73" fmla="*/ 593 h 607"/>
                  <a:gd name="T74" fmla="*/ 227 w 778"/>
                  <a:gd name="T75" fmla="*/ 561 h 607"/>
                  <a:gd name="T76" fmla="*/ 108 w 778"/>
                  <a:gd name="T77" fmla="*/ 542 h 607"/>
                  <a:gd name="T78" fmla="*/ 9 w 778"/>
                  <a:gd name="T79" fmla="*/ 524 h 607"/>
                  <a:gd name="T80" fmla="*/ 0 w 778"/>
                  <a:gd name="T81" fmla="*/ 499 h 60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778" h="607">
                    <a:moveTo>
                      <a:pt x="0" y="499"/>
                    </a:moveTo>
                    <a:lnTo>
                      <a:pt x="115" y="525"/>
                    </a:lnTo>
                    <a:lnTo>
                      <a:pt x="276" y="554"/>
                    </a:lnTo>
                    <a:lnTo>
                      <a:pt x="407" y="576"/>
                    </a:lnTo>
                    <a:lnTo>
                      <a:pt x="526" y="580"/>
                    </a:lnTo>
                    <a:lnTo>
                      <a:pt x="604" y="580"/>
                    </a:lnTo>
                    <a:lnTo>
                      <a:pt x="627" y="573"/>
                    </a:lnTo>
                    <a:lnTo>
                      <a:pt x="637" y="516"/>
                    </a:lnTo>
                    <a:lnTo>
                      <a:pt x="633" y="362"/>
                    </a:lnTo>
                    <a:lnTo>
                      <a:pt x="628" y="174"/>
                    </a:lnTo>
                    <a:lnTo>
                      <a:pt x="622" y="106"/>
                    </a:lnTo>
                    <a:lnTo>
                      <a:pt x="610" y="79"/>
                    </a:lnTo>
                    <a:lnTo>
                      <a:pt x="405" y="69"/>
                    </a:lnTo>
                    <a:lnTo>
                      <a:pt x="209" y="42"/>
                    </a:lnTo>
                    <a:lnTo>
                      <a:pt x="101" y="26"/>
                    </a:lnTo>
                    <a:lnTo>
                      <a:pt x="63" y="26"/>
                    </a:lnTo>
                    <a:lnTo>
                      <a:pt x="87" y="3"/>
                    </a:lnTo>
                    <a:lnTo>
                      <a:pt x="133" y="15"/>
                    </a:lnTo>
                    <a:lnTo>
                      <a:pt x="268" y="32"/>
                    </a:lnTo>
                    <a:lnTo>
                      <a:pt x="396" y="45"/>
                    </a:lnTo>
                    <a:lnTo>
                      <a:pt x="511" y="53"/>
                    </a:lnTo>
                    <a:lnTo>
                      <a:pt x="619" y="60"/>
                    </a:lnTo>
                    <a:lnTo>
                      <a:pt x="709" y="35"/>
                    </a:lnTo>
                    <a:lnTo>
                      <a:pt x="763" y="0"/>
                    </a:lnTo>
                    <a:lnTo>
                      <a:pt x="778" y="24"/>
                    </a:lnTo>
                    <a:lnTo>
                      <a:pt x="730" y="45"/>
                    </a:lnTo>
                    <a:lnTo>
                      <a:pt x="660" y="75"/>
                    </a:lnTo>
                    <a:lnTo>
                      <a:pt x="638" y="86"/>
                    </a:lnTo>
                    <a:lnTo>
                      <a:pt x="645" y="186"/>
                    </a:lnTo>
                    <a:lnTo>
                      <a:pt x="649" y="283"/>
                    </a:lnTo>
                    <a:lnTo>
                      <a:pt x="651" y="371"/>
                    </a:lnTo>
                    <a:lnTo>
                      <a:pt x="652" y="456"/>
                    </a:lnTo>
                    <a:lnTo>
                      <a:pt x="655" y="520"/>
                    </a:lnTo>
                    <a:lnTo>
                      <a:pt x="654" y="574"/>
                    </a:lnTo>
                    <a:lnTo>
                      <a:pt x="640" y="599"/>
                    </a:lnTo>
                    <a:lnTo>
                      <a:pt x="547" y="607"/>
                    </a:lnTo>
                    <a:lnTo>
                      <a:pt x="389" y="593"/>
                    </a:lnTo>
                    <a:lnTo>
                      <a:pt x="227" y="561"/>
                    </a:lnTo>
                    <a:lnTo>
                      <a:pt x="108" y="542"/>
                    </a:lnTo>
                    <a:lnTo>
                      <a:pt x="9" y="524"/>
                    </a:lnTo>
                    <a:lnTo>
                      <a:pt x="0" y="4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7" name="Freeform 24"/>
              <p:cNvSpPr>
                <a:spLocks/>
              </p:cNvSpPr>
              <p:nvPr/>
            </p:nvSpPr>
            <p:spPr bwMode="auto">
              <a:xfrm>
                <a:off x="1562" y="954"/>
                <a:ext cx="430" cy="466"/>
              </a:xfrm>
              <a:custGeom>
                <a:avLst/>
                <a:gdLst>
                  <a:gd name="T0" fmla="*/ 0 w 430"/>
                  <a:gd name="T1" fmla="*/ 0 h 466"/>
                  <a:gd name="T2" fmla="*/ 159 w 430"/>
                  <a:gd name="T3" fmla="*/ 19 h 466"/>
                  <a:gd name="T4" fmla="*/ 271 w 430"/>
                  <a:gd name="T5" fmla="*/ 32 h 466"/>
                  <a:gd name="T6" fmla="*/ 394 w 430"/>
                  <a:gd name="T7" fmla="*/ 54 h 466"/>
                  <a:gd name="T8" fmla="*/ 412 w 430"/>
                  <a:gd name="T9" fmla="*/ 70 h 466"/>
                  <a:gd name="T10" fmla="*/ 422 w 430"/>
                  <a:gd name="T11" fmla="*/ 95 h 466"/>
                  <a:gd name="T12" fmla="*/ 430 w 430"/>
                  <a:gd name="T13" fmla="*/ 213 h 466"/>
                  <a:gd name="T14" fmla="*/ 430 w 430"/>
                  <a:gd name="T15" fmla="*/ 346 h 466"/>
                  <a:gd name="T16" fmla="*/ 426 w 430"/>
                  <a:gd name="T17" fmla="*/ 438 h 466"/>
                  <a:gd name="T18" fmla="*/ 412 w 430"/>
                  <a:gd name="T19" fmla="*/ 464 h 466"/>
                  <a:gd name="T20" fmla="*/ 385 w 430"/>
                  <a:gd name="T21" fmla="*/ 466 h 466"/>
                  <a:gd name="T22" fmla="*/ 246 w 430"/>
                  <a:gd name="T23" fmla="*/ 428 h 466"/>
                  <a:gd name="T24" fmla="*/ 395 w 430"/>
                  <a:gd name="T25" fmla="*/ 440 h 466"/>
                  <a:gd name="T26" fmla="*/ 405 w 430"/>
                  <a:gd name="T27" fmla="*/ 435 h 466"/>
                  <a:gd name="T28" fmla="*/ 412 w 430"/>
                  <a:gd name="T29" fmla="*/ 373 h 466"/>
                  <a:gd name="T30" fmla="*/ 414 w 430"/>
                  <a:gd name="T31" fmla="*/ 285 h 466"/>
                  <a:gd name="T32" fmla="*/ 409 w 430"/>
                  <a:gd name="T33" fmla="*/ 165 h 466"/>
                  <a:gd name="T34" fmla="*/ 401 w 430"/>
                  <a:gd name="T35" fmla="*/ 88 h 466"/>
                  <a:gd name="T36" fmla="*/ 385 w 430"/>
                  <a:gd name="T37" fmla="*/ 73 h 466"/>
                  <a:gd name="T38" fmla="*/ 297 w 430"/>
                  <a:gd name="T39" fmla="*/ 56 h 466"/>
                  <a:gd name="T40" fmla="*/ 176 w 430"/>
                  <a:gd name="T41" fmla="*/ 41 h 466"/>
                  <a:gd name="T42" fmla="*/ 78 w 430"/>
                  <a:gd name="T43" fmla="*/ 22 h 466"/>
                  <a:gd name="T44" fmla="*/ 0 w 430"/>
                  <a:gd name="T45" fmla="*/ 0 h 46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30" h="466">
                    <a:moveTo>
                      <a:pt x="0" y="0"/>
                    </a:moveTo>
                    <a:lnTo>
                      <a:pt x="159" y="19"/>
                    </a:lnTo>
                    <a:lnTo>
                      <a:pt x="271" y="32"/>
                    </a:lnTo>
                    <a:lnTo>
                      <a:pt x="394" y="54"/>
                    </a:lnTo>
                    <a:lnTo>
                      <a:pt x="412" y="70"/>
                    </a:lnTo>
                    <a:lnTo>
                      <a:pt x="422" y="95"/>
                    </a:lnTo>
                    <a:lnTo>
                      <a:pt x="430" y="213"/>
                    </a:lnTo>
                    <a:lnTo>
                      <a:pt x="430" y="346"/>
                    </a:lnTo>
                    <a:lnTo>
                      <a:pt x="426" y="438"/>
                    </a:lnTo>
                    <a:lnTo>
                      <a:pt x="412" y="464"/>
                    </a:lnTo>
                    <a:lnTo>
                      <a:pt x="385" y="466"/>
                    </a:lnTo>
                    <a:lnTo>
                      <a:pt x="246" y="428"/>
                    </a:lnTo>
                    <a:lnTo>
                      <a:pt x="395" y="440"/>
                    </a:lnTo>
                    <a:lnTo>
                      <a:pt x="405" y="435"/>
                    </a:lnTo>
                    <a:lnTo>
                      <a:pt x="412" y="373"/>
                    </a:lnTo>
                    <a:lnTo>
                      <a:pt x="414" y="285"/>
                    </a:lnTo>
                    <a:lnTo>
                      <a:pt x="409" y="165"/>
                    </a:lnTo>
                    <a:lnTo>
                      <a:pt x="401" y="88"/>
                    </a:lnTo>
                    <a:lnTo>
                      <a:pt x="385" y="73"/>
                    </a:lnTo>
                    <a:lnTo>
                      <a:pt x="297" y="56"/>
                    </a:lnTo>
                    <a:lnTo>
                      <a:pt x="176" y="41"/>
                    </a:lnTo>
                    <a:lnTo>
                      <a:pt x="7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8" name="Freeform 25"/>
              <p:cNvSpPr>
                <a:spLocks/>
              </p:cNvSpPr>
              <p:nvPr/>
            </p:nvSpPr>
            <p:spPr bwMode="auto">
              <a:xfrm>
                <a:off x="1478" y="949"/>
                <a:ext cx="453" cy="464"/>
              </a:xfrm>
              <a:custGeom>
                <a:avLst/>
                <a:gdLst>
                  <a:gd name="T0" fmla="*/ 257 w 453"/>
                  <a:gd name="T1" fmla="*/ 27 h 464"/>
                  <a:gd name="T2" fmla="*/ 102 w 453"/>
                  <a:gd name="T3" fmla="*/ 2 h 464"/>
                  <a:gd name="T4" fmla="*/ 57 w 453"/>
                  <a:gd name="T5" fmla="*/ 0 h 464"/>
                  <a:gd name="T6" fmla="*/ 45 w 453"/>
                  <a:gd name="T7" fmla="*/ 17 h 464"/>
                  <a:gd name="T8" fmla="*/ 32 w 453"/>
                  <a:gd name="T9" fmla="*/ 50 h 464"/>
                  <a:gd name="T10" fmla="*/ 12 w 453"/>
                  <a:gd name="T11" fmla="*/ 141 h 464"/>
                  <a:gd name="T12" fmla="*/ 2 w 453"/>
                  <a:gd name="T13" fmla="*/ 232 h 464"/>
                  <a:gd name="T14" fmla="*/ 0 w 453"/>
                  <a:gd name="T15" fmla="*/ 325 h 464"/>
                  <a:gd name="T16" fmla="*/ 14 w 453"/>
                  <a:gd name="T17" fmla="*/ 362 h 464"/>
                  <a:gd name="T18" fmla="*/ 21 w 453"/>
                  <a:gd name="T19" fmla="*/ 374 h 464"/>
                  <a:gd name="T20" fmla="*/ 119 w 453"/>
                  <a:gd name="T21" fmla="*/ 400 h 464"/>
                  <a:gd name="T22" fmla="*/ 245 w 453"/>
                  <a:gd name="T23" fmla="*/ 425 h 464"/>
                  <a:gd name="T24" fmla="*/ 340 w 453"/>
                  <a:gd name="T25" fmla="*/ 441 h 464"/>
                  <a:gd name="T26" fmla="*/ 453 w 453"/>
                  <a:gd name="T27" fmla="*/ 464 h 464"/>
                  <a:gd name="T28" fmla="*/ 450 w 453"/>
                  <a:gd name="T29" fmla="*/ 449 h 464"/>
                  <a:gd name="T30" fmla="*/ 363 w 453"/>
                  <a:gd name="T31" fmla="*/ 429 h 464"/>
                  <a:gd name="T32" fmla="*/ 248 w 453"/>
                  <a:gd name="T33" fmla="*/ 403 h 464"/>
                  <a:gd name="T34" fmla="*/ 92 w 453"/>
                  <a:gd name="T35" fmla="*/ 375 h 464"/>
                  <a:gd name="T36" fmla="*/ 36 w 453"/>
                  <a:gd name="T37" fmla="*/ 349 h 464"/>
                  <a:gd name="T38" fmla="*/ 20 w 453"/>
                  <a:gd name="T39" fmla="*/ 333 h 464"/>
                  <a:gd name="T40" fmla="*/ 18 w 453"/>
                  <a:gd name="T41" fmla="*/ 305 h 464"/>
                  <a:gd name="T42" fmla="*/ 21 w 453"/>
                  <a:gd name="T43" fmla="*/ 228 h 464"/>
                  <a:gd name="T44" fmla="*/ 35 w 453"/>
                  <a:gd name="T45" fmla="*/ 135 h 464"/>
                  <a:gd name="T46" fmla="*/ 56 w 453"/>
                  <a:gd name="T47" fmla="*/ 43 h 464"/>
                  <a:gd name="T48" fmla="*/ 69 w 453"/>
                  <a:gd name="T49" fmla="*/ 22 h 464"/>
                  <a:gd name="T50" fmla="*/ 176 w 453"/>
                  <a:gd name="T51" fmla="*/ 24 h 464"/>
                  <a:gd name="T52" fmla="*/ 257 w 453"/>
                  <a:gd name="T53" fmla="*/ 27 h 46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53" h="464">
                    <a:moveTo>
                      <a:pt x="257" y="27"/>
                    </a:moveTo>
                    <a:lnTo>
                      <a:pt x="102" y="2"/>
                    </a:lnTo>
                    <a:lnTo>
                      <a:pt x="57" y="0"/>
                    </a:lnTo>
                    <a:lnTo>
                      <a:pt x="45" y="17"/>
                    </a:lnTo>
                    <a:lnTo>
                      <a:pt x="32" y="50"/>
                    </a:lnTo>
                    <a:lnTo>
                      <a:pt x="12" y="141"/>
                    </a:lnTo>
                    <a:lnTo>
                      <a:pt x="2" y="232"/>
                    </a:lnTo>
                    <a:lnTo>
                      <a:pt x="0" y="325"/>
                    </a:lnTo>
                    <a:lnTo>
                      <a:pt x="14" y="362"/>
                    </a:lnTo>
                    <a:lnTo>
                      <a:pt x="21" y="374"/>
                    </a:lnTo>
                    <a:lnTo>
                      <a:pt x="119" y="400"/>
                    </a:lnTo>
                    <a:lnTo>
                      <a:pt x="245" y="425"/>
                    </a:lnTo>
                    <a:lnTo>
                      <a:pt x="340" y="441"/>
                    </a:lnTo>
                    <a:lnTo>
                      <a:pt x="453" y="464"/>
                    </a:lnTo>
                    <a:lnTo>
                      <a:pt x="450" y="449"/>
                    </a:lnTo>
                    <a:lnTo>
                      <a:pt x="363" y="429"/>
                    </a:lnTo>
                    <a:lnTo>
                      <a:pt x="248" y="403"/>
                    </a:lnTo>
                    <a:lnTo>
                      <a:pt x="92" y="375"/>
                    </a:lnTo>
                    <a:lnTo>
                      <a:pt x="36" y="349"/>
                    </a:lnTo>
                    <a:lnTo>
                      <a:pt x="20" y="333"/>
                    </a:lnTo>
                    <a:lnTo>
                      <a:pt x="18" y="305"/>
                    </a:lnTo>
                    <a:lnTo>
                      <a:pt x="21" y="228"/>
                    </a:lnTo>
                    <a:lnTo>
                      <a:pt x="35" y="135"/>
                    </a:lnTo>
                    <a:lnTo>
                      <a:pt x="56" y="43"/>
                    </a:lnTo>
                    <a:lnTo>
                      <a:pt x="69" y="22"/>
                    </a:lnTo>
                    <a:lnTo>
                      <a:pt x="176" y="24"/>
                    </a:lnTo>
                    <a:lnTo>
                      <a:pt x="257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0442" name="Group 26"/>
          <p:cNvGrpSpPr>
            <a:grpSpLocks/>
          </p:cNvGrpSpPr>
          <p:nvPr/>
        </p:nvGrpSpPr>
        <p:grpSpPr bwMode="auto">
          <a:xfrm>
            <a:off x="4837113" y="2601913"/>
            <a:ext cx="1812925" cy="2301875"/>
            <a:chOff x="3047" y="1584"/>
            <a:chExt cx="1142" cy="1402"/>
          </a:xfrm>
        </p:grpSpPr>
        <p:grpSp>
          <p:nvGrpSpPr>
            <p:cNvPr id="24585" name="Group 27"/>
            <p:cNvGrpSpPr>
              <a:grpSpLocks/>
            </p:cNvGrpSpPr>
            <p:nvPr/>
          </p:nvGrpSpPr>
          <p:grpSpPr bwMode="auto">
            <a:xfrm>
              <a:off x="3047" y="1584"/>
              <a:ext cx="505" cy="1402"/>
              <a:chOff x="3024" y="1603"/>
              <a:chExt cx="505" cy="1402"/>
            </a:xfrm>
          </p:grpSpPr>
          <p:sp>
            <p:nvSpPr>
              <p:cNvPr id="24589" name="Freeform 28"/>
              <p:cNvSpPr>
                <a:spLocks/>
              </p:cNvSpPr>
              <p:nvPr/>
            </p:nvSpPr>
            <p:spPr bwMode="auto">
              <a:xfrm>
                <a:off x="3148" y="1603"/>
                <a:ext cx="302" cy="328"/>
              </a:xfrm>
              <a:custGeom>
                <a:avLst/>
                <a:gdLst>
                  <a:gd name="T0" fmla="*/ 141 w 340"/>
                  <a:gd name="T1" fmla="*/ 117 h 370"/>
                  <a:gd name="T2" fmla="*/ 137 w 340"/>
                  <a:gd name="T3" fmla="*/ 70 h 370"/>
                  <a:gd name="T4" fmla="*/ 117 w 340"/>
                  <a:gd name="T5" fmla="*/ 19 h 370"/>
                  <a:gd name="T6" fmla="*/ 90 w 340"/>
                  <a:gd name="T7" fmla="*/ 0 h 370"/>
                  <a:gd name="T8" fmla="*/ 57 w 340"/>
                  <a:gd name="T9" fmla="*/ 0 h 370"/>
                  <a:gd name="T10" fmla="*/ 19 w 340"/>
                  <a:gd name="T11" fmla="*/ 27 h 370"/>
                  <a:gd name="T12" fmla="*/ 0 w 340"/>
                  <a:gd name="T13" fmla="*/ 84 h 370"/>
                  <a:gd name="T14" fmla="*/ 4 w 340"/>
                  <a:gd name="T15" fmla="*/ 159 h 370"/>
                  <a:gd name="T16" fmla="*/ 24 w 340"/>
                  <a:gd name="T17" fmla="*/ 196 h 370"/>
                  <a:gd name="T18" fmla="*/ 57 w 340"/>
                  <a:gd name="T19" fmla="*/ 229 h 370"/>
                  <a:gd name="T20" fmla="*/ 103 w 340"/>
                  <a:gd name="T21" fmla="*/ 229 h 370"/>
                  <a:gd name="T22" fmla="*/ 137 w 340"/>
                  <a:gd name="T23" fmla="*/ 200 h 370"/>
                  <a:gd name="T24" fmla="*/ 146 w 340"/>
                  <a:gd name="T25" fmla="*/ 163 h 370"/>
                  <a:gd name="T26" fmla="*/ 146 w 340"/>
                  <a:gd name="T27" fmla="*/ 144 h 370"/>
                  <a:gd name="T28" fmla="*/ 207 w 340"/>
                  <a:gd name="T29" fmla="*/ 144 h 370"/>
                  <a:gd name="T30" fmla="*/ 211 w 340"/>
                  <a:gd name="T31" fmla="*/ 107 h 370"/>
                  <a:gd name="T32" fmla="*/ 141 w 340"/>
                  <a:gd name="T33" fmla="*/ 117 h 37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40" h="370">
                    <a:moveTo>
                      <a:pt x="227" y="189"/>
                    </a:moveTo>
                    <a:lnTo>
                      <a:pt x="219" y="113"/>
                    </a:lnTo>
                    <a:lnTo>
                      <a:pt x="189" y="30"/>
                    </a:lnTo>
                    <a:lnTo>
                      <a:pt x="144" y="0"/>
                    </a:lnTo>
                    <a:lnTo>
                      <a:pt x="91" y="0"/>
                    </a:lnTo>
                    <a:lnTo>
                      <a:pt x="30" y="45"/>
                    </a:lnTo>
                    <a:lnTo>
                      <a:pt x="0" y="136"/>
                    </a:lnTo>
                    <a:lnTo>
                      <a:pt x="8" y="257"/>
                    </a:lnTo>
                    <a:lnTo>
                      <a:pt x="38" y="317"/>
                    </a:lnTo>
                    <a:lnTo>
                      <a:pt x="91" y="370"/>
                    </a:lnTo>
                    <a:lnTo>
                      <a:pt x="166" y="370"/>
                    </a:lnTo>
                    <a:lnTo>
                      <a:pt x="219" y="325"/>
                    </a:lnTo>
                    <a:lnTo>
                      <a:pt x="234" y="264"/>
                    </a:lnTo>
                    <a:lnTo>
                      <a:pt x="234" y="234"/>
                    </a:lnTo>
                    <a:lnTo>
                      <a:pt x="332" y="234"/>
                    </a:lnTo>
                    <a:lnTo>
                      <a:pt x="340" y="174"/>
                    </a:lnTo>
                    <a:lnTo>
                      <a:pt x="227" y="1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" name="Freeform 29"/>
              <p:cNvSpPr>
                <a:spLocks/>
              </p:cNvSpPr>
              <p:nvPr/>
            </p:nvSpPr>
            <p:spPr bwMode="auto">
              <a:xfrm>
                <a:off x="3187" y="1983"/>
                <a:ext cx="217" cy="564"/>
              </a:xfrm>
              <a:custGeom>
                <a:avLst/>
                <a:gdLst>
                  <a:gd name="T0" fmla="*/ 0 w 245"/>
                  <a:gd name="T1" fmla="*/ 51 h 636"/>
                  <a:gd name="T2" fmla="*/ 14 w 245"/>
                  <a:gd name="T3" fmla="*/ 10 h 636"/>
                  <a:gd name="T4" fmla="*/ 43 w 245"/>
                  <a:gd name="T5" fmla="*/ 0 h 636"/>
                  <a:gd name="T6" fmla="*/ 80 w 245"/>
                  <a:gd name="T7" fmla="*/ 0 h 636"/>
                  <a:gd name="T8" fmla="*/ 118 w 245"/>
                  <a:gd name="T9" fmla="*/ 23 h 636"/>
                  <a:gd name="T10" fmla="*/ 136 w 245"/>
                  <a:gd name="T11" fmla="*/ 79 h 636"/>
                  <a:gd name="T12" fmla="*/ 136 w 245"/>
                  <a:gd name="T13" fmla="*/ 115 h 636"/>
                  <a:gd name="T14" fmla="*/ 151 w 245"/>
                  <a:gd name="T15" fmla="*/ 200 h 636"/>
                  <a:gd name="T16" fmla="*/ 146 w 245"/>
                  <a:gd name="T17" fmla="*/ 301 h 636"/>
                  <a:gd name="T18" fmla="*/ 132 w 245"/>
                  <a:gd name="T19" fmla="*/ 361 h 636"/>
                  <a:gd name="T20" fmla="*/ 99 w 245"/>
                  <a:gd name="T21" fmla="*/ 393 h 636"/>
                  <a:gd name="T22" fmla="*/ 71 w 245"/>
                  <a:gd name="T23" fmla="*/ 393 h 636"/>
                  <a:gd name="T24" fmla="*/ 34 w 245"/>
                  <a:gd name="T25" fmla="*/ 374 h 636"/>
                  <a:gd name="T26" fmla="*/ 14 w 245"/>
                  <a:gd name="T27" fmla="*/ 337 h 636"/>
                  <a:gd name="T28" fmla="*/ 4 w 245"/>
                  <a:gd name="T29" fmla="*/ 296 h 636"/>
                  <a:gd name="T30" fmla="*/ 0 w 245"/>
                  <a:gd name="T31" fmla="*/ 249 h 636"/>
                  <a:gd name="T32" fmla="*/ 0 w 245"/>
                  <a:gd name="T33" fmla="*/ 134 h 636"/>
                  <a:gd name="T34" fmla="*/ 0 w 245"/>
                  <a:gd name="T35" fmla="*/ 51 h 6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45" h="636">
                    <a:moveTo>
                      <a:pt x="0" y="82"/>
                    </a:moveTo>
                    <a:lnTo>
                      <a:pt x="23" y="15"/>
                    </a:lnTo>
                    <a:lnTo>
                      <a:pt x="69" y="0"/>
                    </a:lnTo>
                    <a:lnTo>
                      <a:pt x="130" y="0"/>
                    </a:lnTo>
                    <a:lnTo>
                      <a:pt x="191" y="37"/>
                    </a:lnTo>
                    <a:lnTo>
                      <a:pt x="222" y="127"/>
                    </a:lnTo>
                    <a:lnTo>
                      <a:pt x="222" y="187"/>
                    </a:lnTo>
                    <a:lnTo>
                      <a:pt x="245" y="322"/>
                    </a:lnTo>
                    <a:lnTo>
                      <a:pt x="237" y="486"/>
                    </a:lnTo>
                    <a:lnTo>
                      <a:pt x="214" y="584"/>
                    </a:lnTo>
                    <a:lnTo>
                      <a:pt x="161" y="636"/>
                    </a:lnTo>
                    <a:lnTo>
                      <a:pt x="115" y="636"/>
                    </a:lnTo>
                    <a:lnTo>
                      <a:pt x="54" y="606"/>
                    </a:lnTo>
                    <a:lnTo>
                      <a:pt x="23" y="546"/>
                    </a:lnTo>
                    <a:lnTo>
                      <a:pt x="8" y="479"/>
                    </a:lnTo>
                    <a:lnTo>
                      <a:pt x="0" y="404"/>
                    </a:lnTo>
                    <a:lnTo>
                      <a:pt x="0" y="217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" name="Freeform 30"/>
              <p:cNvSpPr>
                <a:spLocks/>
              </p:cNvSpPr>
              <p:nvPr/>
            </p:nvSpPr>
            <p:spPr bwMode="auto">
              <a:xfrm>
                <a:off x="3024" y="1985"/>
                <a:ext cx="216" cy="514"/>
              </a:xfrm>
              <a:custGeom>
                <a:avLst/>
                <a:gdLst>
                  <a:gd name="T0" fmla="*/ 88 w 244"/>
                  <a:gd name="T1" fmla="*/ 31 h 579"/>
                  <a:gd name="T2" fmla="*/ 119 w 244"/>
                  <a:gd name="T3" fmla="*/ 4 h 579"/>
                  <a:gd name="T4" fmla="*/ 143 w 244"/>
                  <a:gd name="T5" fmla="*/ 0 h 579"/>
                  <a:gd name="T6" fmla="*/ 150 w 244"/>
                  <a:gd name="T7" fmla="*/ 12 h 579"/>
                  <a:gd name="T8" fmla="*/ 137 w 244"/>
                  <a:gd name="T9" fmla="*/ 46 h 579"/>
                  <a:gd name="T10" fmla="*/ 115 w 244"/>
                  <a:gd name="T11" fmla="*/ 68 h 579"/>
                  <a:gd name="T12" fmla="*/ 84 w 244"/>
                  <a:gd name="T13" fmla="*/ 84 h 579"/>
                  <a:gd name="T14" fmla="*/ 63 w 244"/>
                  <a:gd name="T15" fmla="*/ 115 h 579"/>
                  <a:gd name="T16" fmla="*/ 37 w 244"/>
                  <a:gd name="T17" fmla="*/ 149 h 579"/>
                  <a:gd name="T18" fmla="*/ 35 w 244"/>
                  <a:gd name="T19" fmla="*/ 178 h 579"/>
                  <a:gd name="T20" fmla="*/ 40 w 244"/>
                  <a:gd name="T21" fmla="*/ 192 h 579"/>
                  <a:gd name="T22" fmla="*/ 66 w 244"/>
                  <a:gd name="T23" fmla="*/ 226 h 579"/>
                  <a:gd name="T24" fmla="*/ 99 w 244"/>
                  <a:gd name="T25" fmla="*/ 248 h 579"/>
                  <a:gd name="T26" fmla="*/ 110 w 244"/>
                  <a:gd name="T27" fmla="*/ 257 h 579"/>
                  <a:gd name="T28" fmla="*/ 112 w 244"/>
                  <a:gd name="T29" fmla="*/ 279 h 579"/>
                  <a:gd name="T30" fmla="*/ 97 w 244"/>
                  <a:gd name="T31" fmla="*/ 304 h 579"/>
                  <a:gd name="T32" fmla="*/ 72 w 244"/>
                  <a:gd name="T33" fmla="*/ 322 h 579"/>
                  <a:gd name="T34" fmla="*/ 72 w 244"/>
                  <a:gd name="T35" fmla="*/ 360 h 579"/>
                  <a:gd name="T36" fmla="*/ 59 w 244"/>
                  <a:gd name="T37" fmla="*/ 360 h 579"/>
                  <a:gd name="T38" fmla="*/ 52 w 244"/>
                  <a:gd name="T39" fmla="*/ 332 h 579"/>
                  <a:gd name="T40" fmla="*/ 52 w 244"/>
                  <a:gd name="T41" fmla="*/ 307 h 579"/>
                  <a:gd name="T42" fmla="*/ 69 w 244"/>
                  <a:gd name="T43" fmla="*/ 279 h 579"/>
                  <a:gd name="T44" fmla="*/ 78 w 244"/>
                  <a:gd name="T45" fmla="*/ 270 h 579"/>
                  <a:gd name="T46" fmla="*/ 75 w 244"/>
                  <a:gd name="T47" fmla="*/ 260 h 579"/>
                  <a:gd name="T48" fmla="*/ 52 w 244"/>
                  <a:gd name="T49" fmla="*/ 241 h 579"/>
                  <a:gd name="T50" fmla="*/ 25 w 244"/>
                  <a:gd name="T51" fmla="*/ 217 h 579"/>
                  <a:gd name="T52" fmla="*/ 10 w 244"/>
                  <a:gd name="T53" fmla="*/ 189 h 579"/>
                  <a:gd name="T54" fmla="*/ 0 w 244"/>
                  <a:gd name="T55" fmla="*/ 152 h 579"/>
                  <a:gd name="T56" fmla="*/ 10 w 244"/>
                  <a:gd name="T57" fmla="*/ 130 h 579"/>
                  <a:gd name="T58" fmla="*/ 40 w 244"/>
                  <a:gd name="T59" fmla="*/ 87 h 579"/>
                  <a:gd name="T60" fmla="*/ 66 w 244"/>
                  <a:gd name="T61" fmla="*/ 52 h 579"/>
                  <a:gd name="T62" fmla="*/ 88 w 244"/>
                  <a:gd name="T63" fmla="*/ 31 h 57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4" h="579">
                    <a:moveTo>
                      <a:pt x="142" y="50"/>
                    </a:moveTo>
                    <a:lnTo>
                      <a:pt x="193" y="5"/>
                    </a:lnTo>
                    <a:lnTo>
                      <a:pt x="234" y="0"/>
                    </a:lnTo>
                    <a:lnTo>
                      <a:pt x="244" y="20"/>
                    </a:lnTo>
                    <a:lnTo>
                      <a:pt x="224" y="75"/>
                    </a:lnTo>
                    <a:lnTo>
                      <a:pt x="188" y="110"/>
                    </a:lnTo>
                    <a:lnTo>
                      <a:pt x="137" y="135"/>
                    </a:lnTo>
                    <a:lnTo>
                      <a:pt x="102" y="185"/>
                    </a:lnTo>
                    <a:lnTo>
                      <a:pt x="61" y="240"/>
                    </a:lnTo>
                    <a:lnTo>
                      <a:pt x="56" y="285"/>
                    </a:lnTo>
                    <a:lnTo>
                      <a:pt x="66" y="309"/>
                    </a:lnTo>
                    <a:lnTo>
                      <a:pt x="107" y="364"/>
                    </a:lnTo>
                    <a:lnTo>
                      <a:pt x="163" y="399"/>
                    </a:lnTo>
                    <a:lnTo>
                      <a:pt x="178" y="414"/>
                    </a:lnTo>
                    <a:lnTo>
                      <a:pt x="183" y="449"/>
                    </a:lnTo>
                    <a:lnTo>
                      <a:pt x="158" y="489"/>
                    </a:lnTo>
                    <a:lnTo>
                      <a:pt x="117" y="519"/>
                    </a:lnTo>
                    <a:lnTo>
                      <a:pt x="117" y="579"/>
                    </a:lnTo>
                    <a:lnTo>
                      <a:pt x="97" y="579"/>
                    </a:lnTo>
                    <a:lnTo>
                      <a:pt x="86" y="534"/>
                    </a:lnTo>
                    <a:lnTo>
                      <a:pt x="86" y="494"/>
                    </a:lnTo>
                    <a:lnTo>
                      <a:pt x="112" y="449"/>
                    </a:lnTo>
                    <a:lnTo>
                      <a:pt x="127" y="434"/>
                    </a:lnTo>
                    <a:lnTo>
                      <a:pt x="122" y="419"/>
                    </a:lnTo>
                    <a:lnTo>
                      <a:pt x="86" y="389"/>
                    </a:lnTo>
                    <a:lnTo>
                      <a:pt x="41" y="349"/>
                    </a:lnTo>
                    <a:lnTo>
                      <a:pt x="15" y="304"/>
                    </a:lnTo>
                    <a:lnTo>
                      <a:pt x="0" y="245"/>
                    </a:lnTo>
                    <a:lnTo>
                      <a:pt x="15" y="210"/>
                    </a:lnTo>
                    <a:lnTo>
                      <a:pt x="66" y="140"/>
                    </a:lnTo>
                    <a:lnTo>
                      <a:pt x="107" y="85"/>
                    </a:lnTo>
                    <a:lnTo>
                      <a:pt x="142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2" name="Freeform 31"/>
              <p:cNvSpPr>
                <a:spLocks/>
              </p:cNvSpPr>
              <p:nvPr/>
            </p:nvSpPr>
            <p:spPr bwMode="auto">
              <a:xfrm>
                <a:off x="3051" y="2405"/>
                <a:ext cx="220" cy="600"/>
              </a:xfrm>
              <a:custGeom>
                <a:avLst/>
                <a:gdLst>
                  <a:gd name="T0" fmla="*/ 88 w 248"/>
                  <a:gd name="T1" fmla="*/ 45 h 677"/>
                  <a:gd name="T2" fmla="*/ 115 w 248"/>
                  <a:gd name="T3" fmla="*/ 0 h 677"/>
                  <a:gd name="T4" fmla="*/ 153 w 248"/>
                  <a:gd name="T5" fmla="*/ 19 h 677"/>
                  <a:gd name="T6" fmla="*/ 153 w 248"/>
                  <a:gd name="T7" fmla="*/ 62 h 677"/>
                  <a:gd name="T8" fmla="*/ 141 w 248"/>
                  <a:gd name="T9" fmla="*/ 73 h 677"/>
                  <a:gd name="T10" fmla="*/ 113 w 248"/>
                  <a:gd name="T11" fmla="*/ 95 h 677"/>
                  <a:gd name="T12" fmla="*/ 97 w 248"/>
                  <a:gd name="T13" fmla="*/ 138 h 677"/>
                  <a:gd name="T14" fmla="*/ 97 w 248"/>
                  <a:gd name="T15" fmla="*/ 178 h 677"/>
                  <a:gd name="T16" fmla="*/ 115 w 248"/>
                  <a:gd name="T17" fmla="*/ 242 h 677"/>
                  <a:gd name="T18" fmla="*/ 125 w 248"/>
                  <a:gd name="T19" fmla="*/ 298 h 677"/>
                  <a:gd name="T20" fmla="*/ 119 w 248"/>
                  <a:gd name="T21" fmla="*/ 359 h 677"/>
                  <a:gd name="T22" fmla="*/ 129 w 248"/>
                  <a:gd name="T23" fmla="*/ 371 h 677"/>
                  <a:gd name="T24" fmla="*/ 125 w 248"/>
                  <a:gd name="T25" fmla="*/ 390 h 677"/>
                  <a:gd name="T26" fmla="*/ 113 w 248"/>
                  <a:gd name="T27" fmla="*/ 390 h 677"/>
                  <a:gd name="T28" fmla="*/ 85 w 248"/>
                  <a:gd name="T29" fmla="*/ 396 h 677"/>
                  <a:gd name="T30" fmla="*/ 46 w 248"/>
                  <a:gd name="T31" fmla="*/ 417 h 677"/>
                  <a:gd name="T32" fmla="*/ 35 w 248"/>
                  <a:gd name="T33" fmla="*/ 417 h 677"/>
                  <a:gd name="T34" fmla="*/ 0 w 248"/>
                  <a:gd name="T35" fmla="*/ 394 h 677"/>
                  <a:gd name="T36" fmla="*/ 6 w 248"/>
                  <a:gd name="T37" fmla="*/ 383 h 677"/>
                  <a:gd name="T38" fmla="*/ 52 w 248"/>
                  <a:gd name="T39" fmla="*/ 371 h 677"/>
                  <a:gd name="T40" fmla="*/ 94 w 248"/>
                  <a:gd name="T41" fmla="*/ 371 h 677"/>
                  <a:gd name="T42" fmla="*/ 103 w 248"/>
                  <a:gd name="T43" fmla="*/ 335 h 677"/>
                  <a:gd name="T44" fmla="*/ 101 w 248"/>
                  <a:gd name="T45" fmla="*/ 283 h 677"/>
                  <a:gd name="T46" fmla="*/ 85 w 248"/>
                  <a:gd name="T47" fmla="*/ 236 h 677"/>
                  <a:gd name="T48" fmla="*/ 66 w 248"/>
                  <a:gd name="T49" fmla="*/ 178 h 677"/>
                  <a:gd name="T50" fmla="*/ 57 w 248"/>
                  <a:gd name="T51" fmla="*/ 132 h 677"/>
                  <a:gd name="T52" fmla="*/ 57 w 248"/>
                  <a:gd name="T53" fmla="*/ 98 h 677"/>
                  <a:gd name="T54" fmla="*/ 68 w 248"/>
                  <a:gd name="T55" fmla="*/ 67 h 677"/>
                  <a:gd name="T56" fmla="*/ 88 w 248"/>
                  <a:gd name="T57" fmla="*/ 45 h 67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48" h="677">
                    <a:moveTo>
                      <a:pt x="142" y="75"/>
                    </a:moveTo>
                    <a:lnTo>
                      <a:pt x="187" y="0"/>
                    </a:lnTo>
                    <a:lnTo>
                      <a:pt x="248" y="30"/>
                    </a:lnTo>
                    <a:lnTo>
                      <a:pt x="248" y="100"/>
                    </a:lnTo>
                    <a:lnTo>
                      <a:pt x="228" y="119"/>
                    </a:lnTo>
                    <a:lnTo>
                      <a:pt x="182" y="154"/>
                    </a:lnTo>
                    <a:lnTo>
                      <a:pt x="157" y="224"/>
                    </a:lnTo>
                    <a:lnTo>
                      <a:pt x="157" y="289"/>
                    </a:lnTo>
                    <a:lnTo>
                      <a:pt x="187" y="393"/>
                    </a:lnTo>
                    <a:lnTo>
                      <a:pt x="202" y="483"/>
                    </a:lnTo>
                    <a:lnTo>
                      <a:pt x="192" y="582"/>
                    </a:lnTo>
                    <a:lnTo>
                      <a:pt x="208" y="602"/>
                    </a:lnTo>
                    <a:lnTo>
                      <a:pt x="202" y="632"/>
                    </a:lnTo>
                    <a:lnTo>
                      <a:pt x="182" y="632"/>
                    </a:lnTo>
                    <a:lnTo>
                      <a:pt x="137" y="642"/>
                    </a:lnTo>
                    <a:lnTo>
                      <a:pt x="76" y="677"/>
                    </a:lnTo>
                    <a:lnTo>
                      <a:pt x="56" y="677"/>
                    </a:lnTo>
                    <a:lnTo>
                      <a:pt x="0" y="637"/>
                    </a:lnTo>
                    <a:lnTo>
                      <a:pt x="10" y="622"/>
                    </a:lnTo>
                    <a:lnTo>
                      <a:pt x="86" y="602"/>
                    </a:lnTo>
                    <a:lnTo>
                      <a:pt x="152" y="602"/>
                    </a:lnTo>
                    <a:lnTo>
                      <a:pt x="167" y="543"/>
                    </a:lnTo>
                    <a:lnTo>
                      <a:pt x="162" y="458"/>
                    </a:lnTo>
                    <a:lnTo>
                      <a:pt x="137" y="383"/>
                    </a:lnTo>
                    <a:lnTo>
                      <a:pt x="106" y="289"/>
                    </a:lnTo>
                    <a:lnTo>
                      <a:pt x="91" y="214"/>
                    </a:lnTo>
                    <a:lnTo>
                      <a:pt x="91" y="159"/>
                    </a:lnTo>
                    <a:lnTo>
                      <a:pt x="111" y="110"/>
                    </a:lnTo>
                    <a:lnTo>
                      <a:pt x="142" y="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3" name="Freeform 32"/>
              <p:cNvSpPr>
                <a:spLocks/>
              </p:cNvSpPr>
              <p:nvPr/>
            </p:nvSpPr>
            <p:spPr bwMode="auto">
              <a:xfrm>
                <a:off x="3299" y="2435"/>
                <a:ext cx="212" cy="539"/>
              </a:xfrm>
              <a:custGeom>
                <a:avLst/>
                <a:gdLst>
                  <a:gd name="T0" fmla="*/ 19 w 239"/>
                  <a:gd name="T1" fmla="*/ 0 h 608"/>
                  <a:gd name="T2" fmla="*/ 52 w 239"/>
                  <a:gd name="T3" fmla="*/ 24 h 608"/>
                  <a:gd name="T4" fmla="*/ 69 w 239"/>
                  <a:gd name="T5" fmla="*/ 62 h 608"/>
                  <a:gd name="T6" fmla="*/ 75 w 239"/>
                  <a:gd name="T7" fmla="*/ 95 h 608"/>
                  <a:gd name="T8" fmla="*/ 79 w 239"/>
                  <a:gd name="T9" fmla="*/ 138 h 608"/>
                  <a:gd name="T10" fmla="*/ 75 w 239"/>
                  <a:gd name="T11" fmla="*/ 198 h 608"/>
                  <a:gd name="T12" fmla="*/ 63 w 239"/>
                  <a:gd name="T13" fmla="*/ 243 h 608"/>
                  <a:gd name="T14" fmla="*/ 52 w 239"/>
                  <a:gd name="T15" fmla="*/ 289 h 608"/>
                  <a:gd name="T16" fmla="*/ 44 w 239"/>
                  <a:gd name="T17" fmla="*/ 316 h 608"/>
                  <a:gd name="T18" fmla="*/ 44 w 239"/>
                  <a:gd name="T19" fmla="*/ 329 h 608"/>
                  <a:gd name="T20" fmla="*/ 59 w 239"/>
                  <a:gd name="T21" fmla="*/ 335 h 608"/>
                  <a:gd name="T22" fmla="*/ 104 w 239"/>
                  <a:gd name="T23" fmla="*/ 335 h 608"/>
                  <a:gd name="T24" fmla="*/ 148 w 239"/>
                  <a:gd name="T25" fmla="*/ 348 h 608"/>
                  <a:gd name="T26" fmla="*/ 148 w 239"/>
                  <a:gd name="T27" fmla="*/ 356 h 608"/>
                  <a:gd name="T28" fmla="*/ 114 w 239"/>
                  <a:gd name="T29" fmla="*/ 376 h 608"/>
                  <a:gd name="T30" fmla="*/ 98 w 239"/>
                  <a:gd name="T31" fmla="*/ 372 h 608"/>
                  <a:gd name="T32" fmla="*/ 67 w 239"/>
                  <a:gd name="T33" fmla="*/ 356 h 608"/>
                  <a:gd name="T34" fmla="*/ 35 w 239"/>
                  <a:gd name="T35" fmla="*/ 351 h 608"/>
                  <a:gd name="T36" fmla="*/ 10 w 239"/>
                  <a:gd name="T37" fmla="*/ 351 h 608"/>
                  <a:gd name="T38" fmla="*/ 4 w 239"/>
                  <a:gd name="T39" fmla="*/ 335 h 608"/>
                  <a:gd name="T40" fmla="*/ 10 w 239"/>
                  <a:gd name="T41" fmla="*/ 316 h 608"/>
                  <a:gd name="T42" fmla="*/ 35 w 239"/>
                  <a:gd name="T43" fmla="*/ 283 h 608"/>
                  <a:gd name="T44" fmla="*/ 46 w 239"/>
                  <a:gd name="T45" fmla="*/ 240 h 608"/>
                  <a:gd name="T46" fmla="*/ 52 w 239"/>
                  <a:gd name="T47" fmla="*/ 191 h 608"/>
                  <a:gd name="T48" fmla="*/ 46 w 239"/>
                  <a:gd name="T49" fmla="*/ 117 h 608"/>
                  <a:gd name="T50" fmla="*/ 35 w 239"/>
                  <a:gd name="T51" fmla="*/ 87 h 608"/>
                  <a:gd name="T52" fmla="*/ 12 w 239"/>
                  <a:gd name="T53" fmla="*/ 62 h 608"/>
                  <a:gd name="T54" fmla="*/ 0 w 239"/>
                  <a:gd name="T55" fmla="*/ 24 h 608"/>
                  <a:gd name="T56" fmla="*/ 19 w 239"/>
                  <a:gd name="T57" fmla="*/ 0 h 6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39" h="608">
                    <a:moveTo>
                      <a:pt x="31" y="0"/>
                    </a:moveTo>
                    <a:lnTo>
                      <a:pt x="86" y="40"/>
                    </a:lnTo>
                    <a:lnTo>
                      <a:pt x="112" y="100"/>
                    </a:lnTo>
                    <a:lnTo>
                      <a:pt x="122" y="154"/>
                    </a:lnTo>
                    <a:lnTo>
                      <a:pt x="127" y="224"/>
                    </a:lnTo>
                    <a:lnTo>
                      <a:pt x="122" y="319"/>
                    </a:lnTo>
                    <a:lnTo>
                      <a:pt x="102" y="394"/>
                    </a:lnTo>
                    <a:lnTo>
                      <a:pt x="86" y="468"/>
                    </a:lnTo>
                    <a:lnTo>
                      <a:pt x="71" y="513"/>
                    </a:lnTo>
                    <a:lnTo>
                      <a:pt x="71" y="533"/>
                    </a:lnTo>
                    <a:lnTo>
                      <a:pt x="97" y="543"/>
                    </a:lnTo>
                    <a:lnTo>
                      <a:pt x="168" y="543"/>
                    </a:lnTo>
                    <a:lnTo>
                      <a:pt x="239" y="563"/>
                    </a:lnTo>
                    <a:lnTo>
                      <a:pt x="239" y="578"/>
                    </a:lnTo>
                    <a:lnTo>
                      <a:pt x="183" y="608"/>
                    </a:lnTo>
                    <a:lnTo>
                      <a:pt x="158" y="603"/>
                    </a:lnTo>
                    <a:lnTo>
                      <a:pt x="107" y="578"/>
                    </a:lnTo>
                    <a:lnTo>
                      <a:pt x="56" y="568"/>
                    </a:lnTo>
                    <a:lnTo>
                      <a:pt x="15" y="568"/>
                    </a:lnTo>
                    <a:lnTo>
                      <a:pt x="5" y="543"/>
                    </a:lnTo>
                    <a:lnTo>
                      <a:pt x="15" y="513"/>
                    </a:lnTo>
                    <a:lnTo>
                      <a:pt x="56" y="458"/>
                    </a:lnTo>
                    <a:lnTo>
                      <a:pt x="76" y="389"/>
                    </a:lnTo>
                    <a:lnTo>
                      <a:pt x="86" y="309"/>
                    </a:lnTo>
                    <a:lnTo>
                      <a:pt x="76" y="189"/>
                    </a:lnTo>
                    <a:lnTo>
                      <a:pt x="56" y="140"/>
                    </a:lnTo>
                    <a:lnTo>
                      <a:pt x="20" y="100"/>
                    </a:lnTo>
                    <a:lnTo>
                      <a:pt x="0" y="4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Freeform 33"/>
              <p:cNvSpPr>
                <a:spLocks/>
              </p:cNvSpPr>
              <p:nvPr/>
            </p:nvSpPr>
            <p:spPr bwMode="auto">
              <a:xfrm>
                <a:off x="3220" y="2003"/>
                <a:ext cx="309" cy="469"/>
              </a:xfrm>
              <a:custGeom>
                <a:avLst/>
                <a:gdLst>
                  <a:gd name="T0" fmla="*/ 81 w 348"/>
                  <a:gd name="T1" fmla="*/ 59 h 529"/>
                  <a:gd name="T2" fmla="*/ 135 w 348"/>
                  <a:gd name="T3" fmla="*/ 123 h 529"/>
                  <a:gd name="T4" fmla="*/ 191 w 348"/>
                  <a:gd name="T5" fmla="*/ 198 h 529"/>
                  <a:gd name="T6" fmla="*/ 216 w 348"/>
                  <a:gd name="T7" fmla="*/ 237 h 529"/>
                  <a:gd name="T8" fmla="*/ 186 w 348"/>
                  <a:gd name="T9" fmla="*/ 327 h 529"/>
                  <a:gd name="T10" fmla="*/ 103 w 348"/>
                  <a:gd name="T11" fmla="*/ 286 h 529"/>
                  <a:gd name="T12" fmla="*/ 84 w 348"/>
                  <a:gd name="T13" fmla="*/ 178 h 529"/>
                  <a:gd name="T14" fmla="*/ 69 w 348"/>
                  <a:gd name="T15" fmla="*/ 106 h 529"/>
                  <a:gd name="T16" fmla="*/ 38 w 348"/>
                  <a:gd name="T17" fmla="*/ 71 h 529"/>
                  <a:gd name="T18" fmla="*/ 0 w 348"/>
                  <a:gd name="T19" fmla="*/ 43 h 529"/>
                  <a:gd name="T20" fmla="*/ 19 w 348"/>
                  <a:gd name="T21" fmla="*/ 10 h 529"/>
                  <a:gd name="T22" fmla="*/ 72 w 348"/>
                  <a:gd name="T23" fmla="*/ 0 h 529"/>
                  <a:gd name="T24" fmla="*/ 94 w 348"/>
                  <a:gd name="T25" fmla="*/ 16 h 529"/>
                  <a:gd name="T26" fmla="*/ 81 w 348"/>
                  <a:gd name="T27" fmla="*/ 59 h 52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348" h="529">
                    <a:moveTo>
                      <a:pt x="131" y="95"/>
                    </a:moveTo>
                    <a:lnTo>
                      <a:pt x="217" y="200"/>
                    </a:lnTo>
                    <a:lnTo>
                      <a:pt x="308" y="319"/>
                    </a:lnTo>
                    <a:lnTo>
                      <a:pt x="348" y="384"/>
                    </a:lnTo>
                    <a:lnTo>
                      <a:pt x="298" y="529"/>
                    </a:lnTo>
                    <a:lnTo>
                      <a:pt x="166" y="464"/>
                    </a:lnTo>
                    <a:lnTo>
                      <a:pt x="136" y="289"/>
                    </a:lnTo>
                    <a:lnTo>
                      <a:pt x="111" y="170"/>
                    </a:lnTo>
                    <a:lnTo>
                      <a:pt x="61" y="115"/>
                    </a:lnTo>
                    <a:lnTo>
                      <a:pt x="0" y="70"/>
                    </a:lnTo>
                    <a:lnTo>
                      <a:pt x="30" y="15"/>
                    </a:lnTo>
                    <a:lnTo>
                      <a:pt x="116" y="0"/>
                    </a:lnTo>
                    <a:lnTo>
                      <a:pt x="151" y="25"/>
                    </a:lnTo>
                    <a:lnTo>
                      <a:pt x="131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Freeform 34"/>
              <p:cNvSpPr>
                <a:spLocks/>
              </p:cNvSpPr>
              <p:nvPr/>
            </p:nvSpPr>
            <p:spPr bwMode="auto">
              <a:xfrm>
                <a:off x="3240" y="2015"/>
                <a:ext cx="105" cy="93"/>
              </a:xfrm>
              <a:custGeom>
                <a:avLst/>
                <a:gdLst>
                  <a:gd name="T0" fmla="*/ 39 w 118"/>
                  <a:gd name="T1" fmla="*/ 65 h 105"/>
                  <a:gd name="T2" fmla="*/ 0 w 118"/>
                  <a:gd name="T3" fmla="*/ 35 h 105"/>
                  <a:gd name="T4" fmla="*/ 4 w 118"/>
                  <a:gd name="T5" fmla="*/ 4 h 105"/>
                  <a:gd name="T6" fmla="*/ 60 w 118"/>
                  <a:gd name="T7" fmla="*/ 0 h 105"/>
                  <a:gd name="T8" fmla="*/ 74 w 118"/>
                  <a:gd name="T9" fmla="*/ 15 h 105"/>
                  <a:gd name="T10" fmla="*/ 39 w 118"/>
                  <a:gd name="T11" fmla="*/ 65 h 1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8" h="105">
                    <a:moveTo>
                      <a:pt x="63" y="105"/>
                    </a:moveTo>
                    <a:lnTo>
                      <a:pt x="0" y="57"/>
                    </a:lnTo>
                    <a:lnTo>
                      <a:pt x="8" y="8"/>
                    </a:lnTo>
                    <a:lnTo>
                      <a:pt x="94" y="0"/>
                    </a:lnTo>
                    <a:lnTo>
                      <a:pt x="118" y="24"/>
                    </a:lnTo>
                    <a:lnTo>
                      <a:pt x="63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Freeform 35"/>
              <p:cNvSpPr>
                <a:spLocks/>
              </p:cNvSpPr>
              <p:nvPr/>
            </p:nvSpPr>
            <p:spPr bwMode="auto">
              <a:xfrm>
                <a:off x="3305" y="2101"/>
                <a:ext cx="197" cy="348"/>
              </a:xfrm>
              <a:custGeom>
                <a:avLst/>
                <a:gdLst>
                  <a:gd name="T0" fmla="*/ 0 w 222"/>
                  <a:gd name="T1" fmla="*/ 10 h 392"/>
                  <a:gd name="T2" fmla="*/ 20 w 222"/>
                  <a:gd name="T3" fmla="*/ 0 h 392"/>
                  <a:gd name="T4" fmla="*/ 138 w 222"/>
                  <a:gd name="T5" fmla="*/ 164 h 392"/>
                  <a:gd name="T6" fmla="*/ 118 w 222"/>
                  <a:gd name="T7" fmla="*/ 243 h 392"/>
                  <a:gd name="T8" fmla="*/ 58 w 222"/>
                  <a:gd name="T9" fmla="*/ 210 h 392"/>
                  <a:gd name="T10" fmla="*/ 43 w 222"/>
                  <a:gd name="T11" fmla="*/ 136 h 392"/>
                  <a:gd name="T12" fmla="*/ 24 w 222"/>
                  <a:gd name="T13" fmla="*/ 56 h 392"/>
                  <a:gd name="T14" fmla="*/ 0 w 222"/>
                  <a:gd name="T15" fmla="*/ 10 h 3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22" h="392">
                    <a:moveTo>
                      <a:pt x="0" y="15"/>
                    </a:moveTo>
                    <a:lnTo>
                      <a:pt x="31" y="0"/>
                    </a:lnTo>
                    <a:lnTo>
                      <a:pt x="222" y="264"/>
                    </a:lnTo>
                    <a:lnTo>
                      <a:pt x="191" y="392"/>
                    </a:lnTo>
                    <a:lnTo>
                      <a:pt x="92" y="339"/>
                    </a:lnTo>
                    <a:lnTo>
                      <a:pt x="69" y="219"/>
                    </a:lnTo>
                    <a:lnTo>
                      <a:pt x="38" y="9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6" name="Group 36"/>
            <p:cNvGrpSpPr>
              <a:grpSpLocks/>
            </p:cNvGrpSpPr>
            <p:nvPr/>
          </p:nvGrpSpPr>
          <p:grpSpPr bwMode="auto">
            <a:xfrm>
              <a:off x="3320" y="1958"/>
              <a:ext cx="869" cy="418"/>
              <a:chOff x="3320" y="1958"/>
              <a:chExt cx="869" cy="418"/>
            </a:xfrm>
          </p:grpSpPr>
          <p:sp>
            <p:nvSpPr>
              <p:cNvPr id="24587" name="Freeform 37"/>
              <p:cNvSpPr>
                <a:spLocks/>
              </p:cNvSpPr>
              <p:nvPr/>
            </p:nvSpPr>
            <p:spPr bwMode="auto">
              <a:xfrm>
                <a:off x="3320" y="1958"/>
                <a:ext cx="820" cy="253"/>
              </a:xfrm>
              <a:custGeom>
                <a:avLst/>
                <a:gdLst>
                  <a:gd name="T0" fmla="*/ 0 w 627"/>
                  <a:gd name="T1" fmla="*/ 4 h 285"/>
                  <a:gd name="T2" fmla="*/ 102 w 627"/>
                  <a:gd name="T3" fmla="*/ 0 h 285"/>
                  <a:gd name="T4" fmla="*/ 349 w 627"/>
                  <a:gd name="T5" fmla="*/ 22 h 285"/>
                  <a:gd name="T6" fmla="*/ 626 w 627"/>
                  <a:gd name="T7" fmla="*/ 57 h 285"/>
                  <a:gd name="T8" fmla="*/ 787 w 627"/>
                  <a:gd name="T9" fmla="*/ 84 h 285"/>
                  <a:gd name="T10" fmla="*/ 1165 w 627"/>
                  <a:gd name="T11" fmla="*/ 100 h 285"/>
                  <a:gd name="T12" fmla="*/ 1513 w 627"/>
                  <a:gd name="T13" fmla="*/ 109 h 285"/>
                  <a:gd name="T14" fmla="*/ 1599 w 627"/>
                  <a:gd name="T15" fmla="*/ 100 h 285"/>
                  <a:gd name="T16" fmla="*/ 1739 w 627"/>
                  <a:gd name="T17" fmla="*/ 77 h 285"/>
                  <a:gd name="T18" fmla="*/ 1785 w 627"/>
                  <a:gd name="T19" fmla="*/ 86 h 285"/>
                  <a:gd name="T20" fmla="*/ 1623 w 627"/>
                  <a:gd name="T21" fmla="*/ 114 h 285"/>
                  <a:gd name="T22" fmla="*/ 1834 w 627"/>
                  <a:gd name="T23" fmla="*/ 115 h 285"/>
                  <a:gd name="T24" fmla="*/ 1827 w 627"/>
                  <a:gd name="T25" fmla="*/ 130 h 285"/>
                  <a:gd name="T26" fmla="*/ 1652 w 627"/>
                  <a:gd name="T27" fmla="*/ 127 h 285"/>
                  <a:gd name="T28" fmla="*/ 1637 w 627"/>
                  <a:gd name="T29" fmla="*/ 139 h 285"/>
                  <a:gd name="T30" fmla="*/ 1805 w 627"/>
                  <a:gd name="T31" fmla="*/ 165 h 285"/>
                  <a:gd name="T32" fmla="*/ 1760 w 627"/>
                  <a:gd name="T33" fmla="*/ 178 h 285"/>
                  <a:gd name="T34" fmla="*/ 1623 w 627"/>
                  <a:gd name="T35" fmla="*/ 151 h 285"/>
                  <a:gd name="T36" fmla="*/ 1585 w 627"/>
                  <a:gd name="T37" fmla="*/ 178 h 285"/>
                  <a:gd name="T38" fmla="*/ 1550 w 627"/>
                  <a:gd name="T39" fmla="*/ 172 h 285"/>
                  <a:gd name="T40" fmla="*/ 1530 w 627"/>
                  <a:gd name="T41" fmla="*/ 135 h 285"/>
                  <a:gd name="T42" fmla="*/ 1062 w 627"/>
                  <a:gd name="T43" fmla="*/ 129 h 285"/>
                  <a:gd name="T44" fmla="*/ 787 w 627"/>
                  <a:gd name="T45" fmla="*/ 119 h 285"/>
                  <a:gd name="T46" fmla="*/ 684 w 627"/>
                  <a:gd name="T47" fmla="*/ 107 h 285"/>
                  <a:gd name="T48" fmla="*/ 362 w 627"/>
                  <a:gd name="T49" fmla="*/ 66 h 285"/>
                  <a:gd name="T50" fmla="*/ 132 w 627"/>
                  <a:gd name="T51" fmla="*/ 51 h 285"/>
                  <a:gd name="T52" fmla="*/ 102 w 627"/>
                  <a:gd name="T53" fmla="*/ 22 h 285"/>
                  <a:gd name="T54" fmla="*/ 0 w 627"/>
                  <a:gd name="T55" fmla="*/ 4 h 28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627" h="285">
                    <a:moveTo>
                      <a:pt x="0" y="5"/>
                    </a:moveTo>
                    <a:lnTo>
                      <a:pt x="35" y="0"/>
                    </a:lnTo>
                    <a:lnTo>
                      <a:pt x="119" y="35"/>
                    </a:lnTo>
                    <a:lnTo>
                      <a:pt x="214" y="91"/>
                    </a:lnTo>
                    <a:lnTo>
                      <a:pt x="269" y="136"/>
                    </a:lnTo>
                    <a:lnTo>
                      <a:pt x="398" y="161"/>
                    </a:lnTo>
                    <a:lnTo>
                      <a:pt x="518" y="177"/>
                    </a:lnTo>
                    <a:lnTo>
                      <a:pt x="547" y="161"/>
                    </a:lnTo>
                    <a:lnTo>
                      <a:pt x="595" y="124"/>
                    </a:lnTo>
                    <a:lnTo>
                      <a:pt x="610" y="139"/>
                    </a:lnTo>
                    <a:lnTo>
                      <a:pt x="555" y="182"/>
                    </a:lnTo>
                    <a:lnTo>
                      <a:pt x="627" y="187"/>
                    </a:lnTo>
                    <a:lnTo>
                      <a:pt x="625" y="209"/>
                    </a:lnTo>
                    <a:lnTo>
                      <a:pt x="565" y="204"/>
                    </a:lnTo>
                    <a:lnTo>
                      <a:pt x="560" y="224"/>
                    </a:lnTo>
                    <a:lnTo>
                      <a:pt x="617" y="267"/>
                    </a:lnTo>
                    <a:lnTo>
                      <a:pt x="602" y="285"/>
                    </a:lnTo>
                    <a:lnTo>
                      <a:pt x="555" y="242"/>
                    </a:lnTo>
                    <a:lnTo>
                      <a:pt x="542" y="285"/>
                    </a:lnTo>
                    <a:lnTo>
                      <a:pt x="530" y="277"/>
                    </a:lnTo>
                    <a:lnTo>
                      <a:pt x="523" y="217"/>
                    </a:lnTo>
                    <a:lnTo>
                      <a:pt x="363" y="207"/>
                    </a:lnTo>
                    <a:lnTo>
                      <a:pt x="269" y="192"/>
                    </a:lnTo>
                    <a:lnTo>
                      <a:pt x="234" y="172"/>
                    </a:lnTo>
                    <a:lnTo>
                      <a:pt x="124" y="106"/>
                    </a:lnTo>
                    <a:lnTo>
                      <a:pt x="45" y="81"/>
                    </a:lnTo>
                    <a:lnTo>
                      <a:pt x="35" y="3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" name="Freeform 38"/>
              <p:cNvSpPr>
                <a:spLocks/>
              </p:cNvSpPr>
              <p:nvPr/>
            </p:nvSpPr>
            <p:spPr bwMode="auto">
              <a:xfrm>
                <a:off x="3916" y="1979"/>
                <a:ext cx="273" cy="397"/>
              </a:xfrm>
              <a:custGeom>
                <a:avLst/>
                <a:gdLst>
                  <a:gd name="T0" fmla="*/ 2 w 500"/>
                  <a:gd name="T1" fmla="*/ 58 h 448"/>
                  <a:gd name="T2" fmla="*/ 4 w 500"/>
                  <a:gd name="T3" fmla="*/ 13 h 448"/>
                  <a:gd name="T4" fmla="*/ 5 w 500"/>
                  <a:gd name="T5" fmla="*/ 3 h 448"/>
                  <a:gd name="T6" fmla="*/ 8 w 500"/>
                  <a:gd name="T7" fmla="*/ 0 h 448"/>
                  <a:gd name="T8" fmla="*/ 19 w 500"/>
                  <a:gd name="T9" fmla="*/ 10 h 448"/>
                  <a:gd name="T10" fmla="*/ 33 w 500"/>
                  <a:gd name="T11" fmla="*/ 24 h 448"/>
                  <a:gd name="T12" fmla="*/ 41 w 500"/>
                  <a:gd name="T13" fmla="*/ 34 h 448"/>
                  <a:gd name="T14" fmla="*/ 43 w 500"/>
                  <a:gd name="T15" fmla="*/ 45 h 448"/>
                  <a:gd name="T16" fmla="*/ 44 w 500"/>
                  <a:gd name="T17" fmla="*/ 63 h 448"/>
                  <a:gd name="T18" fmla="*/ 44 w 500"/>
                  <a:gd name="T19" fmla="*/ 135 h 448"/>
                  <a:gd name="T20" fmla="*/ 44 w 500"/>
                  <a:gd name="T21" fmla="*/ 214 h 448"/>
                  <a:gd name="T22" fmla="*/ 44 w 500"/>
                  <a:gd name="T23" fmla="*/ 266 h 448"/>
                  <a:gd name="T24" fmla="*/ 43 w 500"/>
                  <a:gd name="T25" fmla="*/ 273 h 448"/>
                  <a:gd name="T26" fmla="*/ 40 w 500"/>
                  <a:gd name="T27" fmla="*/ 276 h 448"/>
                  <a:gd name="T28" fmla="*/ 28 w 500"/>
                  <a:gd name="T29" fmla="*/ 261 h 448"/>
                  <a:gd name="T30" fmla="*/ 10 w 500"/>
                  <a:gd name="T31" fmla="*/ 236 h 448"/>
                  <a:gd name="T32" fmla="*/ 2 w 500"/>
                  <a:gd name="T33" fmla="*/ 219 h 448"/>
                  <a:gd name="T34" fmla="*/ 1 w 500"/>
                  <a:gd name="T35" fmla="*/ 205 h 448"/>
                  <a:gd name="T36" fmla="*/ 0 w 500"/>
                  <a:gd name="T37" fmla="*/ 178 h 448"/>
                  <a:gd name="T38" fmla="*/ 1 w 500"/>
                  <a:gd name="T39" fmla="*/ 116 h 448"/>
                  <a:gd name="T40" fmla="*/ 2 w 500"/>
                  <a:gd name="T41" fmla="*/ 58 h 44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00" h="448">
                    <a:moveTo>
                      <a:pt x="24" y="92"/>
                    </a:moveTo>
                    <a:lnTo>
                      <a:pt x="41" y="21"/>
                    </a:lnTo>
                    <a:lnTo>
                      <a:pt x="56" y="3"/>
                    </a:lnTo>
                    <a:lnTo>
                      <a:pt x="87" y="0"/>
                    </a:lnTo>
                    <a:lnTo>
                      <a:pt x="215" y="16"/>
                    </a:lnTo>
                    <a:lnTo>
                      <a:pt x="371" y="39"/>
                    </a:lnTo>
                    <a:lnTo>
                      <a:pt x="462" y="55"/>
                    </a:lnTo>
                    <a:lnTo>
                      <a:pt x="482" y="72"/>
                    </a:lnTo>
                    <a:lnTo>
                      <a:pt x="493" y="102"/>
                    </a:lnTo>
                    <a:lnTo>
                      <a:pt x="498" y="219"/>
                    </a:lnTo>
                    <a:lnTo>
                      <a:pt x="500" y="348"/>
                    </a:lnTo>
                    <a:lnTo>
                      <a:pt x="493" y="430"/>
                    </a:lnTo>
                    <a:lnTo>
                      <a:pt x="482" y="444"/>
                    </a:lnTo>
                    <a:lnTo>
                      <a:pt x="453" y="448"/>
                    </a:lnTo>
                    <a:lnTo>
                      <a:pt x="319" y="424"/>
                    </a:lnTo>
                    <a:lnTo>
                      <a:pt x="117" y="382"/>
                    </a:lnTo>
                    <a:lnTo>
                      <a:pt x="16" y="355"/>
                    </a:lnTo>
                    <a:lnTo>
                      <a:pt x="3" y="333"/>
                    </a:lnTo>
                    <a:lnTo>
                      <a:pt x="0" y="289"/>
                    </a:lnTo>
                    <a:lnTo>
                      <a:pt x="6" y="189"/>
                    </a:lnTo>
                    <a:lnTo>
                      <a:pt x="24" y="9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0455" name="Text Box 39"/>
          <p:cNvSpPr txBox="1">
            <a:spLocks noChangeArrowheads="1"/>
          </p:cNvSpPr>
          <p:nvPr/>
        </p:nvSpPr>
        <p:spPr bwMode="auto">
          <a:xfrm>
            <a:off x="5013325" y="5278438"/>
            <a:ext cx="32321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pitchFamily="34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en-US" sz="2800" i="1">
                <a:latin typeface="Comic Sans MS" pitchFamily="66" charset="0"/>
              </a:rPr>
              <a:t>Global information</a:t>
            </a:r>
          </a:p>
        </p:txBody>
      </p:sp>
      <p:pic>
        <p:nvPicPr>
          <p:cNvPr id="40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4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8" grpId="0" animBg="1"/>
      <p:bldP spid="6045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Paradigm Shifts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5025" y="1981200"/>
            <a:ext cx="3813175" cy="4114800"/>
          </a:xfrm>
        </p:spPr>
        <p:txBody>
          <a:bodyPr/>
          <a:lstStyle/>
          <a:p>
            <a:r>
              <a:rPr lang="en-US" altLang="en-US" sz="2000" smtClean="0"/>
              <a:t>A symbiosis of physical and electronic worlds in service of everyday activities.</a:t>
            </a:r>
            <a:endParaRPr lang="en-US" altLang="en-US" sz="2400" smtClean="0"/>
          </a:p>
        </p:txBody>
      </p:sp>
      <p:grpSp>
        <p:nvGrpSpPr>
          <p:cNvPr id="61445" name="Group 5"/>
          <p:cNvGrpSpPr>
            <a:grpSpLocks/>
          </p:cNvGrpSpPr>
          <p:nvPr/>
        </p:nvGrpSpPr>
        <p:grpSpPr bwMode="auto">
          <a:xfrm>
            <a:off x="4876800" y="4270375"/>
            <a:ext cx="3886200" cy="1552575"/>
            <a:chOff x="3072" y="2600"/>
            <a:chExt cx="2448" cy="946"/>
          </a:xfrm>
        </p:grpSpPr>
        <p:grpSp>
          <p:nvGrpSpPr>
            <p:cNvPr id="25621" name="Group 6"/>
            <p:cNvGrpSpPr>
              <a:grpSpLocks/>
            </p:cNvGrpSpPr>
            <p:nvPr/>
          </p:nvGrpSpPr>
          <p:grpSpPr bwMode="auto">
            <a:xfrm rot="20813882" flipH="1">
              <a:off x="3072" y="2619"/>
              <a:ext cx="1007" cy="927"/>
              <a:chOff x="2976" y="670"/>
              <a:chExt cx="2346" cy="2158"/>
            </a:xfrm>
          </p:grpSpPr>
          <p:sp>
            <p:nvSpPr>
              <p:cNvPr id="25626" name="Freeform 7"/>
              <p:cNvSpPr>
                <a:spLocks/>
              </p:cNvSpPr>
              <p:nvPr/>
            </p:nvSpPr>
            <p:spPr bwMode="auto">
              <a:xfrm>
                <a:off x="3222" y="725"/>
                <a:ext cx="1347" cy="1738"/>
              </a:xfrm>
              <a:custGeom>
                <a:avLst/>
                <a:gdLst>
                  <a:gd name="T0" fmla="*/ 1322 w 1347"/>
                  <a:gd name="T1" fmla="*/ 403 h 1738"/>
                  <a:gd name="T2" fmla="*/ 1347 w 1347"/>
                  <a:gd name="T3" fmla="*/ 1390 h 1738"/>
                  <a:gd name="T4" fmla="*/ 237 w 1347"/>
                  <a:gd name="T5" fmla="*/ 1673 h 1738"/>
                  <a:gd name="T6" fmla="*/ 0 w 1347"/>
                  <a:gd name="T7" fmla="*/ 1662 h 1738"/>
                  <a:gd name="T8" fmla="*/ 40 w 1347"/>
                  <a:gd name="T9" fmla="*/ 1536 h 1738"/>
                  <a:gd name="T10" fmla="*/ 101 w 1347"/>
                  <a:gd name="T11" fmla="*/ 1476 h 1738"/>
                  <a:gd name="T12" fmla="*/ 146 w 1347"/>
                  <a:gd name="T13" fmla="*/ 1431 h 1738"/>
                  <a:gd name="T14" fmla="*/ 172 w 1347"/>
                  <a:gd name="T15" fmla="*/ 1370 h 1738"/>
                  <a:gd name="T16" fmla="*/ 172 w 1347"/>
                  <a:gd name="T17" fmla="*/ 1269 h 1738"/>
                  <a:gd name="T18" fmla="*/ 161 w 1347"/>
                  <a:gd name="T19" fmla="*/ 1199 h 1738"/>
                  <a:gd name="T20" fmla="*/ 101 w 1347"/>
                  <a:gd name="T21" fmla="*/ 1108 h 1738"/>
                  <a:gd name="T22" fmla="*/ 91 w 1347"/>
                  <a:gd name="T23" fmla="*/ 1073 h 1738"/>
                  <a:gd name="T24" fmla="*/ 91 w 1347"/>
                  <a:gd name="T25" fmla="*/ 1013 h 1738"/>
                  <a:gd name="T26" fmla="*/ 101 w 1347"/>
                  <a:gd name="T27" fmla="*/ 922 h 1738"/>
                  <a:gd name="T28" fmla="*/ 131 w 1347"/>
                  <a:gd name="T29" fmla="*/ 841 h 1738"/>
                  <a:gd name="T30" fmla="*/ 207 w 1347"/>
                  <a:gd name="T31" fmla="*/ 796 h 1738"/>
                  <a:gd name="T32" fmla="*/ 308 w 1347"/>
                  <a:gd name="T33" fmla="*/ 781 h 1738"/>
                  <a:gd name="T34" fmla="*/ 368 w 1347"/>
                  <a:gd name="T35" fmla="*/ 776 h 1738"/>
                  <a:gd name="T36" fmla="*/ 378 w 1347"/>
                  <a:gd name="T37" fmla="*/ 715 h 1738"/>
                  <a:gd name="T38" fmla="*/ 383 w 1347"/>
                  <a:gd name="T39" fmla="*/ 645 h 1738"/>
                  <a:gd name="T40" fmla="*/ 388 w 1347"/>
                  <a:gd name="T41" fmla="*/ 610 h 1738"/>
                  <a:gd name="T42" fmla="*/ 409 w 1347"/>
                  <a:gd name="T43" fmla="*/ 549 h 1738"/>
                  <a:gd name="T44" fmla="*/ 449 w 1347"/>
                  <a:gd name="T45" fmla="*/ 539 h 1738"/>
                  <a:gd name="T46" fmla="*/ 520 w 1347"/>
                  <a:gd name="T47" fmla="*/ 539 h 1738"/>
                  <a:gd name="T48" fmla="*/ 555 w 1347"/>
                  <a:gd name="T49" fmla="*/ 469 h 1738"/>
                  <a:gd name="T50" fmla="*/ 555 w 1347"/>
                  <a:gd name="T51" fmla="*/ 418 h 1738"/>
                  <a:gd name="T52" fmla="*/ 555 w 1347"/>
                  <a:gd name="T53" fmla="*/ 368 h 1738"/>
                  <a:gd name="T54" fmla="*/ 570 w 1347"/>
                  <a:gd name="T55" fmla="*/ 307 h 1738"/>
                  <a:gd name="T56" fmla="*/ 615 w 1347"/>
                  <a:gd name="T57" fmla="*/ 262 h 1738"/>
                  <a:gd name="T58" fmla="*/ 696 w 1347"/>
                  <a:gd name="T59" fmla="*/ 202 h 1738"/>
                  <a:gd name="T60" fmla="*/ 747 w 1347"/>
                  <a:gd name="T61" fmla="*/ 181 h 1738"/>
                  <a:gd name="T62" fmla="*/ 807 w 1347"/>
                  <a:gd name="T63" fmla="*/ 171 h 1738"/>
                  <a:gd name="T64" fmla="*/ 908 w 1347"/>
                  <a:gd name="T65" fmla="*/ 171 h 1738"/>
                  <a:gd name="T66" fmla="*/ 943 w 1347"/>
                  <a:gd name="T67" fmla="*/ 161 h 1738"/>
                  <a:gd name="T68" fmla="*/ 974 w 1347"/>
                  <a:gd name="T69" fmla="*/ 141 h 1738"/>
                  <a:gd name="T70" fmla="*/ 1044 w 1347"/>
                  <a:gd name="T71" fmla="*/ 116 h 1738"/>
                  <a:gd name="T72" fmla="*/ 1085 w 1347"/>
                  <a:gd name="T73" fmla="*/ 101 h 1738"/>
                  <a:gd name="T74" fmla="*/ 1165 w 1347"/>
                  <a:gd name="T75" fmla="*/ 86 h 1738"/>
                  <a:gd name="T76" fmla="*/ 1211 w 1347"/>
                  <a:gd name="T77" fmla="*/ 76 h 1738"/>
                  <a:gd name="T78" fmla="*/ 1246 w 1347"/>
                  <a:gd name="T79" fmla="*/ 45 h 1738"/>
                  <a:gd name="T80" fmla="*/ 1276 w 1347"/>
                  <a:gd name="T81" fmla="*/ 25 h 1738"/>
                  <a:gd name="T82" fmla="*/ 1307 w 1347"/>
                  <a:gd name="T83" fmla="*/ 0 h 173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347" h="1738">
                    <a:moveTo>
                      <a:pt x="1307" y="0"/>
                    </a:moveTo>
                    <a:lnTo>
                      <a:pt x="1322" y="403"/>
                    </a:lnTo>
                    <a:lnTo>
                      <a:pt x="1332" y="811"/>
                    </a:lnTo>
                    <a:lnTo>
                      <a:pt x="1347" y="1390"/>
                    </a:lnTo>
                    <a:lnTo>
                      <a:pt x="812" y="1531"/>
                    </a:lnTo>
                    <a:lnTo>
                      <a:pt x="237" y="1673"/>
                    </a:lnTo>
                    <a:lnTo>
                      <a:pt x="30" y="1738"/>
                    </a:lnTo>
                    <a:lnTo>
                      <a:pt x="0" y="1662"/>
                    </a:lnTo>
                    <a:lnTo>
                      <a:pt x="25" y="1542"/>
                    </a:lnTo>
                    <a:lnTo>
                      <a:pt x="40" y="1536"/>
                    </a:lnTo>
                    <a:lnTo>
                      <a:pt x="71" y="1506"/>
                    </a:lnTo>
                    <a:lnTo>
                      <a:pt x="101" y="1476"/>
                    </a:lnTo>
                    <a:lnTo>
                      <a:pt x="131" y="1446"/>
                    </a:lnTo>
                    <a:lnTo>
                      <a:pt x="146" y="1431"/>
                    </a:lnTo>
                    <a:lnTo>
                      <a:pt x="161" y="1421"/>
                    </a:lnTo>
                    <a:lnTo>
                      <a:pt x="172" y="1370"/>
                    </a:lnTo>
                    <a:lnTo>
                      <a:pt x="172" y="1320"/>
                    </a:lnTo>
                    <a:lnTo>
                      <a:pt x="172" y="1269"/>
                    </a:lnTo>
                    <a:lnTo>
                      <a:pt x="172" y="1219"/>
                    </a:lnTo>
                    <a:lnTo>
                      <a:pt x="161" y="1199"/>
                    </a:lnTo>
                    <a:lnTo>
                      <a:pt x="111" y="1139"/>
                    </a:lnTo>
                    <a:lnTo>
                      <a:pt x="101" y="1108"/>
                    </a:lnTo>
                    <a:lnTo>
                      <a:pt x="91" y="1093"/>
                    </a:lnTo>
                    <a:lnTo>
                      <a:pt x="91" y="1073"/>
                    </a:lnTo>
                    <a:lnTo>
                      <a:pt x="91" y="1043"/>
                    </a:lnTo>
                    <a:lnTo>
                      <a:pt x="91" y="1013"/>
                    </a:lnTo>
                    <a:lnTo>
                      <a:pt x="91" y="972"/>
                    </a:lnTo>
                    <a:lnTo>
                      <a:pt x="101" y="922"/>
                    </a:lnTo>
                    <a:lnTo>
                      <a:pt x="121" y="872"/>
                    </a:lnTo>
                    <a:lnTo>
                      <a:pt x="131" y="841"/>
                    </a:lnTo>
                    <a:lnTo>
                      <a:pt x="166" y="826"/>
                    </a:lnTo>
                    <a:lnTo>
                      <a:pt x="207" y="796"/>
                    </a:lnTo>
                    <a:lnTo>
                      <a:pt x="267" y="786"/>
                    </a:lnTo>
                    <a:lnTo>
                      <a:pt x="308" y="781"/>
                    </a:lnTo>
                    <a:lnTo>
                      <a:pt x="338" y="776"/>
                    </a:lnTo>
                    <a:lnTo>
                      <a:pt x="368" y="776"/>
                    </a:lnTo>
                    <a:lnTo>
                      <a:pt x="373" y="746"/>
                    </a:lnTo>
                    <a:lnTo>
                      <a:pt x="378" y="715"/>
                    </a:lnTo>
                    <a:lnTo>
                      <a:pt x="383" y="675"/>
                    </a:lnTo>
                    <a:lnTo>
                      <a:pt x="383" y="645"/>
                    </a:lnTo>
                    <a:lnTo>
                      <a:pt x="388" y="630"/>
                    </a:lnTo>
                    <a:lnTo>
                      <a:pt x="388" y="610"/>
                    </a:lnTo>
                    <a:lnTo>
                      <a:pt x="388" y="589"/>
                    </a:lnTo>
                    <a:lnTo>
                      <a:pt x="409" y="549"/>
                    </a:lnTo>
                    <a:lnTo>
                      <a:pt x="429" y="539"/>
                    </a:lnTo>
                    <a:lnTo>
                      <a:pt x="449" y="539"/>
                    </a:lnTo>
                    <a:lnTo>
                      <a:pt x="489" y="539"/>
                    </a:lnTo>
                    <a:lnTo>
                      <a:pt x="520" y="539"/>
                    </a:lnTo>
                    <a:lnTo>
                      <a:pt x="540" y="519"/>
                    </a:lnTo>
                    <a:lnTo>
                      <a:pt x="555" y="469"/>
                    </a:lnTo>
                    <a:lnTo>
                      <a:pt x="555" y="448"/>
                    </a:lnTo>
                    <a:lnTo>
                      <a:pt x="555" y="418"/>
                    </a:lnTo>
                    <a:lnTo>
                      <a:pt x="555" y="388"/>
                    </a:lnTo>
                    <a:lnTo>
                      <a:pt x="555" y="368"/>
                    </a:lnTo>
                    <a:lnTo>
                      <a:pt x="565" y="338"/>
                    </a:lnTo>
                    <a:lnTo>
                      <a:pt x="570" y="307"/>
                    </a:lnTo>
                    <a:lnTo>
                      <a:pt x="580" y="277"/>
                    </a:lnTo>
                    <a:lnTo>
                      <a:pt x="615" y="262"/>
                    </a:lnTo>
                    <a:lnTo>
                      <a:pt x="646" y="232"/>
                    </a:lnTo>
                    <a:lnTo>
                      <a:pt x="696" y="202"/>
                    </a:lnTo>
                    <a:lnTo>
                      <a:pt x="726" y="191"/>
                    </a:lnTo>
                    <a:lnTo>
                      <a:pt x="747" y="181"/>
                    </a:lnTo>
                    <a:lnTo>
                      <a:pt x="777" y="176"/>
                    </a:lnTo>
                    <a:lnTo>
                      <a:pt x="807" y="171"/>
                    </a:lnTo>
                    <a:lnTo>
                      <a:pt x="868" y="171"/>
                    </a:lnTo>
                    <a:lnTo>
                      <a:pt x="908" y="171"/>
                    </a:lnTo>
                    <a:lnTo>
                      <a:pt x="923" y="171"/>
                    </a:lnTo>
                    <a:lnTo>
                      <a:pt x="943" y="161"/>
                    </a:lnTo>
                    <a:lnTo>
                      <a:pt x="959" y="151"/>
                    </a:lnTo>
                    <a:lnTo>
                      <a:pt x="974" y="141"/>
                    </a:lnTo>
                    <a:lnTo>
                      <a:pt x="1014" y="121"/>
                    </a:lnTo>
                    <a:lnTo>
                      <a:pt x="1044" y="116"/>
                    </a:lnTo>
                    <a:lnTo>
                      <a:pt x="1064" y="106"/>
                    </a:lnTo>
                    <a:lnTo>
                      <a:pt x="1085" y="101"/>
                    </a:lnTo>
                    <a:lnTo>
                      <a:pt x="1125" y="91"/>
                    </a:lnTo>
                    <a:lnTo>
                      <a:pt x="1165" y="86"/>
                    </a:lnTo>
                    <a:lnTo>
                      <a:pt x="1196" y="81"/>
                    </a:lnTo>
                    <a:lnTo>
                      <a:pt x="1211" y="76"/>
                    </a:lnTo>
                    <a:lnTo>
                      <a:pt x="1226" y="65"/>
                    </a:lnTo>
                    <a:lnTo>
                      <a:pt x="1246" y="45"/>
                    </a:lnTo>
                    <a:lnTo>
                      <a:pt x="1261" y="35"/>
                    </a:lnTo>
                    <a:lnTo>
                      <a:pt x="1276" y="25"/>
                    </a:lnTo>
                    <a:lnTo>
                      <a:pt x="1292" y="15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7" name="Freeform 8"/>
              <p:cNvSpPr>
                <a:spLocks/>
              </p:cNvSpPr>
              <p:nvPr/>
            </p:nvSpPr>
            <p:spPr bwMode="auto">
              <a:xfrm>
                <a:off x="2976" y="670"/>
                <a:ext cx="2346" cy="2158"/>
              </a:xfrm>
              <a:custGeom>
                <a:avLst/>
                <a:gdLst>
                  <a:gd name="T0" fmla="*/ 1571 w 2346"/>
                  <a:gd name="T1" fmla="*/ 1429 h 2158"/>
                  <a:gd name="T2" fmla="*/ 1535 w 2346"/>
                  <a:gd name="T3" fmla="*/ 86 h 2158"/>
                  <a:gd name="T4" fmla="*/ 1530 w 2346"/>
                  <a:gd name="T5" fmla="*/ 45 h 2158"/>
                  <a:gd name="T6" fmla="*/ 1571 w 2346"/>
                  <a:gd name="T7" fmla="*/ 0 h 2158"/>
                  <a:gd name="T8" fmla="*/ 1581 w 2346"/>
                  <a:gd name="T9" fmla="*/ 15 h 2158"/>
                  <a:gd name="T10" fmla="*/ 1566 w 2346"/>
                  <a:gd name="T11" fmla="*/ 50 h 2158"/>
                  <a:gd name="T12" fmla="*/ 1556 w 2346"/>
                  <a:gd name="T13" fmla="*/ 75 h 2158"/>
                  <a:gd name="T14" fmla="*/ 1576 w 2346"/>
                  <a:gd name="T15" fmla="*/ 438 h 2158"/>
                  <a:gd name="T16" fmla="*/ 1581 w 2346"/>
                  <a:gd name="T17" fmla="*/ 734 h 2158"/>
                  <a:gd name="T18" fmla="*/ 1586 w 2346"/>
                  <a:gd name="T19" fmla="*/ 1041 h 2158"/>
                  <a:gd name="T20" fmla="*/ 1606 w 2346"/>
                  <a:gd name="T21" fmla="*/ 1449 h 2158"/>
                  <a:gd name="T22" fmla="*/ 2346 w 2346"/>
                  <a:gd name="T23" fmla="*/ 2128 h 2158"/>
                  <a:gd name="T24" fmla="*/ 2321 w 2346"/>
                  <a:gd name="T25" fmla="*/ 2158 h 2158"/>
                  <a:gd name="T26" fmla="*/ 2039 w 2346"/>
                  <a:gd name="T27" fmla="*/ 1881 h 2158"/>
                  <a:gd name="T28" fmla="*/ 1697 w 2346"/>
                  <a:gd name="T29" fmla="*/ 1580 h 2158"/>
                  <a:gd name="T30" fmla="*/ 1581 w 2346"/>
                  <a:gd name="T31" fmla="*/ 1469 h 2158"/>
                  <a:gd name="T32" fmla="*/ 1279 w 2346"/>
                  <a:gd name="T33" fmla="*/ 1534 h 2158"/>
                  <a:gd name="T34" fmla="*/ 790 w 2346"/>
                  <a:gd name="T35" fmla="*/ 1660 h 2158"/>
                  <a:gd name="T36" fmla="*/ 312 w 2346"/>
                  <a:gd name="T37" fmla="*/ 1791 h 2158"/>
                  <a:gd name="T38" fmla="*/ 0 w 2346"/>
                  <a:gd name="T39" fmla="*/ 1856 h 2158"/>
                  <a:gd name="T40" fmla="*/ 5 w 2346"/>
                  <a:gd name="T41" fmla="*/ 1836 h 2158"/>
                  <a:gd name="T42" fmla="*/ 287 w 2346"/>
                  <a:gd name="T43" fmla="*/ 1771 h 2158"/>
                  <a:gd name="T44" fmla="*/ 514 w 2346"/>
                  <a:gd name="T45" fmla="*/ 1705 h 2158"/>
                  <a:gd name="T46" fmla="*/ 846 w 2346"/>
                  <a:gd name="T47" fmla="*/ 1615 h 2158"/>
                  <a:gd name="T48" fmla="*/ 1143 w 2346"/>
                  <a:gd name="T49" fmla="*/ 1544 h 2158"/>
                  <a:gd name="T50" fmla="*/ 1430 w 2346"/>
                  <a:gd name="T51" fmla="*/ 1464 h 2158"/>
                  <a:gd name="T52" fmla="*/ 1571 w 2346"/>
                  <a:gd name="T53" fmla="*/ 1429 h 215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346" h="2158">
                    <a:moveTo>
                      <a:pt x="1571" y="1429"/>
                    </a:moveTo>
                    <a:lnTo>
                      <a:pt x="1535" y="86"/>
                    </a:lnTo>
                    <a:lnTo>
                      <a:pt x="1530" y="45"/>
                    </a:lnTo>
                    <a:lnTo>
                      <a:pt x="1571" y="0"/>
                    </a:lnTo>
                    <a:lnTo>
                      <a:pt x="1581" y="15"/>
                    </a:lnTo>
                    <a:lnTo>
                      <a:pt x="1566" y="50"/>
                    </a:lnTo>
                    <a:lnTo>
                      <a:pt x="1556" y="75"/>
                    </a:lnTo>
                    <a:lnTo>
                      <a:pt x="1576" y="438"/>
                    </a:lnTo>
                    <a:lnTo>
                      <a:pt x="1581" y="734"/>
                    </a:lnTo>
                    <a:lnTo>
                      <a:pt x="1586" y="1041"/>
                    </a:lnTo>
                    <a:lnTo>
                      <a:pt x="1606" y="1449"/>
                    </a:lnTo>
                    <a:lnTo>
                      <a:pt x="2346" y="2128"/>
                    </a:lnTo>
                    <a:lnTo>
                      <a:pt x="2321" y="2158"/>
                    </a:lnTo>
                    <a:lnTo>
                      <a:pt x="2039" y="1881"/>
                    </a:lnTo>
                    <a:lnTo>
                      <a:pt x="1697" y="1580"/>
                    </a:lnTo>
                    <a:lnTo>
                      <a:pt x="1581" y="1469"/>
                    </a:lnTo>
                    <a:lnTo>
                      <a:pt x="1279" y="1534"/>
                    </a:lnTo>
                    <a:lnTo>
                      <a:pt x="790" y="1660"/>
                    </a:lnTo>
                    <a:lnTo>
                      <a:pt x="312" y="1791"/>
                    </a:lnTo>
                    <a:lnTo>
                      <a:pt x="0" y="1856"/>
                    </a:lnTo>
                    <a:lnTo>
                      <a:pt x="5" y="1836"/>
                    </a:lnTo>
                    <a:lnTo>
                      <a:pt x="287" y="1771"/>
                    </a:lnTo>
                    <a:lnTo>
                      <a:pt x="514" y="1705"/>
                    </a:lnTo>
                    <a:lnTo>
                      <a:pt x="846" y="1615"/>
                    </a:lnTo>
                    <a:lnTo>
                      <a:pt x="1143" y="1544"/>
                    </a:lnTo>
                    <a:lnTo>
                      <a:pt x="1430" y="1464"/>
                    </a:lnTo>
                    <a:lnTo>
                      <a:pt x="1571" y="14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8" name="Freeform 9"/>
              <p:cNvSpPr>
                <a:spLocks/>
              </p:cNvSpPr>
              <p:nvPr/>
            </p:nvSpPr>
            <p:spPr bwMode="auto">
              <a:xfrm>
                <a:off x="3618" y="2113"/>
                <a:ext cx="1303" cy="545"/>
              </a:xfrm>
              <a:custGeom>
                <a:avLst/>
                <a:gdLst>
                  <a:gd name="T0" fmla="*/ 0 w 1303"/>
                  <a:gd name="T1" fmla="*/ 255 h 545"/>
                  <a:gd name="T2" fmla="*/ 939 w 1303"/>
                  <a:gd name="T3" fmla="*/ 0 h 545"/>
                  <a:gd name="T4" fmla="*/ 1303 w 1303"/>
                  <a:gd name="T5" fmla="*/ 341 h 545"/>
                  <a:gd name="T6" fmla="*/ 1162 w 1303"/>
                  <a:gd name="T7" fmla="*/ 458 h 545"/>
                  <a:gd name="T8" fmla="*/ 884 w 1303"/>
                  <a:gd name="T9" fmla="*/ 530 h 545"/>
                  <a:gd name="T10" fmla="*/ 652 w 1303"/>
                  <a:gd name="T11" fmla="*/ 504 h 545"/>
                  <a:gd name="T12" fmla="*/ 525 w 1303"/>
                  <a:gd name="T13" fmla="*/ 545 h 545"/>
                  <a:gd name="T14" fmla="*/ 394 w 1303"/>
                  <a:gd name="T15" fmla="*/ 504 h 545"/>
                  <a:gd name="T16" fmla="*/ 359 w 1303"/>
                  <a:gd name="T17" fmla="*/ 499 h 545"/>
                  <a:gd name="T18" fmla="*/ 338 w 1303"/>
                  <a:gd name="T19" fmla="*/ 484 h 545"/>
                  <a:gd name="T20" fmla="*/ 328 w 1303"/>
                  <a:gd name="T21" fmla="*/ 464 h 545"/>
                  <a:gd name="T22" fmla="*/ 323 w 1303"/>
                  <a:gd name="T23" fmla="*/ 448 h 545"/>
                  <a:gd name="T24" fmla="*/ 318 w 1303"/>
                  <a:gd name="T25" fmla="*/ 418 h 545"/>
                  <a:gd name="T26" fmla="*/ 303 w 1303"/>
                  <a:gd name="T27" fmla="*/ 397 h 545"/>
                  <a:gd name="T28" fmla="*/ 288 w 1303"/>
                  <a:gd name="T29" fmla="*/ 387 h 545"/>
                  <a:gd name="T30" fmla="*/ 247 w 1303"/>
                  <a:gd name="T31" fmla="*/ 382 h 545"/>
                  <a:gd name="T32" fmla="*/ 232 w 1303"/>
                  <a:gd name="T33" fmla="*/ 382 h 545"/>
                  <a:gd name="T34" fmla="*/ 217 w 1303"/>
                  <a:gd name="T35" fmla="*/ 377 h 545"/>
                  <a:gd name="T36" fmla="*/ 197 w 1303"/>
                  <a:gd name="T37" fmla="*/ 372 h 545"/>
                  <a:gd name="T38" fmla="*/ 167 w 1303"/>
                  <a:gd name="T39" fmla="*/ 372 h 545"/>
                  <a:gd name="T40" fmla="*/ 152 w 1303"/>
                  <a:gd name="T41" fmla="*/ 372 h 545"/>
                  <a:gd name="T42" fmla="*/ 136 w 1303"/>
                  <a:gd name="T43" fmla="*/ 372 h 545"/>
                  <a:gd name="T44" fmla="*/ 61 w 1303"/>
                  <a:gd name="T45" fmla="*/ 331 h 545"/>
                  <a:gd name="T46" fmla="*/ 0 w 1303"/>
                  <a:gd name="T47" fmla="*/ 255 h 54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303" h="545">
                    <a:moveTo>
                      <a:pt x="0" y="255"/>
                    </a:moveTo>
                    <a:lnTo>
                      <a:pt x="939" y="0"/>
                    </a:lnTo>
                    <a:lnTo>
                      <a:pt x="1303" y="341"/>
                    </a:lnTo>
                    <a:lnTo>
                      <a:pt x="1162" y="458"/>
                    </a:lnTo>
                    <a:lnTo>
                      <a:pt x="884" y="530"/>
                    </a:lnTo>
                    <a:lnTo>
                      <a:pt x="652" y="504"/>
                    </a:lnTo>
                    <a:lnTo>
                      <a:pt x="525" y="545"/>
                    </a:lnTo>
                    <a:lnTo>
                      <a:pt x="394" y="504"/>
                    </a:lnTo>
                    <a:lnTo>
                      <a:pt x="359" y="499"/>
                    </a:lnTo>
                    <a:lnTo>
                      <a:pt x="338" y="484"/>
                    </a:lnTo>
                    <a:lnTo>
                      <a:pt x="328" y="464"/>
                    </a:lnTo>
                    <a:lnTo>
                      <a:pt x="323" y="448"/>
                    </a:lnTo>
                    <a:lnTo>
                      <a:pt x="318" y="418"/>
                    </a:lnTo>
                    <a:lnTo>
                      <a:pt x="303" y="397"/>
                    </a:lnTo>
                    <a:lnTo>
                      <a:pt x="288" y="387"/>
                    </a:lnTo>
                    <a:lnTo>
                      <a:pt x="247" y="382"/>
                    </a:lnTo>
                    <a:lnTo>
                      <a:pt x="232" y="382"/>
                    </a:lnTo>
                    <a:lnTo>
                      <a:pt x="217" y="377"/>
                    </a:lnTo>
                    <a:lnTo>
                      <a:pt x="197" y="372"/>
                    </a:lnTo>
                    <a:lnTo>
                      <a:pt x="167" y="372"/>
                    </a:lnTo>
                    <a:lnTo>
                      <a:pt x="152" y="372"/>
                    </a:lnTo>
                    <a:lnTo>
                      <a:pt x="136" y="372"/>
                    </a:lnTo>
                    <a:lnTo>
                      <a:pt x="61" y="331"/>
                    </a:lnTo>
                    <a:lnTo>
                      <a:pt x="0" y="255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2" name="Group 10"/>
            <p:cNvGrpSpPr>
              <a:grpSpLocks/>
            </p:cNvGrpSpPr>
            <p:nvPr/>
          </p:nvGrpSpPr>
          <p:grpSpPr bwMode="auto">
            <a:xfrm rot="662269">
              <a:off x="4513" y="2600"/>
              <a:ext cx="1007" cy="926"/>
              <a:chOff x="2976" y="670"/>
              <a:chExt cx="2346" cy="2158"/>
            </a:xfrm>
          </p:grpSpPr>
          <p:sp>
            <p:nvSpPr>
              <p:cNvPr id="25623" name="Freeform 11"/>
              <p:cNvSpPr>
                <a:spLocks/>
              </p:cNvSpPr>
              <p:nvPr/>
            </p:nvSpPr>
            <p:spPr bwMode="auto">
              <a:xfrm>
                <a:off x="3222" y="725"/>
                <a:ext cx="1347" cy="1738"/>
              </a:xfrm>
              <a:custGeom>
                <a:avLst/>
                <a:gdLst>
                  <a:gd name="T0" fmla="*/ 1322 w 1347"/>
                  <a:gd name="T1" fmla="*/ 403 h 1738"/>
                  <a:gd name="T2" fmla="*/ 1347 w 1347"/>
                  <a:gd name="T3" fmla="*/ 1390 h 1738"/>
                  <a:gd name="T4" fmla="*/ 237 w 1347"/>
                  <a:gd name="T5" fmla="*/ 1673 h 1738"/>
                  <a:gd name="T6" fmla="*/ 0 w 1347"/>
                  <a:gd name="T7" fmla="*/ 1662 h 1738"/>
                  <a:gd name="T8" fmla="*/ 40 w 1347"/>
                  <a:gd name="T9" fmla="*/ 1536 h 1738"/>
                  <a:gd name="T10" fmla="*/ 101 w 1347"/>
                  <a:gd name="T11" fmla="*/ 1476 h 1738"/>
                  <a:gd name="T12" fmla="*/ 146 w 1347"/>
                  <a:gd name="T13" fmla="*/ 1431 h 1738"/>
                  <a:gd name="T14" fmla="*/ 172 w 1347"/>
                  <a:gd name="T15" fmla="*/ 1370 h 1738"/>
                  <a:gd name="T16" fmla="*/ 172 w 1347"/>
                  <a:gd name="T17" fmla="*/ 1269 h 1738"/>
                  <a:gd name="T18" fmla="*/ 161 w 1347"/>
                  <a:gd name="T19" fmla="*/ 1199 h 1738"/>
                  <a:gd name="T20" fmla="*/ 101 w 1347"/>
                  <a:gd name="T21" fmla="*/ 1108 h 1738"/>
                  <a:gd name="T22" fmla="*/ 91 w 1347"/>
                  <a:gd name="T23" fmla="*/ 1073 h 1738"/>
                  <a:gd name="T24" fmla="*/ 91 w 1347"/>
                  <a:gd name="T25" fmla="*/ 1013 h 1738"/>
                  <a:gd name="T26" fmla="*/ 101 w 1347"/>
                  <a:gd name="T27" fmla="*/ 922 h 1738"/>
                  <a:gd name="T28" fmla="*/ 131 w 1347"/>
                  <a:gd name="T29" fmla="*/ 841 h 1738"/>
                  <a:gd name="T30" fmla="*/ 207 w 1347"/>
                  <a:gd name="T31" fmla="*/ 796 h 1738"/>
                  <a:gd name="T32" fmla="*/ 308 w 1347"/>
                  <a:gd name="T33" fmla="*/ 781 h 1738"/>
                  <a:gd name="T34" fmla="*/ 368 w 1347"/>
                  <a:gd name="T35" fmla="*/ 776 h 1738"/>
                  <a:gd name="T36" fmla="*/ 378 w 1347"/>
                  <a:gd name="T37" fmla="*/ 715 h 1738"/>
                  <a:gd name="T38" fmla="*/ 383 w 1347"/>
                  <a:gd name="T39" fmla="*/ 645 h 1738"/>
                  <a:gd name="T40" fmla="*/ 388 w 1347"/>
                  <a:gd name="T41" fmla="*/ 610 h 1738"/>
                  <a:gd name="T42" fmla="*/ 409 w 1347"/>
                  <a:gd name="T43" fmla="*/ 549 h 1738"/>
                  <a:gd name="T44" fmla="*/ 449 w 1347"/>
                  <a:gd name="T45" fmla="*/ 539 h 1738"/>
                  <a:gd name="T46" fmla="*/ 520 w 1347"/>
                  <a:gd name="T47" fmla="*/ 539 h 1738"/>
                  <a:gd name="T48" fmla="*/ 555 w 1347"/>
                  <a:gd name="T49" fmla="*/ 469 h 1738"/>
                  <a:gd name="T50" fmla="*/ 555 w 1347"/>
                  <a:gd name="T51" fmla="*/ 418 h 1738"/>
                  <a:gd name="T52" fmla="*/ 555 w 1347"/>
                  <a:gd name="T53" fmla="*/ 368 h 1738"/>
                  <a:gd name="T54" fmla="*/ 570 w 1347"/>
                  <a:gd name="T55" fmla="*/ 307 h 1738"/>
                  <a:gd name="T56" fmla="*/ 615 w 1347"/>
                  <a:gd name="T57" fmla="*/ 262 h 1738"/>
                  <a:gd name="T58" fmla="*/ 696 w 1347"/>
                  <a:gd name="T59" fmla="*/ 202 h 1738"/>
                  <a:gd name="T60" fmla="*/ 747 w 1347"/>
                  <a:gd name="T61" fmla="*/ 181 h 1738"/>
                  <a:gd name="T62" fmla="*/ 807 w 1347"/>
                  <a:gd name="T63" fmla="*/ 171 h 1738"/>
                  <a:gd name="T64" fmla="*/ 908 w 1347"/>
                  <a:gd name="T65" fmla="*/ 171 h 1738"/>
                  <a:gd name="T66" fmla="*/ 943 w 1347"/>
                  <a:gd name="T67" fmla="*/ 161 h 1738"/>
                  <a:gd name="T68" fmla="*/ 974 w 1347"/>
                  <a:gd name="T69" fmla="*/ 141 h 1738"/>
                  <a:gd name="T70" fmla="*/ 1044 w 1347"/>
                  <a:gd name="T71" fmla="*/ 116 h 1738"/>
                  <a:gd name="T72" fmla="*/ 1085 w 1347"/>
                  <a:gd name="T73" fmla="*/ 101 h 1738"/>
                  <a:gd name="T74" fmla="*/ 1165 w 1347"/>
                  <a:gd name="T75" fmla="*/ 86 h 1738"/>
                  <a:gd name="T76" fmla="*/ 1211 w 1347"/>
                  <a:gd name="T77" fmla="*/ 76 h 1738"/>
                  <a:gd name="T78" fmla="*/ 1246 w 1347"/>
                  <a:gd name="T79" fmla="*/ 45 h 1738"/>
                  <a:gd name="T80" fmla="*/ 1276 w 1347"/>
                  <a:gd name="T81" fmla="*/ 25 h 1738"/>
                  <a:gd name="T82" fmla="*/ 1307 w 1347"/>
                  <a:gd name="T83" fmla="*/ 0 h 173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347" h="1738">
                    <a:moveTo>
                      <a:pt x="1307" y="0"/>
                    </a:moveTo>
                    <a:lnTo>
                      <a:pt x="1322" y="403"/>
                    </a:lnTo>
                    <a:lnTo>
                      <a:pt x="1332" y="811"/>
                    </a:lnTo>
                    <a:lnTo>
                      <a:pt x="1347" y="1390"/>
                    </a:lnTo>
                    <a:lnTo>
                      <a:pt x="812" y="1531"/>
                    </a:lnTo>
                    <a:lnTo>
                      <a:pt x="237" y="1673"/>
                    </a:lnTo>
                    <a:lnTo>
                      <a:pt x="30" y="1738"/>
                    </a:lnTo>
                    <a:lnTo>
                      <a:pt x="0" y="1662"/>
                    </a:lnTo>
                    <a:lnTo>
                      <a:pt x="25" y="1542"/>
                    </a:lnTo>
                    <a:lnTo>
                      <a:pt x="40" y="1536"/>
                    </a:lnTo>
                    <a:lnTo>
                      <a:pt x="71" y="1506"/>
                    </a:lnTo>
                    <a:lnTo>
                      <a:pt x="101" y="1476"/>
                    </a:lnTo>
                    <a:lnTo>
                      <a:pt x="131" y="1446"/>
                    </a:lnTo>
                    <a:lnTo>
                      <a:pt x="146" y="1431"/>
                    </a:lnTo>
                    <a:lnTo>
                      <a:pt x="161" y="1421"/>
                    </a:lnTo>
                    <a:lnTo>
                      <a:pt x="172" y="1370"/>
                    </a:lnTo>
                    <a:lnTo>
                      <a:pt x="172" y="1320"/>
                    </a:lnTo>
                    <a:lnTo>
                      <a:pt x="172" y="1269"/>
                    </a:lnTo>
                    <a:lnTo>
                      <a:pt x="172" y="1219"/>
                    </a:lnTo>
                    <a:lnTo>
                      <a:pt x="161" y="1199"/>
                    </a:lnTo>
                    <a:lnTo>
                      <a:pt x="111" y="1139"/>
                    </a:lnTo>
                    <a:lnTo>
                      <a:pt x="101" y="1108"/>
                    </a:lnTo>
                    <a:lnTo>
                      <a:pt x="91" y="1093"/>
                    </a:lnTo>
                    <a:lnTo>
                      <a:pt x="91" y="1073"/>
                    </a:lnTo>
                    <a:lnTo>
                      <a:pt x="91" y="1043"/>
                    </a:lnTo>
                    <a:lnTo>
                      <a:pt x="91" y="1013"/>
                    </a:lnTo>
                    <a:lnTo>
                      <a:pt x="91" y="972"/>
                    </a:lnTo>
                    <a:lnTo>
                      <a:pt x="101" y="922"/>
                    </a:lnTo>
                    <a:lnTo>
                      <a:pt x="121" y="872"/>
                    </a:lnTo>
                    <a:lnTo>
                      <a:pt x="131" y="841"/>
                    </a:lnTo>
                    <a:lnTo>
                      <a:pt x="166" y="826"/>
                    </a:lnTo>
                    <a:lnTo>
                      <a:pt x="207" y="796"/>
                    </a:lnTo>
                    <a:lnTo>
                      <a:pt x="267" y="786"/>
                    </a:lnTo>
                    <a:lnTo>
                      <a:pt x="308" y="781"/>
                    </a:lnTo>
                    <a:lnTo>
                      <a:pt x="338" y="776"/>
                    </a:lnTo>
                    <a:lnTo>
                      <a:pt x="368" y="776"/>
                    </a:lnTo>
                    <a:lnTo>
                      <a:pt x="373" y="746"/>
                    </a:lnTo>
                    <a:lnTo>
                      <a:pt x="378" y="715"/>
                    </a:lnTo>
                    <a:lnTo>
                      <a:pt x="383" y="675"/>
                    </a:lnTo>
                    <a:lnTo>
                      <a:pt x="383" y="645"/>
                    </a:lnTo>
                    <a:lnTo>
                      <a:pt x="388" y="630"/>
                    </a:lnTo>
                    <a:lnTo>
                      <a:pt x="388" y="610"/>
                    </a:lnTo>
                    <a:lnTo>
                      <a:pt x="388" y="589"/>
                    </a:lnTo>
                    <a:lnTo>
                      <a:pt x="409" y="549"/>
                    </a:lnTo>
                    <a:lnTo>
                      <a:pt x="429" y="539"/>
                    </a:lnTo>
                    <a:lnTo>
                      <a:pt x="449" y="539"/>
                    </a:lnTo>
                    <a:lnTo>
                      <a:pt x="489" y="539"/>
                    </a:lnTo>
                    <a:lnTo>
                      <a:pt x="520" y="539"/>
                    </a:lnTo>
                    <a:lnTo>
                      <a:pt x="540" y="519"/>
                    </a:lnTo>
                    <a:lnTo>
                      <a:pt x="555" y="469"/>
                    </a:lnTo>
                    <a:lnTo>
                      <a:pt x="555" y="448"/>
                    </a:lnTo>
                    <a:lnTo>
                      <a:pt x="555" y="418"/>
                    </a:lnTo>
                    <a:lnTo>
                      <a:pt x="555" y="388"/>
                    </a:lnTo>
                    <a:lnTo>
                      <a:pt x="555" y="368"/>
                    </a:lnTo>
                    <a:lnTo>
                      <a:pt x="565" y="338"/>
                    </a:lnTo>
                    <a:lnTo>
                      <a:pt x="570" y="307"/>
                    </a:lnTo>
                    <a:lnTo>
                      <a:pt x="580" y="277"/>
                    </a:lnTo>
                    <a:lnTo>
                      <a:pt x="615" y="262"/>
                    </a:lnTo>
                    <a:lnTo>
                      <a:pt x="646" y="232"/>
                    </a:lnTo>
                    <a:lnTo>
                      <a:pt x="696" y="202"/>
                    </a:lnTo>
                    <a:lnTo>
                      <a:pt x="726" y="191"/>
                    </a:lnTo>
                    <a:lnTo>
                      <a:pt x="747" y="181"/>
                    </a:lnTo>
                    <a:lnTo>
                      <a:pt x="777" y="176"/>
                    </a:lnTo>
                    <a:lnTo>
                      <a:pt x="807" y="171"/>
                    </a:lnTo>
                    <a:lnTo>
                      <a:pt x="868" y="171"/>
                    </a:lnTo>
                    <a:lnTo>
                      <a:pt x="908" y="171"/>
                    </a:lnTo>
                    <a:lnTo>
                      <a:pt x="923" y="171"/>
                    </a:lnTo>
                    <a:lnTo>
                      <a:pt x="943" y="161"/>
                    </a:lnTo>
                    <a:lnTo>
                      <a:pt x="959" y="151"/>
                    </a:lnTo>
                    <a:lnTo>
                      <a:pt x="974" y="141"/>
                    </a:lnTo>
                    <a:lnTo>
                      <a:pt x="1014" y="121"/>
                    </a:lnTo>
                    <a:lnTo>
                      <a:pt x="1044" y="116"/>
                    </a:lnTo>
                    <a:lnTo>
                      <a:pt x="1064" y="106"/>
                    </a:lnTo>
                    <a:lnTo>
                      <a:pt x="1085" y="101"/>
                    </a:lnTo>
                    <a:lnTo>
                      <a:pt x="1125" y="91"/>
                    </a:lnTo>
                    <a:lnTo>
                      <a:pt x="1165" y="86"/>
                    </a:lnTo>
                    <a:lnTo>
                      <a:pt x="1196" y="81"/>
                    </a:lnTo>
                    <a:lnTo>
                      <a:pt x="1211" y="76"/>
                    </a:lnTo>
                    <a:lnTo>
                      <a:pt x="1226" y="65"/>
                    </a:lnTo>
                    <a:lnTo>
                      <a:pt x="1246" y="45"/>
                    </a:lnTo>
                    <a:lnTo>
                      <a:pt x="1261" y="35"/>
                    </a:lnTo>
                    <a:lnTo>
                      <a:pt x="1276" y="25"/>
                    </a:lnTo>
                    <a:lnTo>
                      <a:pt x="1292" y="15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4" name="Freeform 12"/>
              <p:cNvSpPr>
                <a:spLocks/>
              </p:cNvSpPr>
              <p:nvPr/>
            </p:nvSpPr>
            <p:spPr bwMode="auto">
              <a:xfrm>
                <a:off x="2976" y="670"/>
                <a:ext cx="2346" cy="2158"/>
              </a:xfrm>
              <a:custGeom>
                <a:avLst/>
                <a:gdLst>
                  <a:gd name="T0" fmla="*/ 1571 w 2346"/>
                  <a:gd name="T1" fmla="*/ 1429 h 2158"/>
                  <a:gd name="T2" fmla="*/ 1535 w 2346"/>
                  <a:gd name="T3" fmla="*/ 86 h 2158"/>
                  <a:gd name="T4" fmla="*/ 1530 w 2346"/>
                  <a:gd name="T5" fmla="*/ 45 h 2158"/>
                  <a:gd name="T6" fmla="*/ 1571 w 2346"/>
                  <a:gd name="T7" fmla="*/ 0 h 2158"/>
                  <a:gd name="T8" fmla="*/ 1581 w 2346"/>
                  <a:gd name="T9" fmla="*/ 15 h 2158"/>
                  <a:gd name="T10" fmla="*/ 1566 w 2346"/>
                  <a:gd name="T11" fmla="*/ 50 h 2158"/>
                  <a:gd name="T12" fmla="*/ 1556 w 2346"/>
                  <a:gd name="T13" fmla="*/ 75 h 2158"/>
                  <a:gd name="T14" fmla="*/ 1576 w 2346"/>
                  <a:gd name="T15" fmla="*/ 438 h 2158"/>
                  <a:gd name="T16" fmla="*/ 1581 w 2346"/>
                  <a:gd name="T17" fmla="*/ 734 h 2158"/>
                  <a:gd name="T18" fmla="*/ 1586 w 2346"/>
                  <a:gd name="T19" fmla="*/ 1041 h 2158"/>
                  <a:gd name="T20" fmla="*/ 1606 w 2346"/>
                  <a:gd name="T21" fmla="*/ 1449 h 2158"/>
                  <a:gd name="T22" fmla="*/ 2346 w 2346"/>
                  <a:gd name="T23" fmla="*/ 2128 h 2158"/>
                  <a:gd name="T24" fmla="*/ 2321 w 2346"/>
                  <a:gd name="T25" fmla="*/ 2158 h 2158"/>
                  <a:gd name="T26" fmla="*/ 2039 w 2346"/>
                  <a:gd name="T27" fmla="*/ 1881 h 2158"/>
                  <a:gd name="T28" fmla="*/ 1697 w 2346"/>
                  <a:gd name="T29" fmla="*/ 1580 h 2158"/>
                  <a:gd name="T30" fmla="*/ 1581 w 2346"/>
                  <a:gd name="T31" fmla="*/ 1469 h 2158"/>
                  <a:gd name="T32" fmla="*/ 1279 w 2346"/>
                  <a:gd name="T33" fmla="*/ 1534 h 2158"/>
                  <a:gd name="T34" fmla="*/ 790 w 2346"/>
                  <a:gd name="T35" fmla="*/ 1660 h 2158"/>
                  <a:gd name="T36" fmla="*/ 312 w 2346"/>
                  <a:gd name="T37" fmla="*/ 1791 h 2158"/>
                  <a:gd name="T38" fmla="*/ 0 w 2346"/>
                  <a:gd name="T39" fmla="*/ 1856 h 2158"/>
                  <a:gd name="T40" fmla="*/ 5 w 2346"/>
                  <a:gd name="T41" fmla="*/ 1836 h 2158"/>
                  <a:gd name="T42" fmla="*/ 287 w 2346"/>
                  <a:gd name="T43" fmla="*/ 1771 h 2158"/>
                  <a:gd name="T44" fmla="*/ 514 w 2346"/>
                  <a:gd name="T45" fmla="*/ 1705 h 2158"/>
                  <a:gd name="T46" fmla="*/ 846 w 2346"/>
                  <a:gd name="T47" fmla="*/ 1615 h 2158"/>
                  <a:gd name="T48" fmla="*/ 1143 w 2346"/>
                  <a:gd name="T49" fmla="*/ 1544 h 2158"/>
                  <a:gd name="T50" fmla="*/ 1430 w 2346"/>
                  <a:gd name="T51" fmla="*/ 1464 h 2158"/>
                  <a:gd name="T52" fmla="*/ 1571 w 2346"/>
                  <a:gd name="T53" fmla="*/ 1429 h 215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346" h="2158">
                    <a:moveTo>
                      <a:pt x="1571" y="1429"/>
                    </a:moveTo>
                    <a:lnTo>
                      <a:pt x="1535" y="86"/>
                    </a:lnTo>
                    <a:lnTo>
                      <a:pt x="1530" y="45"/>
                    </a:lnTo>
                    <a:lnTo>
                      <a:pt x="1571" y="0"/>
                    </a:lnTo>
                    <a:lnTo>
                      <a:pt x="1581" y="15"/>
                    </a:lnTo>
                    <a:lnTo>
                      <a:pt x="1566" y="50"/>
                    </a:lnTo>
                    <a:lnTo>
                      <a:pt x="1556" y="75"/>
                    </a:lnTo>
                    <a:lnTo>
                      <a:pt x="1576" y="438"/>
                    </a:lnTo>
                    <a:lnTo>
                      <a:pt x="1581" y="734"/>
                    </a:lnTo>
                    <a:lnTo>
                      <a:pt x="1586" y="1041"/>
                    </a:lnTo>
                    <a:lnTo>
                      <a:pt x="1606" y="1449"/>
                    </a:lnTo>
                    <a:lnTo>
                      <a:pt x="2346" y="2128"/>
                    </a:lnTo>
                    <a:lnTo>
                      <a:pt x="2321" y="2158"/>
                    </a:lnTo>
                    <a:lnTo>
                      <a:pt x="2039" y="1881"/>
                    </a:lnTo>
                    <a:lnTo>
                      <a:pt x="1697" y="1580"/>
                    </a:lnTo>
                    <a:lnTo>
                      <a:pt x="1581" y="1469"/>
                    </a:lnTo>
                    <a:lnTo>
                      <a:pt x="1279" y="1534"/>
                    </a:lnTo>
                    <a:lnTo>
                      <a:pt x="790" y="1660"/>
                    </a:lnTo>
                    <a:lnTo>
                      <a:pt x="312" y="1791"/>
                    </a:lnTo>
                    <a:lnTo>
                      <a:pt x="0" y="1856"/>
                    </a:lnTo>
                    <a:lnTo>
                      <a:pt x="5" y="1836"/>
                    </a:lnTo>
                    <a:lnTo>
                      <a:pt x="287" y="1771"/>
                    </a:lnTo>
                    <a:lnTo>
                      <a:pt x="514" y="1705"/>
                    </a:lnTo>
                    <a:lnTo>
                      <a:pt x="846" y="1615"/>
                    </a:lnTo>
                    <a:lnTo>
                      <a:pt x="1143" y="1544"/>
                    </a:lnTo>
                    <a:lnTo>
                      <a:pt x="1430" y="1464"/>
                    </a:lnTo>
                    <a:lnTo>
                      <a:pt x="1571" y="14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5" name="Freeform 13"/>
              <p:cNvSpPr>
                <a:spLocks/>
              </p:cNvSpPr>
              <p:nvPr/>
            </p:nvSpPr>
            <p:spPr bwMode="auto">
              <a:xfrm>
                <a:off x="3618" y="2113"/>
                <a:ext cx="1303" cy="545"/>
              </a:xfrm>
              <a:custGeom>
                <a:avLst/>
                <a:gdLst>
                  <a:gd name="T0" fmla="*/ 0 w 1303"/>
                  <a:gd name="T1" fmla="*/ 255 h 545"/>
                  <a:gd name="T2" fmla="*/ 939 w 1303"/>
                  <a:gd name="T3" fmla="*/ 0 h 545"/>
                  <a:gd name="T4" fmla="*/ 1303 w 1303"/>
                  <a:gd name="T5" fmla="*/ 341 h 545"/>
                  <a:gd name="T6" fmla="*/ 1162 w 1303"/>
                  <a:gd name="T7" fmla="*/ 458 h 545"/>
                  <a:gd name="T8" fmla="*/ 884 w 1303"/>
                  <a:gd name="T9" fmla="*/ 530 h 545"/>
                  <a:gd name="T10" fmla="*/ 652 w 1303"/>
                  <a:gd name="T11" fmla="*/ 504 h 545"/>
                  <a:gd name="T12" fmla="*/ 525 w 1303"/>
                  <a:gd name="T13" fmla="*/ 545 h 545"/>
                  <a:gd name="T14" fmla="*/ 394 w 1303"/>
                  <a:gd name="T15" fmla="*/ 504 h 545"/>
                  <a:gd name="T16" fmla="*/ 359 w 1303"/>
                  <a:gd name="T17" fmla="*/ 499 h 545"/>
                  <a:gd name="T18" fmla="*/ 338 w 1303"/>
                  <a:gd name="T19" fmla="*/ 484 h 545"/>
                  <a:gd name="T20" fmla="*/ 328 w 1303"/>
                  <a:gd name="T21" fmla="*/ 464 h 545"/>
                  <a:gd name="T22" fmla="*/ 323 w 1303"/>
                  <a:gd name="T23" fmla="*/ 448 h 545"/>
                  <a:gd name="T24" fmla="*/ 318 w 1303"/>
                  <a:gd name="T25" fmla="*/ 418 h 545"/>
                  <a:gd name="T26" fmla="*/ 303 w 1303"/>
                  <a:gd name="T27" fmla="*/ 397 h 545"/>
                  <a:gd name="T28" fmla="*/ 288 w 1303"/>
                  <a:gd name="T29" fmla="*/ 387 h 545"/>
                  <a:gd name="T30" fmla="*/ 247 w 1303"/>
                  <a:gd name="T31" fmla="*/ 382 h 545"/>
                  <a:gd name="T32" fmla="*/ 232 w 1303"/>
                  <a:gd name="T33" fmla="*/ 382 h 545"/>
                  <a:gd name="T34" fmla="*/ 217 w 1303"/>
                  <a:gd name="T35" fmla="*/ 377 h 545"/>
                  <a:gd name="T36" fmla="*/ 197 w 1303"/>
                  <a:gd name="T37" fmla="*/ 372 h 545"/>
                  <a:gd name="T38" fmla="*/ 167 w 1303"/>
                  <a:gd name="T39" fmla="*/ 372 h 545"/>
                  <a:gd name="T40" fmla="*/ 152 w 1303"/>
                  <a:gd name="T41" fmla="*/ 372 h 545"/>
                  <a:gd name="T42" fmla="*/ 136 w 1303"/>
                  <a:gd name="T43" fmla="*/ 372 h 545"/>
                  <a:gd name="T44" fmla="*/ 61 w 1303"/>
                  <a:gd name="T45" fmla="*/ 331 h 545"/>
                  <a:gd name="T46" fmla="*/ 0 w 1303"/>
                  <a:gd name="T47" fmla="*/ 255 h 54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303" h="545">
                    <a:moveTo>
                      <a:pt x="0" y="255"/>
                    </a:moveTo>
                    <a:lnTo>
                      <a:pt x="939" y="0"/>
                    </a:lnTo>
                    <a:lnTo>
                      <a:pt x="1303" y="341"/>
                    </a:lnTo>
                    <a:lnTo>
                      <a:pt x="1162" y="458"/>
                    </a:lnTo>
                    <a:lnTo>
                      <a:pt x="884" y="530"/>
                    </a:lnTo>
                    <a:lnTo>
                      <a:pt x="652" y="504"/>
                    </a:lnTo>
                    <a:lnTo>
                      <a:pt x="525" y="545"/>
                    </a:lnTo>
                    <a:lnTo>
                      <a:pt x="394" y="504"/>
                    </a:lnTo>
                    <a:lnTo>
                      <a:pt x="359" y="499"/>
                    </a:lnTo>
                    <a:lnTo>
                      <a:pt x="338" y="484"/>
                    </a:lnTo>
                    <a:lnTo>
                      <a:pt x="328" y="464"/>
                    </a:lnTo>
                    <a:lnTo>
                      <a:pt x="323" y="448"/>
                    </a:lnTo>
                    <a:lnTo>
                      <a:pt x="318" y="418"/>
                    </a:lnTo>
                    <a:lnTo>
                      <a:pt x="303" y="397"/>
                    </a:lnTo>
                    <a:lnTo>
                      <a:pt x="288" y="387"/>
                    </a:lnTo>
                    <a:lnTo>
                      <a:pt x="247" y="382"/>
                    </a:lnTo>
                    <a:lnTo>
                      <a:pt x="232" y="382"/>
                    </a:lnTo>
                    <a:lnTo>
                      <a:pt x="217" y="377"/>
                    </a:lnTo>
                    <a:lnTo>
                      <a:pt x="197" y="372"/>
                    </a:lnTo>
                    <a:lnTo>
                      <a:pt x="167" y="372"/>
                    </a:lnTo>
                    <a:lnTo>
                      <a:pt x="152" y="372"/>
                    </a:lnTo>
                    <a:lnTo>
                      <a:pt x="136" y="372"/>
                    </a:lnTo>
                    <a:lnTo>
                      <a:pt x="61" y="331"/>
                    </a:lnTo>
                    <a:lnTo>
                      <a:pt x="0" y="255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61454" name="Object 14"/>
          <p:cNvGraphicFramePr>
            <a:graphicFrameLocks noChangeAspect="1"/>
          </p:cNvGraphicFramePr>
          <p:nvPr/>
        </p:nvGraphicFramePr>
        <p:xfrm>
          <a:off x="6356350" y="5318125"/>
          <a:ext cx="1287463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Microsoft ClipArt Gallery" r:id="rId3" imgW="2905125" imgH="2447925" progId="MS_ClipArt_Gallery">
                  <p:embed/>
                </p:oleObj>
              </mc:Choice>
              <mc:Fallback>
                <p:oleObj name="Microsoft ClipArt Gallery" r:id="rId3" imgW="2905125" imgH="2447925" progId="MS_ClipArt_Gallery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5318125"/>
                        <a:ext cx="1287463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55" name="Group 15"/>
          <p:cNvGrpSpPr>
            <a:grpSpLocks/>
          </p:cNvGrpSpPr>
          <p:nvPr/>
        </p:nvGrpSpPr>
        <p:grpSpPr bwMode="auto">
          <a:xfrm>
            <a:off x="6629400" y="4019550"/>
            <a:ext cx="1054100" cy="619125"/>
            <a:chOff x="4176" y="2448"/>
            <a:chExt cx="664" cy="377"/>
          </a:xfrm>
        </p:grpSpPr>
        <p:sp>
          <p:nvSpPr>
            <p:cNvPr id="25615" name="AutoShape 16"/>
            <p:cNvSpPr>
              <a:spLocks noChangeArrowheads="1"/>
            </p:cNvSpPr>
            <p:nvPr/>
          </p:nvSpPr>
          <p:spPr bwMode="auto">
            <a:xfrm>
              <a:off x="4176" y="2448"/>
              <a:ext cx="664" cy="377"/>
            </a:xfrm>
            <a:prstGeom prst="cloudCallout">
              <a:avLst>
                <a:gd name="adj1" fmla="val 58282"/>
                <a:gd name="adj2" fmla="val 89259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600">
                <a:latin typeface="Times New Roman" pitchFamily="18" charset="0"/>
              </a:endParaRPr>
            </a:p>
          </p:txBody>
        </p:sp>
        <p:grpSp>
          <p:nvGrpSpPr>
            <p:cNvPr id="25616" name="Group 17"/>
            <p:cNvGrpSpPr>
              <a:grpSpLocks/>
            </p:cNvGrpSpPr>
            <p:nvPr/>
          </p:nvGrpSpPr>
          <p:grpSpPr bwMode="auto">
            <a:xfrm>
              <a:off x="4368" y="2544"/>
              <a:ext cx="288" cy="240"/>
              <a:chOff x="1109" y="2592"/>
              <a:chExt cx="125" cy="134"/>
            </a:xfrm>
          </p:grpSpPr>
          <p:sp>
            <p:nvSpPr>
              <p:cNvPr id="25617" name="Freeform 18"/>
              <p:cNvSpPr>
                <a:spLocks/>
              </p:cNvSpPr>
              <p:nvPr/>
            </p:nvSpPr>
            <p:spPr bwMode="auto">
              <a:xfrm>
                <a:off x="1119" y="2602"/>
                <a:ext cx="107" cy="112"/>
              </a:xfrm>
              <a:custGeom>
                <a:avLst/>
                <a:gdLst>
                  <a:gd name="T0" fmla="*/ 49 w 107"/>
                  <a:gd name="T1" fmla="*/ 112 h 112"/>
                  <a:gd name="T2" fmla="*/ 10 w 107"/>
                  <a:gd name="T3" fmla="*/ 71 h 112"/>
                  <a:gd name="T4" fmla="*/ 0 w 107"/>
                  <a:gd name="T5" fmla="*/ 41 h 112"/>
                  <a:gd name="T6" fmla="*/ 1 w 107"/>
                  <a:gd name="T7" fmla="*/ 20 h 112"/>
                  <a:gd name="T8" fmla="*/ 14 w 107"/>
                  <a:gd name="T9" fmla="*/ 6 h 112"/>
                  <a:gd name="T10" fmla="*/ 36 w 107"/>
                  <a:gd name="T11" fmla="*/ 3 h 112"/>
                  <a:gd name="T12" fmla="*/ 52 w 107"/>
                  <a:gd name="T13" fmla="*/ 18 h 112"/>
                  <a:gd name="T14" fmla="*/ 56 w 107"/>
                  <a:gd name="T15" fmla="*/ 21 h 112"/>
                  <a:gd name="T16" fmla="*/ 68 w 107"/>
                  <a:gd name="T17" fmla="*/ 6 h 112"/>
                  <a:gd name="T18" fmla="*/ 84 w 107"/>
                  <a:gd name="T19" fmla="*/ 0 h 112"/>
                  <a:gd name="T20" fmla="*/ 100 w 107"/>
                  <a:gd name="T21" fmla="*/ 9 h 112"/>
                  <a:gd name="T22" fmla="*/ 102 w 107"/>
                  <a:gd name="T23" fmla="*/ 29 h 112"/>
                  <a:gd name="T24" fmla="*/ 107 w 107"/>
                  <a:gd name="T25" fmla="*/ 50 h 112"/>
                  <a:gd name="T26" fmla="*/ 89 w 107"/>
                  <a:gd name="T27" fmla="*/ 77 h 112"/>
                  <a:gd name="T28" fmla="*/ 62 w 107"/>
                  <a:gd name="T29" fmla="*/ 100 h 112"/>
                  <a:gd name="T30" fmla="*/ 49 w 107"/>
                  <a:gd name="T31" fmla="*/ 112 h 11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07" h="112">
                    <a:moveTo>
                      <a:pt x="49" y="112"/>
                    </a:moveTo>
                    <a:lnTo>
                      <a:pt x="10" y="71"/>
                    </a:lnTo>
                    <a:lnTo>
                      <a:pt x="0" y="41"/>
                    </a:lnTo>
                    <a:lnTo>
                      <a:pt x="1" y="20"/>
                    </a:lnTo>
                    <a:lnTo>
                      <a:pt x="14" y="6"/>
                    </a:lnTo>
                    <a:lnTo>
                      <a:pt x="36" y="3"/>
                    </a:lnTo>
                    <a:lnTo>
                      <a:pt x="52" y="18"/>
                    </a:lnTo>
                    <a:lnTo>
                      <a:pt x="56" y="21"/>
                    </a:lnTo>
                    <a:lnTo>
                      <a:pt x="68" y="6"/>
                    </a:lnTo>
                    <a:lnTo>
                      <a:pt x="84" y="0"/>
                    </a:lnTo>
                    <a:lnTo>
                      <a:pt x="100" y="9"/>
                    </a:lnTo>
                    <a:lnTo>
                      <a:pt x="102" y="29"/>
                    </a:lnTo>
                    <a:lnTo>
                      <a:pt x="107" y="50"/>
                    </a:lnTo>
                    <a:lnTo>
                      <a:pt x="89" y="77"/>
                    </a:lnTo>
                    <a:lnTo>
                      <a:pt x="62" y="100"/>
                    </a:lnTo>
                    <a:lnTo>
                      <a:pt x="49" y="112"/>
                    </a:lnTo>
                    <a:close/>
                  </a:path>
                </a:pathLst>
              </a:custGeom>
              <a:solidFill>
                <a:srgbClr val="FF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618" name="Group 19"/>
              <p:cNvGrpSpPr>
                <a:grpSpLocks/>
              </p:cNvGrpSpPr>
              <p:nvPr/>
            </p:nvGrpSpPr>
            <p:grpSpPr bwMode="auto">
              <a:xfrm>
                <a:off x="1109" y="2592"/>
                <a:ext cx="125" cy="134"/>
                <a:chOff x="1109" y="2592"/>
                <a:chExt cx="125" cy="134"/>
              </a:xfrm>
            </p:grpSpPr>
            <p:sp>
              <p:nvSpPr>
                <p:cNvPr id="25619" name="Freeform 20"/>
                <p:cNvSpPr>
                  <a:spLocks/>
                </p:cNvSpPr>
                <p:nvPr/>
              </p:nvSpPr>
              <p:spPr bwMode="auto">
                <a:xfrm>
                  <a:off x="1109" y="2592"/>
                  <a:ext cx="72" cy="134"/>
                </a:xfrm>
                <a:custGeom>
                  <a:avLst/>
                  <a:gdLst>
                    <a:gd name="T0" fmla="*/ 61 w 72"/>
                    <a:gd name="T1" fmla="*/ 134 h 134"/>
                    <a:gd name="T2" fmla="*/ 34 w 72"/>
                    <a:gd name="T3" fmla="*/ 110 h 134"/>
                    <a:gd name="T4" fmla="*/ 15 w 72"/>
                    <a:gd name="T5" fmla="*/ 89 h 134"/>
                    <a:gd name="T6" fmla="*/ 4 w 72"/>
                    <a:gd name="T7" fmla="*/ 65 h 134"/>
                    <a:gd name="T8" fmla="*/ 0 w 72"/>
                    <a:gd name="T9" fmla="*/ 45 h 134"/>
                    <a:gd name="T10" fmla="*/ 4 w 72"/>
                    <a:gd name="T11" fmla="*/ 27 h 134"/>
                    <a:gd name="T12" fmla="*/ 10 w 72"/>
                    <a:gd name="T13" fmla="*/ 15 h 134"/>
                    <a:gd name="T14" fmla="*/ 22 w 72"/>
                    <a:gd name="T15" fmla="*/ 2 h 134"/>
                    <a:gd name="T16" fmla="*/ 42 w 72"/>
                    <a:gd name="T17" fmla="*/ 0 h 134"/>
                    <a:gd name="T18" fmla="*/ 63 w 72"/>
                    <a:gd name="T19" fmla="*/ 8 h 134"/>
                    <a:gd name="T20" fmla="*/ 70 w 72"/>
                    <a:gd name="T21" fmla="*/ 20 h 134"/>
                    <a:gd name="T22" fmla="*/ 72 w 72"/>
                    <a:gd name="T23" fmla="*/ 39 h 134"/>
                    <a:gd name="T24" fmla="*/ 65 w 72"/>
                    <a:gd name="T25" fmla="*/ 50 h 134"/>
                    <a:gd name="T26" fmla="*/ 57 w 72"/>
                    <a:gd name="T27" fmla="*/ 44 h 134"/>
                    <a:gd name="T28" fmla="*/ 53 w 72"/>
                    <a:gd name="T29" fmla="*/ 30 h 134"/>
                    <a:gd name="T30" fmla="*/ 42 w 72"/>
                    <a:gd name="T31" fmla="*/ 21 h 134"/>
                    <a:gd name="T32" fmla="*/ 27 w 72"/>
                    <a:gd name="T33" fmla="*/ 21 h 134"/>
                    <a:gd name="T34" fmla="*/ 22 w 72"/>
                    <a:gd name="T35" fmla="*/ 32 h 134"/>
                    <a:gd name="T36" fmla="*/ 18 w 72"/>
                    <a:gd name="T37" fmla="*/ 45 h 134"/>
                    <a:gd name="T38" fmla="*/ 21 w 72"/>
                    <a:gd name="T39" fmla="*/ 62 h 134"/>
                    <a:gd name="T40" fmla="*/ 27 w 72"/>
                    <a:gd name="T41" fmla="*/ 77 h 134"/>
                    <a:gd name="T42" fmla="*/ 41 w 72"/>
                    <a:gd name="T43" fmla="*/ 92 h 134"/>
                    <a:gd name="T44" fmla="*/ 59 w 72"/>
                    <a:gd name="T45" fmla="*/ 106 h 134"/>
                    <a:gd name="T46" fmla="*/ 68 w 72"/>
                    <a:gd name="T47" fmla="*/ 112 h 134"/>
                    <a:gd name="T48" fmla="*/ 72 w 72"/>
                    <a:gd name="T49" fmla="*/ 122 h 134"/>
                    <a:gd name="T50" fmla="*/ 61 w 72"/>
                    <a:gd name="T51" fmla="*/ 134 h 13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72" h="134">
                      <a:moveTo>
                        <a:pt x="61" y="134"/>
                      </a:moveTo>
                      <a:lnTo>
                        <a:pt x="34" y="110"/>
                      </a:lnTo>
                      <a:lnTo>
                        <a:pt x="15" y="89"/>
                      </a:lnTo>
                      <a:lnTo>
                        <a:pt x="4" y="65"/>
                      </a:lnTo>
                      <a:lnTo>
                        <a:pt x="0" y="45"/>
                      </a:lnTo>
                      <a:lnTo>
                        <a:pt x="4" y="27"/>
                      </a:lnTo>
                      <a:lnTo>
                        <a:pt x="10" y="15"/>
                      </a:lnTo>
                      <a:lnTo>
                        <a:pt x="22" y="2"/>
                      </a:lnTo>
                      <a:lnTo>
                        <a:pt x="42" y="0"/>
                      </a:lnTo>
                      <a:lnTo>
                        <a:pt x="63" y="8"/>
                      </a:lnTo>
                      <a:lnTo>
                        <a:pt x="70" y="20"/>
                      </a:lnTo>
                      <a:lnTo>
                        <a:pt x="72" y="39"/>
                      </a:lnTo>
                      <a:lnTo>
                        <a:pt x="65" y="50"/>
                      </a:lnTo>
                      <a:lnTo>
                        <a:pt x="57" y="44"/>
                      </a:lnTo>
                      <a:lnTo>
                        <a:pt x="53" y="30"/>
                      </a:lnTo>
                      <a:lnTo>
                        <a:pt x="42" y="21"/>
                      </a:lnTo>
                      <a:lnTo>
                        <a:pt x="27" y="21"/>
                      </a:lnTo>
                      <a:lnTo>
                        <a:pt x="22" y="32"/>
                      </a:lnTo>
                      <a:lnTo>
                        <a:pt x="18" y="45"/>
                      </a:lnTo>
                      <a:lnTo>
                        <a:pt x="21" y="62"/>
                      </a:lnTo>
                      <a:lnTo>
                        <a:pt x="27" y="77"/>
                      </a:lnTo>
                      <a:lnTo>
                        <a:pt x="41" y="92"/>
                      </a:lnTo>
                      <a:lnTo>
                        <a:pt x="59" y="106"/>
                      </a:lnTo>
                      <a:lnTo>
                        <a:pt x="68" y="112"/>
                      </a:lnTo>
                      <a:lnTo>
                        <a:pt x="72" y="122"/>
                      </a:lnTo>
                      <a:lnTo>
                        <a:pt x="61" y="134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0" name="Freeform 21"/>
                <p:cNvSpPr>
                  <a:spLocks/>
                </p:cNvSpPr>
                <p:nvPr/>
              </p:nvSpPr>
              <p:spPr bwMode="auto">
                <a:xfrm>
                  <a:off x="1162" y="2593"/>
                  <a:ext cx="72" cy="129"/>
                </a:xfrm>
                <a:custGeom>
                  <a:avLst/>
                  <a:gdLst>
                    <a:gd name="T0" fmla="*/ 0 w 72"/>
                    <a:gd name="T1" fmla="*/ 120 h 129"/>
                    <a:gd name="T2" fmla="*/ 18 w 72"/>
                    <a:gd name="T3" fmla="*/ 102 h 129"/>
                    <a:gd name="T4" fmla="*/ 33 w 72"/>
                    <a:gd name="T5" fmla="*/ 87 h 129"/>
                    <a:gd name="T6" fmla="*/ 48 w 72"/>
                    <a:gd name="T7" fmla="*/ 74 h 129"/>
                    <a:gd name="T8" fmla="*/ 59 w 72"/>
                    <a:gd name="T9" fmla="*/ 53 h 129"/>
                    <a:gd name="T10" fmla="*/ 55 w 72"/>
                    <a:gd name="T11" fmla="*/ 33 h 129"/>
                    <a:gd name="T12" fmla="*/ 48 w 72"/>
                    <a:gd name="T13" fmla="*/ 18 h 129"/>
                    <a:gd name="T14" fmla="*/ 36 w 72"/>
                    <a:gd name="T15" fmla="*/ 18 h 129"/>
                    <a:gd name="T16" fmla="*/ 22 w 72"/>
                    <a:gd name="T17" fmla="*/ 26 h 129"/>
                    <a:gd name="T18" fmla="*/ 15 w 72"/>
                    <a:gd name="T19" fmla="*/ 38 h 129"/>
                    <a:gd name="T20" fmla="*/ 10 w 72"/>
                    <a:gd name="T21" fmla="*/ 42 h 129"/>
                    <a:gd name="T22" fmla="*/ 4 w 72"/>
                    <a:gd name="T23" fmla="*/ 29 h 129"/>
                    <a:gd name="T24" fmla="*/ 12 w 72"/>
                    <a:gd name="T25" fmla="*/ 20 h 129"/>
                    <a:gd name="T26" fmla="*/ 22 w 72"/>
                    <a:gd name="T27" fmla="*/ 8 h 129"/>
                    <a:gd name="T28" fmla="*/ 34 w 72"/>
                    <a:gd name="T29" fmla="*/ 0 h 129"/>
                    <a:gd name="T30" fmla="*/ 50 w 72"/>
                    <a:gd name="T31" fmla="*/ 0 h 129"/>
                    <a:gd name="T32" fmla="*/ 61 w 72"/>
                    <a:gd name="T33" fmla="*/ 5 h 129"/>
                    <a:gd name="T34" fmla="*/ 70 w 72"/>
                    <a:gd name="T35" fmla="*/ 24 h 129"/>
                    <a:gd name="T36" fmla="*/ 72 w 72"/>
                    <a:gd name="T37" fmla="*/ 42 h 129"/>
                    <a:gd name="T38" fmla="*/ 71 w 72"/>
                    <a:gd name="T39" fmla="*/ 60 h 129"/>
                    <a:gd name="T40" fmla="*/ 63 w 72"/>
                    <a:gd name="T41" fmla="*/ 77 h 129"/>
                    <a:gd name="T42" fmla="*/ 50 w 72"/>
                    <a:gd name="T43" fmla="*/ 93 h 129"/>
                    <a:gd name="T44" fmla="*/ 37 w 72"/>
                    <a:gd name="T45" fmla="*/ 108 h 129"/>
                    <a:gd name="T46" fmla="*/ 23 w 72"/>
                    <a:gd name="T47" fmla="*/ 119 h 129"/>
                    <a:gd name="T48" fmla="*/ 8 w 72"/>
                    <a:gd name="T49" fmla="*/ 128 h 129"/>
                    <a:gd name="T50" fmla="*/ 4 w 72"/>
                    <a:gd name="T51" fmla="*/ 129 h 129"/>
                    <a:gd name="T52" fmla="*/ 0 w 72"/>
                    <a:gd name="T53" fmla="*/ 120 h 12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72" h="129">
                      <a:moveTo>
                        <a:pt x="0" y="120"/>
                      </a:moveTo>
                      <a:lnTo>
                        <a:pt x="18" y="102"/>
                      </a:lnTo>
                      <a:lnTo>
                        <a:pt x="33" y="87"/>
                      </a:lnTo>
                      <a:lnTo>
                        <a:pt x="48" y="74"/>
                      </a:lnTo>
                      <a:lnTo>
                        <a:pt x="59" y="53"/>
                      </a:lnTo>
                      <a:lnTo>
                        <a:pt x="55" y="33"/>
                      </a:lnTo>
                      <a:lnTo>
                        <a:pt x="48" y="18"/>
                      </a:lnTo>
                      <a:lnTo>
                        <a:pt x="36" y="18"/>
                      </a:lnTo>
                      <a:lnTo>
                        <a:pt x="22" y="26"/>
                      </a:lnTo>
                      <a:lnTo>
                        <a:pt x="15" y="38"/>
                      </a:lnTo>
                      <a:lnTo>
                        <a:pt x="10" y="42"/>
                      </a:lnTo>
                      <a:lnTo>
                        <a:pt x="4" y="29"/>
                      </a:lnTo>
                      <a:lnTo>
                        <a:pt x="12" y="20"/>
                      </a:lnTo>
                      <a:lnTo>
                        <a:pt x="22" y="8"/>
                      </a:lnTo>
                      <a:lnTo>
                        <a:pt x="34" y="0"/>
                      </a:lnTo>
                      <a:lnTo>
                        <a:pt x="50" y="0"/>
                      </a:lnTo>
                      <a:lnTo>
                        <a:pt x="61" y="5"/>
                      </a:lnTo>
                      <a:lnTo>
                        <a:pt x="70" y="24"/>
                      </a:lnTo>
                      <a:lnTo>
                        <a:pt x="72" y="42"/>
                      </a:lnTo>
                      <a:lnTo>
                        <a:pt x="71" y="60"/>
                      </a:lnTo>
                      <a:lnTo>
                        <a:pt x="63" y="77"/>
                      </a:lnTo>
                      <a:lnTo>
                        <a:pt x="50" y="93"/>
                      </a:lnTo>
                      <a:lnTo>
                        <a:pt x="37" y="108"/>
                      </a:lnTo>
                      <a:lnTo>
                        <a:pt x="23" y="119"/>
                      </a:lnTo>
                      <a:lnTo>
                        <a:pt x="8" y="128"/>
                      </a:lnTo>
                      <a:lnTo>
                        <a:pt x="4" y="129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1462" name="Group 22"/>
          <p:cNvGrpSpPr>
            <a:grpSpLocks/>
          </p:cNvGrpSpPr>
          <p:nvPr/>
        </p:nvGrpSpPr>
        <p:grpSpPr bwMode="auto">
          <a:xfrm flipH="1">
            <a:off x="6629400" y="4019550"/>
            <a:ext cx="1054100" cy="619125"/>
            <a:chOff x="4176" y="2448"/>
            <a:chExt cx="664" cy="377"/>
          </a:xfrm>
        </p:grpSpPr>
        <p:sp>
          <p:nvSpPr>
            <p:cNvPr id="25609" name="AutoShape 23"/>
            <p:cNvSpPr>
              <a:spLocks noChangeArrowheads="1"/>
            </p:cNvSpPr>
            <p:nvPr/>
          </p:nvSpPr>
          <p:spPr bwMode="auto">
            <a:xfrm>
              <a:off x="4176" y="2448"/>
              <a:ext cx="664" cy="377"/>
            </a:xfrm>
            <a:prstGeom prst="cloudCallout">
              <a:avLst>
                <a:gd name="adj1" fmla="val 58282"/>
                <a:gd name="adj2" fmla="val 89259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600">
                <a:latin typeface="Times New Roman" pitchFamily="18" charset="0"/>
              </a:endParaRPr>
            </a:p>
          </p:txBody>
        </p:sp>
        <p:grpSp>
          <p:nvGrpSpPr>
            <p:cNvPr id="25610" name="Group 24"/>
            <p:cNvGrpSpPr>
              <a:grpSpLocks/>
            </p:cNvGrpSpPr>
            <p:nvPr/>
          </p:nvGrpSpPr>
          <p:grpSpPr bwMode="auto">
            <a:xfrm>
              <a:off x="4368" y="2544"/>
              <a:ext cx="288" cy="240"/>
              <a:chOff x="1109" y="2592"/>
              <a:chExt cx="125" cy="134"/>
            </a:xfrm>
          </p:grpSpPr>
          <p:sp>
            <p:nvSpPr>
              <p:cNvPr id="25611" name="Freeform 25"/>
              <p:cNvSpPr>
                <a:spLocks/>
              </p:cNvSpPr>
              <p:nvPr/>
            </p:nvSpPr>
            <p:spPr bwMode="auto">
              <a:xfrm>
                <a:off x="1119" y="2602"/>
                <a:ext cx="107" cy="112"/>
              </a:xfrm>
              <a:custGeom>
                <a:avLst/>
                <a:gdLst>
                  <a:gd name="T0" fmla="*/ 49 w 107"/>
                  <a:gd name="T1" fmla="*/ 112 h 112"/>
                  <a:gd name="T2" fmla="*/ 10 w 107"/>
                  <a:gd name="T3" fmla="*/ 71 h 112"/>
                  <a:gd name="T4" fmla="*/ 0 w 107"/>
                  <a:gd name="T5" fmla="*/ 41 h 112"/>
                  <a:gd name="T6" fmla="*/ 1 w 107"/>
                  <a:gd name="T7" fmla="*/ 20 h 112"/>
                  <a:gd name="T8" fmla="*/ 14 w 107"/>
                  <a:gd name="T9" fmla="*/ 6 h 112"/>
                  <a:gd name="T10" fmla="*/ 36 w 107"/>
                  <a:gd name="T11" fmla="*/ 3 h 112"/>
                  <a:gd name="T12" fmla="*/ 52 w 107"/>
                  <a:gd name="T13" fmla="*/ 18 h 112"/>
                  <a:gd name="T14" fmla="*/ 56 w 107"/>
                  <a:gd name="T15" fmla="*/ 21 h 112"/>
                  <a:gd name="T16" fmla="*/ 68 w 107"/>
                  <a:gd name="T17" fmla="*/ 6 h 112"/>
                  <a:gd name="T18" fmla="*/ 84 w 107"/>
                  <a:gd name="T19" fmla="*/ 0 h 112"/>
                  <a:gd name="T20" fmla="*/ 100 w 107"/>
                  <a:gd name="T21" fmla="*/ 9 h 112"/>
                  <a:gd name="T22" fmla="*/ 102 w 107"/>
                  <a:gd name="T23" fmla="*/ 29 h 112"/>
                  <a:gd name="T24" fmla="*/ 107 w 107"/>
                  <a:gd name="T25" fmla="*/ 50 h 112"/>
                  <a:gd name="T26" fmla="*/ 89 w 107"/>
                  <a:gd name="T27" fmla="*/ 77 h 112"/>
                  <a:gd name="T28" fmla="*/ 62 w 107"/>
                  <a:gd name="T29" fmla="*/ 100 h 112"/>
                  <a:gd name="T30" fmla="*/ 49 w 107"/>
                  <a:gd name="T31" fmla="*/ 112 h 11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07" h="112">
                    <a:moveTo>
                      <a:pt x="49" y="112"/>
                    </a:moveTo>
                    <a:lnTo>
                      <a:pt x="10" y="71"/>
                    </a:lnTo>
                    <a:lnTo>
                      <a:pt x="0" y="41"/>
                    </a:lnTo>
                    <a:lnTo>
                      <a:pt x="1" y="20"/>
                    </a:lnTo>
                    <a:lnTo>
                      <a:pt x="14" y="6"/>
                    </a:lnTo>
                    <a:lnTo>
                      <a:pt x="36" y="3"/>
                    </a:lnTo>
                    <a:lnTo>
                      <a:pt x="52" y="18"/>
                    </a:lnTo>
                    <a:lnTo>
                      <a:pt x="56" y="21"/>
                    </a:lnTo>
                    <a:lnTo>
                      <a:pt x="68" y="6"/>
                    </a:lnTo>
                    <a:lnTo>
                      <a:pt x="84" y="0"/>
                    </a:lnTo>
                    <a:lnTo>
                      <a:pt x="100" y="9"/>
                    </a:lnTo>
                    <a:lnTo>
                      <a:pt x="102" y="29"/>
                    </a:lnTo>
                    <a:lnTo>
                      <a:pt x="107" y="50"/>
                    </a:lnTo>
                    <a:lnTo>
                      <a:pt x="89" y="77"/>
                    </a:lnTo>
                    <a:lnTo>
                      <a:pt x="62" y="100"/>
                    </a:lnTo>
                    <a:lnTo>
                      <a:pt x="49" y="112"/>
                    </a:lnTo>
                    <a:close/>
                  </a:path>
                </a:pathLst>
              </a:custGeom>
              <a:solidFill>
                <a:srgbClr val="FF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612" name="Group 26"/>
              <p:cNvGrpSpPr>
                <a:grpSpLocks/>
              </p:cNvGrpSpPr>
              <p:nvPr/>
            </p:nvGrpSpPr>
            <p:grpSpPr bwMode="auto">
              <a:xfrm>
                <a:off x="1109" y="2592"/>
                <a:ext cx="125" cy="134"/>
                <a:chOff x="1109" y="2592"/>
                <a:chExt cx="125" cy="134"/>
              </a:xfrm>
            </p:grpSpPr>
            <p:sp>
              <p:nvSpPr>
                <p:cNvPr id="25613" name="Freeform 27"/>
                <p:cNvSpPr>
                  <a:spLocks/>
                </p:cNvSpPr>
                <p:nvPr/>
              </p:nvSpPr>
              <p:spPr bwMode="auto">
                <a:xfrm>
                  <a:off x="1109" y="2592"/>
                  <a:ext cx="72" cy="134"/>
                </a:xfrm>
                <a:custGeom>
                  <a:avLst/>
                  <a:gdLst>
                    <a:gd name="T0" fmla="*/ 61 w 72"/>
                    <a:gd name="T1" fmla="*/ 134 h 134"/>
                    <a:gd name="T2" fmla="*/ 34 w 72"/>
                    <a:gd name="T3" fmla="*/ 110 h 134"/>
                    <a:gd name="T4" fmla="*/ 15 w 72"/>
                    <a:gd name="T5" fmla="*/ 89 h 134"/>
                    <a:gd name="T6" fmla="*/ 4 w 72"/>
                    <a:gd name="T7" fmla="*/ 65 h 134"/>
                    <a:gd name="T8" fmla="*/ 0 w 72"/>
                    <a:gd name="T9" fmla="*/ 45 h 134"/>
                    <a:gd name="T10" fmla="*/ 4 w 72"/>
                    <a:gd name="T11" fmla="*/ 27 h 134"/>
                    <a:gd name="T12" fmla="*/ 10 w 72"/>
                    <a:gd name="T13" fmla="*/ 15 h 134"/>
                    <a:gd name="T14" fmla="*/ 22 w 72"/>
                    <a:gd name="T15" fmla="*/ 2 h 134"/>
                    <a:gd name="T16" fmla="*/ 42 w 72"/>
                    <a:gd name="T17" fmla="*/ 0 h 134"/>
                    <a:gd name="T18" fmla="*/ 63 w 72"/>
                    <a:gd name="T19" fmla="*/ 8 h 134"/>
                    <a:gd name="T20" fmla="*/ 70 w 72"/>
                    <a:gd name="T21" fmla="*/ 20 h 134"/>
                    <a:gd name="T22" fmla="*/ 72 w 72"/>
                    <a:gd name="T23" fmla="*/ 39 h 134"/>
                    <a:gd name="T24" fmla="*/ 65 w 72"/>
                    <a:gd name="T25" fmla="*/ 50 h 134"/>
                    <a:gd name="T26" fmla="*/ 57 w 72"/>
                    <a:gd name="T27" fmla="*/ 44 h 134"/>
                    <a:gd name="T28" fmla="*/ 53 w 72"/>
                    <a:gd name="T29" fmla="*/ 30 h 134"/>
                    <a:gd name="T30" fmla="*/ 42 w 72"/>
                    <a:gd name="T31" fmla="*/ 21 h 134"/>
                    <a:gd name="T32" fmla="*/ 27 w 72"/>
                    <a:gd name="T33" fmla="*/ 21 h 134"/>
                    <a:gd name="T34" fmla="*/ 22 w 72"/>
                    <a:gd name="T35" fmla="*/ 32 h 134"/>
                    <a:gd name="T36" fmla="*/ 18 w 72"/>
                    <a:gd name="T37" fmla="*/ 45 h 134"/>
                    <a:gd name="T38" fmla="*/ 21 w 72"/>
                    <a:gd name="T39" fmla="*/ 62 h 134"/>
                    <a:gd name="T40" fmla="*/ 27 w 72"/>
                    <a:gd name="T41" fmla="*/ 77 h 134"/>
                    <a:gd name="T42" fmla="*/ 41 w 72"/>
                    <a:gd name="T43" fmla="*/ 92 h 134"/>
                    <a:gd name="T44" fmla="*/ 59 w 72"/>
                    <a:gd name="T45" fmla="*/ 106 h 134"/>
                    <a:gd name="T46" fmla="*/ 68 w 72"/>
                    <a:gd name="T47" fmla="*/ 112 h 134"/>
                    <a:gd name="T48" fmla="*/ 72 w 72"/>
                    <a:gd name="T49" fmla="*/ 122 h 134"/>
                    <a:gd name="T50" fmla="*/ 61 w 72"/>
                    <a:gd name="T51" fmla="*/ 134 h 13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72" h="134">
                      <a:moveTo>
                        <a:pt x="61" y="134"/>
                      </a:moveTo>
                      <a:lnTo>
                        <a:pt x="34" y="110"/>
                      </a:lnTo>
                      <a:lnTo>
                        <a:pt x="15" y="89"/>
                      </a:lnTo>
                      <a:lnTo>
                        <a:pt x="4" y="65"/>
                      </a:lnTo>
                      <a:lnTo>
                        <a:pt x="0" y="45"/>
                      </a:lnTo>
                      <a:lnTo>
                        <a:pt x="4" y="27"/>
                      </a:lnTo>
                      <a:lnTo>
                        <a:pt x="10" y="15"/>
                      </a:lnTo>
                      <a:lnTo>
                        <a:pt x="22" y="2"/>
                      </a:lnTo>
                      <a:lnTo>
                        <a:pt x="42" y="0"/>
                      </a:lnTo>
                      <a:lnTo>
                        <a:pt x="63" y="8"/>
                      </a:lnTo>
                      <a:lnTo>
                        <a:pt x="70" y="20"/>
                      </a:lnTo>
                      <a:lnTo>
                        <a:pt x="72" y="39"/>
                      </a:lnTo>
                      <a:lnTo>
                        <a:pt x="65" y="50"/>
                      </a:lnTo>
                      <a:lnTo>
                        <a:pt x="57" y="44"/>
                      </a:lnTo>
                      <a:lnTo>
                        <a:pt x="53" y="30"/>
                      </a:lnTo>
                      <a:lnTo>
                        <a:pt x="42" y="21"/>
                      </a:lnTo>
                      <a:lnTo>
                        <a:pt x="27" y="21"/>
                      </a:lnTo>
                      <a:lnTo>
                        <a:pt x="22" y="32"/>
                      </a:lnTo>
                      <a:lnTo>
                        <a:pt x="18" y="45"/>
                      </a:lnTo>
                      <a:lnTo>
                        <a:pt x="21" y="62"/>
                      </a:lnTo>
                      <a:lnTo>
                        <a:pt x="27" y="77"/>
                      </a:lnTo>
                      <a:lnTo>
                        <a:pt x="41" y="92"/>
                      </a:lnTo>
                      <a:lnTo>
                        <a:pt x="59" y="106"/>
                      </a:lnTo>
                      <a:lnTo>
                        <a:pt x="68" y="112"/>
                      </a:lnTo>
                      <a:lnTo>
                        <a:pt x="72" y="122"/>
                      </a:lnTo>
                      <a:lnTo>
                        <a:pt x="61" y="134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14" name="Freeform 28"/>
                <p:cNvSpPr>
                  <a:spLocks/>
                </p:cNvSpPr>
                <p:nvPr/>
              </p:nvSpPr>
              <p:spPr bwMode="auto">
                <a:xfrm>
                  <a:off x="1162" y="2593"/>
                  <a:ext cx="72" cy="129"/>
                </a:xfrm>
                <a:custGeom>
                  <a:avLst/>
                  <a:gdLst>
                    <a:gd name="T0" fmla="*/ 0 w 72"/>
                    <a:gd name="T1" fmla="*/ 120 h 129"/>
                    <a:gd name="T2" fmla="*/ 18 w 72"/>
                    <a:gd name="T3" fmla="*/ 102 h 129"/>
                    <a:gd name="T4" fmla="*/ 33 w 72"/>
                    <a:gd name="T5" fmla="*/ 87 h 129"/>
                    <a:gd name="T6" fmla="*/ 48 w 72"/>
                    <a:gd name="T7" fmla="*/ 74 h 129"/>
                    <a:gd name="T8" fmla="*/ 59 w 72"/>
                    <a:gd name="T9" fmla="*/ 53 h 129"/>
                    <a:gd name="T10" fmla="*/ 55 w 72"/>
                    <a:gd name="T11" fmla="*/ 33 h 129"/>
                    <a:gd name="T12" fmla="*/ 48 w 72"/>
                    <a:gd name="T13" fmla="*/ 18 h 129"/>
                    <a:gd name="T14" fmla="*/ 36 w 72"/>
                    <a:gd name="T15" fmla="*/ 18 h 129"/>
                    <a:gd name="T16" fmla="*/ 22 w 72"/>
                    <a:gd name="T17" fmla="*/ 26 h 129"/>
                    <a:gd name="T18" fmla="*/ 15 w 72"/>
                    <a:gd name="T19" fmla="*/ 38 h 129"/>
                    <a:gd name="T20" fmla="*/ 10 w 72"/>
                    <a:gd name="T21" fmla="*/ 42 h 129"/>
                    <a:gd name="T22" fmla="*/ 4 w 72"/>
                    <a:gd name="T23" fmla="*/ 29 h 129"/>
                    <a:gd name="T24" fmla="*/ 12 w 72"/>
                    <a:gd name="T25" fmla="*/ 20 h 129"/>
                    <a:gd name="T26" fmla="*/ 22 w 72"/>
                    <a:gd name="T27" fmla="*/ 8 h 129"/>
                    <a:gd name="T28" fmla="*/ 34 w 72"/>
                    <a:gd name="T29" fmla="*/ 0 h 129"/>
                    <a:gd name="T30" fmla="*/ 50 w 72"/>
                    <a:gd name="T31" fmla="*/ 0 h 129"/>
                    <a:gd name="T32" fmla="*/ 61 w 72"/>
                    <a:gd name="T33" fmla="*/ 5 h 129"/>
                    <a:gd name="T34" fmla="*/ 70 w 72"/>
                    <a:gd name="T35" fmla="*/ 24 h 129"/>
                    <a:gd name="T36" fmla="*/ 72 w 72"/>
                    <a:gd name="T37" fmla="*/ 42 h 129"/>
                    <a:gd name="T38" fmla="*/ 71 w 72"/>
                    <a:gd name="T39" fmla="*/ 60 h 129"/>
                    <a:gd name="T40" fmla="*/ 63 w 72"/>
                    <a:gd name="T41" fmla="*/ 77 h 129"/>
                    <a:gd name="T42" fmla="*/ 50 w 72"/>
                    <a:gd name="T43" fmla="*/ 93 h 129"/>
                    <a:gd name="T44" fmla="*/ 37 w 72"/>
                    <a:gd name="T45" fmla="*/ 108 h 129"/>
                    <a:gd name="T46" fmla="*/ 23 w 72"/>
                    <a:gd name="T47" fmla="*/ 119 h 129"/>
                    <a:gd name="T48" fmla="*/ 8 w 72"/>
                    <a:gd name="T49" fmla="*/ 128 h 129"/>
                    <a:gd name="T50" fmla="*/ 4 w 72"/>
                    <a:gd name="T51" fmla="*/ 129 h 129"/>
                    <a:gd name="T52" fmla="*/ 0 w 72"/>
                    <a:gd name="T53" fmla="*/ 120 h 12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72" h="129">
                      <a:moveTo>
                        <a:pt x="0" y="120"/>
                      </a:moveTo>
                      <a:lnTo>
                        <a:pt x="18" y="102"/>
                      </a:lnTo>
                      <a:lnTo>
                        <a:pt x="33" y="87"/>
                      </a:lnTo>
                      <a:lnTo>
                        <a:pt x="48" y="74"/>
                      </a:lnTo>
                      <a:lnTo>
                        <a:pt x="59" y="53"/>
                      </a:lnTo>
                      <a:lnTo>
                        <a:pt x="55" y="33"/>
                      </a:lnTo>
                      <a:lnTo>
                        <a:pt x="48" y="18"/>
                      </a:lnTo>
                      <a:lnTo>
                        <a:pt x="36" y="18"/>
                      </a:lnTo>
                      <a:lnTo>
                        <a:pt x="22" y="26"/>
                      </a:lnTo>
                      <a:lnTo>
                        <a:pt x="15" y="38"/>
                      </a:lnTo>
                      <a:lnTo>
                        <a:pt x="10" y="42"/>
                      </a:lnTo>
                      <a:lnTo>
                        <a:pt x="4" y="29"/>
                      </a:lnTo>
                      <a:lnTo>
                        <a:pt x="12" y="20"/>
                      </a:lnTo>
                      <a:lnTo>
                        <a:pt x="22" y="8"/>
                      </a:lnTo>
                      <a:lnTo>
                        <a:pt x="34" y="0"/>
                      </a:lnTo>
                      <a:lnTo>
                        <a:pt x="50" y="0"/>
                      </a:lnTo>
                      <a:lnTo>
                        <a:pt x="61" y="5"/>
                      </a:lnTo>
                      <a:lnTo>
                        <a:pt x="70" y="24"/>
                      </a:lnTo>
                      <a:lnTo>
                        <a:pt x="72" y="42"/>
                      </a:lnTo>
                      <a:lnTo>
                        <a:pt x="71" y="60"/>
                      </a:lnTo>
                      <a:lnTo>
                        <a:pt x="63" y="77"/>
                      </a:lnTo>
                      <a:lnTo>
                        <a:pt x="50" y="93"/>
                      </a:lnTo>
                      <a:lnTo>
                        <a:pt x="37" y="108"/>
                      </a:lnTo>
                      <a:lnTo>
                        <a:pt x="23" y="119"/>
                      </a:lnTo>
                      <a:lnTo>
                        <a:pt x="8" y="128"/>
                      </a:lnTo>
                      <a:lnTo>
                        <a:pt x="4" y="129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5608" name="Rectangle 29"/>
          <p:cNvSpPr>
            <a:spLocks noChangeArrowheads="1"/>
          </p:cNvSpPr>
          <p:nvPr/>
        </p:nvSpPr>
        <p:spPr bwMode="auto">
          <a:xfrm>
            <a:off x="762000" y="1905000"/>
            <a:ext cx="38131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Verdana" pitchFamily="34" charset="0"/>
              </a:rPr>
              <a:t>Batch processing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Verdana" pitchFamily="34" charset="0"/>
              </a:rPr>
              <a:t>Timesharing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Verdana" pitchFamily="34" charset="0"/>
              </a:rPr>
              <a:t>Networking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Verdana" pitchFamily="34" charset="0"/>
              </a:rPr>
              <a:t>Graphical display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Verdana" pitchFamily="34" charset="0"/>
              </a:rPr>
              <a:t>Microprocessor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Verdana" pitchFamily="34" charset="0"/>
              </a:rPr>
              <a:t>WWW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rgbClr val="FF0000"/>
                </a:solidFill>
                <a:latin typeface="Verdana" pitchFamily="34" charset="0"/>
              </a:rPr>
              <a:t>Ubiquitous Computing</a:t>
            </a:r>
          </a:p>
        </p:txBody>
      </p:sp>
      <p:pic>
        <p:nvPicPr>
          <p:cNvPr id="29" name="Content Placeholder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4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Menus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 smtClean="0"/>
              <a:t>Set of options displayed on the screen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/>
              <a:t>Options visible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 smtClean="0">
                <a:solidFill>
                  <a:srgbClr val="FF0000"/>
                </a:solidFill>
              </a:rPr>
              <a:t>less recall - easier to use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 smtClean="0"/>
              <a:t>rely on recognition so names should be meaningful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/>
              <a:t>Selection by: 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 smtClean="0"/>
              <a:t>numbers, letters, arrow keys, mouse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 smtClean="0"/>
              <a:t>combination  (e.g. mouse plus accelerators)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/>
              <a:t>Often (frequent) options hierarchically grouped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 smtClean="0"/>
              <a:t>sensible grouping is needed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/>
              <a:t>Restricted form of full WIMP system </a:t>
            </a:r>
          </a:p>
          <a:p>
            <a:pPr>
              <a:lnSpc>
                <a:spcPct val="90000"/>
              </a:lnSpc>
            </a:pPr>
            <a:endParaRPr lang="en-GB" altLang="en-US" sz="2400" dirty="0" smtClean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3871139"/>
            <a:ext cx="21145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8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Time-sharing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GB" altLang="en-US" sz="2400" smtClean="0"/>
              <a:t>1940s and 1950s – explosive technological growth</a:t>
            </a:r>
          </a:p>
          <a:p>
            <a:endParaRPr lang="en-GB" altLang="en-US" sz="2400" smtClean="0"/>
          </a:p>
          <a:p>
            <a:r>
              <a:rPr lang="en-GB" altLang="en-US" sz="2400" smtClean="0"/>
              <a:t>1960s – need to channel the power</a:t>
            </a:r>
          </a:p>
          <a:p>
            <a:endParaRPr lang="en-GB" altLang="en-US" sz="2400" smtClean="0"/>
          </a:p>
          <a:p>
            <a:r>
              <a:rPr lang="en-GB" altLang="en-US" sz="2400" smtClean="0"/>
              <a:t>J.C.R. Licklider at ARPA</a:t>
            </a:r>
          </a:p>
          <a:p>
            <a:endParaRPr lang="en-GB" altLang="en-US" sz="2400" smtClean="0"/>
          </a:p>
          <a:p>
            <a:r>
              <a:rPr lang="en-GB" altLang="en-US" sz="2400" smtClean="0"/>
              <a:t>single computer supporting multiple users</a:t>
            </a:r>
          </a:p>
          <a:p>
            <a:endParaRPr lang="en-GB" altLang="en-US" sz="2400" smtClean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07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Video Display Units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smtClean="0"/>
              <a:t>more suitable medium than paper</a:t>
            </a:r>
          </a:p>
          <a:p>
            <a:pPr>
              <a:lnSpc>
                <a:spcPct val="90000"/>
              </a:lnSpc>
            </a:pPr>
            <a:endParaRPr lang="en-GB" altLang="en-US" sz="2400" smtClean="0"/>
          </a:p>
          <a:p>
            <a:pPr>
              <a:lnSpc>
                <a:spcPct val="90000"/>
              </a:lnSpc>
            </a:pPr>
            <a:r>
              <a:rPr lang="en-GB" altLang="en-US" sz="2400" smtClean="0"/>
              <a:t>1962 – Sutherland's Sketchpad</a:t>
            </a:r>
          </a:p>
          <a:p>
            <a:pPr>
              <a:lnSpc>
                <a:spcPct val="90000"/>
              </a:lnSpc>
            </a:pPr>
            <a:endParaRPr lang="en-GB" altLang="en-US" sz="2400" smtClean="0"/>
          </a:p>
          <a:p>
            <a:pPr>
              <a:lnSpc>
                <a:spcPct val="90000"/>
              </a:lnSpc>
            </a:pPr>
            <a:r>
              <a:rPr lang="en-GB" altLang="en-US" sz="2400" smtClean="0"/>
              <a:t>computers for visualizing and manipulating data</a:t>
            </a:r>
          </a:p>
          <a:p>
            <a:pPr>
              <a:lnSpc>
                <a:spcPct val="90000"/>
              </a:lnSpc>
            </a:pPr>
            <a:endParaRPr lang="en-GB" altLang="en-US" sz="2400" smtClean="0"/>
          </a:p>
          <a:p>
            <a:pPr>
              <a:lnSpc>
                <a:spcPct val="90000"/>
              </a:lnSpc>
            </a:pPr>
            <a:r>
              <a:rPr lang="en-GB" altLang="en-US" sz="2400" smtClean="0"/>
              <a:t>one person's contribution could drastically change the history of computing</a:t>
            </a:r>
          </a:p>
          <a:p>
            <a:pPr>
              <a:lnSpc>
                <a:spcPct val="90000"/>
              </a:lnSpc>
            </a:pPr>
            <a:endParaRPr lang="en-GB" altLang="en-US" sz="2400" smtClean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44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Programming toolkits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GB" altLang="en-US" sz="2400" smtClean="0"/>
              <a:t>Engelbart at Stanford Research Institute</a:t>
            </a:r>
          </a:p>
          <a:p>
            <a:endParaRPr lang="en-GB" altLang="en-US" sz="2400" smtClean="0"/>
          </a:p>
          <a:p>
            <a:r>
              <a:rPr lang="en-GB" altLang="en-US" sz="2400" smtClean="0"/>
              <a:t>1963 – augmenting man's intellect </a:t>
            </a:r>
          </a:p>
          <a:p>
            <a:endParaRPr lang="en-GB" altLang="en-US" sz="2400" smtClean="0"/>
          </a:p>
          <a:p>
            <a:r>
              <a:rPr lang="en-GB" altLang="en-US" sz="2400" smtClean="0"/>
              <a:t>1968 NLS/Augment system demonstration</a:t>
            </a:r>
          </a:p>
          <a:p>
            <a:endParaRPr lang="en-GB" altLang="en-US" sz="2400" smtClean="0"/>
          </a:p>
          <a:p>
            <a:r>
              <a:rPr lang="en-GB" altLang="en-US" sz="2400" smtClean="0"/>
              <a:t>the right programming toolkit provides building blocks to producing complex interactive systems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04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Personal computing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smtClean="0"/>
              <a:t>1970s – Papert's LOGO language for simple graphics programming by children</a:t>
            </a:r>
          </a:p>
          <a:p>
            <a:pPr>
              <a:lnSpc>
                <a:spcPct val="90000"/>
              </a:lnSpc>
            </a:pPr>
            <a:endParaRPr lang="en-GB" altLang="en-US" sz="1800" smtClean="0"/>
          </a:p>
          <a:p>
            <a:pPr>
              <a:lnSpc>
                <a:spcPct val="90000"/>
              </a:lnSpc>
            </a:pPr>
            <a:r>
              <a:rPr lang="en-GB" altLang="en-US" sz="2400" smtClean="0"/>
              <a:t>A system is more powerful as it becomes easier to user</a:t>
            </a:r>
          </a:p>
          <a:p>
            <a:pPr>
              <a:lnSpc>
                <a:spcPct val="90000"/>
              </a:lnSpc>
            </a:pPr>
            <a:endParaRPr lang="en-GB" altLang="en-US" sz="1800" smtClean="0"/>
          </a:p>
          <a:p>
            <a:pPr>
              <a:lnSpc>
                <a:spcPct val="90000"/>
              </a:lnSpc>
            </a:pPr>
            <a:r>
              <a:rPr lang="en-GB" altLang="en-US" sz="2400" smtClean="0"/>
              <a:t>Future of computing in small, powerful machines dedicated to the individual</a:t>
            </a:r>
          </a:p>
          <a:p>
            <a:pPr>
              <a:lnSpc>
                <a:spcPct val="90000"/>
              </a:lnSpc>
            </a:pPr>
            <a:endParaRPr lang="en-GB" altLang="en-US" sz="1800" smtClean="0"/>
          </a:p>
          <a:p>
            <a:pPr>
              <a:lnSpc>
                <a:spcPct val="90000"/>
              </a:lnSpc>
            </a:pPr>
            <a:r>
              <a:rPr lang="en-GB" altLang="en-US" sz="2400" smtClean="0"/>
              <a:t>Kay at Xerox PARC – the Dynabook as the ultimate personal computer</a:t>
            </a:r>
          </a:p>
          <a:p>
            <a:pPr>
              <a:lnSpc>
                <a:spcPct val="90000"/>
              </a:lnSpc>
            </a:pPr>
            <a:endParaRPr lang="en-GB" altLang="en-US" sz="2400" smtClean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12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GB" altLang="en-US" smtClean="0"/>
              <a:t>Window systems and the WIMP interface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smtClean="0"/>
              <a:t>humans can pursue more than one task at a time</a:t>
            </a:r>
          </a:p>
          <a:p>
            <a:pPr>
              <a:lnSpc>
                <a:spcPct val="90000"/>
              </a:lnSpc>
            </a:pPr>
            <a:endParaRPr lang="en-GB" altLang="en-US" sz="1800" smtClean="0"/>
          </a:p>
          <a:p>
            <a:pPr>
              <a:lnSpc>
                <a:spcPct val="90000"/>
              </a:lnSpc>
            </a:pPr>
            <a:r>
              <a:rPr lang="en-GB" altLang="en-US" sz="2400" smtClean="0"/>
              <a:t>windows used for dialogue partitioning, to “change the topic”</a:t>
            </a:r>
          </a:p>
          <a:p>
            <a:pPr>
              <a:lnSpc>
                <a:spcPct val="90000"/>
              </a:lnSpc>
            </a:pPr>
            <a:endParaRPr lang="en-GB" altLang="en-US" sz="1800" smtClean="0"/>
          </a:p>
          <a:p>
            <a:pPr>
              <a:lnSpc>
                <a:spcPct val="90000"/>
              </a:lnSpc>
            </a:pPr>
            <a:r>
              <a:rPr lang="en-GB" altLang="en-US" sz="2400" smtClean="0"/>
              <a:t>1981 – Xerox Star first commercial windowing system</a:t>
            </a:r>
          </a:p>
          <a:p>
            <a:pPr>
              <a:lnSpc>
                <a:spcPct val="90000"/>
              </a:lnSpc>
            </a:pPr>
            <a:endParaRPr lang="en-GB" altLang="en-US" sz="1800" smtClean="0"/>
          </a:p>
          <a:p>
            <a:pPr>
              <a:lnSpc>
                <a:spcPct val="90000"/>
              </a:lnSpc>
            </a:pPr>
            <a:r>
              <a:rPr lang="en-GB" altLang="en-US" sz="2400" smtClean="0"/>
              <a:t>windows, icons, menus and pointers now familiar interaction mechanisms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17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Metaphor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smtClean="0"/>
              <a:t>relating computing to other real-world activity is effective teaching technique</a:t>
            </a:r>
          </a:p>
          <a:p>
            <a:pPr lvl="1">
              <a:lnSpc>
                <a:spcPct val="90000"/>
              </a:lnSpc>
            </a:pPr>
            <a:r>
              <a:rPr lang="en-GB" altLang="en-US" sz="2000" smtClean="0"/>
              <a:t>LOGO's turtle dragging its tail</a:t>
            </a:r>
          </a:p>
          <a:p>
            <a:pPr lvl="1">
              <a:lnSpc>
                <a:spcPct val="90000"/>
              </a:lnSpc>
            </a:pPr>
            <a:r>
              <a:rPr lang="en-GB" altLang="en-US" sz="2000" smtClean="0"/>
              <a:t>file management on an office desktop</a:t>
            </a:r>
          </a:p>
          <a:p>
            <a:pPr lvl="1">
              <a:lnSpc>
                <a:spcPct val="90000"/>
              </a:lnSpc>
            </a:pPr>
            <a:r>
              <a:rPr lang="en-GB" altLang="en-US" sz="2000" smtClean="0"/>
              <a:t>word processing as typing</a:t>
            </a:r>
          </a:p>
          <a:p>
            <a:pPr lvl="1">
              <a:lnSpc>
                <a:spcPct val="90000"/>
              </a:lnSpc>
            </a:pPr>
            <a:r>
              <a:rPr lang="en-GB" altLang="en-US" sz="2000" smtClean="0"/>
              <a:t>financial analysis on spreadsheets</a:t>
            </a:r>
          </a:p>
          <a:p>
            <a:pPr lvl="1">
              <a:lnSpc>
                <a:spcPct val="90000"/>
              </a:lnSpc>
            </a:pPr>
            <a:r>
              <a:rPr lang="en-GB" altLang="en-US" sz="2000" smtClean="0"/>
              <a:t>virtual reality – user inside the metaphor</a:t>
            </a:r>
          </a:p>
          <a:p>
            <a:pPr>
              <a:lnSpc>
                <a:spcPct val="90000"/>
              </a:lnSpc>
            </a:pPr>
            <a:endParaRPr lang="en-GB" altLang="en-US" sz="2400" smtClean="0"/>
          </a:p>
          <a:p>
            <a:pPr>
              <a:lnSpc>
                <a:spcPct val="90000"/>
              </a:lnSpc>
            </a:pPr>
            <a:r>
              <a:rPr lang="en-GB" altLang="en-US" sz="2400" smtClean="0"/>
              <a:t>Problems</a:t>
            </a:r>
          </a:p>
          <a:p>
            <a:pPr lvl="1">
              <a:lnSpc>
                <a:spcPct val="90000"/>
              </a:lnSpc>
            </a:pPr>
            <a:r>
              <a:rPr lang="en-GB" altLang="en-US" sz="2000" smtClean="0"/>
              <a:t>some tasks do not fit into a given metaphor</a:t>
            </a:r>
          </a:p>
          <a:p>
            <a:pPr lvl="1">
              <a:lnSpc>
                <a:spcPct val="90000"/>
              </a:lnSpc>
            </a:pPr>
            <a:r>
              <a:rPr lang="en-GB" altLang="en-US" sz="2000" smtClean="0"/>
              <a:t>cultural bias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818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Direct manipulation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smtClean="0"/>
              <a:t>1982 – Shneiderman describes appeal of graphically-based interaction</a:t>
            </a:r>
          </a:p>
          <a:p>
            <a:pPr lvl="1">
              <a:lnSpc>
                <a:spcPct val="90000"/>
              </a:lnSpc>
            </a:pPr>
            <a:r>
              <a:rPr lang="en-GB" altLang="en-US" sz="2000" smtClean="0"/>
              <a:t>visibility of objects</a:t>
            </a:r>
          </a:p>
          <a:p>
            <a:pPr lvl="1">
              <a:lnSpc>
                <a:spcPct val="90000"/>
              </a:lnSpc>
            </a:pPr>
            <a:r>
              <a:rPr lang="en-GB" altLang="en-US" sz="2000" smtClean="0"/>
              <a:t>incremental action and rapid feedback</a:t>
            </a:r>
          </a:p>
          <a:p>
            <a:pPr lvl="1">
              <a:lnSpc>
                <a:spcPct val="90000"/>
              </a:lnSpc>
            </a:pPr>
            <a:r>
              <a:rPr lang="en-GB" altLang="en-US" sz="2000" smtClean="0"/>
              <a:t>reversibility encourages exploration</a:t>
            </a:r>
          </a:p>
          <a:p>
            <a:pPr lvl="1">
              <a:lnSpc>
                <a:spcPct val="90000"/>
              </a:lnSpc>
            </a:pPr>
            <a:r>
              <a:rPr lang="en-GB" altLang="en-US" sz="2000" smtClean="0"/>
              <a:t>syntactic correctness of all actions</a:t>
            </a:r>
          </a:p>
          <a:p>
            <a:pPr lvl="1">
              <a:lnSpc>
                <a:spcPct val="90000"/>
              </a:lnSpc>
            </a:pPr>
            <a:r>
              <a:rPr lang="en-GB" altLang="en-US" sz="2000" smtClean="0"/>
              <a:t>replace language with action</a:t>
            </a:r>
          </a:p>
          <a:p>
            <a:pPr lvl="1">
              <a:lnSpc>
                <a:spcPct val="90000"/>
              </a:lnSpc>
            </a:pPr>
            <a:endParaRPr lang="en-GB" altLang="en-US" sz="2000" smtClean="0"/>
          </a:p>
          <a:p>
            <a:pPr>
              <a:lnSpc>
                <a:spcPct val="90000"/>
              </a:lnSpc>
            </a:pPr>
            <a:r>
              <a:rPr lang="en-GB" altLang="en-US" sz="2400" smtClean="0"/>
              <a:t>1984 – Apple Macintosh </a:t>
            </a:r>
          </a:p>
          <a:p>
            <a:pPr>
              <a:lnSpc>
                <a:spcPct val="90000"/>
              </a:lnSpc>
            </a:pPr>
            <a:r>
              <a:rPr lang="en-GB" altLang="en-US" sz="2400" smtClean="0"/>
              <a:t>the model-world metaphor</a:t>
            </a:r>
          </a:p>
          <a:p>
            <a:pPr>
              <a:lnSpc>
                <a:spcPct val="90000"/>
              </a:lnSpc>
            </a:pPr>
            <a:r>
              <a:rPr lang="en-GB" altLang="en-US" sz="2400" smtClean="0"/>
              <a:t>What You See Is What You Get (WYSIWYG)</a:t>
            </a:r>
          </a:p>
          <a:p>
            <a:pPr>
              <a:lnSpc>
                <a:spcPct val="90000"/>
              </a:lnSpc>
            </a:pPr>
            <a:endParaRPr lang="en-GB" altLang="en-US" sz="2400" smtClean="0"/>
          </a:p>
          <a:p>
            <a:pPr>
              <a:lnSpc>
                <a:spcPct val="90000"/>
              </a:lnSpc>
            </a:pPr>
            <a:endParaRPr lang="en-GB" altLang="en-US" sz="2400" smtClean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36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Language versus Action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mtClean="0"/>
              <a:t>actions do not always speak louder than words!</a:t>
            </a:r>
          </a:p>
          <a:p>
            <a:pPr>
              <a:lnSpc>
                <a:spcPct val="90000"/>
              </a:lnSpc>
            </a:pPr>
            <a:r>
              <a:rPr lang="en-GB" altLang="en-US" smtClean="0"/>
              <a:t>DM – interface replaces underlying system</a:t>
            </a:r>
          </a:p>
          <a:p>
            <a:pPr>
              <a:lnSpc>
                <a:spcPct val="90000"/>
              </a:lnSpc>
            </a:pPr>
            <a:r>
              <a:rPr lang="en-GB" altLang="en-US" smtClean="0"/>
              <a:t>language paradigm</a:t>
            </a:r>
          </a:p>
          <a:p>
            <a:pPr>
              <a:lnSpc>
                <a:spcPct val="90000"/>
              </a:lnSpc>
            </a:pPr>
            <a:r>
              <a:rPr lang="en-GB" altLang="en-US" smtClean="0"/>
              <a:t>interface as mediator </a:t>
            </a:r>
          </a:p>
          <a:p>
            <a:pPr>
              <a:lnSpc>
                <a:spcPct val="90000"/>
              </a:lnSpc>
            </a:pPr>
            <a:r>
              <a:rPr lang="en-GB" altLang="en-US" smtClean="0"/>
              <a:t>interface acts as intelligent agent</a:t>
            </a:r>
          </a:p>
          <a:p>
            <a:pPr>
              <a:lnSpc>
                <a:spcPct val="90000"/>
              </a:lnSpc>
            </a:pPr>
            <a:r>
              <a:rPr lang="en-GB" altLang="en-US" smtClean="0"/>
              <a:t>programming by example is both action and language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747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Hypertext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GB" altLang="en-US" sz="2400" smtClean="0"/>
              <a:t>1945 – Vannevar Bush and the memex</a:t>
            </a:r>
          </a:p>
          <a:p>
            <a:endParaRPr lang="en-GB" altLang="en-US" sz="1200" smtClean="0"/>
          </a:p>
          <a:p>
            <a:r>
              <a:rPr lang="en-GB" altLang="en-US" sz="2400" smtClean="0"/>
              <a:t>key to success in managing explosion of information</a:t>
            </a:r>
          </a:p>
          <a:p>
            <a:endParaRPr lang="en-GB" altLang="en-US" sz="1200" smtClean="0"/>
          </a:p>
          <a:p>
            <a:r>
              <a:rPr lang="en-GB" altLang="en-US" sz="2400" smtClean="0"/>
              <a:t>mid 1960s – Nelson describes hypertext as non-linear browsing structure</a:t>
            </a:r>
          </a:p>
          <a:p>
            <a:endParaRPr lang="en-GB" altLang="en-US" sz="1200" smtClean="0"/>
          </a:p>
          <a:p>
            <a:r>
              <a:rPr lang="en-GB" altLang="en-US" sz="2400" smtClean="0"/>
              <a:t>hypermedia and multimedia</a:t>
            </a:r>
          </a:p>
          <a:p>
            <a:endParaRPr lang="en-GB" altLang="en-US" sz="1200" smtClean="0"/>
          </a:p>
          <a:p>
            <a:r>
              <a:rPr lang="en-GB" altLang="en-US" sz="2400" smtClean="0"/>
              <a:t>Nelson's Xanadu project still a dream today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86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Multimodality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GB" altLang="en-US" smtClean="0"/>
          </a:p>
          <a:p>
            <a:r>
              <a:rPr lang="en-GB" altLang="en-US" smtClean="0"/>
              <a:t>a mode is a human communication channel</a:t>
            </a:r>
          </a:p>
          <a:p>
            <a:endParaRPr lang="en-GB" altLang="en-US" smtClean="0"/>
          </a:p>
          <a:p>
            <a:r>
              <a:rPr lang="en-GB" altLang="en-US" smtClean="0"/>
              <a:t>emphasis on simultaneous use of multiple channels for input and output</a:t>
            </a:r>
          </a:p>
          <a:p>
            <a:endParaRPr lang="en-GB" altLang="en-US" smtClean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Natural language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GB" altLang="en-US" sz="2400" dirty="0" smtClean="0">
                <a:solidFill>
                  <a:srgbClr val="FF0000"/>
                </a:solidFill>
              </a:rPr>
              <a:t>Familiar to user</a:t>
            </a:r>
          </a:p>
          <a:p>
            <a:r>
              <a:rPr lang="en-GB" altLang="en-US" sz="2400" dirty="0" smtClean="0"/>
              <a:t>speech recognition or typed natural language</a:t>
            </a:r>
          </a:p>
          <a:p>
            <a:r>
              <a:rPr lang="en-GB" altLang="en-US" sz="2400" dirty="0" smtClean="0"/>
              <a:t>Problems</a:t>
            </a:r>
          </a:p>
          <a:p>
            <a:pPr lvl="1"/>
            <a:r>
              <a:rPr lang="en-GB" altLang="en-US" sz="2000" dirty="0" smtClean="0"/>
              <a:t>vague</a:t>
            </a:r>
          </a:p>
          <a:p>
            <a:pPr lvl="1"/>
            <a:r>
              <a:rPr lang="en-GB" altLang="en-US" sz="2000" dirty="0" smtClean="0"/>
              <a:t>ambiguous</a:t>
            </a:r>
          </a:p>
          <a:p>
            <a:pPr lvl="1"/>
            <a:r>
              <a:rPr lang="en-GB" altLang="en-US" sz="2000" dirty="0" smtClean="0"/>
              <a:t>hard to do well!</a:t>
            </a:r>
          </a:p>
          <a:p>
            <a:r>
              <a:rPr lang="en-GB" altLang="en-US" sz="2400" dirty="0" smtClean="0"/>
              <a:t>Solutions</a:t>
            </a:r>
          </a:p>
          <a:p>
            <a:pPr lvl="1"/>
            <a:r>
              <a:rPr lang="en-GB" altLang="en-US" sz="2000" dirty="0" smtClean="0"/>
              <a:t>try to understand a subset</a:t>
            </a:r>
          </a:p>
          <a:p>
            <a:pPr lvl="1"/>
            <a:r>
              <a:rPr lang="en-GB" altLang="en-US" sz="2000" dirty="0" smtClean="0"/>
              <a:t>pick on key words 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0"/>
            <a:ext cx="4284649" cy="248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6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GB" altLang="en-US" sz="3600" smtClean="0"/>
              <a:t>Computer Supported Cooperative Work (CSCW)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GB" altLang="en-US" smtClean="0"/>
          </a:p>
          <a:p>
            <a:r>
              <a:rPr lang="en-GB" altLang="en-US" smtClean="0"/>
              <a:t>CSCW removes bias of single user / single computer system</a:t>
            </a:r>
          </a:p>
          <a:p>
            <a:endParaRPr lang="en-GB" altLang="en-US" sz="1200" smtClean="0"/>
          </a:p>
          <a:p>
            <a:r>
              <a:rPr lang="en-GB" altLang="en-US" smtClean="0"/>
              <a:t>Can no longer neglect the social aspects</a:t>
            </a:r>
          </a:p>
          <a:p>
            <a:endParaRPr lang="en-GB" altLang="en-US" sz="1200" smtClean="0"/>
          </a:p>
          <a:p>
            <a:r>
              <a:rPr lang="en-GB" altLang="en-US" smtClean="0"/>
              <a:t>Electronic mail is most prominent success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46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The World Wide Web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GB" altLang="en-US" smtClean="0"/>
              <a:t>Hypertext, as originally realized, was a closed system</a:t>
            </a:r>
          </a:p>
          <a:p>
            <a:r>
              <a:rPr lang="en-GB" altLang="en-US" smtClean="0"/>
              <a:t>Simple, universal protocols (e.g. HTTP) and mark-up languages (e.g. HTML) made publishing and accessing easy</a:t>
            </a:r>
          </a:p>
          <a:p>
            <a:r>
              <a:rPr lang="en-GB" altLang="en-US" smtClean="0"/>
              <a:t>Critical mass of users lead to a complete transformation of our information economy.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2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dirty="0" smtClean="0"/>
              <a:t>Query interfaces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GB" altLang="en-US" sz="2400" dirty="0" smtClean="0"/>
              <a:t>Question/answer interfaces</a:t>
            </a:r>
          </a:p>
          <a:p>
            <a:pPr lvl="1"/>
            <a:r>
              <a:rPr lang="en-GB" altLang="en-US" sz="2000" dirty="0" smtClean="0"/>
              <a:t>user led through interaction via series of questions</a:t>
            </a:r>
          </a:p>
          <a:p>
            <a:pPr lvl="1"/>
            <a:r>
              <a:rPr lang="en-GB" altLang="en-US" sz="2000" dirty="0" smtClean="0"/>
              <a:t>suitable for novice users but restricted functionality</a:t>
            </a:r>
          </a:p>
          <a:p>
            <a:pPr lvl="1"/>
            <a:r>
              <a:rPr lang="en-GB" altLang="en-US" sz="2000" dirty="0" smtClean="0"/>
              <a:t>often used in information systems</a:t>
            </a:r>
          </a:p>
          <a:p>
            <a:r>
              <a:rPr lang="en-GB" altLang="en-US" sz="2400" dirty="0" smtClean="0"/>
              <a:t>Query languages (e.g. SQL)</a:t>
            </a:r>
          </a:p>
          <a:p>
            <a:pPr lvl="1"/>
            <a:r>
              <a:rPr lang="en-GB" altLang="en-US" sz="2000" dirty="0" smtClean="0"/>
              <a:t>used to retrieve information from database</a:t>
            </a:r>
          </a:p>
          <a:p>
            <a:pPr lvl="1"/>
            <a:r>
              <a:rPr lang="en-GB" altLang="en-US" sz="2000" dirty="0" smtClean="0"/>
              <a:t>requires understanding of database structure and language syntax, hence requires some expertise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375547"/>
            <a:ext cx="3505200" cy="2535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52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Form-fills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GB" altLang="en-US" sz="2400" smtClean="0"/>
              <a:t>Primarily for </a:t>
            </a:r>
            <a:r>
              <a:rPr lang="en-GB" altLang="en-US" sz="2400" smtClean="0">
                <a:solidFill>
                  <a:srgbClr val="FF0000"/>
                </a:solidFill>
              </a:rPr>
              <a:t>data entry or data retrieval</a:t>
            </a:r>
          </a:p>
          <a:p>
            <a:r>
              <a:rPr lang="en-GB" altLang="en-US" sz="2400" smtClean="0"/>
              <a:t>Screen like paper form.</a:t>
            </a:r>
          </a:p>
          <a:p>
            <a:r>
              <a:rPr lang="en-GB" altLang="en-US" sz="2400" smtClean="0"/>
              <a:t>Data put in relevant place</a:t>
            </a:r>
            <a:endParaRPr lang="en-GB" altLang="en-US" sz="1200" smtClean="0"/>
          </a:p>
          <a:p>
            <a:r>
              <a:rPr lang="en-GB" altLang="en-US" sz="2400" smtClean="0"/>
              <a:t>Requires</a:t>
            </a:r>
          </a:p>
          <a:p>
            <a:pPr lvl="1"/>
            <a:r>
              <a:rPr lang="en-GB" altLang="en-US" sz="2000" smtClean="0">
                <a:solidFill>
                  <a:srgbClr val="FF0000"/>
                </a:solidFill>
              </a:rPr>
              <a:t>good design</a:t>
            </a:r>
          </a:p>
          <a:p>
            <a:pPr lvl="1"/>
            <a:r>
              <a:rPr lang="en-GB" altLang="en-US" sz="2000" smtClean="0">
                <a:solidFill>
                  <a:srgbClr val="FF0000"/>
                </a:solidFill>
              </a:rPr>
              <a:t>obvious correction</a:t>
            </a:r>
            <a:br>
              <a:rPr lang="en-GB" altLang="en-US" sz="2000" smtClean="0">
                <a:solidFill>
                  <a:srgbClr val="FF0000"/>
                </a:solidFill>
              </a:rPr>
            </a:br>
            <a:r>
              <a:rPr lang="en-GB" altLang="en-US" sz="2000" smtClean="0">
                <a:solidFill>
                  <a:srgbClr val="FF0000"/>
                </a:solidFill>
              </a:rPr>
              <a:t>facilities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46475"/>
            <a:ext cx="4162425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5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Spreadsheets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295400"/>
            <a:ext cx="8153400" cy="4495800"/>
          </a:xfrm>
        </p:spPr>
        <p:txBody>
          <a:bodyPr>
            <a:normAutofit/>
          </a:bodyPr>
          <a:lstStyle/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First </a:t>
            </a:r>
            <a:r>
              <a:rPr lang="en-GB" altLang="en-US" sz="2400" dirty="0" err="1" smtClean="0">
                <a:latin typeface="Arial" pitchFamily="34" charset="0"/>
                <a:cs typeface="Arial" pitchFamily="34" charset="0"/>
              </a:rPr>
              <a:t>spreadsheet</a:t>
            </a: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VISICALC</a:t>
            </a: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, followed by </a:t>
            </a:r>
            <a:r>
              <a:rPr lang="en-GB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Lotus 1-2-3</a:t>
            </a:r>
            <a:br>
              <a:rPr lang="en-GB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GB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MS Excel </a:t>
            </a: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most common today</a:t>
            </a:r>
          </a:p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Sophisticated variation of form-filling.</a:t>
            </a:r>
          </a:p>
          <a:p>
            <a:pPr lvl="1"/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grid of cells contain a value or a formula</a:t>
            </a:r>
          </a:p>
          <a:p>
            <a:pPr lvl="1"/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formula can involve values of other cells</a:t>
            </a:r>
            <a:br>
              <a:rPr lang="en-GB" alt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		e.g. sum of all cells in this column</a:t>
            </a:r>
          </a:p>
          <a:p>
            <a:pPr lvl="1"/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user can enter and alter data </a:t>
            </a:r>
            <a:r>
              <a:rPr lang="en-GB" altLang="en-US" sz="2400" dirty="0" err="1" smtClean="0">
                <a:latin typeface="Arial" pitchFamily="34" charset="0"/>
                <a:cs typeface="Arial" pitchFamily="34" charset="0"/>
              </a:rPr>
              <a:t>spreadsheet</a:t>
            </a: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 maintains consistency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89310"/>
            <a:ext cx="3124199" cy="266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6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dirty="0" smtClean="0">
                <a:latin typeface="Arial" pitchFamily="34" charset="0"/>
                <a:cs typeface="Arial" pitchFamily="34" charset="0"/>
              </a:rPr>
              <a:t>WIMP Interface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376238" indent="-376238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dirty="0" smtClean="0"/>
              <a:t>	</a:t>
            </a:r>
            <a:r>
              <a:rPr lang="en-GB" altLang="en-US" dirty="0" smtClean="0">
                <a:solidFill>
                  <a:srgbClr val="FF0000"/>
                </a:solidFill>
              </a:rPr>
              <a:t>W</a:t>
            </a:r>
            <a:r>
              <a:rPr lang="en-GB" altLang="en-US" sz="2400" dirty="0" smtClean="0"/>
              <a:t>indows</a:t>
            </a:r>
            <a:endParaRPr lang="en-GB" altLang="en-US" dirty="0" smtClean="0"/>
          </a:p>
          <a:p>
            <a:pPr marL="376238" indent="-376238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dirty="0" smtClean="0"/>
              <a:t>		</a:t>
            </a:r>
            <a:r>
              <a:rPr lang="en-GB" altLang="en-US" dirty="0" smtClean="0">
                <a:solidFill>
                  <a:srgbClr val="FF0000"/>
                </a:solidFill>
              </a:rPr>
              <a:t>I</a:t>
            </a:r>
            <a:r>
              <a:rPr lang="en-GB" altLang="en-US" sz="2400" dirty="0" smtClean="0"/>
              <a:t>cons</a:t>
            </a:r>
            <a:endParaRPr lang="en-GB" altLang="en-US" dirty="0" smtClean="0"/>
          </a:p>
          <a:p>
            <a:pPr marL="376238" indent="-376238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dirty="0" smtClean="0"/>
              <a:t>			</a:t>
            </a:r>
            <a:r>
              <a:rPr lang="en-GB" altLang="en-US" dirty="0" smtClean="0">
                <a:solidFill>
                  <a:srgbClr val="FF0000"/>
                </a:solidFill>
              </a:rPr>
              <a:t>M</a:t>
            </a:r>
            <a:r>
              <a:rPr lang="en-GB" altLang="en-US" sz="2400" dirty="0" smtClean="0"/>
              <a:t>enus</a:t>
            </a:r>
            <a:endParaRPr lang="en-GB" altLang="en-US" dirty="0" smtClean="0"/>
          </a:p>
          <a:p>
            <a:pPr marL="376238" indent="-376238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dirty="0" smtClean="0"/>
              <a:t>				</a:t>
            </a:r>
            <a:r>
              <a:rPr lang="en-GB" altLang="en-US" dirty="0" smtClean="0">
                <a:solidFill>
                  <a:srgbClr val="FF0000"/>
                </a:solidFill>
              </a:rPr>
              <a:t>P</a:t>
            </a:r>
            <a:r>
              <a:rPr lang="en-GB" altLang="en-US" sz="2400" dirty="0" smtClean="0"/>
              <a:t>ointers</a:t>
            </a:r>
            <a:endParaRPr lang="en-GB" altLang="en-US" dirty="0" smtClean="0"/>
          </a:p>
          <a:p>
            <a:pPr marL="376238" indent="-376238">
              <a:lnSpc>
                <a:spcPct val="90000"/>
              </a:lnSpc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endParaRPr lang="en-GB" altLang="en-US" sz="1200" dirty="0" smtClean="0"/>
          </a:p>
          <a:p>
            <a:pPr marL="376238" indent="-376238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sz="2000" dirty="0" smtClean="0"/>
              <a:t>… or windows, icons, mice, and pull-down menus!</a:t>
            </a:r>
          </a:p>
          <a:p>
            <a:pPr marL="376238" indent="-376238">
              <a:lnSpc>
                <a:spcPct val="90000"/>
              </a:lnSpc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endParaRPr lang="en-GB" altLang="en-US" sz="2400" dirty="0" smtClean="0"/>
          </a:p>
          <a:p>
            <a:pPr marL="376238" indent="-376238">
              <a:lnSpc>
                <a:spcPct val="90000"/>
              </a:lnSpc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sz="2400" dirty="0" smtClean="0">
                <a:solidFill>
                  <a:srgbClr val="FF0000"/>
                </a:solidFill>
              </a:rPr>
              <a:t>default style </a:t>
            </a:r>
            <a:r>
              <a:rPr lang="en-GB" altLang="en-US" sz="2400" dirty="0" smtClean="0"/>
              <a:t>for majority of </a:t>
            </a:r>
            <a:r>
              <a:rPr lang="en-GB" altLang="en-US" sz="2400" dirty="0" smtClean="0">
                <a:solidFill>
                  <a:srgbClr val="FF0000"/>
                </a:solidFill>
              </a:rPr>
              <a:t>interactive computer systems</a:t>
            </a:r>
            <a:r>
              <a:rPr lang="en-GB" altLang="en-US" sz="2400" dirty="0" smtClean="0"/>
              <a:t>, especially </a:t>
            </a:r>
            <a:r>
              <a:rPr lang="en-GB" altLang="en-US" sz="2400" dirty="0" smtClean="0">
                <a:solidFill>
                  <a:srgbClr val="FF0000"/>
                </a:solidFill>
              </a:rPr>
              <a:t>PCs</a:t>
            </a:r>
            <a:r>
              <a:rPr lang="en-GB" altLang="en-US" sz="2400" dirty="0" smtClean="0"/>
              <a:t> and </a:t>
            </a:r>
            <a:r>
              <a:rPr lang="en-GB" altLang="en-US" sz="2400" dirty="0" smtClean="0">
                <a:solidFill>
                  <a:srgbClr val="FF0000"/>
                </a:solidFill>
              </a:rPr>
              <a:t>desktop</a:t>
            </a:r>
            <a:r>
              <a:rPr lang="en-GB" altLang="en-US" sz="2400" dirty="0" smtClean="0"/>
              <a:t> machines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3739139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7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1527</Words>
  <Application>Microsoft Office PowerPoint</Application>
  <PresentationFormat>On-screen Show (4:3)</PresentationFormat>
  <Paragraphs>394</Paragraphs>
  <Slides>51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Office Theme</vt:lpstr>
      <vt:lpstr>Picture</vt:lpstr>
      <vt:lpstr>Microsoft ClipArt Gallery</vt:lpstr>
      <vt:lpstr>Interaction styles</vt:lpstr>
      <vt:lpstr>Common interaction styles</vt:lpstr>
      <vt:lpstr>Command line interface</vt:lpstr>
      <vt:lpstr>Menus</vt:lpstr>
      <vt:lpstr>Natural language</vt:lpstr>
      <vt:lpstr>Query interfaces</vt:lpstr>
      <vt:lpstr>Form-fills</vt:lpstr>
      <vt:lpstr>Spreadsheets</vt:lpstr>
      <vt:lpstr>WIMP Interface</vt:lpstr>
      <vt:lpstr>Point and click interfaces</vt:lpstr>
      <vt:lpstr>elements of the wimp interface</vt:lpstr>
      <vt:lpstr>Windows</vt:lpstr>
      <vt:lpstr>Icons</vt:lpstr>
      <vt:lpstr>Pointers</vt:lpstr>
      <vt:lpstr>Menus</vt:lpstr>
      <vt:lpstr>Kinds of Menus </vt:lpstr>
      <vt:lpstr>Kinds of Menus </vt:lpstr>
      <vt:lpstr>Menus extras</vt:lpstr>
      <vt:lpstr>Menus design issues</vt:lpstr>
      <vt:lpstr>Buttons</vt:lpstr>
      <vt:lpstr>Toolbars</vt:lpstr>
      <vt:lpstr>Palettes and tear-off menus</vt:lpstr>
      <vt:lpstr>Dialogue boxes</vt:lpstr>
      <vt:lpstr>PowerPoint Presentation</vt:lpstr>
      <vt:lpstr>Ergonomics (or human factors)</vt:lpstr>
      <vt:lpstr>Ergonomics - examples</vt:lpstr>
      <vt:lpstr>Industrial interfaces</vt:lpstr>
      <vt:lpstr>Glass interfaces ?</vt:lpstr>
      <vt:lpstr>Indirect manipulation</vt:lpstr>
      <vt:lpstr>INTERACTION PARADIGMS</vt:lpstr>
      <vt:lpstr>Why study paradigms</vt:lpstr>
      <vt:lpstr>What are Paradigms</vt:lpstr>
      <vt:lpstr>The initial paradigm</vt:lpstr>
      <vt:lpstr>Example Paradigm Shifts</vt:lpstr>
      <vt:lpstr>Example Paradigm Shifts</vt:lpstr>
      <vt:lpstr>Example Paradigm Shifts</vt:lpstr>
      <vt:lpstr>Example Paradigm Shifts</vt:lpstr>
      <vt:lpstr>Example Paradigm Shifts</vt:lpstr>
      <vt:lpstr>Example Paradigm Shifts</vt:lpstr>
      <vt:lpstr>Time-sharing</vt:lpstr>
      <vt:lpstr>Video Display Units</vt:lpstr>
      <vt:lpstr>Programming toolkits</vt:lpstr>
      <vt:lpstr>Personal computing</vt:lpstr>
      <vt:lpstr>Window systems and the WIMP interface</vt:lpstr>
      <vt:lpstr>Metaphor</vt:lpstr>
      <vt:lpstr>Direct manipulation</vt:lpstr>
      <vt:lpstr>Language versus Action</vt:lpstr>
      <vt:lpstr>Hypertext</vt:lpstr>
      <vt:lpstr>Multimodality</vt:lpstr>
      <vt:lpstr>Computer Supported Cooperative Work (CSCW)</vt:lpstr>
      <vt:lpstr>The World Wide Web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2020-08-25T00:57:51Z</dcterms:created>
  <dcterms:modified xsi:type="dcterms:W3CDTF">2020-08-26T11:20:14Z</dcterms:modified>
</cp:coreProperties>
</file>