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a:t>
            </a:r>
            <a:r>
              <a:rPr lang="en-IN" sz="2400" dirty="0"/>
              <a:t>S.Soundariya</a:t>
            </a:r>
            <a:endParaRPr lang="en-US" sz="2400" dirty="0"/>
          </a:p>
          <a:p>
            <a:r>
              <a:rPr lang="en-US" sz="2400" dirty="0"/>
              <a:t>REGISTER NO	</a:t>
            </a:r>
            <a:r>
              <a:rPr lang="en-IN" sz="2400" dirty="0"/>
              <a:t>             :  312213593</a:t>
            </a:r>
            <a:r>
              <a:rPr lang="en-US" sz="2400" dirty="0"/>
              <a:t> </a:t>
            </a:r>
            <a:r>
              <a:rPr lang="en-IN" sz="2400" dirty="0"/>
              <a:t>/</a:t>
            </a:r>
            <a:r>
              <a:rPr lang="en-US" sz="2400" dirty="0"/>
              <a:t>UNM</a:t>
            </a:r>
            <a:r>
              <a:rPr lang="en-IN" sz="2400" dirty="0"/>
              <a:t>1455312213593</a:t>
            </a:r>
            <a:endParaRPr lang="zh-CN" altLang="en-US" dirty="0"/>
          </a:p>
          <a:p>
            <a:r>
              <a:rPr lang="en-US" sz="2400" dirty="0"/>
              <a:t>DEPARTMENT		: B. COM( GENERAL) </a:t>
            </a:r>
          </a:p>
          <a:p>
            <a:r>
              <a:rPr lang="en-US" altLang="zh-CN" sz="2400" dirty="0"/>
              <a:t>NM ID 			: </a:t>
            </a:r>
            <a:r>
              <a:rPr lang="en-IN" altLang="zh-CN" sz="2400" dirty="0"/>
              <a:t>20BB34A8F66985CBA654CDA8E3C81E2A</a:t>
            </a:r>
            <a:endParaRPr lang="zh-CN" altLang="en-US" dirty="0"/>
          </a:p>
          <a:p>
            <a:r>
              <a:rPr lang="en-US" sz="2400" dirty="0"/>
              <a:t>COLLEGE		: </a:t>
            </a:r>
            <a:r>
              <a:rPr lang="en-IN" sz="2400" dirty="0"/>
              <a:t>Tagore </a:t>
            </a:r>
            <a:r>
              <a:rPr lang="en-US" sz="2400" dirty="0"/>
              <a:t>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soundhu2022@gmail.com</cp:lastModifiedBy>
  <cp:revision>6</cp:revision>
  <dcterms:created xsi:type="dcterms:W3CDTF">2024-03-27T08:07:22Z</dcterms:created>
  <dcterms:modified xsi:type="dcterms:W3CDTF">2024-09-07T14:00:40Z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