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66" r:id="rId6"/>
    <p:sldId id="267" r:id="rId7"/>
    <p:sldId id="264" r:id="rId8"/>
    <p:sldId id="258" r:id="rId9"/>
    <p:sldId id="268" r:id="rId10"/>
    <p:sldId id="269" r:id="rId11"/>
    <p:sldId id="270" r:id="rId12"/>
    <p:sldId id="259" r:id="rId13"/>
    <p:sldId id="271" r:id="rId14"/>
    <p:sldId id="272" r:id="rId15"/>
    <p:sldId id="260" r:id="rId16"/>
    <p:sldId id="261" r:id="rId17"/>
    <p:sldId id="26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586F-4613-4950-AC4E-6B24513EEA04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9C4C-1B43-41D3-80C3-172CDEA31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3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586F-4613-4950-AC4E-6B24513EEA04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9C4C-1B43-41D3-80C3-172CDEA31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2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586F-4613-4950-AC4E-6B24513EEA04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9C4C-1B43-41D3-80C3-172CDEA31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8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586F-4613-4950-AC4E-6B24513EEA04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9C4C-1B43-41D3-80C3-172CDEA31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8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586F-4613-4950-AC4E-6B24513EEA04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9C4C-1B43-41D3-80C3-172CDEA31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9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586F-4613-4950-AC4E-6B24513EEA04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9C4C-1B43-41D3-80C3-172CDEA31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3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586F-4613-4950-AC4E-6B24513EEA04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9C4C-1B43-41D3-80C3-172CDEA31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9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586F-4613-4950-AC4E-6B24513EEA04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9C4C-1B43-41D3-80C3-172CDEA31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4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586F-4613-4950-AC4E-6B24513EEA04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9C4C-1B43-41D3-80C3-172CDEA31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3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586F-4613-4950-AC4E-6B24513EEA04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9C4C-1B43-41D3-80C3-172CDEA31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9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586F-4613-4950-AC4E-6B24513EEA04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9C4C-1B43-41D3-80C3-172CDEA31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8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586F-4613-4950-AC4E-6B24513EEA04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89C4C-1B43-41D3-80C3-172CDEA31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5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8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&lt;meta name="viewport" content="width=device-width, initial-scale=1.0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04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Percentage for images and containers</a:t>
            </a:r>
          </a:p>
          <a:p>
            <a:r>
              <a:rPr lang="en-US" dirty="0" err="1" smtClean="0"/>
              <a:t>Em</a:t>
            </a:r>
            <a:r>
              <a:rPr lang="en-US" dirty="0" smtClean="0"/>
              <a:t> for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51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80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&lt;div class="row"&gt;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&lt;div class="col-*-*"&gt;&lt;/div&gt;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&lt;div class="row"&gt;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&lt;div class="col-*-*"&gt;&lt;/div&gt;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&lt;div class="col-*-*"&gt;&lt;/div&gt;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&lt;div class="col-*-*"&gt;&lt;/div&gt;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&lt;div class="row"&gt;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...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015548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xs</a:t>
            </a:r>
            <a:r>
              <a:rPr lang="en-US" dirty="0"/>
              <a:t> (for phones)</a:t>
            </a:r>
          </a:p>
          <a:p>
            <a:r>
              <a:rPr lang="en-US" dirty="0" err="1"/>
              <a:t>sm</a:t>
            </a:r>
            <a:r>
              <a:rPr lang="en-US" dirty="0"/>
              <a:t> (for tablets)</a:t>
            </a:r>
          </a:p>
          <a:p>
            <a:r>
              <a:rPr lang="en-US" dirty="0"/>
              <a:t>md (for desktops)</a:t>
            </a:r>
          </a:p>
          <a:p>
            <a:r>
              <a:rPr lang="en-US" dirty="0" err="1"/>
              <a:t>lg</a:t>
            </a:r>
            <a:r>
              <a:rPr lang="en-US" dirty="0"/>
              <a:t> (for larger desktops)</a:t>
            </a:r>
          </a:p>
        </p:txBody>
      </p:sp>
    </p:spTree>
    <p:extLst>
      <p:ext uri="{BB962C8B-B14F-4D97-AF65-F5344CB8AC3E}">
        <p14:creationId xmlns:p14="http://schemas.microsoft.com/office/powerpoint/2010/main" val="777298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BS Layouts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96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Themes &amp; Plugins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34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57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$font-stack:    Helvetica, sans-serif;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$primary-color: #333;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body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font: 100% $font-stack;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color: $primary-color;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792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margin: 0;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padding: 0;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list-style: none;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li { display: inline-block; 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a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display: block;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padding: 6px 12px;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text-decoration: none;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41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priority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!important declaration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Inline styles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Internal style sheets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External style sheets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1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@import 'reset';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274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mixin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border-radius($radius)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webkit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-border-radius: $radius;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moz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-border-radius: $radius;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-border-radius: $radius;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border-radius: $radius;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.box { @include border-radius(10px); 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39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Extend/Inheritance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.message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border: 1px solid #ccc;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padding: 10px;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color: #333;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.success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@extend .message;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border-color: green;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.error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@extend .message;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border-color: red;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48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.container { width: 100%; 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article[role="main"]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float: left;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width: 600px / 960px * 100%;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aside[role="complementary"]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float: right;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width: 300px / 960px * 100%;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31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409" y="1976947"/>
            <a:ext cx="88582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9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#id</a:t>
            </a:r>
          </a:p>
          <a:p>
            <a:r>
              <a:rPr lang="en-US" dirty="0" smtClean="0"/>
              <a:t>.class</a:t>
            </a:r>
          </a:p>
          <a:p>
            <a:r>
              <a:rPr lang="en-US" dirty="0" smtClean="0"/>
              <a:t>Tag</a:t>
            </a:r>
          </a:p>
          <a:p>
            <a:r>
              <a:rPr lang="en-US" dirty="0" smtClean="0"/>
              <a:t>*</a:t>
            </a:r>
          </a:p>
          <a:p>
            <a:r>
              <a:rPr lang="en-US" dirty="0" smtClean="0"/>
              <a:t>:pseudo</a:t>
            </a:r>
          </a:p>
          <a:p>
            <a:r>
              <a:rPr lang="en-US" dirty="0" smtClean="0"/>
              <a:t>[attribute]</a:t>
            </a:r>
          </a:p>
          <a:p>
            <a:r>
              <a:rPr lang="en-US" dirty="0" smtClean="0"/>
              <a:t>descendant selector (space)</a:t>
            </a:r>
          </a:p>
          <a:p>
            <a:r>
              <a:rPr lang="en-US" dirty="0" smtClean="0"/>
              <a:t>child selector (&gt;)</a:t>
            </a:r>
          </a:p>
          <a:p>
            <a:r>
              <a:rPr lang="en-US" dirty="0" smtClean="0"/>
              <a:t>adjacent sibling selector (+)</a:t>
            </a:r>
          </a:p>
          <a:p>
            <a:r>
              <a:rPr lang="en-US" dirty="0" smtClean="0"/>
              <a:t>general sibling selector (~)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3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rules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Float</a:t>
            </a:r>
          </a:p>
          <a:p>
            <a:r>
              <a:rPr lang="en-US" dirty="0" smtClean="0"/>
              <a:t>Position</a:t>
            </a:r>
          </a:p>
          <a:p>
            <a:r>
              <a:rPr lang="en-US" dirty="0" smtClean="0"/>
              <a:t>Display</a:t>
            </a:r>
            <a:endParaRPr lang="en-US" dirty="0" smtClean="0"/>
          </a:p>
          <a:p>
            <a:r>
              <a:rPr lang="en-US" dirty="0" smtClean="0"/>
              <a:t>Overflow</a:t>
            </a:r>
          </a:p>
          <a:p>
            <a:r>
              <a:rPr lang="en-US" dirty="0" smtClean="0"/>
              <a:t>Padding</a:t>
            </a:r>
          </a:p>
          <a:p>
            <a:r>
              <a:rPr lang="en-US" dirty="0" smtClean="0"/>
              <a:t>Margin</a:t>
            </a:r>
          </a:p>
          <a:p>
            <a:r>
              <a:rPr lang="en-US" dirty="0" smtClean="0"/>
              <a:t>Border</a:t>
            </a:r>
          </a:p>
          <a:p>
            <a:r>
              <a:rPr lang="en-US" dirty="0" smtClean="0"/>
              <a:t>Outline</a:t>
            </a:r>
          </a:p>
          <a:p>
            <a:r>
              <a:rPr lang="en-US" dirty="0" smtClean="0"/>
              <a:t>Min- | max-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5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css3 rules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Border-radius (round corners)</a:t>
            </a:r>
          </a:p>
          <a:p>
            <a:r>
              <a:rPr lang="en-US" dirty="0" smtClean="0"/>
              <a:t>Border-image</a:t>
            </a:r>
          </a:p>
          <a:p>
            <a:r>
              <a:rPr lang="en-US" dirty="0" err="1" smtClean="0"/>
              <a:t>Linear|radial-gradient</a:t>
            </a:r>
            <a:endParaRPr lang="en-US" dirty="0" smtClean="0"/>
          </a:p>
          <a:p>
            <a:r>
              <a:rPr lang="en-US" dirty="0" smtClean="0"/>
              <a:t>2d/3d transforms</a:t>
            </a:r>
          </a:p>
          <a:p>
            <a:r>
              <a:rPr lang="en-US" dirty="0" err="1" smtClean="0"/>
              <a:t>Text|box-shadow</a:t>
            </a:r>
            <a:endParaRPr lang="en-US" dirty="0" smtClean="0"/>
          </a:p>
          <a:p>
            <a:r>
              <a:rPr lang="en-US" dirty="0" err="1" smtClean="0"/>
              <a:t>Flexbox</a:t>
            </a:r>
            <a:endParaRPr lang="en-US" dirty="0" smtClean="0"/>
          </a:p>
          <a:p>
            <a:r>
              <a:rPr lang="en-US" dirty="0" smtClean="0"/>
              <a:t>Media query</a:t>
            </a:r>
          </a:p>
        </p:txBody>
      </p:sp>
    </p:spTree>
    <p:extLst>
      <p:ext uri="{BB962C8B-B14F-4D97-AF65-F5344CB8AC3E}">
        <p14:creationId xmlns:p14="http://schemas.microsoft.com/office/powerpoint/2010/main" val="54414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/* The animation code */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keyframes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example 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 from {background-color: red;}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 to {background-color: yellow;}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/* The element to apply the animation to */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div 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 width: 100px;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 height: 100px;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 background-color: red;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 animation-name: example;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 animation-duration: 4s;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967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RWD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6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@media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not|only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and (expressions) 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 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 CSS-Code;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all| print| screen | speech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Expressions: width|min-width|max-width|height|min-height|max-height|orientation|monochrome|aspect-ratio|color|resolution </a:t>
            </a:r>
          </a:p>
        </p:txBody>
      </p:sp>
    </p:spTree>
    <p:extLst>
      <p:ext uri="{BB962C8B-B14F-4D97-AF65-F5344CB8AC3E}">
        <p14:creationId xmlns:p14="http://schemas.microsoft.com/office/powerpoint/2010/main" val="3539714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376</Words>
  <Application>Microsoft Office PowerPoint</Application>
  <PresentationFormat>Widescreen</PresentationFormat>
  <Paragraphs>125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CSS3</vt:lpstr>
      <vt:lpstr>Rule priority</vt:lpstr>
      <vt:lpstr>Box Model</vt:lpstr>
      <vt:lpstr>Selectors</vt:lpstr>
      <vt:lpstr>Important rules</vt:lpstr>
      <vt:lpstr>Important css3 rules</vt:lpstr>
      <vt:lpstr>Animations</vt:lpstr>
      <vt:lpstr>RWD</vt:lpstr>
      <vt:lpstr>Media query</vt:lpstr>
      <vt:lpstr>Viewport</vt:lpstr>
      <vt:lpstr>Sizing</vt:lpstr>
      <vt:lpstr>Bootstrap</vt:lpstr>
      <vt:lpstr>GRID</vt:lpstr>
      <vt:lpstr>Responsive Grid</vt:lpstr>
      <vt:lpstr>BS Layouts</vt:lpstr>
      <vt:lpstr>Themes &amp; Plugins</vt:lpstr>
      <vt:lpstr>SASS</vt:lpstr>
      <vt:lpstr>Variables</vt:lpstr>
      <vt:lpstr>Nesting</vt:lpstr>
      <vt:lpstr>Import</vt:lpstr>
      <vt:lpstr>Mixins</vt:lpstr>
      <vt:lpstr>Extend/Inheritance</vt:lpstr>
      <vt:lpstr>Operators</vt:lpstr>
    </vt:vector>
  </TitlesOfParts>
  <Company>TCS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</dc:title>
  <dc:creator>Devanathan  Vasu</dc:creator>
  <cp:lastModifiedBy>Devanathan  Vasu</cp:lastModifiedBy>
  <cp:revision>17</cp:revision>
  <dcterms:created xsi:type="dcterms:W3CDTF">2016-07-22T07:16:20Z</dcterms:created>
  <dcterms:modified xsi:type="dcterms:W3CDTF">2016-07-22T08:25:03Z</dcterms:modified>
</cp:coreProperties>
</file>