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53B4E1-CD08-4562-BC88-DBEF3B820A5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88F897F-60ED-4416-8266-69078AF2F2E9}">
      <dgm:prSet/>
      <dgm:spPr/>
      <dgm:t>
        <a:bodyPr/>
        <a:lstStyle/>
        <a:p>
          <a:r>
            <a:rPr lang="en-US"/>
            <a:t>1. Input a research topic.</a:t>
          </a:r>
        </a:p>
      </dgm:t>
    </dgm:pt>
    <dgm:pt modelId="{D54EAD67-9FAE-4489-B6A9-814AF716CEA3}" type="parTrans" cxnId="{7BC59D01-8DDA-4A0B-9C4D-9469FE2E69AA}">
      <dgm:prSet/>
      <dgm:spPr/>
      <dgm:t>
        <a:bodyPr/>
        <a:lstStyle/>
        <a:p>
          <a:endParaRPr lang="en-US"/>
        </a:p>
      </dgm:t>
    </dgm:pt>
    <dgm:pt modelId="{50EB9412-9717-4BDC-8418-672A2F1061AD}" type="sibTrans" cxnId="{7BC59D01-8DDA-4A0B-9C4D-9469FE2E69AA}">
      <dgm:prSet/>
      <dgm:spPr/>
      <dgm:t>
        <a:bodyPr/>
        <a:lstStyle/>
        <a:p>
          <a:endParaRPr lang="en-US"/>
        </a:p>
      </dgm:t>
    </dgm:pt>
    <dgm:pt modelId="{88C009A0-759B-4611-AF09-82BEE312DCA1}">
      <dgm:prSet/>
      <dgm:spPr/>
      <dgm:t>
        <a:bodyPr/>
        <a:lstStyle/>
        <a:p>
          <a:r>
            <a:rPr lang="en-US"/>
            <a:t>2. Search results fetched using APIs.</a:t>
          </a:r>
        </a:p>
      </dgm:t>
    </dgm:pt>
    <dgm:pt modelId="{8F83A799-3BCB-456E-AB4E-017BE84E1F36}" type="parTrans" cxnId="{B2C1E416-D800-4CB6-8C73-FC26BB1D7486}">
      <dgm:prSet/>
      <dgm:spPr/>
      <dgm:t>
        <a:bodyPr/>
        <a:lstStyle/>
        <a:p>
          <a:endParaRPr lang="en-US"/>
        </a:p>
      </dgm:t>
    </dgm:pt>
    <dgm:pt modelId="{5510874A-A43E-45A8-AA2B-A67181D1D650}" type="sibTrans" cxnId="{B2C1E416-D800-4CB6-8C73-FC26BB1D7486}">
      <dgm:prSet/>
      <dgm:spPr/>
      <dgm:t>
        <a:bodyPr/>
        <a:lstStyle/>
        <a:p>
          <a:endParaRPr lang="en-US"/>
        </a:p>
      </dgm:t>
    </dgm:pt>
    <dgm:pt modelId="{BC3F4945-A6C7-4E1B-850A-17EA709BAC1C}">
      <dgm:prSet/>
      <dgm:spPr/>
      <dgm:t>
        <a:bodyPr/>
        <a:lstStyle/>
        <a:p>
          <a:r>
            <a:rPr lang="en-US"/>
            <a:t>3. Results are summarized using the T5 model.</a:t>
          </a:r>
        </a:p>
      </dgm:t>
    </dgm:pt>
    <dgm:pt modelId="{ABF52282-46DF-4D79-BFE4-DBF5227FA966}" type="parTrans" cxnId="{861F913E-6E28-418D-A7CF-EA92F72B1730}">
      <dgm:prSet/>
      <dgm:spPr/>
      <dgm:t>
        <a:bodyPr/>
        <a:lstStyle/>
        <a:p>
          <a:endParaRPr lang="en-US"/>
        </a:p>
      </dgm:t>
    </dgm:pt>
    <dgm:pt modelId="{544CBE83-1CE9-4D0D-9ECC-10864372C99A}" type="sibTrans" cxnId="{861F913E-6E28-418D-A7CF-EA92F72B1730}">
      <dgm:prSet/>
      <dgm:spPr/>
      <dgm:t>
        <a:bodyPr/>
        <a:lstStyle/>
        <a:p>
          <a:endParaRPr lang="en-US"/>
        </a:p>
      </dgm:t>
    </dgm:pt>
    <dgm:pt modelId="{223D83AF-4081-4E27-B056-5741A3357F51}">
      <dgm:prSet/>
      <dgm:spPr/>
      <dgm:t>
        <a:bodyPr/>
        <a:lstStyle/>
        <a:p>
          <a:r>
            <a:rPr lang="en-US"/>
            <a:t>4. Results are organized into bullet points.</a:t>
          </a:r>
        </a:p>
      </dgm:t>
    </dgm:pt>
    <dgm:pt modelId="{E0442D71-14F0-43AC-B683-14286B055765}" type="parTrans" cxnId="{4868ACCD-BCEF-4A9A-8EA5-351535E3E43B}">
      <dgm:prSet/>
      <dgm:spPr/>
      <dgm:t>
        <a:bodyPr/>
        <a:lstStyle/>
        <a:p>
          <a:endParaRPr lang="en-US"/>
        </a:p>
      </dgm:t>
    </dgm:pt>
    <dgm:pt modelId="{D03270BD-19A4-4642-AA93-1DE74DD45A0F}" type="sibTrans" cxnId="{4868ACCD-BCEF-4A9A-8EA5-351535E3E43B}">
      <dgm:prSet/>
      <dgm:spPr/>
      <dgm:t>
        <a:bodyPr/>
        <a:lstStyle/>
        <a:p>
          <a:endParaRPr lang="en-US"/>
        </a:p>
      </dgm:t>
    </dgm:pt>
    <dgm:pt modelId="{BB07642F-77DF-43C2-9BF2-9701F69A0A32}">
      <dgm:prSet/>
      <dgm:spPr/>
      <dgm:t>
        <a:bodyPr/>
        <a:lstStyle/>
        <a:p>
          <a:r>
            <a:rPr lang="en-US"/>
            <a:t>5. Interactive interface via Streamlit for visualization.</a:t>
          </a:r>
        </a:p>
      </dgm:t>
    </dgm:pt>
    <dgm:pt modelId="{EA196B05-3092-4911-A77E-F48C0D6C5309}" type="parTrans" cxnId="{D8F6153A-0266-4B57-B4A5-4D8E961A65AD}">
      <dgm:prSet/>
      <dgm:spPr/>
      <dgm:t>
        <a:bodyPr/>
        <a:lstStyle/>
        <a:p>
          <a:endParaRPr lang="en-US"/>
        </a:p>
      </dgm:t>
    </dgm:pt>
    <dgm:pt modelId="{8054AAF3-4E14-48F7-8AD7-360351ACD040}" type="sibTrans" cxnId="{D8F6153A-0266-4B57-B4A5-4D8E961A65AD}">
      <dgm:prSet/>
      <dgm:spPr/>
      <dgm:t>
        <a:bodyPr/>
        <a:lstStyle/>
        <a:p>
          <a:endParaRPr lang="en-US"/>
        </a:p>
      </dgm:t>
    </dgm:pt>
    <dgm:pt modelId="{751E2F8F-0753-434D-BDB6-7028421DC7EC}" type="pres">
      <dgm:prSet presAssocID="{CB53B4E1-CD08-4562-BC88-DBEF3B820A56}" presName="root" presStyleCnt="0">
        <dgm:presLayoutVars>
          <dgm:dir/>
          <dgm:resizeHandles val="exact"/>
        </dgm:presLayoutVars>
      </dgm:prSet>
      <dgm:spPr/>
    </dgm:pt>
    <dgm:pt modelId="{884A4E4B-B315-491F-8DE3-F1C9BEAC8C15}" type="pres">
      <dgm:prSet presAssocID="{CB53B4E1-CD08-4562-BC88-DBEF3B820A56}" presName="container" presStyleCnt="0">
        <dgm:presLayoutVars>
          <dgm:dir/>
          <dgm:resizeHandles val="exact"/>
        </dgm:presLayoutVars>
      </dgm:prSet>
      <dgm:spPr/>
    </dgm:pt>
    <dgm:pt modelId="{855A2FE4-2269-4664-B666-DB5475B62D36}" type="pres">
      <dgm:prSet presAssocID="{588F897F-60ED-4416-8266-69078AF2F2E9}" presName="compNode" presStyleCnt="0"/>
      <dgm:spPr/>
    </dgm:pt>
    <dgm:pt modelId="{DC9C20A6-097C-4466-A3B7-82AF3C345C35}" type="pres">
      <dgm:prSet presAssocID="{588F897F-60ED-4416-8266-69078AF2F2E9}" presName="iconBgRect" presStyleLbl="bgShp" presStyleIdx="0" presStyleCnt="5"/>
      <dgm:spPr/>
    </dgm:pt>
    <dgm:pt modelId="{88988357-73BD-432E-B84F-537ED2D4725C}" type="pres">
      <dgm:prSet presAssocID="{588F897F-60ED-4416-8266-69078AF2F2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BFD6BB49-A59D-4675-963B-7D31E5FF6016}" type="pres">
      <dgm:prSet presAssocID="{588F897F-60ED-4416-8266-69078AF2F2E9}" presName="spaceRect" presStyleCnt="0"/>
      <dgm:spPr/>
    </dgm:pt>
    <dgm:pt modelId="{F3214AF2-8896-435F-98A9-5C2BDBA66501}" type="pres">
      <dgm:prSet presAssocID="{588F897F-60ED-4416-8266-69078AF2F2E9}" presName="textRect" presStyleLbl="revTx" presStyleIdx="0" presStyleCnt="5">
        <dgm:presLayoutVars>
          <dgm:chMax val="1"/>
          <dgm:chPref val="1"/>
        </dgm:presLayoutVars>
      </dgm:prSet>
      <dgm:spPr/>
    </dgm:pt>
    <dgm:pt modelId="{28152EDC-71D7-428B-8844-010AB728C99E}" type="pres">
      <dgm:prSet presAssocID="{50EB9412-9717-4BDC-8418-672A2F1061AD}" presName="sibTrans" presStyleLbl="sibTrans2D1" presStyleIdx="0" presStyleCnt="0"/>
      <dgm:spPr/>
    </dgm:pt>
    <dgm:pt modelId="{C9B5FDCF-F1F1-4D7D-80DB-6C1F359F02DA}" type="pres">
      <dgm:prSet presAssocID="{88C009A0-759B-4611-AF09-82BEE312DCA1}" presName="compNode" presStyleCnt="0"/>
      <dgm:spPr/>
    </dgm:pt>
    <dgm:pt modelId="{737FE0CE-AF74-4B67-AC22-8F35DC28299E}" type="pres">
      <dgm:prSet presAssocID="{88C009A0-759B-4611-AF09-82BEE312DCA1}" presName="iconBgRect" presStyleLbl="bgShp" presStyleIdx="1" presStyleCnt="5"/>
      <dgm:spPr/>
    </dgm:pt>
    <dgm:pt modelId="{7CA446B8-8F00-4933-8531-3EE8CDE49F17}" type="pres">
      <dgm:prSet presAssocID="{88C009A0-759B-4611-AF09-82BEE312DCA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AA8528B-4DC1-4248-8E5F-997AF8D6ABA2}" type="pres">
      <dgm:prSet presAssocID="{88C009A0-759B-4611-AF09-82BEE312DCA1}" presName="spaceRect" presStyleCnt="0"/>
      <dgm:spPr/>
    </dgm:pt>
    <dgm:pt modelId="{A394C4C9-241A-4695-BDAC-1FE9809D31B5}" type="pres">
      <dgm:prSet presAssocID="{88C009A0-759B-4611-AF09-82BEE312DCA1}" presName="textRect" presStyleLbl="revTx" presStyleIdx="1" presStyleCnt="5">
        <dgm:presLayoutVars>
          <dgm:chMax val="1"/>
          <dgm:chPref val="1"/>
        </dgm:presLayoutVars>
      </dgm:prSet>
      <dgm:spPr/>
    </dgm:pt>
    <dgm:pt modelId="{938584D1-1B63-48EB-B6E1-60F3B7795A26}" type="pres">
      <dgm:prSet presAssocID="{5510874A-A43E-45A8-AA2B-A67181D1D650}" presName="sibTrans" presStyleLbl="sibTrans2D1" presStyleIdx="0" presStyleCnt="0"/>
      <dgm:spPr/>
    </dgm:pt>
    <dgm:pt modelId="{8505ED30-FA94-4985-8257-FD5364F15D32}" type="pres">
      <dgm:prSet presAssocID="{BC3F4945-A6C7-4E1B-850A-17EA709BAC1C}" presName="compNode" presStyleCnt="0"/>
      <dgm:spPr/>
    </dgm:pt>
    <dgm:pt modelId="{AA5C95B3-BC54-4A5B-859C-2ED369088E4B}" type="pres">
      <dgm:prSet presAssocID="{BC3F4945-A6C7-4E1B-850A-17EA709BAC1C}" presName="iconBgRect" presStyleLbl="bgShp" presStyleIdx="2" presStyleCnt="5"/>
      <dgm:spPr/>
    </dgm:pt>
    <dgm:pt modelId="{89857E3A-DBAF-4AD9-BE0F-6D43FF9D92D8}" type="pres">
      <dgm:prSet presAssocID="{BC3F4945-A6C7-4E1B-850A-17EA709BAC1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DC65FF5F-8F4E-4B6D-8EEF-6A0E153DF2C8}" type="pres">
      <dgm:prSet presAssocID="{BC3F4945-A6C7-4E1B-850A-17EA709BAC1C}" presName="spaceRect" presStyleCnt="0"/>
      <dgm:spPr/>
    </dgm:pt>
    <dgm:pt modelId="{0701C7C0-8DC1-47B2-9398-733BF2197CD7}" type="pres">
      <dgm:prSet presAssocID="{BC3F4945-A6C7-4E1B-850A-17EA709BAC1C}" presName="textRect" presStyleLbl="revTx" presStyleIdx="2" presStyleCnt="5">
        <dgm:presLayoutVars>
          <dgm:chMax val="1"/>
          <dgm:chPref val="1"/>
        </dgm:presLayoutVars>
      </dgm:prSet>
      <dgm:spPr/>
    </dgm:pt>
    <dgm:pt modelId="{82329B71-275E-460C-A01A-0D1D88B9F5BD}" type="pres">
      <dgm:prSet presAssocID="{544CBE83-1CE9-4D0D-9ECC-10864372C99A}" presName="sibTrans" presStyleLbl="sibTrans2D1" presStyleIdx="0" presStyleCnt="0"/>
      <dgm:spPr/>
    </dgm:pt>
    <dgm:pt modelId="{59448496-2507-4953-B9D2-0B8426FADFFB}" type="pres">
      <dgm:prSet presAssocID="{223D83AF-4081-4E27-B056-5741A3357F51}" presName="compNode" presStyleCnt="0"/>
      <dgm:spPr/>
    </dgm:pt>
    <dgm:pt modelId="{30D023E3-EC4D-4A34-9B0A-73BE2134E9EA}" type="pres">
      <dgm:prSet presAssocID="{223D83AF-4081-4E27-B056-5741A3357F51}" presName="iconBgRect" presStyleLbl="bgShp" presStyleIdx="3" presStyleCnt="5"/>
      <dgm:spPr/>
    </dgm:pt>
    <dgm:pt modelId="{F3FA2756-5624-4D3A-B42A-D6CB74ED27BA}" type="pres">
      <dgm:prSet presAssocID="{223D83AF-4081-4E27-B056-5741A3357F5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8ADF234-D3F3-4AF3-9D61-7039492BCF2C}" type="pres">
      <dgm:prSet presAssocID="{223D83AF-4081-4E27-B056-5741A3357F51}" presName="spaceRect" presStyleCnt="0"/>
      <dgm:spPr/>
    </dgm:pt>
    <dgm:pt modelId="{2C0C12D8-5B7B-4EBF-8BEF-567A35BF3354}" type="pres">
      <dgm:prSet presAssocID="{223D83AF-4081-4E27-B056-5741A3357F51}" presName="textRect" presStyleLbl="revTx" presStyleIdx="3" presStyleCnt="5">
        <dgm:presLayoutVars>
          <dgm:chMax val="1"/>
          <dgm:chPref val="1"/>
        </dgm:presLayoutVars>
      </dgm:prSet>
      <dgm:spPr/>
    </dgm:pt>
    <dgm:pt modelId="{FADE3F63-1373-4F2F-95CA-3FC6EF94D23B}" type="pres">
      <dgm:prSet presAssocID="{D03270BD-19A4-4642-AA93-1DE74DD45A0F}" presName="sibTrans" presStyleLbl="sibTrans2D1" presStyleIdx="0" presStyleCnt="0"/>
      <dgm:spPr/>
    </dgm:pt>
    <dgm:pt modelId="{580B15B1-DDB5-4FC2-868B-35B58D367833}" type="pres">
      <dgm:prSet presAssocID="{BB07642F-77DF-43C2-9BF2-9701F69A0A32}" presName="compNode" presStyleCnt="0"/>
      <dgm:spPr/>
    </dgm:pt>
    <dgm:pt modelId="{FF20EB5E-F9C7-4D88-97CB-3B15EF46CE52}" type="pres">
      <dgm:prSet presAssocID="{BB07642F-77DF-43C2-9BF2-9701F69A0A32}" presName="iconBgRect" presStyleLbl="bgShp" presStyleIdx="4" presStyleCnt="5"/>
      <dgm:spPr/>
    </dgm:pt>
    <dgm:pt modelId="{2EF6544B-6F91-40AB-91FE-29DBB32E7160}" type="pres">
      <dgm:prSet presAssocID="{BB07642F-77DF-43C2-9BF2-9701F69A0A3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946227D-DF11-4BD6-8097-7FE66DB935C4}" type="pres">
      <dgm:prSet presAssocID="{BB07642F-77DF-43C2-9BF2-9701F69A0A32}" presName="spaceRect" presStyleCnt="0"/>
      <dgm:spPr/>
    </dgm:pt>
    <dgm:pt modelId="{89A18B54-4BE6-4209-953E-3CF5D4D2F5F3}" type="pres">
      <dgm:prSet presAssocID="{BB07642F-77DF-43C2-9BF2-9701F69A0A3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BC59D01-8DDA-4A0B-9C4D-9469FE2E69AA}" srcId="{CB53B4E1-CD08-4562-BC88-DBEF3B820A56}" destId="{588F897F-60ED-4416-8266-69078AF2F2E9}" srcOrd="0" destOrd="0" parTransId="{D54EAD67-9FAE-4489-B6A9-814AF716CEA3}" sibTransId="{50EB9412-9717-4BDC-8418-672A2F1061AD}"/>
    <dgm:cxn modelId="{B2C1E416-D800-4CB6-8C73-FC26BB1D7486}" srcId="{CB53B4E1-CD08-4562-BC88-DBEF3B820A56}" destId="{88C009A0-759B-4611-AF09-82BEE312DCA1}" srcOrd="1" destOrd="0" parTransId="{8F83A799-3BCB-456E-AB4E-017BE84E1F36}" sibTransId="{5510874A-A43E-45A8-AA2B-A67181D1D650}"/>
    <dgm:cxn modelId="{D8F6153A-0266-4B57-B4A5-4D8E961A65AD}" srcId="{CB53B4E1-CD08-4562-BC88-DBEF3B820A56}" destId="{BB07642F-77DF-43C2-9BF2-9701F69A0A32}" srcOrd="4" destOrd="0" parTransId="{EA196B05-3092-4911-A77E-F48C0D6C5309}" sibTransId="{8054AAF3-4E14-48F7-8AD7-360351ACD040}"/>
    <dgm:cxn modelId="{861F913E-6E28-418D-A7CF-EA92F72B1730}" srcId="{CB53B4E1-CD08-4562-BC88-DBEF3B820A56}" destId="{BC3F4945-A6C7-4E1B-850A-17EA709BAC1C}" srcOrd="2" destOrd="0" parTransId="{ABF52282-46DF-4D79-BFE4-DBF5227FA966}" sibTransId="{544CBE83-1CE9-4D0D-9ECC-10864372C99A}"/>
    <dgm:cxn modelId="{0DA92947-DBA7-44E2-85FA-86AA319C7ED9}" type="presOf" srcId="{223D83AF-4081-4E27-B056-5741A3357F51}" destId="{2C0C12D8-5B7B-4EBF-8BEF-567A35BF3354}" srcOrd="0" destOrd="0" presId="urn:microsoft.com/office/officeart/2018/2/layout/IconCircleList"/>
    <dgm:cxn modelId="{14565E57-BB09-489F-8538-1A0A84B17EBB}" type="presOf" srcId="{D03270BD-19A4-4642-AA93-1DE74DD45A0F}" destId="{FADE3F63-1373-4F2F-95CA-3FC6EF94D23B}" srcOrd="0" destOrd="0" presId="urn:microsoft.com/office/officeart/2018/2/layout/IconCircleList"/>
    <dgm:cxn modelId="{2A64A273-976E-4394-8E41-9A6E2B0BDE71}" type="presOf" srcId="{CB53B4E1-CD08-4562-BC88-DBEF3B820A56}" destId="{751E2F8F-0753-434D-BDB6-7028421DC7EC}" srcOrd="0" destOrd="0" presId="urn:microsoft.com/office/officeart/2018/2/layout/IconCircleList"/>
    <dgm:cxn modelId="{84586A91-1174-4A9B-B0BA-33FC3E119E34}" type="presOf" srcId="{544CBE83-1CE9-4D0D-9ECC-10864372C99A}" destId="{82329B71-275E-460C-A01A-0D1D88B9F5BD}" srcOrd="0" destOrd="0" presId="urn:microsoft.com/office/officeart/2018/2/layout/IconCircleList"/>
    <dgm:cxn modelId="{EF55B995-20FF-4684-AAAC-AACF6A2DD05B}" type="presOf" srcId="{BC3F4945-A6C7-4E1B-850A-17EA709BAC1C}" destId="{0701C7C0-8DC1-47B2-9398-733BF2197CD7}" srcOrd="0" destOrd="0" presId="urn:microsoft.com/office/officeart/2018/2/layout/IconCircleList"/>
    <dgm:cxn modelId="{9D3A2EA2-3546-4F35-B9E9-E793AD1768BF}" type="presOf" srcId="{5510874A-A43E-45A8-AA2B-A67181D1D650}" destId="{938584D1-1B63-48EB-B6E1-60F3B7795A26}" srcOrd="0" destOrd="0" presId="urn:microsoft.com/office/officeart/2018/2/layout/IconCircleList"/>
    <dgm:cxn modelId="{D72492AA-C6D2-432B-922A-6E5BBE9224E5}" type="presOf" srcId="{BB07642F-77DF-43C2-9BF2-9701F69A0A32}" destId="{89A18B54-4BE6-4209-953E-3CF5D4D2F5F3}" srcOrd="0" destOrd="0" presId="urn:microsoft.com/office/officeart/2018/2/layout/IconCircleList"/>
    <dgm:cxn modelId="{225487B7-744B-470D-BE82-C97FA2C182E8}" type="presOf" srcId="{88C009A0-759B-4611-AF09-82BEE312DCA1}" destId="{A394C4C9-241A-4695-BDAC-1FE9809D31B5}" srcOrd="0" destOrd="0" presId="urn:microsoft.com/office/officeart/2018/2/layout/IconCircleList"/>
    <dgm:cxn modelId="{440A4BC9-8347-4D39-B123-6C67D42196B6}" type="presOf" srcId="{50EB9412-9717-4BDC-8418-672A2F1061AD}" destId="{28152EDC-71D7-428B-8844-010AB728C99E}" srcOrd="0" destOrd="0" presId="urn:microsoft.com/office/officeart/2018/2/layout/IconCircleList"/>
    <dgm:cxn modelId="{4868ACCD-BCEF-4A9A-8EA5-351535E3E43B}" srcId="{CB53B4E1-CD08-4562-BC88-DBEF3B820A56}" destId="{223D83AF-4081-4E27-B056-5741A3357F51}" srcOrd="3" destOrd="0" parTransId="{E0442D71-14F0-43AC-B683-14286B055765}" sibTransId="{D03270BD-19A4-4642-AA93-1DE74DD45A0F}"/>
    <dgm:cxn modelId="{1ADF03D2-BEEE-460D-9000-26EFE3225029}" type="presOf" srcId="{588F897F-60ED-4416-8266-69078AF2F2E9}" destId="{F3214AF2-8896-435F-98A9-5C2BDBA66501}" srcOrd="0" destOrd="0" presId="urn:microsoft.com/office/officeart/2018/2/layout/IconCircleList"/>
    <dgm:cxn modelId="{5FBE341D-DBD1-40DA-A00F-5485C434B66B}" type="presParOf" srcId="{751E2F8F-0753-434D-BDB6-7028421DC7EC}" destId="{884A4E4B-B315-491F-8DE3-F1C9BEAC8C15}" srcOrd="0" destOrd="0" presId="urn:microsoft.com/office/officeart/2018/2/layout/IconCircleList"/>
    <dgm:cxn modelId="{BB33E6C9-A851-4D1F-B584-F891BC356158}" type="presParOf" srcId="{884A4E4B-B315-491F-8DE3-F1C9BEAC8C15}" destId="{855A2FE4-2269-4664-B666-DB5475B62D36}" srcOrd="0" destOrd="0" presId="urn:microsoft.com/office/officeart/2018/2/layout/IconCircleList"/>
    <dgm:cxn modelId="{FC385F95-DBD0-4EF0-8A39-03C5577E60D1}" type="presParOf" srcId="{855A2FE4-2269-4664-B666-DB5475B62D36}" destId="{DC9C20A6-097C-4466-A3B7-82AF3C345C35}" srcOrd="0" destOrd="0" presId="urn:microsoft.com/office/officeart/2018/2/layout/IconCircleList"/>
    <dgm:cxn modelId="{1A4F8B99-272E-46B2-8C4F-8C6C70125CEE}" type="presParOf" srcId="{855A2FE4-2269-4664-B666-DB5475B62D36}" destId="{88988357-73BD-432E-B84F-537ED2D4725C}" srcOrd="1" destOrd="0" presId="urn:microsoft.com/office/officeart/2018/2/layout/IconCircleList"/>
    <dgm:cxn modelId="{E5EA2A70-957A-45ED-96CF-D69B3D0E5A4E}" type="presParOf" srcId="{855A2FE4-2269-4664-B666-DB5475B62D36}" destId="{BFD6BB49-A59D-4675-963B-7D31E5FF6016}" srcOrd="2" destOrd="0" presId="urn:microsoft.com/office/officeart/2018/2/layout/IconCircleList"/>
    <dgm:cxn modelId="{BFDEF702-CD4A-4CBD-BF28-891F692BCCB1}" type="presParOf" srcId="{855A2FE4-2269-4664-B666-DB5475B62D36}" destId="{F3214AF2-8896-435F-98A9-5C2BDBA66501}" srcOrd="3" destOrd="0" presId="urn:microsoft.com/office/officeart/2018/2/layout/IconCircleList"/>
    <dgm:cxn modelId="{84E478B1-A285-429E-8FB5-8109EE0CA870}" type="presParOf" srcId="{884A4E4B-B315-491F-8DE3-F1C9BEAC8C15}" destId="{28152EDC-71D7-428B-8844-010AB728C99E}" srcOrd="1" destOrd="0" presId="urn:microsoft.com/office/officeart/2018/2/layout/IconCircleList"/>
    <dgm:cxn modelId="{8E1533D3-7E05-43B0-8487-47F29F224042}" type="presParOf" srcId="{884A4E4B-B315-491F-8DE3-F1C9BEAC8C15}" destId="{C9B5FDCF-F1F1-4D7D-80DB-6C1F359F02DA}" srcOrd="2" destOrd="0" presId="urn:microsoft.com/office/officeart/2018/2/layout/IconCircleList"/>
    <dgm:cxn modelId="{ED755269-AC9B-436F-A930-4A7749409634}" type="presParOf" srcId="{C9B5FDCF-F1F1-4D7D-80DB-6C1F359F02DA}" destId="{737FE0CE-AF74-4B67-AC22-8F35DC28299E}" srcOrd="0" destOrd="0" presId="urn:microsoft.com/office/officeart/2018/2/layout/IconCircleList"/>
    <dgm:cxn modelId="{35E0CD59-35F6-4710-9A65-01F8B8A1EB08}" type="presParOf" srcId="{C9B5FDCF-F1F1-4D7D-80DB-6C1F359F02DA}" destId="{7CA446B8-8F00-4933-8531-3EE8CDE49F17}" srcOrd="1" destOrd="0" presId="urn:microsoft.com/office/officeart/2018/2/layout/IconCircleList"/>
    <dgm:cxn modelId="{183137BC-E9D0-4875-B0BF-6F6B7471B278}" type="presParOf" srcId="{C9B5FDCF-F1F1-4D7D-80DB-6C1F359F02DA}" destId="{5AA8528B-4DC1-4248-8E5F-997AF8D6ABA2}" srcOrd="2" destOrd="0" presId="urn:microsoft.com/office/officeart/2018/2/layout/IconCircleList"/>
    <dgm:cxn modelId="{7D908BAC-A5D6-4D8A-BE1B-FC63F41612BD}" type="presParOf" srcId="{C9B5FDCF-F1F1-4D7D-80DB-6C1F359F02DA}" destId="{A394C4C9-241A-4695-BDAC-1FE9809D31B5}" srcOrd="3" destOrd="0" presId="urn:microsoft.com/office/officeart/2018/2/layout/IconCircleList"/>
    <dgm:cxn modelId="{9E54B4FC-3B96-4223-AECB-01538AA6F9E2}" type="presParOf" srcId="{884A4E4B-B315-491F-8DE3-F1C9BEAC8C15}" destId="{938584D1-1B63-48EB-B6E1-60F3B7795A26}" srcOrd="3" destOrd="0" presId="urn:microsoft.com/office/officeart/2018/2/layout/IconCircleList"/>
    <dgm:cxn modelId="{12557AC0-423E-45A5-B3A2-1BAAAF5B5561}" type="presParOf" srcId="{884A4E4B-B315-491F-8DE3-F1C9BEAC8C15}" destId="{8505ED30-FA94-4985-8257-FD5364F15D32}" srcOrd="4" destOrd="0" presId="urn:microsoft.com/office/officeart/2018/2/layout/IconCircleList"/>
    <dgm:cxn modelId="{8B26CCFD-978E-4AF9-8D9F-D767929425D3}" type="presParOf" srcId="{8505ED30-FA94-4985-8257-FD5364F15D32}" destId="{AA5C95B3-BC54-4A5B-859C-2ED369088E4B}" srcOrd="0" destOrd="0" presId="urn:microsoft.com/office/officeart/2018/2/layout/IconCircleList"/>
    <dgm:cxn modelId="{5606BE40-DDAB-472C-BD11-4B79E3C55281}" type="presParOf" srcId="{8505ED30-FA94-4985-8257-FD5364F15D32}" destId="{89857E3A-DBAF-4AD9-BE0F-6D43FF9D92D8}" srcOrd="1" destOrd="0" presId="urn:microsoft.com/office/officeart/2018/2/layout/IconCircleList"/>
    <dgm:cxn modelId="{21A654F3-70BB-4FEE-904A-20A8568DBED1}" type="presParOf" srcId="{8505ED30-FA94-4985-8257-FD5364F15D32}" destId="{DC65FF5F-8F4E-4B6D-8EEF-6A0E153DF2C8}" srcOrd="2" destOrd="0" presId="urn:microsoft.com/office/officeart/2018/2/layout/IconCircleList"/>
    <dgm:cxn modelId="{53D2746C-EEE4-4000-AEAA-0B4F9F341EF9}" type="presParOf" srcId="{8505ED30-FA94-4985-8257-FD5364F15D32}" destId="{0701C7C0-8DC1-47B2-9398-733BF2197CD7}" srcOrd="3" destOrd="0" presId="urn:microsoft.com/office/officeart/2018/2/layout/IconCircleList"/>
    <dgm:cxn modelId="{339935FD-0123-4260-98A3-9FB7CA1E1959}" type="presParOf" srcId="{884A4E4B-B315-491F-8DE3-F1C9BEAC8C15}" destId="{82329B71-275E-460C-A01A-0D1D88B9F5BD}" srcOrd="5" destOrd="0" presId="urn:microsoft.com/office/officeart/2018/2/layout/IconCircleList"/>
    <dgm:cxn modelId="{0AE8CA1B-0FEF-42B9-AA6E-6DCD22B874E2}" type="presParOf" srcId="{884A4E4B-B315-491F-8DE3-F1C9BEAC8C15}" destId="{59448496-2507-4953-B9D2-0B8426FADFFB}" srcOrd="6" destOrd="0" presId="urn:microsoft.com/office/officeart/2018/2/layout/IconCircleList"/>
    <dgm:cxn modelId="{8A0DBB15-07A7-49B0-818F-450DA1CF2D3E}" type="presParOf" srcId="{59448496-2507-4953-B9D2-0B8426FADFFB}" destId="{30D023E3-EC4D-4A34-9B0A-73BE2134E9EA}" srcOrd="0" destOrd="0" presId="urn:microsoft.com/office/officeart/2018/2/layout/IconCircleList"/>
    <dgm:cxn modelId="{255A9184-99EC-4523-A8BA-B1F11BAF5F13}" type="presParOf" srcId="{59448496-2507-4953-B9D2-0B8426FADFFB}" destId="{F3FA2756-5624-4D3A-B42A-D6CB74ED27BA}" srcOrd="1" destOrd="0" presId="urn:microsoft.com/office/officeart/2018/2/layout/IconCircleList"/>
    <dgm:cxn modelId="{82B54C47-6C99-4D72-968C-F1CAA2C90ECA}" type="presParOf" srcId="{59448496-2507-4953-B9D2-0B8426FADFFB}" destId="{08ADF234-D3F3-4AF3-9D61-7039492BCF2C}" srcOrd="2" destOrd="0" presId="urn:microsoft.com/office/officeart/2018/2/layout/IconCircleList"/>
    <dgm:cxn modelId="{B9DBA8A2-C1AB-43E4-AC2A-B9F60F6D4D71}" type="presParOf" srcId="{59448496-2507-4953-B9D2-0B8426FADFFB}" destId="{2C0C12D8-5B7B-4EBF-8BEF-567A35BF3354}" srcOrd="3" destOrd="0" presId="urn:microsoft.com/office/officeart/2018/2/layout/IconCircleList"/>
    <dgm:cxn modelId="{8B622D0E-1C4E-406C-AECB-765BCD72B6BE}" type="presParOf" srcId="{884A4E4B-B315-491F-8DE3-F1C9BEAC8C15}" destId="{FADE3F63-1373-4F2F-95CA-3FC6EF94D23B}" srcOrd="7" destOrd="0" presId="urn:microsoft.com/office/officeart/2018/2/layout/IconCircleList"/>
    <dgm:cxn modelId="{054D0907-A1D0-4AC7-AAFE-15DC21E74E9A}" type="presParOf" srcId="{884A4E4B-B315-491F-8DE3-F1C9BEAC8C15}" destId="{580B15B1-DDB5-4FC2-868B-35B58D367833}" srcOrd="8" destOrd="0" presId="urn:microsoft.com/office/officeart/2018/2/layout/IconCircleList"/>
    <dgm:cxn modelId="{3A3E4E1F-D7D8-482D-AFAF-27458BDE8043}" type="presParOf" srcId="{580B15B1-DDB5-4FC2-868B-35B58D367833}" destId="{FF20EB5E-F9C7-4D88-97CB-3B15EF46CE52}" srcOrd="0" destOrd="0" presId="urn:microsoft.com/office/officeart/2018/2/layout/IconCircleList"/>
    <dgm:cxn modelId="{F5DB7DCF-1B6C-4600-B81A-27E0BFD08387}" type="presParOf" srcId="{580B15B1-DDB5-4FC2-868B-35B58D367833}" destId="{2EF6544B-6F91-40AB-91FE-29DBB32E7160}" srcOrd="1" destOrd="0" presId="urn:microsoft.com/office/officeart/2018/2/layout/IconCircleList"/>
    <dgm:cxn modelId="{611F2280-30F4-445D-8993-EF2B63CD0E88}" type="presParOf" srcId="{580B15B1-DDB5-4FC2-868B-35B58D367833}" destId="{2946227D-DF11-4BD6-8097-7FE66DB935C4}" srcOrd="2" destOrd="0" presId="urn:microsoft.com/office/officeart/2018/2/layout/IconCircleList"/>
    <dgm:cxn modelId="{9AB1ADDE-BBFE-4C2D-8368-19F0ECC478E0}" type="presParOf" srcId="{580B15B1-DDB5-4FC2-868B-35B58D367833}" destId="{89A18B54-4BE6-4209-953E-3CF5D4D2F5F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6C2FE0-C536-43B0-AE5B-42744D72584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6B02E7-4CBB-4799-A790-BFD0EBF819B2}">
      <dgm:prSet/>
      <dgm:spPr/>
      <dgm:t>
        <a:bodyPr/>
        <a:lstStyle/>
        <a:p>
          <a:r>
            <a:rPr lang="en-US"/>
            <a:t>- Add additional data sources (e.g., PubMed, Semantic Scholar).</a:t>
          </a:r>
        </a:p>
      </dgm:t>
    </dgm:pt>
    <dgm:pt modelId="{D684EC18-4B47-478E-8376-6519E463F11B}" type="parTrans" cxnId="{804FDE56-F613-4ABD-AF2B-D3015F4B6289}">
      <dgm:prSet/>
      <dgm:spPr/>
      <dgm:t>
        <a:bodyPr/>
        <a:lstStyle/>
        <a:p>
          <a:endParaRPr lang="en-US"/>
        </a:p>
      </dgm:t>
    </dgm:pt>
    <dgm:pt modelId="{04C1BF11-62C7-4FB4-A5A0-7595C15B9FA0}" type="sibTrans" cxnId="{804FDE56-F613-4ABD-AF2B-D3015F4B628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878D9A7-99C7-4907-972A-156A7DE84EE6}">
      <dgm:prSet/>
      <dgm:spPr/>
      <dgm:t>
        <a:bodyPr/>
        <a:lstStyle/>
        <a:p>
          <a:r>
            <a:rPr lang="en-US"/>
            <a:t>- Replace summarization models with larger ones (e.g., T5-large, BART).</a:t>
          </a:r>
        </a:p>
      </dgm:t>
    </dgm:pt>
    <dgm:pt modelId="{811AAD50-4955-4F0B-BA9E-AD4A591E0570}" type="parTrans" cxnId="{13251B0D-B419-46F2-94D7-F95932249D1B}">
      <dgm:prSet/>
      <dgm:spPr/>
      <dgm:t>
        <a:bodyPr/>
        <a:lstStyle/>
        <a:p>
          <a:endParaRPr lang="en-US"/>
        </a:p>
      </dgm:t>
    </dgm:pt>
    <dgm:pt modelId="{366161C6-1C74-4CC0-B382-043990A35401}" type="sibTrans" cxnId="{13251B0D-B419-46F2-94D7-F95932249D1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AEDA52A-7513-45CD-9D71-244D23DAB861}">
      <dgm:prSet/>
      <dgm:spPr/>
      <dgm:t>
        <a:bodyPr/>
        <a:lstStyle/>
        <a:p>
          <a:r>
            <a:rPr lang="en-US"/>
            <a:t>- Organize results by keywords, citations, or key insights.</a:t>
          </a:r>
        </a:p>
      </dgm:t>
    </dgm:pt>
    <dgm:pt modelId="{7F10EC70-ACE1-495F-8647-39B85C156BF3}" type="parTrans" cxnId="{A8EB90BA-D19E-414C-A57B-325D23C8BB03}">
      <dgm:prSet/>
      <dgm:spPr/>
      <dgm:t>
        <a:bodyPr/>
        <a:lstStyle/>
        <a:p>
          <a:endParaRPr lang="en-US"/>
        </a:p>
      </dgm:t>
    </dgm:pt>
    <dgm:pt modelId="{16B669FC-2DA2-4BA5-A277-A8FC236062ED}" type="sibTrans" cxnId="{A8EB90BA-D19E-414C-A57B-325D23C8BB0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01BAA48-A2B3-374E-AF1A-713548CE741D}" type="pres">
      <dgm:prSet presAssocID="{036C2FE0-C536-43B0-AE5B-42744D725849}" presName="Name0" presStyleCnt="0">
        <dgm:presLayoutVars>
          <dgm:animLvl val="lvl"/>
          <dgm:resizeHandles val="exact"/>
        </dgm:presLayoutVars>
      </dgm:prSet>
      <dgm:spPr/>
    </dgm:pt>
    <dgm:pt modelId="{3BD85F1C-3F19-D04B-B1B2-7CC014C805FE}" type="pres">
      <dgm:prSet presAssocID="{1F6B02E7-4CBB-4799-A790-BFD0EBF819B2}" presName="compositeNode" presStyleCnt="0">
        <dgm:presLayoutVars>
          <dgm:bulletEnabled val="1"/>
        </dgm:presLayoutVars>
      </dgm:prSet>
      <dgm:spPr/>
    </dgm:pt>
    <dgm:pt modelId="{51188413-427C-AE41-BEEB-7B91289B3AEE}" type="pres">
      <dgm:prSet presAssocID="{1F6B02E7-4CBB-4799-A790-BFD0EBF819B2}" presName="bgRect" presStyleLbl="alignNode1" presStyleIdx="0" presStyleCnt="3"/>
      <dgm:spPr/>
    </dgm:pt>
    <dgm:pt modelId="{3AB51F5C-858C-9849-A35B-C65823DB4B21}" type="pres">
      <dgm:prSet presAssocID="{04C1BF11-62C7-4FB4-A5A0-7595C15B9FA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740C881-8F3D-3147-A9D8-2C5FFEE48B31}" type="pres">
      <dgm:prSet presAssocID="{1F6B02E7-4CBB-4799-A790-BFD0EBF819B2}" presName="nodeRect" presStyleLbl="alignNode1" presStyleIdx="0" presStyleCnt="3">
        <dgm:presLayoutVars>
          <dgm:bulletEnabled val="1"/>
        </dgm:presLayoutVars>
      </dgm:prSet>
      <dgm:spPr/>
    </dgm:pt>
    <dgm:pt modelId="{13B7014B-5FAB-7649-B119-0EDF2C082511}" type="pres">
      <dgm:prSet presAssocID="{04C1BF11-62C7-4FB4-A5A0-7595C15B9FA0}" presName="sibTrans" presStyleCnt="0"/>
      <dgm:spPr/>
    </dgm:pt>
    <dgm:pt modelId="{490028B5-BEE1-8D4F-AE3E-5058C709AF8E}" type="pres">
      <dgm:prSet presAssocID="{6878D9A7-99C7-4907-972A-156A7DE84EE6}" presName="compositeNode" presStyleCnt="0">
        <dgm:presLayoutVars>
          <dgm:bulletEnabled val="1"/>
        </dgm:presLayoutVars>
      </dgm:prSet>
      <dgm:spPr/>
    </dgm:pt>
    <dgm:pt modelId="{6FD815EC-DA16-C041-9812-3D49F4C899BF}" type="pres">
      <dgm:prSet presAssocID="{6878D9A7-99C7-4907-972A-156A7DE84EE6}" presName="bgRect" presStyleLbl="alignNode1" presStyleIdx="1" presStyleCnt="3"/>
      <dgm:spPr/>
    </dgm:pt>
    <dgm:pt modelId="{A5BAF564-A0E8-9D47-9F86-DF47B6726FEB}" type="pres">
      <dgm:prSet presAssocID="{366161C6-1C74-4CC0-B382-043990A3540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98B9E46-B0D8-374A-8396-B667C2AD31A5}" type="pres">
      <dgm:prSet presAssocID="{6878D9A7-99C7-4907-972A-156A7DE84EE6}" presName="nodeRect" presStyleLbl="alignNode1" presStyleIdx="1" presStyleCnt="3">
        <dgm:presLayoutVars>
          <dgm:bulletEnabled val="1"/>
        </dgm:presLayoutVars>
      </dgm:prSet>
      <dgm:spPr/>
    </dgm:pt>
    <dgm:pt modelId="{18ED8D26-6AF9-DF4F-A643-DC5C7412C2CA}" type="pres">
      <dgm:prSet presAssocID="{366161C6-1C74-4CC0-B382-043990A35401}" presName="sibTrans" presStyleCnt="0"/>
      <dgm:spPr/>
    </dgm:pt>
    <dgm:pt modelId="{B7DEFE14-EB05-3647-8070-55D9D06AFE52}" type="pres">
      <dgm:prSet presAssocID="{EAEDA52A-7513-45CD-9D71-244D23DAB861}" presName="compositeNode" presStyleCnt="0">
        <dgm:presLayoutVars>
          <dgm:bulletEnabled val="1"/>
        </dgm:presLayoutVars>
      </dgm:prSet>
      <dgm:spPr/>
    </dgm:pt>
    <dgm:pt modelId="{38945C74-1D7B-DE4D-A9F0-3993C84B42F4}" type="pres">
      <dgm:prSet presAssocID="{EAEDA52A-7513-45CD-9D71-244D23DAB861}" presName="bgRect" presStyleLbl="alignNode1" presStyleIdx="2" presStyleCnt="3"/>
      <dgm:spPr/>
    </dgm:pt>
    <dgm:pt modelId="{183DDC7C-2ECF-1F4E-9B50-5632F858DD0D}" type="pres">
      <dgm:prSet presAssocID="{16B669FC-2DA2-4BA5-A277-A8FC236062E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E2F0429-4963-6441-A9AB-29FAEFC17285}" type="pres">
      <dgm:prSet presAssocID="{EAEDA52A-7513-45CD-9D71-244D23DAB86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3083E04-1C58-4343-BC03-200CC8972349}" type="presOf" srcId="{6878D9A7-99C7-4907-972A-156A7DE84EE6}" destId="{698B9E46-B0D8-374A-8396-B667C2AD31A5}" srcOrd="1" destOrd="0" presId="urn:microsoft.com/office/officeart/2016/7/layout/LinearBlockProcessNumbered"/>
    <dgm:cxn modelId="{37FC4C04-53D0-034D-B88D-E668D9CAC4A8}" type="presOf" srcId="{036C2FE0-C536-43B0-AE5B-42744D725849}" destId="{601BAA48-A2B3-374E-AF1A-713548CE741D}" srcOrd="0" destOrd="0" presId="urn:microsoft.com/office/officeart/2016/7/layout/LinearBlockProcessNumbered"/>
    <dgm:cxn modelId="{7E70FD0B-DFC7-0F4D-9F7C-975019E219B7}" type="presOf" srcId="{EAEDA52A-7513-45CD-9D71-244D23DAB861}" destId="{38945C74-1D7B-DE4D-A9F0-3993C84B42F4}" srcOrd="0" destOrd="0" presId="urn:microsoft.com/office/officeart/2016/7/layout/LinearBlockProcessNumbered"/>
    <dgm:cxn modelId="{13251B0D-B419-46F2-94D7-F95932249D1B}" srcId="{036C2FE0-C536-43B0-AE5B-42744D725849}" destId="{6878D9A7-99C7-4907-972A-156A7DE84EE6}" srcOrd="1" destOrd="0" parTransId="{811AAD50-4955-4F0B-BA9E-AD4A591E0570}" sibTransId="{366161C6-1C74-4CC0-B382-043990A35401}"/>
    <dgm:cxn modelId="{03456625-1B91-9741-844D-E9A08218DDDE}" type="presOf" srcId="{6878D9A7-99C7-4907-972A-156A7DE84EE6}" destId="{6FD815EC-DA16-C041-9812-3D49F4C899BF}" srcOrd="0" destOrd="0" presId="urn:microsoft.com/office/officeart/2016/7/layout/LinearBlockProcessNumbered"/>
    <dgm:cxn modelId="{D80B912F-25E7-CC49-BAFE-BE7F58D8B7BD}" type="presOf" srcId="{16B669FC-2DA2-4BA5-A277-A8FC236062ED}" destId="{183DDC7C-2ECF-1F4E-9B50-5632F858DD0D}" srcOrd="0" destOrd="0" presId="urn:microsoft.com/office/officeart/2016/7/layout/LinearBlockProcessNumbered"/>
    <dgm:cxn modelId="{804FDE56-F613-4ABD-AF2B-D3015F4B6289}" srcId="{036C2FE0-C536-43B0-AE5B-42744D725849}" destId="{1F6B02E7-4CBB-4799-A790-BFD0EBF819B2}" srcOrd="0" destOrd="0" parTransId="{D684EC18-4B47-478E-8376-6519E463F11B}" sibTransId="{04C1BF11-62C7-4FB4-A5A0-7595C15B9FA0}"/>
    <dgm:cxn modelId="{898FCE77-00E5-C047-B819-4F3328EAEBF9}" type="presOf" srcId="{1F6B02E7-4CBB-4799-A790-BFD0EBF819B2}" destId="{51188413-427C-AE41-BEEB-7B91289B3AEE}" srcOrd="0" destOrd="0" presId="urn:microsoft.com/office/officeart/2016/7/layout/LinearBlockProcessNumbered"/>
    <dgm:cxn modelId="{9C1D9892-2453-8947-91AF-B3CA9E7536C6}" type="presOf" srcId="{EAEDA52A-7513-45CD-9D71-244D23DAB861}" destId="{6E2F0429-4963-6441-A9AB-29FAEFC17285}" srcOrd="1" destOrd="0" presId="urn:microsoft.com/office/officeart/2016/7/layout/LinearBlockProcessNumbered"/>
    <dgm:cxn modelId="{A8EB90BA-D19E-414C-A57B-325D23C8BB03}" srcId="{036C2FE0-C536-43B0-AE5B-42744D725849}" destId="{EAEDA52A-7513-45CD-9D71-244D23DAB861}" srcOrd="2" destOrd="0" parTransId="{7F10EC70-ACE1-495F-8647-39B85C156BF3}" sibTransId="{16B669FC-2DA2-4BA5-A277-A8FC236062ED}"/>
    <dgm:cxn modelId="{A069D3D9-6B2A-5947-B47F-FC78F47E2918}" type="presOf" srcId="{04C1BF11-62C7-4FB4-A5A0-7595C15B9FA0}" destId="{3AB51F5C-858C-9849-A35B-C65823DB4B21}" srcOrd="0" destOrd="0" presId="urn:microsoft.com/office/officeart/2016/7/layout/LinearBlockProcessNumbered"/>
    <dgm:cxn modelId="{007C7DE5-FE80-F24B-8EC0-1D165BEB1A82}" type="presOf" srcId="{1F6B02E7-4CBB-4799-A790-BFD0EBF819B2}" destId="{B740C881-8F3D-3147-A9D8-2C5FFEE48B31}" srcOrd="1" destOrd="0" presId="urn:microsoft.com/office/officeart/2016/7/layout/LinearBlockProcessNumbered"/>
    <dgm:cxn modelId="{115D50F0-8031-E14A-95FA-05427FD0EA16}" type="presOf" srcId="{366161C6-1C74-4CC0-B382-043990A35401}" destId="{A5BAF564-A0E8-9D47-9F86-DF47B6726FEB}" srcOrd="0" destOrd="0" presId="urn:microsoft.com/office/officeart/2016/7/layout/LinearBlockProcessNumbered"/>
    <dgm:cxn modelId="{D835821D-F05A-EA47-A37A-F1CC9AC68343}" type="presParOf" srcId="{601BAA48-A2B3-374E-AF1A-713548CE741D}" destId="{3BD85F1C-3F19-D04B-B1B2-7CC014C805FE}" srcOrd="0" destOrd="0" presId="urn:microsoft.com/office/officeart/2016/7/layout/LinearBlockProcessNumbered"/>
    <dgm:cxn modelId="{0C40B47A-3616-5441-988E-83CFE388159B}" type="presParOf" srcId="{3BD85F1C-3F19-D04B-B1B2-7CC014C805FE}" destId="{51188413-427C-AE41-BEEB-7B91289B3AEE}" srcOrd="0" destOrd="0" presId="urn:microsoft.com/office/officeart/2016/7/layout/LinearBlockProcessNumbered"/>
    <dgm:cxn modelId="{C64023CA-568E-FF44-A43E-5862C8ECE865}" type="presParOf" srcId="{3BD85F1C-3F19-D04B-B1B2-7CC014C805FE}" destId="{3AB51F5C-858C-9849-A35B-C65823DB4B21}" srcOrd="1" destOrd="0" presId="urn:microsoft.com/office/officeart/2016/7/layout/LinearBlockProcessNumbered"/>
    <dgm:cxn modelId="{9D7E2ACF-2348-B04B-879A-949822A0E170}" type="presParOf" srcId="{3BD85F1C-3F19-D04B-B1B2-7CC014C805FE}" destId="{B740C881-8F3D-3147-A9D8-2C5FFEE48B31}" srcOrd="2" destOrd="0" presId="urn:microsoft.com/office/officeart/2016/7/layout/LinearBlockProcessNumbered"/>
    <dgm:cxn modelId="{F42E3FAF-F7C7-DD4F-B64A-062CD4F12986}" type="presParOf" srcId="{601BAA48-A2B3-374E-AF1A-713548CE741D}" destId="{13B7014B-5FAB-7649-B119-0EDF2C082511}" srcOrd="1" destOrd="0" presId="urn:microsoft.com/office/officeart/2016/7/layout/LinearBlockProcessNumbered"/>
    <dgm:cxn modelId="{4BE8D52C-F966-9A4D-A742-3A7A58928F83}" type="presParOf" srcId="{601BAA48-A2B3-374E-AF1A-713548CE741D}" destId="{490028B5-BEE1-8D4F-AE3E-5058C709AF8E}" srcOrd="2" destOrd="0" presId="urn:microsoft.com/office/officeart/2016/7/layout/LinearBlockProcessNumbered"/>
    <dgm:cxn modelId="{980D007B-0ABF-8343-B637-48EA37E3280A}" type="presParOf" srcId="{490028B5-BEE1-8D4F-AE3E-5058C709AF8E}" destId="{6FD815EC-DA16-C041-9812-3D49F4C899BF}" srcOrd="0" destOrd="0" presId="urn:microsoft.com/office/officeart/2016/7/layout/LinearBlockProcessNumbered"/>
    <dgm:cxn modelId="{4D33A524-A39F-364D-86E8-11467BE2C706}" type="presParOf" srcId="{490028B5-BEE1-8D4F-AE3E-5058C709AF8E}" destId="{A5BAF564-A0E8-9D47-9F86-DF47B6726FEB}" srcOrd="1" destOrd="0" presId="urn:microsoft.com/office/officeart/2016/7/layout/LinearBlockProcessNumbered"/>
    <dgm:cxn modelId="{54FB5B90-F4EA-B34E-8893-A37CED394BA8}" type="presParOf" srcId="{490028B5-BEE1-8D4F-AE3E-5058C709AF8E}" destId="{698B9E46-B0D8-374A-8396-B667C2AD31A5}" srcOrd="2" destOrd="0" presId="urn:microsoft.com/office/officeart/2016/7/layout/LinearBlockProcessNumbered"/>
    <dgm:cxn modelId="{171D0BA5-3889-6B41-8421-45D5E0F7C7CA}" type="presParOf" srcId="{601BAA48-A2B3-374E-AF1A-713548CE741D}" destId="{18ED8D26-6AF9-DF4F-A643-DC5C7412C2CA}" srcOrd="3" destOrd="0" presId="urn:microsoft.com/office/officeart/2016/7/layout/LinearBlockProcessNumbered"/>
    <dgm:cxn modelId="{ED9A9679-DCC6-1E47-83E2-396B9B042ECF}" type="presParOf" srcId="{601BAA48-A2B3-374E-AF1A-713548CE741D}" destId="{B7DEFE14-EB05-3647-8070-55D9D06AFE52}" srcOrd="4" destOrd="0" presId="urn:microsoft.com/office/officeart/2016/7/layout/LinearBlockProcessNumbered"/>
    <dgm:cxn modelId="{26399E9F-266F-774C-8A0E-D21BBB0B7A22}" type="presParOf" srcId="{B7DEFE14-EB05-3647-8070-55D9D06AFE52}" destId="{38945C74-1D7B-DE4D-A9F0-3993C84B42F4}" srcOrd="0" destOrd="0" presId="urn:microsoft.com/office/officeart/2016/7/layout/LinearBlockProcessNumbered"/>
    <dgm:cxn modelId="{2D090CF4-83C9-1948-81DB-3DB8B1CB8262}" type="presParOf" srcId="{B7DEFE14-EB05-3647-8070-55D9D06AFE52}" destId="{183DDC7C-2ECF-1F4E-9B50-5632F858DD0D}" srcOrd="1" destOrd="0" presId="urn:microsoft.com/office/officeart/2016/7/layout/LinearBlockProcessNumbered"/>
    <dgm:cxn modelId="{DB738E87-8B1F-4341-AFAC-ADF055519457}" type="presParOf" srcId="{B7DEFE14-EB05-3647-8070-55D9D06AFE52}" destId="{6E2F0429-4963-6441-A9AB-29FAEFC1728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40B045-E877-40FD-9CCF-C86607167A3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0F11141-9A25-4C20-B283-D54CF3DE5CBF}">
      <dgm:prSet/>
      <dgm:spPr/>
      <dgm:t>
        <a:bodyPr/>
        <a:lstStyle/>
        <a:p>
          <a:r>
            <a:rPr lang="en-US"/>
            <a:t>- Implement pagination to retrieve more results.</a:t>
          </a:r>
        </a:p>
      </dgm:t>
    </dgm:pt>
    <dgm:pt modelId="{9F20B6B4-C28E-4D6C-96E8-6041D8546B59}" type="parTrans" cxnId="{257C2C50-8B6B-48A3-8006-6BF5ECE3257C}">
      <dgm:prSet/>
      <dgm:spPr/>
      <dgm:t>
        <a:bodyPr/>
        <a:lstStyle/>
        <a:p>
          <a:endParaRPr lang="en-US"/>
        </a:p>
      </dgm:t>
    </dgm:pt>
    <dgm:pt modelId="{35C03113-5553-4FF8-AA55-6B9E956F40A3}" type="sibTrans" cxnId="{257C2C50-8B6B-48A3-8006-6BF5ECE3257C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C0F76F38-0491-4714-B13D-9FAC100EB6ED}">
      <dgm:prSet/>
      <dgm:spPr/>
      <dgm:t>
        <a:bodyPr/>
        <a:lstStyle/>
        <a:p>
          <a:r>
            <a:rPr lang="en-US"/>
            <a:t>- Enhance summarization with domain-specific models.</a:t>
          </a:r>
        </a:p>
      </dgm:t>
    </dgm:pt>
    <dgm:pt modelId="{E2C4D599-CC57-45F4-A9F5-1901926F8068}" type="parTrans" cxnId="{D9057A8B-6ED1-4B46-9B6A-7C4E8348A351}">
      <dgm:prSet/>
      <dgm:spPr/>
      <dgm:t>
        <a:bodyPr/>
        <a:lstStyle/>
        <a:p>
          <a:endParaRPr lang="en-US"/>
        </a:p>
      </dgm:t>
    </dgm:pt>
    <dgm:pt modelId="{1B526115-18FE-4C38-BD7B-7CC36028E6BD}" type="sibTrans" cxnId="{D9057A8B-6ED1-4B46-9B6A-7C4E8348A351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36BFB887-511D-43E5-8239-AF1284591ECF}">
      <dgm:prSet/>
      <dgm:spPr/>
      <dgm:t>
        <a:bodyPr/>
        <a:lstStyle/>
        <a:p>
          <a:r>
            <a:rPr lang="en-US"/>
            <a:t>- Add multilingual support.</a:t>
          </a:r>
        </a:p>
      </dgm:t>
    </dgm:pt>
    <dgm:pt modelId="{D44E3FBD-21F4-41D3-A156-0F4DE9565A01}" type="parTrans" cxnId="{55AE98BD-BA6A-4452-92DF-D3526B0D13D4}">
      <dgm:prSet/>
      <dgm:spPr/>
      <dgm:t>
        <a:bodyPr/>
        <a:lstStyle/>
        <a:p>
          <a:endParaRPr lang="en-US"/>
        </a:p>
      </dgm:t>
    </dgm:pt>
    <dgm:pt modelId="{D430DA29-CEE1-407B-B971-8FEA4F3F5D10}" type="sibTrans" cxnId="{55AE98BD-BA6A-4452-92DF-D3526B0D13D4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4DBC2AA3-7268-5A4E-9495-4BB31458490F}" type="pres">
      <dgm:prSet presAssocID="{E740B045-E877-40FD-9CCF-C86607167A3F}" presName="Name0" presStyleCnt="0">
        <dgm:presLayoutVars>
          <dgm:animLvl val="lvl"/>
          <dgm:resizeHandles val="exact"/>
        </dgm:presLayoutVars>
      </dgm:prSet>
      <dgm:spPr/>
    </dgm:pt>
    <dgm:pt modelId="{375B7E3F-FE78-1842-8D51-88E80E00C0BF}" type="pres">
      <dgm:prSet presAssocID="{10F11141-9A25-4C20-B283-D54CF3DE5CBF}" presName="compositeNode" presStyleCnt="0">
        <dgm:presLayoutVars>
          <dgm:bulletEnabled val="1"/>
        </dgm:presLayoutVars>
      </dgm:prSet>
      <dgm:spPr/>
    </dgm:pt>
    <dgm:pt modelId="{E6F86E82-5A66-6E4A-811E-280B799F5C09}" type="pres">
      <dgm:prSet presAssocID="{10F11141-9A25-4C20-B283-D54CF3DE5CBF}" presName="bgRect" presStyleLbl="bgAccFollowNode1" presStyleIdx="0" presStyleCnt="3"/>
      <dgm:spPr/>
    </dgm:pt>
    <dgm:pt modelId="{13FA563C-FF75-2A4E-9818-CBACE08FD97B}" type="pres">
      <dgm:prSet presAssocID="{35C03113-5553-4FF8-AA55-6B9E956F40A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9D79265-4C56-884F-834D-0F1AE5D5B8E0}" type="pres">
      <dgm:prSet presAssocID="{10F11141-9A25-4C20-B283-D54CF3DE5CBF}" presName="bottomLine" presStyleLbl="alignNode1" presStyleIdx="1" presStyleCnt="6">
        <dgm:presLayoutVars/>
      </dgm:prSet>
      <dgm:spPr/>
    </dgm:pt>
    <dgm:pt modelId="{4D1DE1E9-8B0B-6740-9E84-174A6ACBDCBE}" type="pres">
      <dgm:prSet presAssocID="{10F11141-9A25-4C20-B283-D54CF3DE5CBF}" presName="nodeText" presStyleLbl="bgAccFollowNode1" presStyleIdx="0" presStyleCnt="3">
        <dgm:presLayoutVars>
          <dgm:bulletEnabled val="1"/>
        </dgm:presLayoutVars>
      </dgm:prSet>
      <dgm:spPr/>
    </dgm:pt>
    <dgm:pt modelId="{BF4F0C6D-929F-5E4D-B432-AAF4D353F1B2}" type="pres">
      <dgm:prSet presAssocID="{35C03113-5553-4FF8-AA55-6B9E956F40A3}" presName="sibTrans" presStyleCnt="0"/>
      <dgm:spPr/>
    </dgm:pt>
    <dgm:pt modelId="{4A7F7DC1-1C8E-ED48-8093-6445105E83D6}" type="pres">
      <dgm:prSet presAssocID="{C0F76F38-0491-4714-B13D-9FAC100EB6ED}" presName="compositeNode" presStyleCnt="0">
        <dgm:presLayoutVars>
          <dgm:bulletEnabled val="1"/>
        </dgm:presLayoutVars>
      </dgm:prSet>
      <dgm:spPr/>
    </dgm:pt>
    <dgm:pt modelId="{D68C576C-973B-7447-943F-CFBB7441803D}" type="pres">
      <dgm:prSet presAssocID="{C0F76F38-0491-4714-B13D-9FAC100EB6ED}" presName="bgRect" presStyleLbl="bgAccFollowNode1" presStyleIdx="1" presStyleCnt="3"/>
      <dgm:spPr/>
    </dgm:pt>
    <dgm:pt modelId="{B167A5E7-B03C-2A4E-9704-87ACBA637F32}" type="pres">
      <dgm:prSet presAssocID="{1B526115-18FE-4C38-BD7B-7CC36028E6B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BBA2F4F-9B84-1F46-8CD3-891BFB6DB86C}" type="pres">
      <dgm:prSet presAssocID="{C0F76F38-0491-4714-B13D-9FAC100EB6ED}" presName="bottomLine" presStyleLbl="alignNode1" presStyleIdx="3" presStyleCnt="6">
        <dgm:presLayoutVars/>
      </dgm:prSet>
      <dgm:spPr/>
    </dgm:pt>
    <dgm:pt modelId="{51082709-3DB5-C147-9A70-5C25395BE231}" type="pres">
      <dgm:prSet presAssocID="{C0F76F38-0491-4714-B13D-9FAC100EB6ED}" presName="nodeText" presStyleLbl="bgAccFollowNode1" presStyleIdx="1" presStyleCnt="3">
        <dgm:presLayoutVars>
          <dgm:bulletEnabled val="1"/>
        </dgm:presLayoutVars>
      </dgm:prSet>
      <dgm:spPr/>
    </dgm:pt>
    <dgm:pt modelId="{D9384D9F-E624-AB4E-BD07-B0B2492D641C}" type="pres">
      <dgm:prSet presAssocID="{1B526115-18FE-4C38-BD7B-7CC36028E6BD}" presName="sibTrans" presStyleCnt="0"/>
      <dgm:spPr/>
    </dgm:pt>
    <dgm:pt modelId="{70925ADB-2B75-FD48-BF97-414AA79BAEB7}" type="pres">
      <dgm:prSet presAssocID="{36BFB887-511D-43E5-8239-AF1284591ECF}" presName="compositeNode" presStyleCnt="0">
        <dgm:presLayoutVars>
          <dgm:bulletEnabled val="1"/>
        </dgm:presLayoutVars>
      </dgm:prSet>
      <dgm:spPr/>
    </dgm:pt>
    <dgm:pt modelId="{524BAEBB-7559-9442-8BA5-779E25AADE52}" type="pres">
      <dgm:prSet presAssocID="{36BFB887-511D-43E5-8239-AF1284591ECF}" presName="bgRect" presStyleLbl="bgAccFollowNode1" presStyleIdx="2" presStyleCnt="3"/>
      <dgm:spPr/>
    </dgm:pt>
    <dgm:pt modelId="{5ECF19AD-B641-5F40-8ED5-6E017474980D}" type="pres">
      <dgm:prSet presAssocID="{D430DA29-CEE1-407B-B971-8FEA4F3F5D1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0FF5949-A77B-8848-A869-2336E41C2877}" type="pres">
      <dgm:prSet presAssocID="{36BFB887-511D-43E5-8239-AF1284591ECF}" presName="bottomLine" presStyleLbl="alignNode1" presStyleIdx="5" presStyleCnt="6">
        <dgm:presLayoutVars/>
      </dgm:prSet>
      <dgm:spPr/>
    </dgm:pt>
    <dgm:pt modelId="{477BF053-7717-554B-A6C4-DA1E9FD23254}" type="pres">
      <dgm:prSet presAssocID="{36BFB887-511D-43E5-8239-AF1284591EC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3FE800C-8B88-A641-AB20-8CB9487A6682}" type="presOf" srcId="{D430DA29-CEE1-407B-B971-8FEA4F3F5D10}" destId="{5ECF19AD-B641-5F40-8ED5-6E017474980D}" srcOrd="0" destOrd="0" presId="urn:microsoft.com/office/officeart/2016/7/layout/BasicLinearProcessNumbered"/>
    <dgm:cxn modelId="{292D501E-C992-B14D-87A4-7127DB7233CF}" type="presOf" srcId="{35C03113-5553-4FF8-AA55-6B9E956F40A3}" destId="{13FA563C-FF75-2A4E-9818-CBACE08FD97B}" srcOrd="0" destOrd="0" presId="urn:microsoft.com/office/officeart/2016/7/layout/BasicLinearProcessNumbered"/>
    <dgm:cxn modelId="{6648B321-E7F3-AB45-B28F-AA0C6335B6F0}" type="presOf" srcId="{10F11141-9A25-4C20-B283-D54CF3DE5CBF}" destId="{E6F86E82-5A66-6E4A-811E-280B799F5C09}" srcOrd="0" destOrd="0" presId="urn:microsoft.com/office/officeart/2016/7/layout/BasicLinearProcessNumbered"/>
    <dgm:cxn modelId="{3C91EE2F-73A7-A54E-B623-AAFDEE736946}" type="presOf" srcId="{E740B045-E877-40FD-9CCF-C86607167A3F}" destId="{4DBC2AA3-7268-5A4E-9495-4BB31458490F}" srcOrd="0" destOrd="0" presId="urn:microsoft.com/office/officeart/2016/7/layout/BasicLinearProcessNumbered"/>
    <dgm:cxn modelId="{44F2EE3C-CD76-9141-B701-B491A9ED99B9}" type="presOf" srcId="{36BFB887-511D-43E5-8239-AF1284591ECF}" destId="{524BAEBB-7559-9442-8BA5-779E25AADE52}" srcOrd="0" destOrd="0" presId="urn:microsoft.com/office/officeart/2016/7/layout/BasicLinearProcessNumbered"/>
    <dgm:cxn modelId="{BBEA4D4C-C171-E243-AF54-D47441298E1D}" type="presOf" srcId="{C0F76F38-0491-4714-B13D-9FAC100EB6ED}" destId="{D68C576C-973B-7447-943F-CFBB7441803D}" srcOrd="0" destOrd="0" presId="urn:microsoft.com/office/officeart/2016/7/layout/BasicLinearProcessNumbered"/>
    <dgm:cxn modelId="{257C2C50-8B6B-48A3-8006-6BF5ECE3257C}" srcId="{E740B045-E877-40FD-9CCF-C86607167A3F}" destId="{10F11141-9A25-4C20-B283-D54CF3DE5CBF}" srcOrd="0" destOrd="0" parTransId="{9F20B6B4-C28E-4D6C-96E8-6041D8546B59}" sibTransId="{35C03113-5553-4FF8-AA55-6B9E956F40A3}"/>
    <dgm:cxn modelId="{66659B8A-24C0-A845-AB29-32C2629D90EE}" type="presOf" srcId="{1B526115-18FE-4C38-BD7B-7CC36028E6BD}" destId="{B167A5E7-B03C-2A4E-9704-87ACBA637F32}" srcOrd="0" destOrd="0" presId="urn:microsoft.com/office/officeart/2016/7/layout/BasicLinearProcessNumbered"/>
    <dgm:cxn modelId="{D9057A8B-6ED1-4B46-9B6A-7C4E8348A351}" srcId="{E740B045-E877-40FD-9CCF-C86607167A3F}" destId="{C0F76F38-0491-4714-B13D-9FAC100EB6ED}" srcOrd="1" destOrd="0" parTransId="{E2C4D599-CC57-45F4-A9F5-1901926F8068}" sibTransId="{1B526115-18FE-4C38-BD7B-7CC36028E6BD}"/>
    <dgm:cxn modelId="{0861E49F-DF03-044C-9BF0-D734BBA41239}" type="presOf" srcId="{C0F76F38-0491-4714-B13D-9FAC100EB6ED}" destId="{51082709-3DB5-C147-9A70-5C25395BE231}" srcOrd="1" destOrd="0" presId="urn:microsoft.com/office/officeart/2016/7/layout/BasicLinearProcessNumbered"/>
    <dgm:cxn modelId="{18EA8CBB-E2F7-B34C-90A6-78FC6F968D26}" type="presOf" srcId="{10F11141-9A25-4C20-B283-D54CF3DE5CBF}" destId="{4D1DE1E9-8B0B-6740-9E84-174A6ACBDCBE}" srcOrd="1" destOrd="0" presId="urn:microsoft.com/office/officeart/2016/7/layout/BasicLinearProcessNumbered"/>
    <dgm:cxn modelId="{55AE98BD-BA6A-4452-92DF-D3526B0D13D4}" srcId="{E740B045-E877-40FD-9CCF-C86607167A3F}" destId="{36BFB887-511D-43E5-8239-AF1284591ECF}" srcOrd="2" destOrd="0" parTransId="{D44E3FBD-21F4-41D3-A156-0F4DE9565A01}" sibTransId="{D430DA29-CEE1-407B-B971-8FEA4F3F5D10}"/>
    <dgm:cxn modelId="{DEECBCE3-A5DF-D347-918F-70A0BB314E79}" type="presOf" srcId="{36BFB887-511D-43E5-8239-AF1284591ECF}" destId="{477BF053-7717-554B-A6C4-DA1E9FD23254}" srcOrd="1" destOrd="0" presId="urn:microsoft.com/office/officeart/2016/7/layout/BasicLinearProcessNumbered"/>
    <dgm:cxn modelId="{049A2103-4B78-E04B-A806-564DAC24300C}" type="presParOf" srcId="{4DBC2AA3-7268-5A4E-9495-4BB31458490F}" destId="{375B7E3F-FE78-1842-8D51-88E80E00C0BF}" srcOrd="0" destOrd="0" presId="urn:microsoft.com/office/officeart/2016/7/layout/BasicLinearProcessNumbered"/>
    <dgm:cxn modelId="{B1A79819-6464-B148-A1D1-131B1BB20CFA}" type="presParOf" srcId="{375B7E3F-FE78-1842-8D51-88E80E00C0BF}" destId="{E6F86E82-5A66-6E4A-811E-280B799F5C09}" srcOrd="0" destOrd="0" presId="urn:microsoft.com/office/officeart/2016/7/layout/BasicLinearProcessNumbered"/>
    <dgm:cxn modelId="{6DD21F9F-D206-FB46-B598-56E489B2EECC}" type="presParOf" srcId="{375B7E3F-FE78-1842-8D51-88E80E00C0BF}" destId="{13FA563C-FF75-2A4E-9818-CBACE08FD97B}" srcOrd="1" destOrd="0" presId="urn:microsoft.com/office/officeart/2016/7/layout/BasicLinearProcessNumbered"/>
    <dgm:cxn modelId="{462DA1A5-C803-D240-BC2F-16F8A31E9A79}" type="presParOf" srcId="{375B7E3F-FE78-1842-8D51-88E80E00C0BF}" destId="{79D79265-4C56-884F-834D-0F1AE5D5B8E0}" srcOrd="2" destOrd="0" presId="urn:microsoft.com/office/officeart/2016/7/layout/BasicLinearProcessNumbered"/>
    <dgm:cxn modelId="{44DC9159-7D90-5A4B-A106-76DFF025E1AA}" type="presParOf" srcId="{375B7E3F-FE78-1842-8D51-88E80E00C0BF}" destId="{4D1DE1E9-8B0B-6740-9E84-174A6ACBDCBE}" srcOrd="3" destOrd="0" presId="urn:microsoft.com/office/officeart/2016/7/layout/BasicLinearProcessNumbered"/>
    <dgm:cxn modelId="{AB072106-A20B-4642-B27A-116CF5AA8B90}" type="presParOf" srcId="{4DBC2AA3-7268-5A4E-9495-4BB31458490F}" destId="{BF4F0C6D-929F-5E4D-B432-AAF4D353F1B2}" srcOrd="1" destOrd="0" presId="urn:microsoft.com/office/officeart/2016/7/layout/BasicLinearProcessNumbered"/>
    <dgm:cxn modelId="{02EEF0B8-F3F4-2048-AE6D-595033D68EFB}" type="presParOf" srcId="{4DBC2AA3-7268-5A4E-9495-4BB31458490F}" destId="{4A7F7DC1-1C8E-ED48-8093-6445105E83D6}" srcOrd="2" destOrd="0" presId="urn:microsoft.com/office/officeart/2016/7/layout/BasicLinearProcessNumbered"/>
    <dgm:cxn modelId="{F10F09AB-83EE-6A43-BBBF-0DD69375A962}" type="presParOf" srcId="{4A7F7DC1-1C8E-ED48-8093-6445105E83D6}" destId="{D68C576C-973B-7447-943F-CFBB7441803D}" srcOrd="0" destOrd="0" presId="urn:microsoft.com/office/officeart/2016/7/layout/BasicLinearProcessNumbered"/>
    <dgm:cxn modelId="{81737F46-864F-334D-819A-768AE3493CA4}" type="presParOf" srcId="{4A7F7DC1-1C8E-ED48-8093-6445105E83D6}" destId="{B167A5E7-B03C-2A4E-9704-87ACBA637F32}" srcOrd="1" destOrd="0" presId="urn:microsoft.com/office/officeart/2016/7/layout/BasicLinearProcessNumbered"/>
    <dgm:cxn modelId="{4F79826D-FD63-2344-9DF1-9FD0D6116B51}" type="presParOf" srcId="{4A7F7DC1-1C8E-ED48-8093-6445105E83D6}" destId="{9BBA2F4F-9B84-1F46-8CD3-891BFB6DB86C}" srcOrd="2" destOrd="0" presId="urn:microsoft.com/office/officeart/2016/7/layout/BasicLinearProcessNumbered"/>
    <dgm:cxn modelId="{BA272F9A-6460-5647-8C41-6ED618270D58}" type="presParOf" srcId="{4A7F7DC1-1C8E-ED48-8093-6445105E83D6}" destId="{51082709-3DB5-C147-9A70-5C25395BE231}" srcOrd="3" destOrd="0" presId="urn:microsoft.com/office/officeart/2016/7/layout/BasicLinearProcessNumbered"/>
    <dgm:cxn modelId="{B5798185-3D44-4843-B0BE-1EEF606C90C0}" type="presParOf" srcId="{4DBC2AA3-7268-5A4E-9495-4BB31458490F}" destId="{D9384D9F-E624-AB4E-BD07-B0B2492D641C}" srcOrd="3" destOrd="0" presId="urn:microsoft.com/office/officeart/2016/7/layout/BasicLinearProcessNumbered"/>
    <dgm:cxn modelId="{3362FB6F-8219-2040-B9A8-A49DAA874562}" type="presParOf" srcId="{4DBC2AA3-7268-5A4E-9495-4BB31458490F}" destId="{70925ADB-2B75-FD48-BF97-414AA79BAEB7}" srcOrd="4" destOrd="0" presId="urn:microsoft.com/office/officeart/2016/7/layout/BasicLinearProcessNumbered"/>
    <dgm:cxn modelId="{79B26611-5935-EC42-8E14-6C186E467147}" type="presParOf" srcId="{70925ADB-2B75-FD48-BF97-414AA79BAEB7}" destId="{524BAEBB-7559-9442-8BA5-779E25AADE52}" srcOrd="0" destOrd="0" presId="urn:microsoft.com/office/officeart/2016/7/layout/BasicLinearProcessNumbered"/>
    <dgm:cxn modelId="{1E148DC1-0FBF-504B-AE74-EB6290AE4D80}" type="presParOf" srcId="{70925ADB-2B75-FD48-BF97-414AA79BAEB7}" destId="{5ECF19AD-B641-5F40-8ED5-6E017474980D}" srcOrd="1" destOrd="0" presId="urn:microsoft.com/office/officeart/2016/7/layout/BasicLinearProcessNumbered"/>
    <dgm:cxn modelId="{B79EA5AB-64C4-1740-88D8-66CBF3666F3C}" type="presParOf" srcId="{70925ADB-2B75-FD48-BF97-414AA79BAEB7}" destId="{E0FF5949-A77B-8848-A869-2336E41C2877}" srcOrd="2" destOrd="0" presId="urn:microsoft.com/office/officeart/2016/7/layout/BasicLinearProcessNumbered"/>
    <dgm:cxn modelId="{8530A50D-6D3D-D446-881D-F8A35B7CF863}" type="presParOf" srcId="{70925ADB-2B75-FD48-BF97-414AA79BAEB7}" destId="{477BF053-7717-554B-A6C4-DA1E9FD2325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6CE603-2238-4D2E-904C-BBDF6C5ACA5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48CD15-3055-49BA-9C7B-2B518B12D6BA}">
      <dgm:prSet/>
      <dgm:spPr/>
      <dgm:t>
        <a:bodyPr/>
        <a:lstStyle/>
        <a:p>
          <a:r>
            <a:rPr lang="en-US"/>
            <a:t>- The project automates research with multiple agents.</a:t>
          </a:r>
        </a:p>
      </dgm:t>
    </dgm:pt>
    <dgm:pt modelId="{05AABD51-30EA-422B-B8DB-B0435802F9ED}" type="parTrans" cxnId="{B06FF2F3-1D85-496B-9054-3C549C82E2BF}">
      <dgm:prSet/>
      <dgm:spPr/>
      <dgm:t>
        <a:bodyPr/>
        <a:lstStyle/>
        <a:p>
          <a:endParaRPr lang="en-US"/>
        </a:p>
      </dgm:t>
    </dgm:pt>
    <dgm:pt modelId="{8E8FB052-59EE-4567-9853-DAAE7FE43FEA}" type="sibTrans" cxnId="{B06FF2F3-1D85-496B-9054-3C549C82E2BF}">
      <dgm:prSet/>
      <dgm:spPr/>
      <dgm:t>
        <a:bodyPr/>
        <a:lstStyle/>
        <a:p>
          <a:endParaRPr lang="en-US"/>
        </a:p>
      </dgm:t>
    </dgm:pt>
    <dgm:pt modelId="{AADDFAB9-8613-4F70-9114-12737D2F4C4A}">
      <dgm:prSet/>
      <dgm:spPr/>
      <dgm:t>
        <a:bodyPr/>
        <a:lstStyle/>
        <a:p>
          <a:r>
            <a:rPr lang="en-US"/>
            <a:t>- Easily scalable by adding more sources and enhancing summarization models.</a:t>
          </a:r>
        </a:p>
      </dgm:t>
    </dgm:pt>
    <dgm:pt modelId="{F624A4E9-92CC-411C-BAD8-E7BD0C5DB95C}" type="parTrans" cxnId="{6FBBADF6-5F00-42F4-8E25-ACB9EE11768B}">
      <dgm:prSet/>
      <dgm:spPr/>
      <dgm:t>
        <a:bodyPr/>
        <a:lstStyle/>
        <a:p>
          <a:endParaRPr lang="en-US"/>
        </a:p>
      </dgm:t>
    </dgm:pt>
    <dgm:pt modelId="{9C59E522-D2A1-4A70-BFC8-9FBA80C7DE2C}" type="sibTrans" cxnId="{6FBBADF6-5F00-42F4-8E25-ACB9EE11768B}">
      <dgm:prSet/>
      <dgm:spPr/>
      <dgm:t>
        <a:bodyPr/>
        <a:lstStyle/>
        <a:p>
          <a:endParaRPr lang="en-US"/>
        </a:p>
      </dgm:t>
    </dgm:pt>
    <dgm:pt modelId="{8DF46A8B-E721-4CC8-8B54-0B89ABD79DC2}">
      <dgm:prSet/>
      <dgm:spPr/>
      <dgm:t>
        <a:bodyPr/>
        <a:lstStyle/>
        <a:p>
          <a:r>
            <a:rPr lang="en-US"/>
            <a:t>- Future improvements include pagination, multilingual support, and more sources.</a:t>
          </a:r>
        </a:p>
      </dgm:t>
    </dgm:pt>
    <dgm:pt modelId="{65E9CD0E-F766-45DC-BECA-6B7FC85AC925}" type="parTrans" cxnId="{5DB467B8-6721-4F49-A0C1-1ED2D394F063}">
      <dgm:prSet/>
      <dgm:spPr/>
      <dgm:t>
        <a:bodyPr/>
        <a:lstStyle/>
        <a:p>
          <a:endParaRPr lang="en-US"/>
        </a:p>
      </dgm:t>
    </dgm:pt>
    <dgm:pt modelId="{1CF6B02D-9A61-45A9-BA12-D223E1A48A4D}" type="sibTrans" cxnId="{5DB467B8-6721-4F49-A0C1-1ED2D394F063}">
      <dgm:prSet/>
      <dgm:spPr/>
      <dgm:t>
        <a:bodyPr/>
        <a:lstStyle/>
        <a:p>
          <a:endParaRPr lang="en-US"/>
        </a:p>
      </dgm:t>
    </dgm:pt>
    <dgm:pt modelId="{1F1790B1-4207-A845-8E97-419F9C13F3CA}" type="pres">
      <dgm:prSet presAssocID="{CC6CE603-2238-4D2E-904C-BBDF6C5ACA59}" presName="linear" presStyleCnt="0">
        <dgm:presLayoutVars>
          <dgm:animLvl val="lvl"/>
          <dgm:resizeHandles val="exact"/>
        </dgm:presLayoutVars>
      </dgm:prSet>
      <dgm:spPr/>
    </dgm:pt>
    <dgm:pt modelId="{567D3280-0437-364C-B2DF-60482735E612}" type="pres">
      <dgm:prSet presAssocID="{2348CD15-3055-49BA-9C7B-2B518B12D6B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40F18C-040B-264F-B538-E3D631D7473E}" type="pres">
      <dgm:prSet presAssocID="{8E8FB052-59EE-4567-9853-DAAE7FE43FEA}" presName="spacer" presStyleCnt="0"/>
      <dgm:spPr/>
    </dgm:pt>
    <dgm:pt modelId="{61071796-6B54-C24F-855B-DC4ED6D24CCF}" type="pres">
      <dgm:prSet presAssocID="{AADDFAB9-8613-4F70-9114-12737D2F4C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CB37DD2-8A70-D648-A64B-60CDEBF215C6}" type="pres">
      <dgm:prSet presAssocID="{9C59E522-D2A1-4A70-BFC8-9FBA80C7DE2C}" presName="spacer" presStyleCnt="0"/>
      <dgm:spPr/>
    </dgm:pt>
    <dgm:pt modelId="{F78B5F04-F06C-1D44-B8CE-77FE543414B2}" type="pres">
      <dgm:prSet presAssocID="{8DF46A8B-E721-4CC8-8B54-0B89ABD79DC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6889D78-FEB0-6144-B699-68F07B307465}" type="presOf" srcId="{AADDFAB9-8613-4F70-9114-12737D2F4C4A}" destId="{61071796-6B54-C24F-855B-DC4ED6D24CCF}" srcOrd="0" destOrd="0" presId="urn:microsoft.com/office/officeart/2005/8/layout/vList2"/>
    <dgm:cxn modelId="{409BF17F-A211-FF47-8CCE-D7C865345A41}" type="presOf" srcId="{2348CD15-3055-49BA-9C7B-2B518B12D6BA}" destId="{567D3280-0437-364C-B2DF-60482735E612}" srcOrd="0" destOrd="0" presId="urn:microsoft.com/office/officeart/2005/8/layout/vList2"/>
    <dgm:cxn modelId="{CA299FA0-8454-074C-894F-2F16C9E09F92}" type="presOf" srcId="{CC6CE603-2238-4D2E-904C-BBDF6C5ACA59}" destId="{1F1790B1-4207-A845-8E97-419F9C13F3CA}" srcOrd="0" destOrd="0" presId="urn:microsoft.com/office/officeart/2005/8/layout/vList2"/>
    <dgm:cxn modelId="{5DB467B8-6721-4F49-A0C1-1ED2D394F063}" srcId="{CC6CE603-2238-4D2E-904C-BBDF6C5ACA59}" destId="{8DF46A8B-E721-4CC8-8B54-0B89ABD79DC2}" srcOrd="2" destOrd="0" parTransId="{65E9CD0E-F766-45DC-BECA-6B7FC85AC925}" sibTransId="{1CF6B02D-9A61-45A9-BA12-D223E1A48A4D}"/>
    <dgm:cxn modelId="{261116DE-883D-474E-9C80-856C26130F56}" type="presOf" srcId="{8DF46A8B-E721-4CC8-8B54-0B89ABD79DC2}" destId="{F78B5F04-F06C-1D44-B8CE-77FE543414B2}" srcOrd="0" destOrd="0" presId="urn:microsoft.com/office/officeart/2005/8/layout/vList2"/>
    <dgm:cxn modelId="{B06FF2F3-1D85-496B-9054-3C549C82E2BF}" srcId="{CC6CE603-2238-4D2E-904C-BBDF6C5ACA59}" destId="{2348CD15-3055-49BA-9C7B-2B518B12D6BA}" srcOrd="0" destOrd="0" parTransId="{05AABD51-30EA-422B-B8DB-B0435802F9ED}" sibTransId="{8E8FB052-59EE-4567-9853-DAAE7FE43FEA}"/>
    <dgm:cxn modelId="{6FBBADF6-5F00-42F4-8E25-ACB9EE11768B}" srcId="{CC6CE603-2238-4D2E-904C-BBDF6C5ACA59}" destId="{AADDFAB9-8613-4F70-9114-12737D2F4C4A}" srcOrd="1" destOrd="0" parTransId="{F624A4E9-92CC-411C-BAD8-E7BD0C5DB95C}" sibTransId="{9C59E522-D2A1-4A70-BFC8-9FBA80C7DE2C}"/>
    <dgm:cxn modelId="{9B5ECA6E-303D-7040-8BF3-305806EDBFD8}" type="presParOf" srcId="{1F1790B1-4207-A845-8E97-419F9C13F3CA}" destId="{567D3280-0437-364C-B2DF-60482735E612}" srcOrd="0" destOrd="0" presId="urn:microsoft.com/office/officeart/2005/8/layout/vList2"/>
    <dgm:cxn modelId="{9B9A985C-6383-524E-9A97-7839CAA7B088}" type="presParOf" srcId="{1F1790B1-4207-A845-8E97-419F9C13F3CA}" destId="{E140F18C-040B-264F-B538-E3D631D7473E}" srcOrd="1" destOrd="0" presId="urn:microsoft.com/office/officeart/2005/8/layout/vList2"/>
    <dgm:cxn modelId="{365E1E67-BA82-D840-B723-4FF23523683C}" type="presParOf" srcId="{1F1790B1-4207-A845-8E97-419F9C13F3CA}" destId="{61071796-6B54-C24F-855B-DC4ED6D24CCF}" srcOrd="2" destOrd="0" presId="urn:microsoft.com/office/officeart/2005/8/layout/vList2"/>
    <dgm:cxn modelId="{6D23853F-C559-204A-80F3-1FB4022B489C}" type="presParOf" srcId="{1F1790B1-4207-A845-8E97-419F9C13F3CA}" destId="{6CB37DD2-8A70-D648-A64B-60CDEBF215C6}" srcOrd="3" destOrd="0" presId="urn:microsoft.com/office/officeart/2005/8/layout/vList2"/>
    <dgm:cxn modelId="{06133036-61E3-7741-A760-5195ABD335D3}" type="presParOf" srcId="{1F1790B1-4207-A845-8E97-419F9C13F3CA}" destId="{F78B5F04-F06C-1D44-B8CE-77FE543414B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C20A6-097C-4466-A3B7-82AF3C345C35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88357-73BD-432E-B84F-537ED2D4725C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14AF2-8896-435F-98A9-5C2BDBA66501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Input a research topic.</a:t>
          </a:r>
        </a:p>
      </dsp:txBody>
      <dsp:txXfrm>
        <a:off x="1736122" y="1100"/>
        <a:ext cx="2172539" cy="921683"/>
      </dsp:txXfrm>
    </dsp:sp>
    <dsp:sp modelId="{737FE0CE-AF74-4B67-AC22-8F35DC28299E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446B8-8F00-4933-8531-3EE8CDE49F17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4C4C9-241A-4695-BDAC-1FE9809D31B5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Search results fetched using APIs.</a:t>
          </a:r>
        </a:p>
      </dsp:txBody>
      <dsp:txXfrm>
        <a:off x="5406396" y="1100"/>
        <a:ext cx="2172539" cy="921683"/>
      </dsp:txXfrm>
    </dsp:sp>
    <dsp:sp modelId="{AA5C95B3-BC54-4A5B-859C-2ED369088E4B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57E3A-DBAF-4AD9-BE0F-6D43FF9D92D8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1C7C0-8DC1-47B2-9398-733BF2197CD7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Results are summarized using the T5 model.</a:t>
          </a:r>
        </a:p>
      </dsp:txBody>
      <dsp:txXfrm>
        <a:off x="1736122" y="1635560"/>
        <a:ext cx="2172539" cy="921683"/>
      </dsp:txXfrm>
    </dsp:sp>
    <dsp:sp modelId="{30D023E3-EC4D-4A34-9B0A-73BE2134E9EA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A2756-5624-4D3A-B42A-D6CB74ED27BA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C12D8-5B7B-4EBF-8BEF-567A35BF3354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Results are organized into bullet points.</a:t>
          </a:r>
        </a:p>
      </dsp:txBody>
      <dsp:txXfrm>
        <a:off x="5406396" y="1635560"/>
        <a:ext cx="2172539" cy="921683"/>
      </dsp:txXfrm>
    </dsp:sp>
    <dsp:sp modelId="{FF20EB5E-F9C7-4D88-97CB-3B15EF46CE52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6544B-6F91-40AB-91FE-29DBB32E7160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18B54-4BE6-4209-953E-3CF5D4D2F5F3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5. Interactive interface via Streamlit for visualization.</a:t>
          </a:r>
        </a:p>
      </dsp:txBody>
      <dsp:txXfrm>
        <a:off x="1736122" y="3270020"/>
        <a:ext cx="2172539" cy="921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88413-427C-AE41-BEEB-7B91289B3AEE}">
      <dsp:nvSpPr>
        <dsp:cNvPr id="0" name=""/>
        <dsp:cNvSpPr/>
      </dsp:nvSpPr>
      <dsp:spPr>
        <a:xfrm>
          <a:off x="640" y="540467"/>
          <a:ext cx="2593224" cy="31118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Add additional data sources (e.g., PubMed, Semantic Scholar).</a:t>
          </a:r>
        </a:p>
      </dsp:txBody>
      <dsp:txXfrm>
        <a:off x="640" y="1785215"/>
        <a:ext cx="2593224" cy="1867121"/>
      </dsp:txXfrm>
    </dsp:sp>
    <dsp:sp modelId="{3AB51F5C-858C-9849-A35B-C65823DB4B21}">
      <dsp:nvSpPr>
        <dsp:cNvPr id="0" name=""/>
        <dsp:cNvSpPr/>
      </dsp:nvSpPr>
      <dsp:spPr>
        <a:xfrm>
          <a:off x="640" y="5404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01</a:t>
          </a:r>
        </a:p>
      </dsp:txBody>
      <dsp:txXfrm>
        <a:off x="640" y="540467"/>
        <a:ext cx="2593224" cy="1244747"/>
      </dsp:txXfrm>
    </dsp:sp>
    <dsp:sp modelId="{6FD815EC-DA16-C041-9812-3D49F4C899BF}">
      <dsp:nvSpPr>
        <dsp:cNvPr id="0" name=""/>
        <dsp:cNvSpPr/>
      </dsp:nvSpPr>
      <dsp:spPr>
        <a:xfrm>
          <a:off x="2801323" y="540467"/>
          <a:ext cx="2593224" cy="3111869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60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Replace summarization models with larger ones (e.g., T5-large, BART).</a:t>
          </a:r>
        </a:p>
      </dsp:txBody>
      <dsp:txXfrm>
        <a:off x="2801323" y="1785215"/>
        <a:ext cx="2593224" cy="1867121"/>
      </dsp:txXfrm>
    </dsp:sp>
    <dsp:sp modelId="{A5BAF564-A0E8-9D47-9F86-DF47B6726FEB}">
      <dsp:nvSpPr>
        <dsp:cNvPr id="0" name=""/>
        <dsp:cNvSpPr/>
      </dsp:nvSpPr>
      <dsp:spPr>
        <a:xfrm>
          <a:off x="2801323" y="5404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02</a:t>
          </a:r>
        </a:p>
      </dsp:txBody>
      <dsp:txXfrm>
        <a:off x="2801323" y="540467"/>
        <a:ext cx="2593224" cy="1244747"/>
      </dsp:txXfrm>
    </dsp:sp>
    <dsp:sp modelId="{38945C74-1D7B-DE4D-A9F0-3993C84B42F4}">
      <dsp:nvSpPr>
        <dsp:cNvPr id="0" name=""/>
        <dsp:cNvSpPr/>
      </dsp:nvSpPr>
      <dsp:spPr>
        <a:xfrm>
          <a:off x="5602005" y="540467"/>
          <a:ext cx="2593224" cy="3111869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Organize results by keywords, citations, or key insights.</a:t>
          </a:r>
        </a:p>
      </dsp:txBody>
      <dsp:txXfrm>
        <a:off x="5602005" y="1785215"/>
        <a:ext cx="2593224" cy="1867121"/>
      </dsp:txXfrm>
    </dsp:sp>
    <dsp:sp modelId="{183DDC7C-2ECF-1F4E-9B50-5632F858DD0D}">
      <dsp:nvSpPr>
        <dsp:cNvPr id="0" name=""/>
        <dsp:cNvSpPr/>
      </dsp:nvSpPr>
      <dsp:spPr>
        <a:xfrm>
          <a:off x="5602005" y="5404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03</a:t>
          </a:r>
        </a:p>
      </dsp:txBody>
      <dsp:txXfrm>
        <a:off x="5602005" y="540467"/>
        <a:ext cx="2593224" cy="12447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86E82-5A66-6E4A-811E-280B799F5C09}">
      <dsp:nvSpPr>
        <dsp:cNvPr id="0" name=""/>
        <dsp:cNvSpPr/>
      </dsp:nvSpPr>
      <dsp:spPr>
        <a:xfrm>
          <a:off x="0" y="303555"/>
          <a:ext cx="2561209" cy="358569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682" tIns="330200" rIns="1996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Implement pagination to retrieve more results.</a:t>
          </a:r>
        </a:p>
      </dsp:txBody>
      <dsp:txXfrm>
        <a:off x="0" y="1666119"/>
        <a:ext cx="2561209" cy="2151416"/>
      </dsp:txXfrm>
    </dsp:sp>
    <dsp:sp modelId="{13FA563C-FF75-2A4E-9818-CBACE08FD97B}">
      <dsp:nvSpPr>
        <dsp:cNvPr id="0" name=""/>
        <dsp:cNvSpPr/>
      </dsp:nvSpPr>
      <dsp:spPr>
        <a:xfrm>
          <a:off x="742750" y="662125"/>
          <a:ext cx="1075708" cy="10757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66" tIns="12700" rIns="838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0284" y="819659"/>
        <a:ext cx="760640" cy="760640"/>
      </dsp:txXfrm>
    </dsp:sp>
    <dsp:sp modelId="{79D79265-4C56-884F-834D-0F1AE5D5B8E0}">
      <dsp:nvSpPr>
        <dsp:cNvPr id="0" name=""/>
        <dsp:cNvSpPr/>
      </dsp:nvSpPr>
      <dsp:spPr>
        <a:xfrm>
          <a:off x="0" y="3889177"/>
          <a:ext cx="2561209" cy="72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C576C-973B-7447-943F-CFBB7441803D}">
      <dsp:nvSpPr>
        <dsp:cNvPr id="0" name=""/>
        <dsp:cNvSpPr/>
      </dsp:nvSpPr>
      <dsp:spPr>
        <a:xfrm>
          <a:off x="2817330" y="303555"/>
          <a:ext cx="2561209" cy="3585693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682" tIns="330200" rIns="1996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Enhance summarization with domain-specific models.</a:t>
          </a:r>
        </a:p>
      </dsp:txBody>
      <dsp:txXfrm>
        <a:off x="2817330" y="1666119"/>
        <a:ext cx="2561209" cy="2151416"/>
      </dsp:txXfrm>
    </dsp:sp>
    <dsp:sp modelId="{B167A5E7-B03C-2A4E-9704-87ACBA637F32}">
      <dsp:nvSpPr>
        <dsp:cNvPr id="0" name=""/>
        <dsp:cNvSpPr/>
      </dsp:nvSpPr>
      <dsp:spPr>
        <a:xfrm>
          <a:off x="3560081" y="662125"/>
          <a:ext cx="1075708" cy="1075708"/>
        </a:xfrm>
        <a:prstGeom prst="ellipse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66" tIns="12700" rIns="838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717615" y="819659"/>
        <a:ext cx="760640" cy="760640"/>
      </dsp:txXfrm>
    </dsp:sp>
    <dsp:sp modelId="{9BBA2F4F-9B84-1F46-8CD3-891BFB6DB86C}">
      <dsp:nvSpPr>
        <dsp:cNvPr id="0" name=""/>
        <dsp:cNvSpPr/>
      </dsp:nvSpPr>
      <dsp:spPr>
        <a:xfrm>
          <a:off x="2817330" y="3889177"/>
          <a:ext cx="2561209" cy="72"/>
        </a:xfrm>
        <a:prstGeom prst="rect">
          <a:avLst/>
        </a:prstGeom>
        <a:solidFill>
          <a:schemeClr val="accent2">
            <a:hueOff val="2808912"/>
            <a:satOff val="-3503"/>
            <a:lumOff val="824"/>
            <a:alphaOff val="0"/>
          </a:schemeClr>
        </a:solidFill>
        <a:ln w="25400" cap="flat" cmpd="sng" algn="ctr">
          <a:solidFill>
            <a:schemeClr val="accent2">
              <a:hueOff val="2808912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BAEBB-7559-9442-8BA5-779E25AADE52}">
      <dsp:nvSpPr>
        <dsp:cNvPr id="0" name=""/>
        <dsp:cNvSpPr/>
      </dsp:nvSpPr>
      <dsp:spPr>
        <a:xfrm>
          <a:off x="5634661" y="303555"/>
          <a:ext cx="2561209" cy="3585693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682" tIns="330200" rIns="1996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Add multilingual support.</a:t>
          </a:r>
        </a:p>
      </dsp:txBody>
      <dsp:txXfrm>
        <a:off x="5634661" y="1666119"/>
        <a:ext cx="2561209" cy="2151416"/>
      </dsp:txXfrm>
    </dsp:sp>
    <dsp:sp modelId="{5ECF19AD-B641-5F40-8ED5-6E017474980D}">
      <dsp:nvSpPr>
        <dsp:cNvPr id="0" name=""/>
        <dsp:cNvSpPr/>
      </dsp:nvSpPr>
      <dsp:spPr>
        <a:xfrm>
          <a:off x="6377412" y="662125"/>
          <a:ext cx="1075708" cy="1075708"/>
        </a:xfrm>
        <a:prstGeom prst="ellipse">
          <a:avLst/>
        </a:prstGeom>
        <a:solidFill>
          <a:schemeClr val="accent2">
            <a:hueOff val="3745216"/>
            <a:satOff val="-4671"/>
            <a:lumOff val="1098"/>
            <a:alphaOff val="0"/>
          </a:schemeClr>
        </a:solidFill>
        <a:ln w="25400" cap="flat" cmpd="sng" algn="ctr">
          <a:solidFill>
            <a:schemeClr val="accent2">
              <a:hueOff val="3745216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66" tIns="12700" rIns="838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534946" y="819659"/>
        <a:ext cx="760640" cy="760640"/>
      </dsp:txXfrm>
    </dsp:sp>
    <dsp:sp modelId="{E0FF5949-A77B-8848-A869-2336E41C2877}">
      <dsp:nvSpPr>
        <dsp:cNvPr id="0" name=""/>
        <dsp:cNvSpPr/>
      </dsp:nvSpPr>
      <dsp:spPr>
        <a:xfrm>
          <a:off x="5634661" y="3889177"/>
          <a:ext cx="2561209" cy="72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D3280-0437-364C-B2DF-60482735E612}">
      <dsp:nvSpPr>
        <dsp:cNvPr id="0" name=""/>
        <dsp:cNvSpPr/>
      </dsp:nvSpPr>
      <dsp:spPr>
        <a:xfrm>
          <a:off x="0" y="32252"/>
          <a:ext cx="8195871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The project automates research with multiple agents.</a:t>
          </a:r>
        </a:p>
      </dsp:txBody>
      <dsp:txXfrm>
        <a:off x="64083" y="96335"/>
        <a:ext cx="8067705" cy="1184574"/>
      </dsp:txXfrm>
    </dsp:sp>
    <dsp:sp modelId="{61071796-6B54-C24F-855B-DC4ED6D24CCF}">
      <dsp:nvSpPr>
        <dsp:cNvPr id="0" name=""/>
        <dsp:cNvSpPr/>
      </dsp:nvSpPr>
      <dsp:spPr>
        <a:xfrm>
          <a:off x="0" y="1440032"/>
          <a:ext cx="8195871" cy="131274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Easily scalable by adding more sources and enhancing summarization models.</a:t>
          </a:r>
        </a:p>
      </dsp:txBody>
      <dsp:txXfrm>
        <a:off x="64083" y="1504115"/>
        <a:ext cx="8067705" cy="1184574"/>
      </dsp:txXfrm>
    </dsp:sp>
    <dsp:sp modelId="{F78B5F04-F06C-1D44-B8CE-77FE543414B2}">
      <dsp:nvSpPr>
        <dsp:cNvPr id="0" name=""/>
        <dsp:cNvSpPr/>
      </dsp:nvSpPr>
      <dsp:spPr>
        <a:xfrm>
          <a:off x="0" y="2847812"/>
          <a:ext cx="8195871" cy="131274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Future improvements include pagination, multilingual support, and more sources.</a:t>
          </a:r>
        </a:p>
      </dsp:txBody>
      <dsp:txXfrm>
        <a:off x="64083" y="2911895"/>
        <a:ext cx="8067705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Multi-Agent Research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/>
              <a:t>Automating research tasks using multiple agents for searching, summarizing, and organizing.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- Search for articles using multiple APIs (e.g., SerpAPI, Google).</a:t>
            </a:r>
          </a:p>
          <a:p>
            <a:r>
              <a:rPr lang="en-US" sz="1700"/>
              <a:t>- Summarize content using the T5 model from Hugging Face.</a:t>
            </a:r>
          </a:p>
          <a:p>
            <a:r>
              <a:rPr lang="en-US" sz="1700"/>
              <a:t>- Organize results into structured bullet points.</a:t>
            </a:r>
          </a:p>
          <a:p>
            <a:r>
              <a:rPr lang="en-US" sz="1700"/>
              <a:t>- Provides an interactive interface via Streamlit.</a:t>
            </a:r>
          </a:p>
          <a:p>
            <a:endParaRPr lang="en-US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33D2D1-C538-5BD0-ACB4-FB7053ADE6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25639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Scalability &amp; Extensibility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15E6CF-2311-87A2-DDCC-77F86EF2C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71449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Future Improvements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769A39B-AF9C-ED39-A709-E6F0E138A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0865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39959BB-549D-5CFC-6890-B9D4DD73FB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3557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217</Words>
  <Application>Microsoft Macintosh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Multi-Agent Research Assistant</vt:lpstr>
      <vt:lpstr>Project Overview</vt:lpstr>
      <vt:lpstr>How It Works</vt:lpstr>
      <vt:lpstr>Scalability &amp; Extensibility</vt:lpstr>
      <vt:lpstr>Future Improvements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조성빈 조</cp:lastModifiedBy>
  <cp:revision>2</cp:revision>
  <dcterms:created xsi:type="dcterms:W3CDTF">2013-01-27T09:14:16Z</dcterms:created>
  <dcterms:modified xsi:type="dcterms:W3CDTF">2024-12-18T04:07:16Z</dcterms:modified>
  <cp:category/>
</cp:coreProperties>
</file>