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6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4EC991-8FF2-4FD2-BB2C-8F3A63BB9542}" v="4" dt="2024-11-18T06:04:42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suriya" userId="d5b93ab706f65821" providerId="LiveId" clId="{B94EC991-8FF2-4FD2-BB2C-8F3A63BB9542}"/>
    <pc:docChg chg="custSel modSld modMainMaster">
      <pc:chgData name="s suriya" userId="d5b93ab706f65821" providerId="LiveId" clId="{B94EC991-8FF2-4FD2-BB2C-8F3A63BB9542}" dt="2024-11-18T06:04:42.889" v="5" actId="20577"/>
      <pc:docMkLst>
        <pc:docMk/>
      </pc:docMkLst>
      <pc:sldChg chg="modTransition">
        <pc:chgData name="s suriya" userId="d5b93ab706f65821" providerId="LiveId" clId="{B94EC991-8FF2-4FD2-BB2C-8F3A63BB9542}" dt="2024-11-17T09:21:21.477" v="2"/>
        <pc:sldMkLst>
          <pc:docMk/>
          <pc:sldMk cId="284698256" sldId="256"/>
        </pc:sldMkLst>
      </pc:sldChg>
      <pc:sldChg chg="modTransition">
        <pc:chgData name="s suriya" userId="d5b93ab706f65821" providerId="LiveId" clId="{B94EC991-8FF2-4FD2-BB2C-8F3A63BB9542}" dt="2024-11-17T09:21:21.477" v="2"/>
        <pc:sldMkLst>
          <pc:docMk/>
          <pc:sldMk cId="1573063580" sldId="258"/>
        </pc:sldMkLst>
      </pc:sldChg>
      <pc:sldChg chg="modTransition">
        <pc:chgData name="s suriya" userId="d5b93ab706f65821" providerId="LiveId" clId="{B94EC991-8FF2-4FD2-BB2C-8F3A63BB9542}" dt="2024-11-17T09:21:21.477" v="2"/>
        <pc:sldMkLst>
          <pc:docMk/>
          <pc:sldMk cId="1369224662" sldId="260"/>
        </pc:sldMkLst>
      </pc:sldChg>
      <pc:sldChg chg="modTransition">
        <pc:chgData name="s suriya" userId="d5b93ab706f65821" providerId="LiveId" clId="{B94EC991-8FF2-4FD2-BB2C-8F3A63BB9542}" dt="2024-11-17T09:21:21.477" v="2"/>
        <pc:sldMkLst>
          <pc:docMk/>
          <pc:sldMk cId="1130681675" sldId="261"/>
        </pc:sldMkLst>
      </pc:sldChg>
      <pc:sldChg chg="modTransition">
        <pc:chgData name="s suriya" userId="d5b93ab706f65821" providerId="LiveId" clId="{B94EC991-8FF2-4FD2-BB2C-8F3A63BB9542}" dt="2024-11-17T09:21:21.477" v="2"/>
        <pc:sldMkLst>
          <pc:docMk/>
          <pc:sldMk cId="4017201561" sldId="262"/>
        </pc:sldMkLst>
      </pc:sldChg>
      <pc:sldChg chg="modTransition">
        <pc:chgData name="s suriya" userId="d5b93ab706f65821" providerId="LiveId" clId="{B94EC991-8FF2-4FD2-BB2C-8F3A63BB9542}" dt="2024-11-17T09:21:21.477" v="2"/>
        <pc:sldMkLst>
          <pc:docMk/>
          <pc:sldMk cId="1763682615" sldId="263"/>
        </pc:sldMkLst>
      </pc:sldChg>
      <pc:sldChg chg="modTransition">
        <pc:chgData name="s suriya" userId="d5b93ab706f65821" providerId="LiveId" clId="{B94EC991-8FF2-4FD2-BB2C-8F3A63BB9542}" dt="2024-11-17T09:21:21.477" v="2"/>
        <pc:sldMkLst>
          <pc:docMk/>
          <pc:sldMk cId="4122367695" sldId="264"/>
        </pc:sldMkLst>
      </pc:sldChg>
      <pc:sldChg chg="addSp delSp modSp mod modTransition">
        <pc:chgData name="s suriya" userId="d5b93ab706f65821" providerId="LiveId" clId="{B94EC991-8FF2-4FD2-BB2C-8F3A63BB9542}" dt="2024-11-18T06:04:42.889" v="5" actId="20577"/>
        <pc:sldMkLst>
          <pc:docMk/>
          <pc:sldMk cId="3802487723" sldId="265"/>
        </pc:sldMkLst>
        <pc:graphicFrameChg chg="mod">
          <ac:chgData name="s suriya" userId="d5b93ab706f65821" providerId="LiveId" clId="{B94EC991-8FF2-4FD2-BB2C-8F3A63BB9542}" dt="2024-11-18T06:04:42.889" v="5" actId="20577"/>
          <ac:graphicFrameMkLst>
            <pc:docMk/>
            <pc:sldMk cId="3802487723" sldId="265"/>
            <ac:graphicFrameMk id="1052" creationId="{B8653E74-406C-3961-F674-701563E702A0}"/>
          </ac:graphicFrameMkLst>
        </pc:graphicFrameChg>
        <pc:picChg chg="add del mod">
          <ac:chgData name="s suriya" userId="d5b93ab706f65821" providerId="LiveId" clId="{B94EC991-8FF2-4FD2-BB2C-8F3A63BB9542}" dt="2024-11-17T09:20:10.512" v="1" actId="478"/>
          <ac:picMkLst>
            <pc:docMk/>
            <pc:sldMk cId="3802487723" sldId="265"/>
            <ac:picMk id="4" creationId="{E580363C-40BB-3A77-23EC-550E4B867867}"/>
          </ac:picMkLst>
        </pc:picChg>
      </pc:sldChg>
      <pc:sldChg chg="modTransition">
        <pc:chgData name="s suriya" userId="d5b93ab706f65821" providerId="LiveId" clId="{B94EC991-8FF2-4FD2-BB2C-8F3A63BB9542}" dt="2024-11-17T09:21:21.477" v="2"/>
        <pc:sldMkLst>
          <pc:docMk/>
          <pc:sldMk cId="3786089859" sldId="266"/>
        </pc:sldMkLst>
      </pc:sldChg>
      <pc:sldMasterChg chg="modTransition modSldLayout">
        <pc:chgData name="s suriya" userId="d5b93ab706f65821" providerId="LiveId" clId="{B94EC991-8FF2-4FD2-BB2C-8F3A63BB9542}" dt="2024-11-17T09:21:21.477" v="2"/>
        <pc:sldMasterMkLst>
          <pc:docMk/>
          <pc:sldMasterMk cId="3985730853" sldId="2147483648"/>
        </pc:sldMasterMkLst>
        <pc:sldLayoutChg chg="modTransition">
          <pc:chgData name="s suriya" userId="d5b93ab706f65821" providerId="LiveId" clId="{B94EC991-8FF2-4FD2-BB2C-8F3A63BB9542}" dt="2024-11-17T09:21:21.477" v="2"/>
          <pc:sldLayoutMkLst>
            <pc:docMk/>
            <pc:sldMasterMk cId="3985730853" sldId="2147483648"/>
            <pc:sldLayoutMk cId="121384004" sldId="2147483649"/>
          </pc:sldLayoutMkLst>
        </pc:sldLayoutChg>
        <pc:sldLayoutChg chg="modTransition">
          <pc:chgData name="s suriya" userId="d5b93ab706f65821" providerId="LiveId" clId="{B94EC991-8FF2-4FD2-BB2C-8F3A63BB9542}" dt="2024-11-17T09:21:21.477" v="2"/>
          <pc:sldLayoutMkLst>
            <pc:docMk/>
            <pc:sldMasterMk cId="3985730853" sldId="2147483648"/>
            <pc:sldLayoutMk cId="2789263945" sldId="2147483650"/>
          </pc:sldLayoutMkLst>
        </pc:sldLayoutChg>
        <pc:sldLayoutChg chg="modTransition">
          <pc:chgData name="s suriya" userId="d5b93ab706f65821" providerId="LiveId" clId="{B94EC991-8FF2-4FD2-BB2C-8F3A63BB9542}" dt="2024-11-17T09:21:21.477" v="2"/>
          <pc:sldLayoutMkLst>
            <pc:docMk/>
            <pc:sldMasterMk cId="3985730853" sldId="2147483648"/>
            <pc:sldLayoutMk cId="1854057890" sldId="2147483651"/>
          </pc:sldLayoutMkLst>
        </pc:sldLayoutChg>
        <pc:sldLayoutChg chg="modTransition">
          <pc:chgData name="s suriya" userId="d5b93ab706f65821" providerId="LiveId" clId="{B94EC991-8FF2-4FD2-BB2C-8F3A63BB9542}" dt="2024-11-17T09:21:21.477" v="2"/>
          <pc:sldLayoutMkLst>
            <pc:docMk/>
            <pc:sldMasterMk cId="3985730853" sldId="2147483648"/>
            <pc:sldLayoutMk cId="3494805126" sldId="2147483652"/>
          </pc:sldLayoutMkLst>
        </pc:sldLayoutChg>
        <pc:sldLayoutChg chg="modTransition">
          <pc:chgData name="s suriya" userId="d5b93ab706f65821" providerId="LiveId" clId="{B94EC991-8FF2-4FD2-BB2C-8F3A63BB9542}" dt="2024-11-17T09:21:21.477" v="2"/>
          <pc:sldLayoutMkLst>
            <pc:docMk/>
            <pc:sldMasterMk cId="3985730853" sldId="2147483648"/>
            <pc:sldLayoutMk cId="893055985" sldId="2147483653"/>
          </pc:sldLayoutMkLst>
        </pc:sldLayoutChg>
        <pc:sldLayoutChg chg="modTransition">
          <pc:chgData name="s suriya" userId="d5b93ab706f65821" providerId="LiveId" clId="{B94EC991-8FF2-4FD2-BB2C-8F3A63BB9542}" dt="2024-11-17T09:21:21.477" v="2"/>
          <pc:sldLayoutMkLst>
            <pc:docMk/>
            <pc:sldMasterMk cId="3985730853" sldId="2147483648"/>
            <pc:sldLayoutMk cId="3673012382" sldId="2147483654"/>
          </pc:sldLayoutMkLst>
        </pc:sldLayoutChg>
        <pc:sldLayoutChg chg="modTransition">
          <pc:chgData name="s suriya" userId="d5b93ab706f65821" providerId="LiveId" clId="{B94EC991-8FF2-4FD2-BB2C-8F3A63BB9542}" dt="2024-11-17T09:21:21.477" v="2"/>
          <pc:sldLayoutMkLst>
            <pc:docMk/>
            <pc:sldMasterMk cId="3985730853" sldId="2147483648"/>
            <pc:sldLayoutMk cId="3044015180" sldId="2147483655"/>
          </pc:sldLayoutMkLst>
        </pc:sldLayoutChg>
        <pc:sldLayoutChg chg="modTransition">
          <pc:chgData name="s suriya" userId="d5b93ab706f65821" providerId="LiveId" clId="{B94EC991-8FF2-4FD2-BB2C-8F3A63BB9542}" dt="2024-11-17T09:21:21.477" v="2"/>
          <pc:sldLayoutMkLst>
            <pc:docMk/>
            <pc:sldMasterMk cId="3985730853" sldId="2147483648"/>
            <pc:sldLayoutMk cId="2077722744" sldId="2147483656"/>
          </pc:sldLayoutMkLst>
        </pc:sldLayoutChg>
        <pc:sldLayoutChg chg="modTransition">
          <pc:chgData name="s suriya" userId="d5b93ab706f65821" providerId="LiveId" clId="{B94EC991-8FF2-4FD2-BB2C-8F3A63BB9542}" dt="2024-11-17T09:21:21.477" v="2"/>
          <pc:sldLayoutMkLst>
            <pc:docMk/>
            <pc:sldMasterMk cId="3985730853" sldId="2147483648"/>
            <pc:sldLayoutMk cId="166396965" sldId="2147483657"/>
          </pc:sldLayoutMkLst>
        </pc:sldLayoutChg>
        <pc:sldLayoutChg chg="modTransition">
          <pc:chgData name="s suriya" userId="d5b93ab706f65821" providerId="LiveId" clId="{B94EC991-8FF2-4FD2-BB2C-8F3A63BB9542}" dt="2024-11-17T09:21:21.477" v="2"/>
          <pc:sldLayoutMkLst>
            <pc:docMk/>
            <pc:sldMasterMk cId="3985730853" sldId="2147483648"/>
            <pc:sldLayoutMk cId="3203717501" sldId="2147483658"/>
          </pc:sldLayoutMkLst>
        </pc:sldLayoutChg>
        <pc:sldLayoutChg chg="modTransition">
          <pc:chgData name="s suriya" userId="d5b93ab706f65821" providerId="LiveId" clId="{B94EC991-8FF2-4FD2-BB2C-8F3A63BB9542}" dt="2024-11-17T09:21:21.477" v="2"/>
          <pc:sldLayoutMkLst>
            <pc:docMk/>
            <pc:sldMasterMk cId="3985730853" sldId="2147483648"/>
            <pc:sldLayoutMk cId="3749427045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092E2-704C-469B-B1DD-B07D0885D185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99A35A-94FC-4DC3-B6C2-1639ED710F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Cart price react</a:t>
          </a:r>
          <a:endParaRPr lang="en-US"/>
        </a:p>
      </dgm:t>
    </dgm:pt>
    <dgm:pt modelId="{EDBC3416-6966-4902-BD28-42ECEDE82FF7}" type="parTrans" cxnId="{BF340AA2-0117-47B3-AA3B-FFEE9875A5EC}">
      <dgm:prSet/>
      <dgm:spPr/>
      <dgm:t>
        <a:bodyPr/>
        <a:lstStyle/>
        <a:p>
          <a:endParaRPr lang="en-US"/>
        </a:p>
      </dgm:t>
    </dgm:pt>
    <dgm:pt modelId="{20323924-6796-4BA9-89CF-3EDE0047B0DD}" type="sibTrans" cxnId="{BF340AA2-0117-47B3-AA3B-FFEE9875A5EC}">
      <dgm:prSet/>
      <dgm:spPr/>
      <dgm:t>
        <a:bodyPr/>
        <a:lstStyle/>
        <a:p>
          <a:endParaRPr lang="en-US"/>
        </a:p>
      </dgm:t>
    </dgm:pt>
    <dgm:pt modelId="{429E37C0-CC71-4E86-A661-80455B0037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Team members:-</a:t>
          </a:r>
          <a:endParaRPr lang="en-US"/>
        </a:p>
      </dgm:t>
    </dgm:pt>
    <dgm:pt modelId="{90EEEF71-36B4-42C5-A734-91795985C7A2}" type="parTrans" cxnId="{F0E44B25-FFE1-4202-8F65-13CD530CA638}">
      <dgm:prSet/>
      <dgm:spPr/>
      <dgm:t>
        <a:bodyPr/>
        <a:lstStyle/>
        <a:p>
          <a:endParaRPr lang="en-US"/>
        </a:p>
      </dgm:t>
    </dgm:pt>
    <dgm:pt modelId="{935AC478-DC09-4F26-B777-0A372C06B9A1}" type="sibTrans" cxnId="{F0E44B25-FFE1-4202-8F65-13CD530CA638}">
      <dgm:prSet/>
      <dgm:spPr/>
      <dgm:t>
        <a:bodyPr/>
        <a:lstStyle/>
        <a:p>
          <a:endParaRPr lang="en-US"/>
        </a:p>
      </dgm:t>
    </dgm:pt>
    <dgm:pt modelId="{F76D160E-81FD-4737-A607-CFAE43D859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Ramya</a:t>
          </a:r>
        </a:p>
      </dgm:t>
    </dgm:pt>
    <dgm:pt modelId="{34939B10-13A8-4F50-9F8B-094777F99244}" type="parTrans" cxnId="{F34C30E1-542F-49F6-A88B-7F53DC446657}">
      <dgm:prSet/>
      <dgm:spPr/>
      <dgm:t>
        <a:bodyPr/>
        <a:lstStyle/>
        <a:p>
          <a:endParaRPr lang="en-US"/>
        </a:p>
      </dgm:t>
    </dgm:pt>
    <dgm:pt modelId="{421476EA-9AEB-4B4D-9710-40F90BBE9E52}" type="sibTrans" cxnId="{F34C30E1-542F-49F6-A88B-7F53DC446657}">
      <dgm:prSet/>
      <dgm:spPr/>
      <dgm:t>
        <a:bodyPr/>
        <a:lstStyle/>
        <a:p>
          <a:endParaRPr lang="en-US"/>
        </a:p>
      </dgm:t>
    </dgm:pt>
    <dgm:pt modelId="{567A5327-BAF4-4A65-B785-D7240CB25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 Raveena</a:t>
          </a:r>
        </a:p>
      </dgm:t>
    </dgm:pt>
    <dgm:pt modelId="{08B714CF-F7A5-4C3C-BFF8-5BFC312BBA35}" type="parTrans" cxnId="{77476184-090E-4419-824A-A2BA3A3B067F}">
      <dgm:prSet/>
      <dgm:spPr/>
      <dgm:t>
        <a:bodyPr/>
        <a:lstStyle/>
        <a:p>
          <a:endParaRPr lang="en-US"/>
        </a:p>
      </dgm:t>
    </dgm:pt>
    <dgm:pt modelId="{C635BFFF-656B-478D-885D-4BBA0F55FA3C}" type="sibTrans" cxnId="{77476184-090E-4419-824A-A2BA3A3B067F}">
      <dgm:prSet/>
      <dgm:spPr/>
      <dgm:t>
        <a:bodyPr/>
        <a:lstStyle/>
        <a:p>
          <a:endParaRPr lang="en-US"/>
        </a:p>
      </dgm:t>
    </dgm:pt>
    <dgm:pt modelId="{1D0DD42B-F7F4-4115-8F16-75D6645F13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      Soundarya</a:t>
          </a:r>
        </a:p>
      </dgm:t>
    </dgm:pt>
    <dgm:pt modelId="{6B1F505B-E55D-4163-B7A4-E3C6362A1EF5}" type="parTrans" cxnId="{3F23A626-21D9-47C0-89DE-2BE0FB73C43F}">
      <dgm:prSet/>
      <dgm:spPr/>
      <dgm:t>
        <a:bodyPr/>
        <a:lstStyle/>
        <a:p>
          <a:endParaRPr lang="en-US"/>
        </a:p>
      </dgm:t>
    </dgm:pt>
    <dgm:pt modelId="{54466AB2-799D-46D4-A274-BD8373BC7025}" type="sibTrans" cxnId="{3F23A626-21D9-47C0-89DE-2BE0FB73C43F}">
      <dgm:prSet/>
      <dgm:spPr/>
      <dgm:t>
        <a:bodyPr/>
        <a:lstStyle/>
        <a:p>
          <a:endParaRPr lang="en-US"/>
        </a:p>
      </dgm:t>
    </dgm:pt>
    <dgm:pt modelId="{F9BD03B0-016B-4EDC-BD28-11C02DF6BC10}" type="pres">
      <dgm:prSet presAssocID="{6E2092E2-704C-469B-B1DD-B07D0885D185}" presName="root" presStyleCnt="0">
        <dgm:presLayoutVars>
          <dgm:dir/>
          <dgm:resizeHandles val="exact"/>
        </dgm:presLayoutVars>
      </dgm:prSet>
      <dgm:spPr/>
    </dgm:pt>
    <dgm:pt modelId="{3342D706-9545-45C3-AF83-94A5D7B6E37A}" type="pres">
      <dgm:prSet presAssocID="{F599A35A-94FC-4DC3-B6C2-1639ED710FC0}" presName="compNode" presStyleCnt="0"/>
      <dgm:spPr/>
    </dgm:pt>
    <dgm:pt modelId="{9320540C-736E-4F11-911F-5A26FB94534B}" type="pres">
      <dgm:prSet presAssocID="{F599A35A-94FC-4DC3-B6C2-1639ED710F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7FAA8EB-8884-4076-B3DA-3103CCE7E5C8}" type="pres">
      <dgm:prSet presAssocID="{F599A35A-94FC-4DC3-B6C2-1639ED710FC0}" presName="iconSpace" presStyleCnt="0"/>
      <dgm:spPr/>
    </dgm:pt>
    <dgm:pt modelId="{E1BBC0A3-320D-4DCA-BD19-28D50F3C1EF2}" type="pres">
      <dgm:prSet presAssocID="{F599A35A-94FC-4DC3-B6C2-1639ED710FC0}" presName="parTx" presStyleLbl="revTx" presStyleIdx="0" presStyleCnt="4">
        <dgm:presLayoutVars>
          <dgm:chMax val="0"/>
          <dgm:chPref val="0"/>
        </dgm:presLayoutVars>
      </dgm:prSet>
      <dgm:spPr/>
    </dgm:pt>
    <dgm:pt modelId="{2813A63D-C73D-4E0D-BBF5-0E958F7B5667}" type="pres">
      <dgm:prSet presAssocID="{F599A35A-94FC-4DC3-B6C2-1639ED710FC0}" presName="txSpace" presStyleCnt="0"/>
      <dgm:spPr/>
    </dgm:pt>
    <dgm:pt modelId="{C4374883-69EA-478D-8215-C5C189B84895}" type="pres">
      <dgm:prSet presAssocID="{F599A35A-94FC-4DC3-B6C2-1639ED710FC0}" presName="desTx" presStyleLbl="revTx" presStyleIdx="1" presStyleCnt="4">
        <dgm:presLayoutVars/>
      </dgm:prSet>
      <dgm:spPr/>
    </dgm:pt>
    <dgm:pt modelId="{D622D40B-2537-4321-AE2B-84A2E3193073}" type="pres">
      <dgm:prSet presAssocID="{20323924-6796-4BA9-89CF-3EDE0047B0DD}" presName="sibTrans" presStyleCnt="0"/>
      <dgm:spPr/>
    </dgm:pt>
    <dgm:pt modelId="{7D777CC4-8530-46DA-97FF-C8F4FD7A6EE9}" type="pres">
      <dgm:prSet presAssocID="{429E37C0-CC71-4E86-A661-80455B0037BF}" presName="compNode" presStyleCnt="0"/>
      <dgm:spPr/>
    </dgm:pt>
    <dgm:pt modelId="{1E61D733-1774-44B1-9975-F1BF071D3F54}" type="pres">
      <dgm:prSet presAssocID="{429E37C0-CC71-4E86-A661-80455B0037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0BE6782-4614-4330-8A7C-1B5642051448}" type="pres">
      <dgm:prSet presAssocID="{429E37C0-CC71-4E86-A661-80455B0037BF}" presName="iconSpace" presStyleCnt="0"/>
      <dgm:spPr/>
    </dgm:pt>
    <dgm:pt modelId="{227431CD-F178-4551-BAE3-F705356B4579}" type="pres">
      <dgm:prSet presAssocID="{429E37C0-CC71-4E86-A661-80455B0037BF}" presName="parTx" presStyleLbl="revTx" presStyleIdx="2" presStyleCnt="4">
        <dgm:presLayoutVars>
          <dgm:chMax val="0"/>
          <dgm:chPref val="0"/>
        </dgm:presLayoutVars>
      </dgm:prSet>
      <dgm:spPr/>
    </dgm:pt>
    <dgm:pt modelId="{2A174644-C57C-4A52-B162-5DB15830567E}" type="pres">
      <dgm:prSet presAssocID="{429E37C0-CC71-4E86-A661-80455B0037BF}" presName="txSpace" presStyleCnt="0"/>
      <dgm:spPr/>
    </dgm:pt>
    <dgm:pt modelId="{10AF524B-3D5F-408A-A8E4-714460EAD44B}" type="pres">
      <dgm:prSet presAssocID="{429E37C0-CC71-4E86-A661-80455B0037BF}" presName="desTx" presStyleLbl="revTx" presStyleIdx="3" presStyleCnt="4">
        <dgm:presLayoutVars/>
      </dgm:prSet>
      <dgm:spPr/>
    </dgm:pt>
  </dgm:ptLst>
  <dgm:cxnLst>
    <dgm:cxn modelId="{8EBD3023-62EE-439B-8BC6-14DE8CF9A23A}" type="presOf" srcId="{F599A35A-94FC-4DC3-B6C2-1639ED710FC0}" destId="{E1BBC0A3-320D-4DCA-BD19-28D50F3C1EF2}" srcOrd="0" destOrd="0" presId="urn:microsoft.com/office/officeart/2018/5/layout/CenteredIconLabelDescriptionList"/>
    <dgm:cxn modelId="{F0E44B25-FFE1-4202-8F65-13CD530CA638}" srcId="{6E2092E2-704C-469B-B1DD-B07D0885D185}" destId="{429E37C0-CC71-4E86-A661-80455B0037BF}" srcOrd="1" destOrd="0" parTransId="{90EEEF71-36B4-42C5-A734-91795985C7A2}" sibTransId="{935AC478-DC09-4F26-B777-0A372C06B9A1}"/>
    <dgm:cxn modelId="{3F23A626-21D9-47C0-89DE-2BE0FB73C43F}" srcId="{429E37C0-CC71-4E86-A661-80455B0037BF}" destId="{1D0DD42B-F7F4-4115-8F16-75D6645F1398}" srcOrd="2" destOrd="0" parTransId="{6B1F505B-E55D-4163-B7A4-E3C6362A1EF5}" sibTransId="{54466AB2-799D-46D4-A274-BD8373BC7025}"/>
    <dgm:cxn modelId="{93125A29-AC70-450A-A368-29BFC690C0DB}" type="presOf" srcId="{429E37C0-CC71-4E86-A661-80455B0037BF}" destId="{227431CD-F178-4551-BAE3-F705356B4579}" srcOrd="0" destOrd="0" presId="urn:microsoft.com/office/officeart/2018/5/layout/CenteredIconLabelDescriptionList"/>
    <dgm:cxn modelId="{ACFD852A-D45A-4095-A86E-B9B9A50C2902}" type="presOf" srcId="{1D0DD42B-F7F4-4115-8F16-75D6645F1398}" destId="{10AF524B-3D5F-408A-A8E4-714460EAD44B}" srcOrd="0" destOrd="2" presId="urn:microsoft.com/office/officeart/2018/5/layout/CenteredIconLabelDescriptionList"/>
    <dgm:cxn modelId="{C0959A63-F8D3-40CD-AA33-9C3FDAEEDC38}" type="presOf" srcId="{6E2092E2-704C-469B-B1DD-B07D0885D185}" destId="{F9BD03B0-016B-4EDC-BD28-11C02DF6BC10}" srcOrd="0" destOrd="0" presId="urn:microsoft.com/office/officeart/2018/5/layout/CenteredIconLabelDescriptionList"/>
    <dgm:cxn modelId="{77476184-090E-4419-824A-A2BA3A3B067F}" srcId="{429E37C0-CC71-4E86-A661-80455B0037BF}" destId="{567A5327-BAF4-4A65-B785-D7240CB254E6}" srcOrd="1" destOrd="0" parTransId="{08B714CF-F7A5-4C3C-BFF8-5BFC312BBA35}" sibTransId="{C635BFFF-656B-478D-885D-4BBA0F55FA3C}"/>
    <dgm:cxn modelId="{BF340AA2-0117-47B3-AA3B-FFEE9875A5EC}" srcId="{6E2092E2-704C-469B-B1DD-B07D0885D185}" destId="{F599A35A-94FC-4DC3-B6C2-1639ED710FC0}" srcOrd="0" destOrd="0" parTransId="{EDBC3416-6966-4902-BD28-42ECEDE82FF7}" sibTransId="{20323924-6796-4BA9-89CF-3EDE0047B0DD}"/>
    <dgm:cxn modelId="{5D4A1FA2-17A6-4DD4-9A0B-82F7FF28A79C}" type="presOf" srcId="{F76D160E-81FD-4737-A607-CFAE43D85963}" destId="{10AF524B-3D5F-408A-A8E4-714460EAD44B}" srcOrd="0" destOrd="0" presId="urn:microsoft.com/office/officeart/2018/5/layout/CenteredIconLabelDescriptionList"/>
    <dgm:cxn modelId="{FF0DE5C6-95AD-4463-8323-4035115EB6CD}" type="presOf" srcId="{567A5327-BAF4-4A65-B785-D7240CB254E6}" destId="{10AF524B-3D5F-408A-A8E4-714460EAD44B}" srcOrd="0" destOrd="1" presId="urn:microsoft.com/office/officeart/2018/5/layout/CenteredIconLabelDescriptionList"/>
    <dgm:cxn modelId="{F34C30E1-542F-49F6-A88B-7F53DC446657}" srcId="{429E37C0-CC71-4E86-A661-80455B0037BF}" destId="{F76D160E-81FD-4737-A607-CFAE43D85963}" srcOrd="0" destOrd="0" parTransId="{34939B10-13A8-4F50-9F8B-094777F99244}" sibTransId="{421476EA-9AEB-4B4D-9710-40F90BBE9E52}"/>
    <dgm:cxn modelId="{76DA0501-072E-4F88-B749-286D26255531}" type="presParOf" srcId="{F9BD03B0-016B-4EDC-BD28-11C02DF6BC10}" destId="{3342D706-9545-45C3-AF83-94A5D7B6E37A}" srcOrd="0" destOrd="0" presId="urn:microsoft.com/office/officeart/2018/5/layout/CenteredIconLabelDescriptionList"/>
    <dgm:cxn modelId="{88582330-840C-4B27-8F10-27BBB4291A5B}" type="presParOf" srcId="{3342D706-9545-45C3-AF83-94A5D7B6E37A}" destId="{9320540C-736E-4F11-911F-5A26FB94534B}" srcOrd="0" destOrd="0" presId="urn:microsoft.com/office/officeart/2018/5/layout/CenteredIconLabelDescriptionList"/>
    <dgm:cxn modelId="{98AB202D-25AF-4E01-87E3-C1B4E6DAD8BD}" type="presParOf" srcId="{3342D706-9545-45C3-AF83-94A5D7B6E37A}" destId="{C7FAA8EB-8884-4076-B3DA-3103CCE7E5C8}" srcOrd="1" destOrd="0" presId="urn:microsoft.com/office/officeart/2018/5/layout/CenteredIconLabelDescriptionList"/>
    <dgm:cxn modelId="{E1AF5B43-78DC-49E2-84EF-8A13A293DEE2}" type="presParOf" srcId="{3342D706-9545-45C3-AF83-94A5D7B6E37A}" destId="{E1BBC0A3-320D-4DCA-BD19-28D50F3C1EF2}" srcOrd="2" destOrd="0" presId="urn:microsoft.com/office/officeart/2018/5/layout/CenteredIconLabelDescriptionList"/>
    <dgm:cxn modelId="{610E3CF7-820B-4B26-B5E8-060F92034E39}" type="presParOf" srcId="{3342D706-9545-45C3-AF83-94A5D7B6E37A}" destId="{2813A63D-C73D-4E0D-BBF5-0E958F7B5667}" srcOrd="3" destOrd="0" presId="urn:microsoft.com/office/officeart/2018/5/layout/CenteredIconLabelDescriptionList"/>
    <dgm:cxn modelId="{6E31FD98-D4CA-4822-98B9-9F55ADE181E6}" type="presParOf" srcId="{3342D706-9545-45C3-AF83-94A5D7B6E37A}" destId="{C4374883-69EA-478D-8215-C5C189B84895}" srcOrd="4" destOrd="0" presId="urn:microsoft.com/office/officeart/2018/5/layout/CenteredIconLabelDescriptionList"/>
    <dgm:cxn modelId="{47FD9A6B-B455-440D-A592-5A328CF6F80C}" type="presParOf" srcId="{F9BD03B0-016B-4EDC-BD28-11C02DF6BC10}" destId="{D622D40B-2537-4321-AE2B-84A2E3193073}" srcOrd="1" destOrd="0" presId="urn:microsoft.com/office/officeart/2018/5/layout/CenteredIconLabelDescriptionList"/>
    <dgm:cxn modelId="{A96C095C-D1AE-40B0-A826-17ED3742C283}" type="presParOf" srcId="{F9BD03B0-016B-4EDC-BD28-11C02DF6BC10}" destId="{7D777CC4-8530-46DA-97FF-C8F4FD7A6EE9}" srcOrd="2" destOrd="0" presId="urn:microsoft.com/office/officeart/2018/5/layout/CenteredIconLabelDescriptionList"/>
    <dgm:cxn modelId="{C3913E6C-5844-4C52-A9B8-E1C16483B828}" type="presParOf" srcId="{7D777CC4-8530-46DA-97FF-C8F4FD7A6EE9}" destId="{1E61D733-1774-44B1-9975-F1BF071D3F54}" srcOrd="0" destOrd="0" presId="urn:microsoft.com/office/officeart/2018/5/layout/CenteredIconLabelDescriptionList"/>
    <dgm:cxn modelId="{6ACDB6AC-0333-450E-9A91-00F6F8D33147}" type="presParOf" srcId="{7D777CC4-8530-46DA-97FF-C8F4FD7A6EE9}" destId="{40BE6782-4614-4330-8A7C-1B5642051448}" srcOrd="1" destOrd="0" presId="urn:microsoft.com/office/officeart/2018/5/layout/CenteredIconLabelDescriptionList"/>
    <dgm:cxn modelId="{BE10EDF1-766A-420B-8A2E-0941BBA08F82}" type="presParOf" srcId="{7D777CC4-8530-46DA-97FF-C8F4FD7A6EE9}" destId="{227431CD-F178-4551-BAE3-F705356B4579}" srcOrd="2" destOrd="0" presId="urn:microsoft.com/office/officeart/2018/5/layout/CenteredIconLabelDescriptionList"/>
    <dgm:cxn modelId="{A8331A5B-C971-482A-B4C9-52BB718D50D8}" type="presParOf" srcId="{7D777CC4-8530-46DA-97FF-C8F4FD7A6EE9}" destId="{2A174644-C57C-4A52-B162-5DB15830567E}" srcOrd="3" destOrd="0" presId="urn:microsoft.com/office/officeart/2018/5/layout/CenteredIconLabelDescriptionList"/>
    <dgm:cxn modelId="{EBF3241C-F507-4804-B3A7-5EE3F3F06E08}" type="presParOf" srcId="{7D777CC4-8530-46DA-97FF-C8F4FD7A6EE9}" destId="{10AF524B-3D5F-408A-A8E4-714460EAD44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A643A-3EEA-42A7-BB9B-DB60A7FF6BE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CF5F5E-B14B-4903-8742-3ADEB8A9A20B}">
      <dgm:prSet/>
      <dgm:spPr/>
      <dgm:t>
        <a:bodyPr/>
        <a:lstStyle/>
        <a:p>
          <a:r>
            <a:rPr lang="en-US" b="1" dirty="0"/>
            <a:t>Setup a React App</a:t>
          </a:r>
          <a:r>
            <a:rPr lang="en-US" dirty="0"/>
            <a:t>:</a:t>
          </a:r>
        </a:p>
      </dgm:t>
    </dgm:pt>
    <dgm:pt modelId="{2E833F10-9218-426D-B403-33A093A881ED}" type="parTrans" cxnId="{96C3585B-D586-4E29-8807-B1B53CD3F1CC}">
      <dgm:prSet/>
      <dgm:spPr/>
      <dgm:t>
        <a:bodyPr/>
        <a:lstStyle/>
        <a:p>
          <a:endParaRPr lang="en-US"/>
        </a:p>
      </dgm:t>
    </dgm:pt>
    <dgm:pt modelId="{46F6DAE4-F11C-459C-A4E9-992B42A724E5}" type="sibTrans" cxnId="{96C3585B-D586-4E29-8807-B1B53CD3F1CC}">
      <dgm:prSet/>
      <dgm:spPr/>
      <dgm:t>
        <a:bodyPr/>
        <a:lstStyle/>
        <a:p>
          <a:endParaRPr lang="en-US"/>
        </a:p>
      </dgm:t>
    </dgm:pt>
    <dgm:pt modelId="{55892AF1-F595-4436-A5E2-3378F35FC459}">
      <dgm:prSet/>
      <dgm:spPr/>
      <dgm:t>
        <a:bodyPr/>
        <a:lstStyle/>
        <a:p>
          <a:r>
            <a:rPr lang="en-US" b="1"/>
            <a:t>Install Necessary Packages</a:t>
          </a:r>
          <a:r>
            <a:rPr lang="en-US"/>
            <a:t> (Optional):</a:t>
          </a:r>
        </a:p>
      </dgm:t>
    </dgm:pt>
    <dgm:pt modelId="{6CD6DF39-D624-42C0-93BE-2F88EF62274B}" type="parTrans" cxnId="{CB9B836C-6FA5-4553-A412-527CADFE0A67}">
      <dgm:prSet/>
      <dgm:spPr/>
      <dgm:t>
        <a:bodyPr/>
        <a:lstStyle/>
        <a:p>
          <a:endParaRPr lang="en-US"/>
        </a:p>
      </dgm:t>
    </dgm:pt>
    <dgm:pt modelId="{3EB034BD-7B6A-42C2-BE96-864D39C5929B}" type="sibTrans" cxnId="{CB9B836C-6FA5-4553-A412-527CADFE0A67}">
      <dgm:prSet/>
      <dgm:spPr/>
      <dgm:t>
        <a:bodyPr/>
        <a:lstStyle/>
        <a:p>
          <a:endParaRPr lang="en-US"/>
        </a:p>
      </dgm:t>
    </dgm:pt>
    <dgm:pt modelId="{868A21BC-AA09-49C9-922A-323E21FDE8BD}" type="pres">
      <dgm:prSet presAssocID="{4E9A643A-3EEA-42A7-BB9B-DB60A7FF6BE8}" presName="linear" presStyleCnt="0">
        <dgm:presLayoutVars>
          <dgm:animLvl val="lvl"/>
          <dgm:resizeHandles val="exact"/>
        </dgm:presLayoutVars>
      </dgm:prSet>
      <dgm:spPr/>
    </dgm:pt>
    <dgm:pt modelId="{4E17A6A2-39E1-45A4-B726-8C638B52B421}" type="pres">
      <dgm:prSet presAssocID="{76CF5F5E-B14B-4903-8742-3ADEB8A9A2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73FE5D-86CA-4BEA-86D9-D946309C024E}" type="pres">
      <dgm:prSet presAssocID="{46F6DAE4-F11C-459C-A4E9-992B42A724E5}" presName="spacer" presStyleCnt="0"/>
      <dgm:spPr/>
    </dgm:pt>
    <dgm:pt modelId="{98D467F1-657F-467E-BB35-A63B8615389C}" type="pres">
      <dgm:prSet presAssocID="{55892AF1-F595-4436-A5E2-3378F35FC45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44CDA3F-0017-437C-88BA-51F12FB8C15C}" type="presOf" srcId="{76CF5F5E-B14B-4903-8742-3ADEB8A9A20B}" destId="{4E17A6A2-39E1-45A4-B726-8C638B52B421}" srcOrd="0" destOrd="0" presId="urn:microsoft.com/office/officeart/2005/8/layout/vList2"/>
    <dgm:cxn modelId="{96C3585B-D586-4E29-8807-B1B53CD3F1CC}" srcId="{4E9A643A-3EEA-42A7-BB9B-DB60A7FF6BE8}" destId="{76CF5F5E-B14B-4903-8742-3ADEB8A9A20B}" srcOrd="0" destOrd="0" parTransId="{2E833F10-9218-426D-B403-33A093A881ED}" sibTransId="{46F6DAE4-F11C-459C-A4E9-992B42A724E5}"/>
    <dgm:cxn modelId="{CB9B836C-6FA5-4553-A412-527CADFE0A67}" srcId="{4E9A643A-3EEA-42A7-BB9B-DB60A7FF6BE8}" destId="{55892AF1-F595-4436-A5E2-3378F35FC459}" srcOrd="1" destOrd="0" parTransId="{6CD6DF39-D624-42C0-93BE-2F88EF62274B}" sibTransId="{3EB034BD-7B6A-42C2-BE96-864D39C5929B}"/>
    <dgm:cxn modelId="{FD27BCC5-3E39-434A-9C29-ED1B9CF58379}" type="presOf" srcId="{4E9A643A-3EEA-42A7-BB9B-DB60A7FF6BE8}" destId="{868A21BC-AA09-49C9-922A-323E21FDE8BD}" srcOrd="0" destOrd="0" presId="urn:microsoft.com/office/officeart/2005/8/layout/vList2"/>
    <dgm:cxn modelId="{1F938ED6-50B1-4D6C-900F-5F7552C65734}" type="presOf" srcId="{55892AF1-F595-4436-A5E2-3378F35FC459}" destId="{98D467F1-657F-467E-BB35-A63B8615389C}" srcOrd="0" destOrd="0" presId="urn:microsoft.com/office/officeart/2005/8/layout/vList2"/>
    <dgm:cxn modelId="{D3B2B028-4BEC-45C7-9986-6B2D40E22DCF}" type="presParOf" srcId="{868A21BC-AA09-49C9-922A-323E21FDE8BD}" destId="{4E17A6A2-39E1-45A4-B726-8C638B52B421}" srcOrd="0" destOrd="0" presId="urn:microsoft.com/office/officeart/2005/8/layout/vList2"/>
    <dgm:cxn modelId="{6675BC26-3818-40BF-9ADD-8571B8EB6667}" type="presParOf" srcId="{868A21BC-AA09-49C9-922A-323E21FDE8BD}" destId="{0373FE5D-86CA-4BEA-86D9-D946309C024E}" srcOrd="1" destOrd="0" presId="urn:microsoft.com/office/officeart/2005/8/layout/vList2"/>
    <dgm:cxn modelId="{40920D4B-1594-4065-9C68-055C45CBF1EF}" type="presParOf" srcId="{868A21BC-AA09-49C9-922A-323E21FDE8BD}" destId="{98D467F1-657F-467E-BB35-A63B8615389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ED3826-2EAA-4AAE-B4A5-B28872FAC0A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453549D-DE46-4D5E-B6E4-D5BFA6D6ADC8}">
      <dgm:prSet/>
      <dgm:spPr/>
      <dgm:t>
        <a:bodyPr/>
        <a:lstStyle/>
        <a:p>
          <a:r>
            <a:rPr lang="en-US" dirty="0"/>
            <a:t>.cart-price-slider {</a:t>
          </a:r>
        </a:p>
      </dgm:t>
    </dgm:pt>
    <dgm:pt modelId="{AE356C53-366C-4875-ACA0-5615830F96CF}" type="parTrans" cxnId="{3B13E1B7-3A0B-4BB2-B50C-9C006BF12F47}">
      <dgm:prSet/>
      <dgm:spPr/>
      <dgm:t>
        <a:bodyPr/>
        <a:lstStyle/>
        <a:p>
          <a:endParaRPr lang="en-US"/>
        </a:p>
      </dgm:t>
    </dgm:pt>
    <dgm:pt modelId="{F9993CB5-5A0D-47BF-ABFC-32A97339E0CF}" type="sibTrans" cxnId="{3B13E1B7-3A0B-4BB2-B50C-9C006BF12F47}">
      <dgm:prSet/>
      <dgm:spPr/>
      <dgm:t>
        <a:bodyPr/>
        <a:lstStyle/>
        <a:p>
          <a:endParaRPr lang="en-US"/>
        </a:p>
      </dgm:t>
    </dgm:pt>
    <dgm:pt modelId="{10D043BF-E9C3-4AE8-9C3D-B4B6C7EA4C6E}">
      <dgm:prSet/>
      <dgm:spPr/>
      <dgm:t>
        <a:bodyPr/>
        <a:lstStyle/>
        <a:p>
          <a:r>
            <a:rPr lang="en-US"/>
            <a:t>font-family: Arial, sans-serif;</a:t>
          </a:r>
        </a:p>
      </dgm:t>
    </dgm:pt>
    <dgm:pt modelId="{B89D4BA1-72AB-45E3-BEDA-C1C0A92E2195}" type="parTrans" cxnId="{5783D523-963B-4FD9-9528-7A1CDCFFF9BE}">
      <dgm:prSet/>
      <dgm:spPr/>
      <dgm:t>
        <a:bodyPr/>
        <a:lstStyle/>
        <a:p>
          <a:endParaRPr lang="en-US"/>
        </a:p>
      </dgm:t>
    </dgm:pt>
    <dgm:pt modelId="{FFA918F8-268F-450D-9A09-4EB1F45A46B7}" type="sibTrans" cxnId="{5783D523-963B-4FD9-9528-7A1CDCFFF9BE}">
      <dgm:prSet/>
      <dgm:spPr/>
      <dgm:t>
        <a:bodyPr/>
        <a:lstStyle/>
        <a:p>
          <a:endParaRPr lang="en-US"/>
        </a:p>
      </dgm:t>
    </dgm:pt>
    <dgm:pt modelId="{5C70A8D6-09E5-4877-A50F-12348C6D2F68}">
      <dgm:prSet/>
      <dgm:spPr/>
      <dgm:t>
        <a:bodyPr/>
        <a:lstStyle/>
        <a:p>
          <a:r>
            <a:rPr lang="en-US"/>
            <a:t>margin: 20px;</a:t>
          </a:r>
        </a:p>
      </dgm:t>
    </dgm:pt>
    <dgm:pt modelId="{7F00FD7B-5A49-446D-BCBD-1928EDBFDF4D}" type="parTrans" cxnId="{9D0E516F-42A3-45E8-AD25-630AC042CDC3}">
      <dgm:prSet/>
      <dgm:spPr/>
      <dgm:t>
        <a:bodyPr/>
        <a:lstStyle/>
        <a:p>
          <a:endParaRPr lang="en-US"/>
        </a:p>
      </dgm:t>
    </dgm:pt>
    <dgm:pt modelId="{CC22333B-17E2-4BBE-920A-35798888FF94}" type="sibTrans" cxnId="{9D0E516F-42A3-45E8-AD25-630AC042CDC3}">
      <dgm:prSet/>
      <dgm:spPr/>
      <dgm:t>
        <a:bodyPr/>
        <a:lstStyle/>
        <a:p>
          <a:endParaRPr lang="en-US"/>
        </a:p>
      </dgm:t>
    </dgm:pt>
    <dgm:pt modelId="{48CA89D2-5BAB-4C6D-B854-CB426367F28B}">
      <dgm:prSet/>
      <dgm:spPr/>
      <dgm:t>
        <a:bodyPr/>
        <a:lstStyle/>
        <a:p>
          <a:r>
            <a:rPr lang="en-US"/>
            <a:t>text-align: center;</a:t>
          </a:r>
        </a:p>
      </dgm:t>
    </dgm:pt>
    <dgm:pt modelId="{8E4D5CD0-1334-40B9-AF6F-4FC112DCF1EF}" type="parTrans" cxnId="{C1FDBFF2-C36A-4F59-888E-DBF58827026A}">
      <dgm:prSet/>
      <dgm:spPr/>
      <dgm:t>
        <a:bodyPr/>
        <a:lstStyle/>
        <a:p>
          <a:endParaRPr lang="en-US"/>
        </a:p>
      </dgm:t>
    </dgm:pt>
    <dgm:pt modelId="{55169F3A-8907-48E9-907B-CEA0FB983A31}" type="sibTrans" cxnId="{C1FDBFF2-C36A-4F59-888E-DBF58827026A}">
      <dgm:prSet/>
      <dgm:spPr/>
      <dgm:t>
        <a:bodyPr/>
        <a:lstStyle/>
        <a:p>
          <a:endParaRPr lang="en-US"/>
        </a:p>
      </dgm:t>
    </dgm:pt>
    <dgm:pt modelId="{460D53F5-F66E-4E82-A47B-F0976ED198ED}">
      <dgm:prSet/>
      <dgm:spPr/>
      <dgm:t>
        <a:bodyPr/>
        <a:lstStyle/>
        <a:p>
          <a:r>
            <a:rPr lang="en-US"/>
            <a:t>}</a:t>
          </a:r>
        </a:p>
      </dgm:t>
    </dgm:pt>
    <dgm:pt modelId="{D9AAE6A5-5468-41FB-A6E2-06FC454DB75F}" type="parTrans" cxnId="{66D0452B-BAA7-4AAC-BDE2-4581FECC9B75}">
      <dgm:prSet/>
      <dgm:spPr/>
      <dgm:t>
        <a:bodyPr/>
        <a:lstStyle/>
        <a:p>
          <a:endParaRPr lang="en-US"/>
        </a:p>
      </dgm:t>
    </dgm:pt>
    <dgm:pt modelId="{20B32615-A7B4-4A97-ACC3-7F1B9D70AB8C}" type="sibTrans" cxnId="{66D0452B-BAA7-4AAC-BDE2-4581FECC9B75}">
      <dgm:prSet/>
      <dgm:spPr/>
      <dgm:t>
        <a:bodyPr/>
        <a:lstStyle/>
        <a:p>
          <a:endParaRPr lang="en-US"/>
        </a:p>
      </dgm:t>
    </dgm:pt>
    <dgm:pt modelId="{8F9D4C0C-02E5-4CB0-A4FD-61ED37A24384}">
      <dgm:prSet/>
      <dgm:spPr/>
      <dgm:t>
        <a:bodyPr/>
        <a:lstStyle/>
        <a:p>
          <a:r>
            <a:rPr lang="en-US"/>
            <a:t>.slider-container {</a:t>
          </a:r>
        </a:p>
      </dgm:t>
    </dgm:pt>
    <dgm:pt modelId="{7B625F21-E887-48F7-9877-707289D81817}" type="parTrans" cxnId="{826ECA06-DF96-490C-9911-FA3E14FB005B}">
      <dgm:prSet/>
      <dgm:spPr/>
      <dgm:t>
        <a:bodyPr/>
        <a:lstStyle/>
        <a:p>
          <a:endParaRPr lang="en-US"/>
        </a:p>
      </dgm:t>
    </dgm:pt>
    <dgm:pt modelId="{7511D29E-9E2D-440E-ABCF-00867ABD4366}" type="sibTrans" cxnId="{826ECA06-DF96-490C-9911-FA3E14FB005B}">
      <dgm:prSet/>
      <dgm:spPr/>
      <dgm:t>
        <a:bodyPr/>
        <a:lstStyle/>
        <a:p>
          <a:endParaRPr lang="en-US"/>
        </a:p>
      </dgm:t>
    </dgm:pt>
    <dgm:pt modelId="{6CD67760-5CF6-4C1F-8489-D1B484EB2DFD}">
      <dgm:prSet/>
      <dgm:spPr/>
      <dgm:t>
        <a:bodyPr/>
        <a:lstStyle/>
        <a:p>
          <a:r>
            <a:rPr lang="en-US"/>
            <a:t>margin: 20px 0;</a:t>
          </a:r>
        </a:p>
      </dgm:t>
    </dgm:pt>
    <dgm:pt modelId="{48AFDE77-5647-4A43-8AF5-5D26E4F42BD8}" type="parTrans" cxnId="{76950261-D02D-4E87-B130-224ABBA9C185}">
      <dgm:prSet/>
      <dgm:spPr/>
      <dgm:t>
        <a:bodyPr/>
        <a:lstStyle/>
        <a:p>
          <a:endParaRPr lang="en-US"/>
        </a:p>
      </dgm:t>
    </dgm:pt>
    <dgm:pt modelId="{08BAFEEB-F1C5-40BA-B362-FCB72BBF7ECC}" type="sibTrans" cxnId="{76950261-D02D-4E87-B130-224ABBA9C185}">
      <dgm:prSet/>
      <dgm:spPr/>
      <dgm:t>
        <a:bodyPr/>
        <a:lstStyle/>
        <a:p>
          <a:endParaRPr lang="en-US"/>
        </a:p>
      </dgm:t>
    </dgm:pt>
    <dgm:pt modelId="{232E4A91-C352-4F34-8F6A-B98C732D3C94}">
      <dgm:prSet/>
      <dgm:spPr/>
      <dgm:t>
        <a:bodyPr/>
        <a:lstStyle/>
        <a:p>
          <a:r>
            <a:rPr lang="en-US"/>
            <a:t>}</a:t>
          </a:r>
        </a:p>
      </dgm:t>
    </dgm:pt>
    <dgm:pt modelId="{8C329390-CE71-42E0-96B9-0BB14531C11A}" type="parTrans" cxnId="{57A018BA-1A80-4B49-B95D-28CC17585B9D}">
      <dgm:prSet/>
      <dgm:spPr/>
      <dgm:t>
        <a:bodyPr/>
        <a:lstStyle/>
        <a:p>
          <a:endParaRPr lang="en-US"/>
        </a:p>
      </dgm:t>
    </dgm:pt>
    <dgm:pt modelId="{46D5F8E4-0170-45F5-AB65-F4BDA88F975D}" type="sibTrans" cxnId="{57A018BA-1A80-4B49-B95D-28CC17585B9D}">
      <dgm:prSet/>
      <dgm:spPr/>
      <dgm:t>
        <a:bodyPr/>
        <a:lstStyle/>
        <a:p>
          <a:endParaRPr lang="en-US"/>
        </a:p>
      </dgm:t>
    </dgm:pt>
    <dgm:pt modelId="{D1F01A7D-A1B8-49FA-9F58-6DD5AD0D55C7}">
      <dgm:prSet/>
      <dgm:spPr/>
      <dgm:t>
        <a:bodyPr/>
        <a:lstStyle/>
        <a:p>
          <a:r>
            <a:rPr lang="en-US"/>
            <a:t>#quantity-slider {</a:t>
          </a:r>
        </a:p>
      </dgm:t>
    </dgm:pt>
    <dgm:pt modelId="{17F8B017-CF95-4954-B2CB-772BB236AF6D}" type="parTrans" cxnId="{EA12A65D-3695-439D-9EB8-91F5B6E0721F}">
      <dgm:prSet/>
      <dgm:spPr/>
      <dgm:t>
        <a:bodyPr/>
        <a:lstStyle/>
        <a:p>
          <a:endParaRPr lang="en-US"/>
        </a:p>
      </dgm:t>
    </dgm:pt>
    <dgm:pt modelId="{7D7F3F3E-0E51-456D-9B4C-CA66A6278E3A}" type="sibTrans" cxnId="{EA12A65D-3695-439D-9EB8-91F5B6E0721F}">
      <dgm:prSet/>
      <dgm:spPr/>
      <dgm:t>
        <a:bodyPr/>
        <a:lstStyle/>
        <a:p>
          <a:endParaRPr lang="en-US"/>
        </a:p>
      </dgm:t>
    </dgm:pt>
    <dgm:pt modelId="{E93CBDE8-C3D5-4D32-82D0-EDBD004361A5}">
      <dgm:prSet/>
      <dgm:spPr/>
      <dgm:t>
        <a:bodyPr/>
        <a:lstStyle/>
        <a:p>
          <a:r>
            <a:rPr lang="en-US"/>
            <a:t>width: 80%;</a:t>
          </a:r>
        </a:p>
      </dgm:t>
    </dgm:pt>
    <dgm:pt modelId="{55DC1A48-362F-4FDE-8398-E9CB88BC25FF}" type="parTrans" cxnId="{2C849CC6-5A6C-4000-A579-64F884BD2BFA}">
      <dgm:prSet/>
      <dgm:spPr/>
      <dgm:t>
        <a:bodyPr/>
        <a:lstStyle/>
        <a:p>
          <a:endParaRPr lang="en-US"/>
        </a:p>
      </dgm:t>
    </dgm:pt>
    <dgm:pt modelId="{2F298BC2-94CF-4687-B334-5ED561AF8376}" type="sibTrans" cxnId="{2C849CC6-5A6C-4000-A579-64F884BD2BFA}">
      <dgm:prSet/>
      <dgm:spPr/>
      <dgm:t>
        <a:bodyPr/>
        <a:lstStyle/>
        <a:p>
          <a:endParaRPr lang="en-US"/>
        </a:p>
      </dgm:t>
    </dgm:pt>
    <dgm:pt modelId="{6C76A075-E1B1-4144-A6B9-4C8B97090E77}">
      <dgm:prSet/>
      <dgm:spPr/>
      <dgm:t>
        <a:bodyPr/>
        <a:lstStyle/>
        <a:p>
          <a:r>
            <a:rPr lang="en-US"/>
            <a:t>}</a:t>
          </a:r>
        </a:p>
      </dgm:t>
    </dgm:pt>
    <dgm:pt modelId="{79816832-399B-4C68-A889-705932C54D8B}" type="parTrans" cxnId="{D87E2E65-7132-424E-B836-80B261D0A565}">
      <dgm:prSet/>
      <dgm:spPr/>
      <dgm:t>
        <a:bodyPr/>
        <a:lstStyle/>
        <a:p>
          <a:endParaRPr lang="en-US"/>
        </a:p>
      </dgm:t>
    </dgm:pt>
    <dgm:pt modelId="{43B4868F-2890-4E20-83D3-2525BE29D3A8}" type="sibTrans" cxnId="{D87E2E65-7132-424E-B836-80B261D0A565}">
      <dgm:prSet/>
      <dgm:spPr/>
      <dgm:t>
        <a:bodyPr/>
        <a:lstStyle/>
        <a:p>
          <a:endParaRPr lang="en-US"/>
        </a:p>
      </dgm:t>
    </dgm:pt>
    <dgm:pt modelId="{8B489DC9-BC59-4E2D-B6FF-2BC401372276}">
      <dgm:prSet/>
      <dgm:spPr/>
      <dgm:t>
        <a:bodyPr/>
        <a:lstStyle/>
        <a:p>
          <a:r>
            <a:rPr lang="en-US"/>
            <a:t>.price-display {</a:t>
          </a:r>
        </a:p>
      </dgm:t>
    </dgm:pt>
    <dgm:pt modelId="{906EE805-3228-437B-B45F-7BF5A58C5685}" type="parTrans" cxnId="{3C9AA294-7D60-480A-B67A-588D85B55594}">
      <dgm:prSet/>
      <dgm:spPr/>
      <dgm:t>
        <a:bodyPr/>
        <a:lstStyle/>
        <a:p>
          <a:endParaRPr lang="en-US"/>
        </a:p>
      </dgm:t>
    </dgm:pt>
    <dgm:pt modelId="{F519E452-5AC4-4F2D-8C65-892847FEDAB4}" type="sibTrans" cxnId="{3C9AA294-7D60-480A-B67A-588D85B55594}">
      <dgm:prSet/>
      <dgm:spPr/>
      <dgm:t>
        <a:bodyPr/>
        <a:lstStyle/>
        <a:p>
          <a:endParaRPr lang="en-US"/>
        </a:p>
      </dgm:t>
    </dgm:pt>
    <dgm:pt modelId="{E7696832-B256-4654-8E15-E17670B3AF59}">
      <dgm:prSet/>
      <dgm:spPr/>
      <dgm:t>
        <a:bodyPr/>
        <a:lstStyle/>
        <a:p>
          <a:r>
            <a:rPr lang="en-US"/>
            <a:t>margin-top: 20px;</a:t>
          </a:r>
        </a:p>
      </dgm:t>
    </dgm:pt>
    <dgm:pt modelId="{C62401B5-E162-4341-AA6E-5058302D2787}" type="parTrans" cxnId="{8E916ED4-0A2F-40EA-9879-B445625A1967}">
      <dgm:prSet/>
      <dgm:spPr/>
      <dgm:t>
        <a:bodyPr/>
        <a:lstStyle/>
        <a:p>
          <a:endParaRPr lang="en-US"/>
        </a:p>
      </dgm:t>
    </dgm:pt>
    <dgm:pt modelId="{DA781B54-2B78-4A36-BD54-968C74895084}" type="sibTrans" cxnId="{8E916ED4-0A2F-40EA-9879-B445625A1967}">
      <dgm:prSet/>
      <dgm:spPr/>
      <dgm:t>
        <a:bodyPr/>
        <a:lstStyle/>
        <a:p>
          <a:endParaRPr lang="en-US"/>
        </a:p>
      </dgm:t>
    </dgm:pt>
    <dgm:pt modelId="{5B7B6AB7-6D55-4035-9FE3-7DEF8C168A7D}">
      <dgm:prSet/>
      <dgm:spPr/>
      <dgm:t>
        <a:bodyPr/>
        <a:lstStyle/>
        <a:p>
          <a:r>
            <a:rPr lang="en-US"/>
            <a:t>font-size: 1.5em;</a:t>
          </a:r>
        </a:p>
      </dgm:t>
    </dgm:pt>
    <dgm:pt modelId="{8A880470-2993-4F65-A6EF-053085C4D67D}" type="parTrans" cxnId="{2AB32E7A-7A7C-4533-B8CC-3756B7112D18}">
      <dgm:prSet/>
      <dgm:spPr/>
      <dgm:t>
        <a:bodyPr/>
        <a:lstStyle/>
        <a:p>
          <a:endParaRPr lang="en-US"/>
        </a:p>
      </dgm:t>
    </dgm:pt>
    <dgm:pt modelId="{A1A90AEC-9D01-4E5F-8DE9-EF350F5E32D5}" type="sibTrans" cxnId="{2AB32E7A-7A7C-4533-B8CC-3756B7112D18}">
      <dgm:prSet/>
      <dgm:spPr/>
      <dgm:t>
        <a:bodyPr/>
        <a:lstStyle/>
        <a:p>
          <a:endParaRPr lang="en-US"/>
        </a:p>
      </dgm:t>
    </dgm:pt>
    <dgm:pt modelId="{E355EFC0-EB7C-45FD-BB3A-6F57ABEF8A4F}">
      <dgm:prSet/>
      <dgm:spPr/>
      <dgm:t>
        <a:bodyPr/>
        <a:lstStyle/>
        <a:p>
          <a:r>
            <a:rPr lang="en-US"/>
            <a:t>color: #2e7d32;</a:t>
          </a:r>
        </a:p>
      </dgm:t>
    </dgm:pt>
    <dgm:pt modelId="{F1E07B75-BB1E-43B0-A97B-03F5D6094891}" type="parTrans" cxnId="{47C3DA3E-D8C5-4699-9663-42C172FDD0F9}">
      <dgm:prSet/>
      <dgm:spPr/>
      <dgm:t>
        <a:bodyPr/>
        <a:lstStyle/>
        <a:p>
          <a:endParaRPr lang="en-US"/>
        </a:p>
      </dgm:t>
    </dgm:pt>
    <dgm:pt modelId="{558E00F4-AF9A-4272-BC89-393EF8AB4494}" type="sibTrans" cxnId="{47C3DA3E-D8C5-4699-9663-42C172FDD0F9}">
      <dgm:prSet/>
      <dgm:spPr/>
      <dgm:t>
        <a:bodyPr/>
        <a:lstStyle/>
        <a:p>
          <a:endParaRPr lang="en-US"/>
        </a:p>
      </dgm:t>
    </dgm:pt>
    <dgm:pt modelId="{2D179EF5-C19F-4EB8-A4DD-D63106375D33}">
      <dgm:prSet/>
      <dgm:spPr/>
      <dgm:t>
        <a:bodyPr/>
        <a:lstStyle/>
        <a:p>
          <a:r>
            <a:rPr lang="en-US"/>
            <a:t>}</a:t>
          </a:r>
        </a:p>
      </dgm:t>
    </dgm:pt>
    <dgm:pt modelId="{62B46BDB-F146-4045-AD2A-4EC8F11BC6A5}" type="parTrans" cxnId="{EB38E840-47CA-453A-965A-D3E23C5C4875}">
      <dgm:prSet/>
      <dgm:spPr/>
      <dgm:t>
        <a:bodyPr/>
        <a:lstStyle/>
        <a:p>
          <a:endParaRPr lang="en-US"/>
        </a:p>
      </dgm:t>
    </dgm:pt>
    <dgm:pt modelId="{42CD5035-8BBC-46F4-9DD9-4478AA2488CF}" type="sibTrans" cxnId="{EB38E840-47CA-453A-965A-D3E23C5C4875}">
      <dgm:prSet/>
      <dgm:spPr/>
      <dgm:t>
        <a:bodyPr/>
        <a:lstStyle/>
        <a:p>
          <a:endParaRPr lang="en-US"/>
        </a:p>
      </dgm:t>
    </dgm:pt>
    <dgm:pt modelId="{A8691807-338D-47B2-A081-7B59A85D2B44}" type="pres">
      <dgm:prSet presAssocID="{46ED3826-2EAA-4AAE-B4A5-B28872FAC0AB}" presName="diagram" presStyleCnt="0">
        <dgm:presLayoutVars>
          <dgm:dir/>
          <dgm:resizeHandles val="exact"/>
        </dgm:presLayoutVars>
      </dgm:prSet>
      <dgm:spPr/>
    </dgm:pt>
    <dgm:pt modelId="{A8763A36-21FC-4294-89FB-4F07D2605238}" type="pres">
      <dgm:prSet presAssocID="{C453549D-DE46-4D5E-B6E4-D5BFA6D6ADC8}" presName="node" presStyleLbl="node1" presStyleIdx="0" presStyleCnt="16">
        <dgm:presLayoutVars>
          <dgm:bulletEnabled val="1"/>
        </dgm:presLayoutVars>
      </dgm:prSet>
      <dgm:spPr/>
    </dgm:pt>
    <dgm:pt modelId="{86B582B3-47D9-4BF0-A054-38D2C2232C09}" type="pres">
      <dgm:prSet presAssocID="{F9993CB5-5A0D-47BF-ABFC-32A97339E0CF}" presName="sibTrans" presStyleCnt="0"/>
      <dgm:spPr/>
    </dgm:pt>
    <dgm:pt modelId="{13AAB0D0-3AE2-49E4-93C7-55CF842B1038}" type="pres">
      <dgm:prSet presAssocID="{10D043BF-E9C3-4AE8-9C3D-B4B6C7EA4C6E}" presName="node" presStyleLbl="node1" presStyleIdx="1" presStyleCnt="16">
        <dgm:presLayoutVars>
          <dgm:bulletEnabled val="1"/>
        </dgm:presLayoutVars>
      </dgm:prSet>
      <dgm:spPr/>
    </dgm:pt>
    <dgm:pt modelId="{28A3F087-9D59-4578-8F06-98A3FD0C0A0E}" type="pres">
      <dgm:prSet presAssocID="{FFA918F8-268F-450D-9A09-4EB1F45A46B7}" presName="sibTrans" presStyleCnt="0"/>
      <dgm:spPr/>
    </dgm:pt>
    <dgm:pt modelId="{84C05DF5-679D-44A7-8121-F6931F1592D6}" type="pres">
      <dgm:prSet presAssocID="{5C70A8D6-09E5-4877-A50F-12348C6D2F68}" presName="node" presStyleLbl="node1" presStyleIdx="2" presStyleCnt="16">
        <dgm:presLayoutVars>
          <dgm:bulletEnabled val="1"/>
        </dgm:presLayoutVars>
      </dgm:prSet>
      <dgm:spPr/>
    </dgm:pt>
    <dgm:pt modelId="{58001D7B-2B4F-421C-86E8-094CBD34CF21}" type="pres">
      <dgm:prSet presAssocID="{CC22333B-17E2-4BBE-920A-35798888FF94}" presName="sibTrans" presStyleCnt="0"/>
      <dgm:spPr/>
    </dgm:pt>
    <dgm:pt modelId="{E986E768-8A2E-42F3-A9AE-BFFDCA7805F7}" type="pres">
      <dgm:prSet presAssocID="{48CA89D2-5BAB-4C6D-B854-CB426367F28B}" presName="node" presStyleLbl="node1" presStyleIdx="3" presStyleCnt="16">
        <dgm:presLayoutVars>
          <dgm:bulletEnabled val="1"/>
        </dgm:presLayoutVars>
      </dgm:prSet>
      <dgm:spPr/>
    </dgm:pt>
    <dgm:pt modelId="{592F0413-D54D-4405-9D36-5C7BA5050B35}" type="pres">
      <dgm:prSet presAssocID="{55169F3A-8907-48E9-907B-CEA0FB983A31}" presName="sibTrans" presStyleCnt="0"/>
      <dgm:spPr/>
    </dgm:pt>
    <dgm:pt modelId="{9E9E4ECA-C4F2-4FB9-A33C-EDBF571651E4}" type="pres">
      <dgm:prSet presAssocID="{460D53F5-F66E-4E82-A47B-F0976ED198ED}" presName="node" presStyleLbl="node1" presStyleIdx="4" presStyleCnt="16">
        <dgm:presLayoutVars>
          <dgm:bulletEnabled val="1"/>
        </dgm:presLayoutVars>
      </dgm:prSet>
      <dgm:spPr/>
    </dgm:pt>
    <dgm:pt modelId="{791AF515-3B5E-48BB-AD87-AA8C801261EB}" type="pres">
      <dgm:prSet presAssocID="{20B32615-A7B4-4A97-ACC3-7F1B9D70AB8C}" presName="sibTrans" presStyleCnt="0"/>
      <dgm:spPr/>
    </dgm:pt>
    <dgm:pt modelId="{3CA73E4A-146B-44FC-8862-191BDF181560}" type="pres">
      <dgm:prSet presAssocID="{8F9D4C0C-02E5-4CB0-A4FD-61ED37A24384}" presName="node" presStyleLbl="node1" presStyleIdx="5" presStyleCnt="16">
        <dgm:presLayoutVars>
          <dgm:bulletEnabled val="1"/>
        </dgm:presLayoutVars>
      </dgm:prSet>
      <dgm:spPr/>
    </dgm:pt>
    <dgm:pt modelId="{C2D8F1E9-CA47-4D0D-96A4-FA13DFF8E210}" type="pres">
      <dgm:prSet presAssocID="{7511D29E-9E2D-440E-ABCF-00867ABD4366}" presName="sibTrans" presStyleCnt="0"/>
      <dgm:spPr/>
    </dgm:pt>
    <dgm:pt modelId="{06522D3C-208B-41DE-86E0-F132122FCA94}" type="pres">
      <dgm:prSet presAssocID="{6CD67760-5CF6-4C1F-8489-D1B484EB2DFD}" presName="node" presStyleLbl="node1" presStyleIdx="6" presStyleCnt="16">
        <dgm:presLayoutVars>
          <dgm:bulletEnabled val="1"/>
        </dgm:presLayoutVars>
      </dgm:prSet>
      <dgm:spPr/>
    </dgm:pt>
    <dgm:pt modelId="{CDE57B37-2E26-4426-9115-6DD1EA729D81}" type="pres">
      <dgm:prSet presAssocID="{08BAFEEB-F1C5-40BA-B362-FCB72BBF7ECC}" presName="sibTrans" presStyleCnt="0"/>
      <dgm:spPr/>
    </dgm:pt>
    <dgm:pt modelId="{AE54C3FA-05E0-45ED-8C67-8C09BB8486D5}" type="pres">
      <dgm:prSet presAssocID="{232E4A91-C352-4F34-8F6A-B98C732D3C94}" presName="node" presStyleLbl="node1" presStyleIdx="7" presStyleCnt="16">
        <dgm:presLayoutVars>
          <dgm:bulletEnabled val="1"/>
        </dgm:presLayoutVars>
      </dgm:prSet>
      <dgm:spPr/>
    </dgm:pt>
    <dgm:pt modelId="{3C179428-1C47-4BAD-92A0-86ED02448FFD}" type="pres">
      <dgm:prSet presAssocID="{46D5F8E4-0170-45F5-AB65-F4BDA88F975D}" presName="sibTrans" presStyleCnt="0"/>
      <dgm:spPr/>
    </dgm:pt>
    <dgm:pt modelId="{00A82CCB-C3A9-4271-B002-B2DFB7686BCF}" type="pres">
      <dgm:prSet presAssocID="{D1F01A7D-A1B8-49FA-9F58-6DD5AD0D55C7}" presName="node" presStyleLbl="node1" presStyleIdx="8" presStyleCnt="16">
        <dgm:presLayoutVars>
          <dgm:bulletEnabled val="1"/>
        </dgm:presLayoutVars>
      </dgm:prSet>
      <dgm:spPr/>
    </dgm:pt>
    <dgm:pt modelId="{56FB4B74-50B2-4446-9E71-3323C85BD951}" type="pres">
      <dgm:prSet presAssocID="{7D7F3F3E-0E51-456D-9B4C-CA66A6278E3A}" presName="sibTrans" presStyleCnt="0"/>
      <dgm:spPr/>
    </dgm:pt>
    <dgm:pt modelId="{1B32BF2D-0D6B-4C2F-9000-ED7938FC208F}" type="pres">
      <dgm:prSet presAssocID="{E93CBDE8-C3D5-4D32-82D0-EDBD004361A5}" presName="node" presStyleLbl="node1" presStyleIdx="9" presStyleCnt="16">
        <dgm:presLayoutVars>
          <dgm:bulletEnabled val="1"/>
        </dgm:presLayoutVars>
      </dgm:prSet>
      <dgm:spPr/>
    </dgm:pt>
    <dgm:pt modelId="{5B5B9C38-66F4-402F-B64E-A9639A62D8DF}" type="pres">
      <dgm:prSet presAssocID="{2F298BC2-94CF-4687-B334-5ED561AF8376}" presName="sibTrans" presStyleCnt="0"/>
      <dgm:spPr/>
    </dgm:pt>
    <dgm:pt modelId="{FE533837-CFC9-4146-ACA4-16F2D6249266}" type="pres">
      <dgm:prSet presAssocID="{6C76A075-E1B1-4144-A6B9-4C8B97090E77}" presName="node" presStyleLbl="node1" presStyleIdx="10" presStyleCnt="16">
        <dgm:presLayoutVars>
          <dgm:bulletEnabled val="1"/>
        </dgm:presLayoutVars>
      </dgm:prSet>
      <dgm:spPr/>
    </dgm:pt>
    <dgm:pt modelId="{40F2E170-E454-4BEA-A32D-13EB7C8FA478}" type="pres">
      <dgm:prSet presAssocID="{43B4868F-2890-4E20-83D3-2525BE29D3A8}" presName="sibTrans" presStyleCnt="0"/>
      <dgm:spPr/>
    </dgm:pt>
    <dgm:pt modelId="{B19E1E83-C770-4FBA-A05E-DF638606B847}" type="pres">
      <dgm:prSet presAssocID="{8B489DC9-BC59-4E2D-B6FF-2BC401372276}" presName="node" presStyleLbl="node1" presStyleIdx="11" presStyleCnt="16">
        <dgm:presLayoutVars>
          <dgm:bulletEnabled val="1"/>
        </dgm:presLayoutVars>
      </dgm:prSet>
      <dgm:spPr/>
    </dgm:pt>
    <dgm:pt modelId="{F400D0BB-9E98-42E8-89CF-3482D52A2F89}" type="pres">
      <dgm:prSet presAssocID="{F519E452-5AC4-4F2D-8C65-892847FEDAB4}" presName="sibTrans" presStyleCnt="0"/>
      <dgm:spPr/>
    </dgm:pt>
    <dgm:pt modelId="{D97935A2-0A92-4E9F-B968-D2CC2CC0D5F2}" type="pres">
      <dgm:prSet presAssocID="{E7696832-B256-4654-8E15-E17670B3AF59}" presName="node" presStyleLbl="node1" presStyleIdx="12" presStyleCnt="16">
        <dgm:presLayoutVars>
          <dgm:bulletEnabled val="1"/>
        </dgm:presLayoutVars>
      </dgm:prSet>
      <dgm:spPr/>
    </dgm:pt>
    <dgm:pt modelId="{6F802624-74BF-480F-AA7C-F9E435669860}" type="pres">
      <dgm:prSet presAssocID="{DA781B54-2B78-4A36-BD54-968C74895084}" presName="sibTrans" presStyleCnt="0"/>
      <dgm:spPr/>
    </dgm:pt>
    <dgm:pt modelId="{99C5E994-E8F3-41ED-90A8-27F4F7E4AB6B}" type="pres">
      <dgm:prSet presAssocID="{5B7B6AB7-6D55-4035-9FE3-7DEF8C168A7D}" presName="node" presStyleLbl="node1" presStyleIdx="13" presStyleCnt="16">
        <dgm:presLayoutVars>
          <dgm:bulletEnabled val="1"/>
        </dgm:presLayoutVars>
      </dgm:prSet>
      <dgm:spPr/>
    </dgm:pt>
    <dgm:pt modelId="{AA19F2F6-0062-49B8-8080-90537ED3A5C9}" type="pres">
      <dgm:prSet presAssocID="{A1A90AEC-9D01-4E5F-8DE9-EF350F5E32D5}" presName="sibTrans" presStyleCnt="0"/>
      <dgm:spPr/>
    </dgm:pt>
    <dgm:pt modelId="{875D7E30-46DC-4E8C-B2B8-03EB43225580}" type="pres">
      <dgm:prSet presAssocID="{E355EFC0-EB7C-45FD-BB3A-6F57ABEF8A4F}" presName="node" presStyleLbl="node1" presStyleIdx="14" presStyleCnt="16">
        <dgm:presLayoutVars>
          <dgm:bulletEnabled val="1"/>
        </dgm:presLayoutVars>
      </dgm:prSet>
      <dgm:spPr/>
    </dgm:pt>
    <dgm:pt modelId="{4A4D35BA-0CC0-4FBC-AD10-394038194CBA}" type="pres">
      <dgm:prSet presAssocID="{558E00F4-AF9A-4272-BC89-393EF8AB4494}" presName="sibTrans" presStyleCnt="0"/>
      <dgm:spPr/>
    </dgm:pt>
    <dgm:pt modelId="{CD83710E-F8D6-4B37-BCD3-8DEA5A662C52}" type="pres">
      <dgm:prSet presAssocID="{2D179EF5-C19F-4EB8-A4DD-D63106375D33}" presName="node" presStyleLbl="node1" presStyleIdx="15" presStyleCnt="16">
        <dgm:presLayoutVars>
          <dgm:bulletEnabled val="1"/>
        </dgm:presLayoutVars>
      </dgm:prSet>
      <dgm:spPr/>
    </dgm:pt>
  </dgm:ptLst>
  <dgm:cxnLst>
    <dgm:cxn modelId="{4F551100-FE1E-4693-8F13-1F481C29722B}" type="presOf" srcId="{E93CBDE8-C3D5-4D32-82D0-EDBD004361A5}" destId="{1B32BF2D-0D6B-4C2F-9000-ED7938FC208F}" srcOrd="0" destOrd="0" presId="urn:microsoft.com/office/officeart/2005/8/layout/default"/>
    <dgm:cxn modelId="{826ECA06-DF96-490C-9911-FA3E14FB005B}" srcId="{46ED3826-2EAA-4AAE-B4A5-B28872FAC0AB}" destId="{8F9D4C0C-02E5-4CB0-A4FD-61ED37A24384}" srcOrd="5" destOrd="0" parTransId="{7B625F21-E887-48F7-9877-707289D81817}" sibTransId="{7511D29E-9E2D-440E-ABCF-00867ABD4366}"/>
    <dgm:cxn modelId="{373A0B12-DDEB-4B56-B955-C13EB4272E65}" type="presOf" srcId="{10D043BF-E9C3-4AE8-9C3D-B4B6C7EA4C6E}" destId="{13AAB0D0-3AE2-49E4-93C7-55CF842B1038}" srcOrd="0" destOrd="0" presId="urn:microsoft.com/office/officeart/2005/8/layout/default"/>
    <dgm:cxn modelId="{5783D523-963B-4FD9-9528-7A1CDCFFF9BE}" srcId="{46ED3826-2EAA-4AAE-B4A5-B28872FAC0AB}" destId="{10D043BF-E9C3-4AE8-9C3D-B4B6C7EA4C6E}" srcOrd="1" destOrd="0" parTransId="{B89D4BA1-72AB-45E3-BEDA-C1C0A92E2195}" sibTransId="{FFA918F8-268F-450D-9A09-4EB1F45A46B7}"/>
    <dgm:cxn modelId="{E617EE28-C3B4-4096-B406-E5FF9163ED2F}" type="presOf" srcId="{232E4A91-C352-4F34-8F6A-B98C732D3C94}" destId="{AE54C3FA-05E0-45ED-8C67-8C09BB8486D5}" srcOrd="0" destOrd="0" presId="urn:microsoft.com/office/officeart/2005/8/layout/default"/>
    <dgm:cxn modelId="{66D0452B-BAA7-4AAC-BDE2-4581FECC9B75}" srcId="{46ED3826-2EAA-4AAE-B4A5-B28872FAC0AB}" destId="{460D53F5-F66E-4E82-A47B-F0976ED198ED}" srcOrd="4" destOrd="0" parTransId="{D9AAE6A5-5468-41FB-A6E2-06FC454DB75F}" sibTransId="{20B32615-A7B4-4A97-ACC3-7F1B9D70AB8C}"/>
    <dgm:cxn modelId="{E7C39A30-5DAD-47AA-891A-DE147915304D}" type="presOf" srcId="{46ED3826-2EAA-4AAE-B4A5-B28872FAC0AB}" destId="{A8691807-338D-47B2-A081-7B59A85D2B44}" srcOrd="0" destOrd="0" presId="urn:microsoft.com/office/officeart/2005/8/layout/default"/>
    <dgm:cxn modelId="{47C3DA3E-D8C5-4699-9663-42C172FDD0F9}" srcId="{46ED3826-2EAA-4AAE-B4A5-B28872FAC0AB}" destId="{E355EFC0-EB7C-45FD-BB3A-6F57ABEF8A4F}" srcOrd="14" destOrd="0" parTransId="{F1E07B75-BB1E-43B0-A97B-03F5D6094891}" sibTransId="{558E00F4-AF9A-4272-BC89-393EF8AB4494}"/>
    <dgm:cxn modelId="{EB38E840-47CA-453A-965A-D3E23C5C4875}" srcId="{46ED3826-2EAA-4AAE-B4A5-B28872FAC0AB}" destId="{2D179EF5-C19F-4EB8-A4DD-D63106375D33}" srcOrd="15" destOrd="0" parTransId="{62B46BDB-F146-4045-AD2A-4EC8F11BC6A5}" sibTransId="{42CD5035-8BBC-46F4-9DD9-4478AA2488CF}"/>
    <dgm:cxn modelId="{EA12A65D-3695-439D-9EB8-91F5B6E0721F}" srcId="{46ED3826-2EAA-4AAE-B4A5-B28872FAC0AB}" destId="{D1F01A7D-A1B8-49FA-9F58-6DD5AD0D55C7}" srcOrd="8" destOrd="0" parTransId="{17F8B017-CF95-4954-B2CB-772BB236AF6D}" sibTransId="{7D7F3F3E-0E51-456D-9B4C-CA66A6278E3A}"/>
    <dgm:cxn modelId="{76950261-D02D-4E87-B130-224ABBA9C185}" srcId="{46ED3826-2EAA-4AAE-B4A5-B28872FAC0AB}" destId="{6CD67760-5CF6-4C1F-8489-D1B484EB2DFD}" srcOrd="6" destOrd="0" parTransId="{48AFDE77-5647-4A43-8AF5-5D26E4F42BD8}" sibTransId="{08BAFEEB-F1C5-40BA-B362-FCB72BBF7ECC}"/>
    <dgm:cxn modelId="{D87E2E65-7132-424E-B836-80B261D0A565}" srcId="{46ED3826-2EAA-4AAE-B4A5-B28872FAC0AB}" destId="{6C76A075-E1B1-4144-A6B9-4C8B97090E77}" srcOrd="10" destOrd="0" parTransId="{79816832-399B-4C68-A889-705932C54D8B}" sibTransId="{43B4868F-2890-4E20-83D3-2525BE29D3A8}"/>
    <dgm:cxn modelId="{D841824D-6811-41B1-9D10-3DB88729AFB1}" type="presOf" srcId="{E7696832-B256-4654-8E15-E17670B3AF59}" destId="{D97935A2-0A92-4E9F-B968-D2CC2CC0D5F2}" srcOrd="0" destOrd="0" presId="urn:microsoft.com/office/officeart/2005/8/layout/default"/>
    <dgm:cxn modelId="{9D0E516F-42A3-45E8-AD25-630AC042CDC3}" srcId="{46ED3826-2EAA-4AAE-B4A5-B28872FAC0AB}" destId="{5C70A8D6-09E5-4877-A50F-12348C6D2F68}" srcOrd="2" destOrd="0" parTransId="{7F00FD7B-5A49-446D-BCBD-1928EDBFDF4D}" sibTransId="{CC22333B-17E2-4BBE-920A-35798888FF94}"/>
    <dgm:cxn modelId="{E9DF4F75-3BD5-4B53-8481-711ADB465DA7}" type="presOf" srcId="{5C70A8D6-09E5-4877-A50F-12348C6D2F68}" destId="{84C05DF5-679D-44A7-8121-F6931F1592D6}" srcOrd="0" destOrd="0" presId="urn:microsoft.com/office/officeart/2005/8/layout/default"/>
    <dgm:cxn modelId="{2AB32E7A-7A7C-4533-B8CC-3756B7112D18}" srcId="{46ED3826-2EAA-4AAE-B4A5-B28872FAC0AB}" destId="{5B7B6AB7-6D55-4035-9FE3-7DEF8C168A7D}" srcOrd="13" destOrd="0" parTransId="{8A880470-2993-4F65-A6EF-053085C4D67D}" sibTransId="{A1A90AEC-9D01-4E5F-8DE9-EF350F5E32D5}"/>
    <dgm:cxn modelId="{462DF07D-D19A-470A-A805-6D6959320014}" type="presOf" srcId="{8F9D4C0C-02E5-4CB0-A4FD-61ED37A24384}" destId="{3CA73E4A-146B-44FC-8862-191BDF181560}" srcOrd="0" destOrd="0" presId="urn:microsoft.com/office/officeart/2005/8/layout/default"/>
    <dgm:cxn modelId="{0D8CCF82-4F68-4F8F-B56A-003BD818DC28}" type="presOf" srcId="{48CA89D2-5BAB-4C6D-B854-CB426367F28B}" destId="{E986E768-8A2E-42F3-A9AE-BFFDCA7805F7}" srcOrd="0" destOrd="0" presId="urn:microsoft.com/office/officeart/2005/8/layout/default"/>
    <dgm:cxn modelId="{C5CA0691-E79B-4CF2-B00D-E4F603059C04}" type="presOf" srcId="{C453549D-DE46-4D5E-B6E4-D5BFA6D6ADC8}" destId="{A8763A36-21FC-4294-89FB-4F07D2605238}" srcOrd="0" destOrd="0" presId="urn:microsoft.com/office/officeart/2005/8/layout/default"/>
    <dgm:cxn modelId="{3C9AA294-7D60-480A-B67A-588D85B55594}" srcId="{46ED3826-2EAA-4AAE-B4A5-B28872FAC0AB}" destId="{8B489DC9-BC59-4E2D-B6FF-2BC401372276}" srcOrd="11" destOrd="0" parTransId="{906EE805-3228-437B-B45F-7BF5A58C5685}" sibTransId="{F519E452-5AC4-4F2D-8C65-892847FEDAB4}"/>
    <dgm:cxn modelId="{A0544A9A-F079-4BC3-9601-C82E7F0DE993}" type="presOf" srcId="{2D179EF5-C19F-4EB8-A4DD-D63106375D33}" destId="{CD83710E-F8D6-4B37-BCD3-8DEA5A662C52}" srcOrd="0" destOrd="0" presId="urn:microsoft.com/office/officeart/2005/8/layout/default"/>
    <dgm:cxn modelId="{2DA08AA7-5905-4E59-B395-F8CA19328774}" type="presOf" srcId="{D1F01A7D-A1B8-49FA-9F58-6DD5AD0D55C7}" destId="{00A82CCB-C3A9-4271-B002-B2DFB7686BCF}" srcOrd="0" destOrd="0" presId="urn:microsoft.com/office/officeart/2005/8/layout/default"/>
    <dgm:cxn modelId="{9E24F2A8-2FFD-45AA-933A-9584AD117D30}" type="presOf" srcId="{460D53F5-F66E-4E82-A47B-F0976ED198ED}" destId="{9E9E4ECA-C4F2-4FB9-A33C-EDBF571651E4}" srcOrd="0" destOrd="0" presId="urn:microsoft.com/office/officeart/2005/8/layout/default"/>
    <dgm:cxn modelId="{A01E2CAB-92E4-46EA-AC2C-8CBDAAA997F8}" type="presOf" srcId="{6C76A075-E1B1-4144-A6B9-4C8B97090E77}" destId="{FE533837-CFC9-4146-ACA4-16F2D6249266}" srcOrd="0" destOrd="0" presId="urn:microsoft.com/office/officeart/2005/8/layout/default"/>
    <dgm:cxn modelId="{B35E8DAC-C53C-4FD0-9827-E1E4589B2E73}" type="presOf" srcId="{5B7B6AB7-6D55-4035-9FE3-7DEF8C168A7D}" destId="{99C5E994-E8F3-41ED-90A8-27F4F7E4AB6B}" srcOrd="0" destOrd="0" presId="urn:microsoft.com/office/officeart/2005/8/layout/default"/>
    <dgm:cxn modelId="{3B13E1B7-3A0B-4BB2-B50C-9C006BF12F47}" srcId="{46ED3826-2EAA-4AAE-B4A5-B28872FAC0AB}" destId="{C453549D-DE46-4D5E-B6E4-D5BFA6D6ADC8}" srcOrd="0" destOrd="0" parTransId="{AE356C53-366C-4875-ACA0-5615830F96CF}" sibTransId="{F9993CB5-5A0D-47BF-ABFC-32A97339E0CF}"/>
    <dgm:cxn modelId="{57A018BA-1A80-4B49-B95D-28CC17585B9D}" srcId="{46ED3826-2EAA-4AAE-B4A5-B28872FAC0AB}" destId="{232E4A91-C352-4F34-8F6A-B98C732D3C94}" srcOrd="7" destOrd="0" parTransId="{8C329390-CE71-42E0-96B9-0BB14531C11A}" sibTransId="{46D5F8E4-0170-45F5-AB65-F4BDA88F975D}"/>
    <dgm:cxn modelId="{4294C5C0-20FD-4739-9607-FB0DF7027AC3}" type="presOf" srcId="{8B489DC9-BC59-4E2D-B6FF-2BC401372276}" destId="{B19E1E83-C770-4FBA-A05E-DF638606B847}" srcOrd="0" destOrd="0" presId="urn:microsoft.com/office/officeart/2005/8/layout/default"/>
    <dgm:cxn modelId="{2C849CC6-5A6C-4000-A579-64F884BD2BFA}" srcId="{46ED3826-2EAA-4AAE-B4A5-B28872FAC0AB}" destId="{E93CBDE8-C3D5-4D32-82D0-EDBD004361A5}" srcOrd="9" destOrd="0" parTransId="{55DC1A48-362F-4FDE-8398-E9CB88BC25FF}" sibTransId="{2F298BC2-94CF-4687-B334-5ED561AF8376}"/>
    <dgm:cxn modelId="{8E916ED4-0A2F-40EA-9879-B445625A1967}" srcId="{46ED3826-2EAA-4AAE-B4A5-B28872FAC0AB}" destId="{E7696832-B256-4654-8E15-E17670B3AF59}" srcOrd="12" destOrd="0" parTransId="{C62401B5-E162-4341-AA6E-5058302D2787}" sibTransId="{DA781B54-2B78-4A36-BD54-968C74895084}"/>
    <dgm:cxn modelId="{CBEFEAEC-C5D6-4D4D-89C4-4778EAC9A916}" type="presOf" srcId="{6CD67760-5CF6-4C1F-8489-D1B484EB2DFD}" destId="{06522D3C-208B-41DE-86E0-F132122FCA94}" srcOrd="0" destOrd="0" presId="urn:microsoft.com/office/officeart/2005/8/layout/default"/>
    <dgm:cxn modelId="{C1FDBFF2-C36A-4F59-888E-DBF58827026A}" srcId="{46ED3826-2EAA-4AAE-B4A5-B28872FAC0AB}" destId="{48CA89D2-5BAB-4C6D-B854-CB426367F28B}" srcOrd="3" destOrd="0" parTransId="{8E4D5CD0-1334-40B9-AF6F-4FC112DCF1EF}" sibTransId="{55169F3A-8907-48E9-907B-CEA0FB983A31}"/>
    <dgm:cxn modelId="{8FFA88F3-44BF-4C93-B5DB-E82591470275}" type="presOf" srcId="{E355EFC0-EB7C-45FD-BB3A-6F57ABEF8A4F}" destId="{875D7E30-46DC-4E8C-B2B8-03EB43225580}" srcOrd="0" destOrd="0" presId="urn:microsoft.com/office/officeart/2005/8/layout/default"/>
    <dgm:cxn modelId="{14861147-F251-4DE4-B007-D65A3A95F53F}" type="presParOf" srcId="{A8691807-338D-47B2-A081-7B59A85D2B44}" destId="{A8763A36-21FC-4294-89FB-4F07D2605238}" srcOrd="0" destOrd="0" presId="urn:microsoft.com/office/officeart/2005/8/layout/default"/>
    <dgm:cxn modelId="{101C2B51-8FE8-426E-AA5B-4978CE9AEC43}" type="presParOf" srcId="{A8691807-338D-47B2-A081-7B59A85D2B44}" destId="{86B582B3-47D9-4BF0-A054-38D2C2232C09}" srcOrd="1" destOrd="0" presId="urn:microsoft.com/office/officeart/2005/8/layout/default"/>
    <dgm:cxn modelId="{27A7807F-9965-4088-B225-4C0A7F55BE99}" type="presParOf" srcId="{A8691807-338D-47B2-A081-7B59A85D2B44}" destId="{13AAB0D0-3AE2-49E4-93C7-55CF842B1038}" srcOrd="2" destOrd="0" presId="urn:microsoft.com/office/officeart/2005/8/layout/default"/>
    <dgm:cxn modelId="{4A648362-C4ED-4284-B615-872FA2C86DB9}" type="presParOf" srcId="{A8691807-338D-47B2-A081-7B59A85D2B44}" destId="{28A3F087-9D59-4578-8F06-98A3FD0C0A0E}" srcOrd="3" destOrd="0" presId="urn:microsoft.com/office/officeart/2005/8/layout/default"/>
    <dgm:cxn modelId="{3F1D30A6-69A2-4146-A559-EFD8A140B7C4}" type="presParOf" srcId="{A8691807-338D-47B2-A081-7B59A85D2B44}" destId="{84C05DF5-679D-44A7-8121-F6931F1592D6}" srcOrd="4" destOrd="0" presId="urn:microsoft.com/office/officeart/2005/8/layout/default"/>
    <dgm:cxn modelId="{A8BA04FF-1D05-41EA-B72E-EB7A41C0BCC5}" type="presParOf" srcId="{A8691807-338D-47B2-A081-7B59A85D2B44}" destId="{58001D7B-2B4F-421C-86E8-094CBD34CF21}" srcOrd="5" destOrd="0" presId="urn:microsoft.com/office/officeart/2005/8/layout/default"/>
    <dgm:cxn modelId="{2CD9A5E1-198E-4161-9AB5-54935D5109CE}" type="presParOf" srcId="{A8691807-338D-47B2-A081-7B59A85D2B44}" destId="{E986E768-8A2E-42F3-A9AE-BFFDCA7805F7}" srcOrd="6" destOrd="0" presId="urn:microsoft.com/office/officeart/2005/8/layout/default"/>
    <dgm:cxn modelId="{7FA9C6DE-1833-4342-BF4C-73A2E4FFB504}" type="presParOf" srcId="{A8691807-338D-47B2-A081-7B59A85D2B44}" destId="{592F0413-D54D-4405-9D36-5C7BA5050B35}" srcOrd="7" destOrd="0" presId="urn:microsoft.com/office/officeart/2005/8/layout/default"/>
    <dgm:cxn modelId="{68CE1D3F-D281-4A5D-8F55-27765EE37880}" type="presParOf" srcId="{A8691807-338D-47B2-A081-7B59A85D2B44}" destId="{9E9E4ECA-C4F2-4FB9-A33C-EDBF571651E4}" srcOrd="8" destOrd="0" presId="urn:microsoft.com/office/officeart/2005/8/layout/default"/>
    <dgm:cxn modelId="{A507139C-2E95-463A-8A98-99E6DA30CACD}" type="presParOf" srcId="{A8691807-338D-47B2-A081-7B59A85D2B44}" destId="{791AF515-3B5E-48BB-AD87-AA8C801261EB}" srcOrd="9" destOrd="0" presId="urn:microsoft.com/office/officeart/2005/8/layout/default"/>
    <dgm:cxn modelId="{CE645495-AC3F-4A11-8EB4-B4882C4BCEE4}" type="presParOf" srcId="{A8691807-338D-47B2-A081-7B59A85D2B44}" destId="{3CA73E4A-146B-44FC-8862-191BDF181560}" srcOrd="10" destOrd="0" presId="urn:microsoft.com/office/officeart/2005/8/layout/default"/>
    <dgm:cxn modelId="{D833934B-1F1F-4406-A7B9-8ECD21437CDD}" type="presParOf" srcId="{A8691807-338D-47B2-A081-7B59A85D2B44}" destId="{C2D8F1E9-CA47-4D0D-96A4-FA13DFF8E210}" srcOrd="11" destOrd="0" presId="urn:microsoft.com/office/officeart/2005/8/layout/default"/>
    <dgm:cxn modelId="{B707E26C-F074-4737-B09A-EDB0323BC5BF}" type="presParOf" srcId="{A8691807-338D-47B2-A081-7B59A85D2B44}" destId="{06522D3C-208B-41DE-86E0-F132122FCA94}" srcOrd="12" destOrd="0" presId="urn:microsoft.com/office/officeart/2005/8/layout/default"/>
    <dgm:cxn modelId="{86B7F605-FF51-484E-8513-25C53741556C}" type="presParOf" srcId="{A8691807-338D-47B2-A081-7B59A85D2B44}" destId="{CDE57B37-2E26-4426-9115-6DD1EA729D81}" srcOrd="13" destOrd="0" presId="urn:microsoft.com/office/officeart/2005/8/layout/default"/>
    <dgm:cxn modelId="{E555EC68-5E4B-4211-9A11-804400CB23EB}" type="presParOf" srcId="{A8691807-338D-47B2-A081-7B59A85D2B44}" destId="{AE54C3FA-05E0-45ED-8C67-8C09BB8486D5}" srcOrd="14" destOrd="0" presId="urn:microsoft.com/office/officeart/2005/8/layout/default"/>
    <dgm:cxn modelId="{800D57AD-C6B9-4417-ADA8-41CC523DA30D}" type="presParOf" srcId="{A8691807-338D-47B2-A081-7B59A85D2B44}" destId="{3C179428-1C47-4BAD-92A0-86ED02448FFD}" srcOrd="15" destOrd="0" presId="urn:microsoft.com/office/officeart/2005/8/layout/default"/>
    <dgm:cxn modelId="{3C5A8C93-776F-4959-ABD3-B931F390D6A4}" type="presParOf" srcId="{A8691807-338D-47B2-A081-7B59A85D2B44}" destId="{00A82CCB-C3A9-4271-B002-B2DFB7686BCF}" srcOrd="16" destOrd="0" presId="urn:microsoft.com/office/officeart/2005/8/layout/default"/>
    <dgm:cxn modelId="{F8589300-2166-4A6D-893E-331D8D7B6403}" type="presParOf" srcId="{A8691807-338D-47B2-A081-7B59A85D2B44}" destId="{56FB4B74-50B2-4446-9E71-3323C85BD951}" srcOrd="17" destOrd="0" presId="urn:microsoft.com/office/officeart/2005/8/layout/default"/>
    <dgm:cxn modelId="{3BC9F265-1430-4415-A1FA-F1F233BE3252}" type="presParOf" srcId="{A8691807-338D-47B2-A081-7B59A85D2B44}" destId="{1B32BF2D-0D6B-4C2F-9000-ED7938FC208F}" srcOrd="18" destOrd="0" presId="urn:microsoft.com/office/officeart/2005/8/layout/default"/>
    <dgm:cxn modelId="{D741E32D-B4D3-4FA1-87C9-31A6E33522B9}" type="presParOf" srcId="{A8691807-338D-47B2-A081-7B59A85D2B44}" destId="{5B5B9C38-66F4-402F-B64E-A9639A62D8DF}" srcOrd="19" destOrd="0" presId="urn:microsoft.com/office/officeart/2005/8/layout/default"/>
    <dgm:cxn modelId="{A45F0A4A-A47E-41D6-B613-EEA47AC81F70}" type="presParOf" srcId="{A8691807-338D-47B2-A081-7B59A85D2B44}" destId="{FE533837-CFC9-4146-ACA4-16F2D6249266}" srcOrd="20" destOrd="0" presId="urn:microsoft.com/office/officeart/2005/8/layout/default"/>
    <dgm:cxn modelId="{935EE5EC-5F5D-4929-907B-A0A3F7BD3A2F}" type="presParOf" srcId="{A8691807-338D-47B2-A081-7B59A85D2B44}" destId="{40F2E170-E454-4BEA-A32D-13EB7C8FA478}" srcOrd="21" destOrd="0" presId="urn:microsoft.com/office/officeart/2005/8/layout/default"/>
    <dgm:cxn modelId="{10B773FC-7648-417C-A027-B4579A30C4C8}" type="presParOf" srcId="{A8691807-338D-47B2-A081-7B59A85D2B44}" destId="{B19E1E83-C770-4FBA-A05E-DF638606B847}" srcOrd="22" destOrd="0" presId="urn:microsoft.com/office/officeart/2005/8/layout/default"/>
    <dgm:cxn modelId="{39835618-651B-4260-AFA2-2AADA6A7955D}" type="presParOf" srcId="{A8691807-338D-47B2-A081-7B59A85D2B44}" destId="{F400D0BB-9E98-42E8-89CF-3482D52A2F89}" srcOrd="23" destOrd="0" presId="urn:microsoft.com/office/officeart/2005/8/layout/default"/>
    <dgm:cxn modelId="{34311949-177B-4880-A5A9-8DF94F9607D7}" type="presParOf" srcId="{A8691807-338D-47B2-A081-7B59A85D2B44}" destId="{D97935A2-0A92-4E9F-B968-D2CC2CC0D5F2}" srcOrd="24" destOrd="0" presId="urn:microsoft.com/office/officeart/2005/8/layout/default"/>
    <dgm:cxn modelId="{FCEE9963-A7A5-4CD0-8E7F-31C6DBBE5841}" type="presParOf" srcId="{A8691807-338D-47B2-A081-7B59A85D2B44}" destId="{6F802624-74BF-480F-AA7C-F9E435669860}" srcOrd="25" destOrd="0" presId="urn:microsoft.com/office/officeart/2005/8/layout/default"/>
    <dgm:cxn modelId="{CF73EDE6-E249-4090-9D86-732EB3D819DF}" type="presParOf" srcId="{A8691807-338D-47B2-A081-7B59A85D2B44}" destId="{99C5E994-E8F3-41ED-90A8-27F4F7E4AB6B}" srcOrd="26" destOrd="0" presId="urn:microsoft.com/office/officeart/2005/8/layout/default"/>
    <dgm:cxn modelId="{E57CFADA-FF1B-4083-921B-52A035E3DF92}" type="presParOf" srcId="{A8691807-338D-47B2-A081-7B59A85D2B44}" destId="{AA19F2F6-0062-49B8-8080-90537ED3A5C9}" srcOrd="27" destOrd="0" presId="urn:microsoft.com/office/officeart/2005/8/layout/default"/>
    <dgm:cxn modelId="{DE0E7B61-7F06-4E01-944B-7F4D76CE15E3}" type="presParOf" srcId="{A8691807-338D-47B2-A081-7B59A85D2B44}" destId="{875D7E30-46DC-4E8C-B2B8-03EB43225580}" srcOrd="28" destOrd="0" presId="urn:microsoft.com/office/officeart/2005/8/layout/default"/>
    <dgm:cxn modelId="{E363B73B-A261-4825-AB9B-6AECF1919B03}" type="presParOf" srcId="{A8691807-338D-47B2-A081-7B59A85D2B44}" destId="{4A4D35BA-0CC0-4FBC-AD10-394038194CBA}" srcOrd="29" destOrd="0" presId="urn:microsoft.com/office/officeart/2005/8/layout/default"/>
    <dgm:cxn modelId="{A57C7EC1-7069-44DA-8D22-C350CDB5BC19}" type="presParOf" srcId="{A8691807-338D-47B2-A081-7B59A85D2B44}" destId="{CD83710E-F8D6-4B37-BCD3-8DEA5A662C52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44ECD2-2250-4B12-8B90-A8212D616BA2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7E2A4B3-E8C2-4D7E-8DBD-89BA69394702}">
      <dgm:prSet/>
      <dgm:spPr/>
      <dgm:t>
        <a:bodyPr/>
        <a:lstStyle/>
        <a:p>
          <a:r>
            <a:rPr lang="en-US" dirty="0"/>
            <a:t>import React from "react";</a:t>
          </a:r>
        </a:p>
      </dgm:t>
    </dgm:pt>
    <dgm:pt modelId="{20B8D88D-9307-4B61-A482-3165324F96CF}" type="parTrans" cxnId="{32D7F453-6CAE-41D8-87C4-10F6D66DB34E}">
      <dgm:prSet/>
      <dgm:spPr/>
      <dgm:t>
        <a:bodyPr/>
        <a:lstStyle/>
        <a:p>
          <a:endParaRPr lang="en-US"/>
        </a:p>
      </dgm:t>
    </dgm:pt>
    <dgm:pt modelId="{66BF93E6-315B-47E2-83C1-F37942EF7FF7}" type="sibTrans" cxnId="{32D7F453-6CAE-41D8-87C4-10F6D66DB34E}">
      <dgm:prSet/>
      <dgm:spPr/>
      <dgm:t>
        <a:bodyPr/>
        <a:lstStyle/>
        <a:p>
          <a:endParaRPr lang="en-US"/>
        </a:p>
      </dgm:t>
    </dgm:pt>
    <dgm:pt modelId="{82CD438C-9D78-4590-B6CE-ACAD060AEE4E}">
      <dgm:prSet/>
      <dgm:spPr/>
      <dgm:t>
        <a:bodyPr/>
        <a:lstStyle/>
        <a:p>
          <a:r>
            <a:rPr lang="en-US"/>
            <a:t>import CartPriceSlider from "./CartPriceSlider";</a:t>
          </a:r>
        </a:p>
      </dgm:t>
    </dgm:pt>
    <dgm:pt modelId="{0BECCBC3-A350-441E-8518-25F54E9883D6}" type="parTrans" cxnId="{3F2EC92D-EC16-4576-8A74-0E0C49D185BD}">
      <dgm:prSet/>
      <dgm:spPr/>
      <dgm:t>
        <a:bodyPr/>
        <a:lstStyle/>
        <a:p>
          <a:endParaRPr lang="en-US"/>
        </a:p>
      </dgm:t>
    </dgm:pt>
    <dgm:pt modelId="{190F1647-1125-4A66-9D10-522624FFFDD6}" type="sibTrans" cxnId="{3F2EC92D-EC16-4576-8A74-0E0C49D185BD}">
      <dgm:prSet/>
      <dgm:spPr/>
      <dgm:t>
        <a:bodyPr/>
        <a:lstStyle/>
        <a:p>
          <a:endParaRPr lang="en-US"/>
        </a:p>
      </dgm:t>
    </dgm:pt>
    <dgm:pt modelId="{78E10EBF-ECFF-4497-86C3-80CB42B09B11}">
      <dgm:prSet/>
      <dgm:spPr/>
      <dgm:t>
        <a:bodyPr/>
        <a:lstStyle/>
        <a:p>
          <a:r>
            <a:rPr lang="en-US"/>
            <a:t>const App = () =&gt; {</a:t>
          </a:r>
        </a:p>
      </dgm:t>
    </dgm:pt>
    <dgm:pt modelId="{625BE1BF-8ADC-4FD9-B672-95F9AAC40A82}" type="parTrans" cxnId="{CE5BAE90-9633-452E-986B-B1BB519457A4}">
      <dgm:prSet/>
      <dgm:spPr/>
      <dgm:t>
        <a:bodyPr/>
        <a:lstStyle/>
        <a:p>
          <a:endParaRPr lang="en-US"/>
        </a:p>
      </dgm:t>
    </dgm:pt>
    <dgm:pt modelId="{22244A96-7FFD-434F-A765-3979AB5D2F04}" type="sibTrans" cxnId="{CE5BAE90-9633-452E-986B-B1BB519457A4}">
      <dgm:prSet/>
      <dgm:spPr/>
      <dgm:t>
        <a:bodyPr/>
        <a:lstStyle/>
        <a:p>
          <a:endParaRPr lang="en-US"/>
        </a:p>
      </dgm:t>
    </dgm:pt>
    <dgm:pt modelId="{30A55704-F02F-4BBA-8CAA-3E5A262DF87A}">
      <dgm:prSet/>
      <dgm:spPr/>
      <dgm:t>
        <a:bodyPr/>
        <a:lstStyle/>
        <a:p>
          <a:r>
            <a:rPr lang="en-US"/>
            <a:t>return (</a:t>
          </a:r>
        </a:p>
      </dgm:t>
    </dgm:pt>
    <dgm:pt modelId="{1688D634-5F0B-43C8-AF5E-4F96DE3B0E94}" type="parTrans" cxnId="{FC43B38E-BB7C-4EDA-864E-37E6065943ED}">
      <dgm:prSet/>
      <dgm:spPr/>
      <dgm:t>
        <a:bodyPr/>
        <a:lstStyle/>
        <a:p>
          <a:endParaRPr lang="en-US"/>
        </a:p>
      </dgm:t>
    </dgm:pt>
    <dgm:pt modelId="{913C3D26-F4DA-4245-96C8-4D7BBDD4646D}" type="sibTrans" cxnId="{FC43B38E-BB7C-4EDA-864E-37E6065943ED}">
      <dgm:prSet/>
      <dgm:spPr/>
      <dgm:t>
        <a:bodyPr/>
        <a:lstStyle/>
        <a:p>
          <a:endParaRPr lang="en-US"/>
        </a:p>
      </dgm:t>
    </dgm:pt>
    <dgm:pt modelId="{B96E474F-3C7A-43BC-BD77-2A123E644561}">
      <dgm:prSet/>
      <dgm:spPr/>
      <dgm:t>
        <a:bodyPr/>
        <a:lstStyle/>
        <a:p>
          <a:r>
            <a:rPr lang="en-US"/>
            <a:t>&lt;div className="App"&gt;</a:t>
          </a:r>
        </a:p>
      </dgm:t>
    </dgm:pt>
    <dgm:pt modelId="{69E686CD-43CE-43D3-8DA3-42FE96A065CB}" type="parTrans" cxnId="{AEF3A49A-02A8-4AFF-AB8B-FB3D1223937F}">
      <dgm:prSet/>
      <dgm:spPr/>
      <dgm:t>
        <a:bodyPr/>
        <a:lstStyle/>
        <a:p>
          <a:endParaRPr lang="en-US"/>
        </a:p>
      </dgm:t>
    </dgm:pt>
    <dgm:pt modelId="{7D7F433F-3BA0-4542-97C8-A119F375DD70}" type="sibTrans" cxnId="{AEF3A49A-02A8-4AFF-AB8B-FB3D1223937F}">
      <dgm:prSet/>
      <dgm:spPr/>
      <dgm:t>
        <a:bodyPr/>
        <a:lstStyle/>
        <a:p>
          <a:endParaRPr lang="en-US"/>
        </a:p>
      </dgm:t>
    </dgm:pt>
    <dgm:pt modelId="{328D083A-8154-4D71-8A52-7BDE9E7F1211}">
      <dgm:prSet/>
      <dgm:spPr/>
      <dgm:t>
        <a:bodyPr/>
        <a:lstStyle/>
        <a:p>
          <a:r>
            <a:rPr lang="en-US"/>
            <a:t>&lt;CartPriceSlider /&gt;</a:t>
          </a:r>
        </a:p>
      </dgm:t>
    </dgm:pt>
    <dgm:pt modelId="{1F410450-1901-46E5-AB28-B334D3750F43}" type="parTrans" cxnId="{AF9F2856-B9FB-4863-9ACB-7DD758304E45}">
      <dgm:prSet/>
      <dgm:spPr/>
      <dgm:t>
        <a:bodyPr/>
        <a:lstStyle/>
        <a:p>
          <a:endParaRPr lang="en-US"/>
        </a:p>
      </dgm:t>
    </dgm:pt>
    <dgm:pt modelId="{D6C26566-E50D-406A-B3BF-C68FDDD8D90F}" type="sibTrans" cxnId="{AF9F2856-B9FB-4863-9ACB-7DD758304E45}">
      <dgm:prSet/>
      <dgm:spPr/>
      <dgm:t>
        <a:bodyPr/>
        <a:lstStyle/>
        <a:p>
          <a:endParaRPr lang="en-US"/>
        </a:p>
      </dgm:t>
    </dgm:pt>
    <dgm:pt modelId="{D484BBF1-AE00-4473-8445-72123B562333}">
      <dgm:prSet/>
      <dgm:spPr/>
      <dgm:t>
        <a:bodyPr/>
        <a:lstStyle/>
        <a:p>
          <a:r>
            <a:rPr lang="en-US"/>
            <a:t>&lt;/div&gt;</a:t>
          </a:r>
        </a:p>
      </dgm:t>
    </dgm:pt>
    <dgm:pt modelId="{09415FF0-F211-4DA6-9064-3843D25A90CE}" type="parTrans" cxnId="{EE9A6E5D-AABA-4537-AE62-2125AA61A53E}">
      <dgm:prSet/>
      <dgm:spPr/>
      <dgm:t>
        <a:bodyPr/>
        <a:lstStyle/>
        <a:p>
          <a:endParaRPr lang="en-US"/>
        </a:p>
      </dgm:t>
    </dgm:pt>
    <dgm:pt modelId="{6EB7AD5A-88F8-4A4C-9A1B-9D40D895C301}" type="sibTrans" cxnId="{EE9A6E5D-AABA-4537-AE62-2125AA61A53E}">
      <dgm:prSet/>
      <dgm:spPr/>
      <dgm:t>
        <a:bodyPr/>
        <a:lstStyle/>
        <a:p>
          <a:endParaRPr lang="en-US"/>
        </a:p>
      </dgm:t>
    </dgm:pt>
    <dgm:pt modelId="{509E49F2-E6CD-49DF-8FE2-222B16232645}">
      <dgm:prSet/>
      <dgm:spPr/>
      <dgm:t>
        <a:bodyPr/>
        <a:lstStyle/>
        <a:p>
          <a:r>
            <a:rPr lang="en-US"/>
            <a:t>);</a:t>
          </a:r>
        </a:p>
      </dgm:t>
    </dgm:pt>
    <dgm:pt modelId="{4052ED96-A954-4C0C-BAC8-709DC38D0F2F}" type="parTrans" cxnId="{8889B28E-246C-435C-B8BB-77A0F7E75180}">
      <dgm:prSet/>
      <dgm:spPr/>
      <dgm:t>
        <a:bodyPr/>
        <a:lstStyle/>
        <a:p>
          <a:endParaRPr lang="en-US"/>
        </a:p>
      </dgm:t>
    </dgm:pt>
    <dgm:pt modelId="{F35E42B1-F16B-4572-92E2-E5E7C1689651}" type="sibTrans" cxnId="{8889B28E-246C-435C-B8BB-77A0F7E75180}">
      <dgm:prSet/>
      <dgm:spPr/>
      <dgm:t>
        <a:bodyPr/>
        <a:lstStyle/>
        <a:p>
          <a:endParaRPr lang="en-US"/>
        </a:p>
      </dgm:t>
    </dgm:pt>
    <dgm:pt modelId="{D64C10EB-64C4-4C17-983A-5EE4F09BC973}">
      <dgm:prSet/>
      <dgm:spPr/>
      <dgm:t>
        <a:bodyPr/>
        <a:lstStyle/>
        <a:p>
          <a:r>
            <a:rPr lang="en-US"/>
            <a:t>};</a:t>
          </a:r>
        </a:p>
      </dgm:t>
    </dgm:pt>
    <dgm:pt modelId="{08739D8F-FF15-43EE-B663-D3782ED4657C}" type="parTrans" cxnId="{D3BC8494-4EC2-4A0D-8270-D2C5AC5A6DD4}">
      <dgm:prSet/>
      <dgm:spPr/>
      <dgm:t>
        <a:bodyPr/>
        <a:lstStyle/>
        <a:p>
          <a:endParaRPr lang="en-US"/>
        </a:p>
      </dgm:t>
    </dgm:pt>
    <dgm:pt modelId="{6988E85B-6E07-4C79-9FCC-4BF14ECB368B}" type="sibTrans" cxnId="{D3BC8494-4EC2-4A0D-8270-D2C5AC5A6DD4}">
      <dgm:prSet/>
      <dgm:spPr/>
      <dgm:t>
        <a:bodyPr/>
        <a:lstStyle/>
        <a:p>
          <a:endParaRPr lang="en-US"/>
        </a:p>
      </dgm:t>
    </dgm:pt>
    <dgm:pt modelId="{385A9271-1D1B-467B-BA36-D31C61EE0F06}">
      <dgm:prSet/>
      <dgm:spPr/>
      <dgm:t>
        <a:bodyPr/>
        <a:lstStyle/>
        <a:p>
          <a:r>
            <a:rPr lang="en-US"/>
            <a:t>export default App;</a:t>
          </a:r>
        </a:p>
      </dgm:t>
    </dgm:pt>
    <dgm:pt modelId="{F89176C8-5BEC-4E56-9C88-43843459CBA7}" type="parTrans" cxnId="{9E8C931C-9A57-45C8-9E38-5138973D0619}">
      <dgm:prSet/>
      <dgm:spPr/>
      <dgm:t>
        <a:bodyPr/>
        <a:lstStyle/>
        <a:p>
          <a:endParaRPr lang="en-US"/>
        </a:p>
      </dgm:t>
    </dgm:pt>
    <dgm:pt modelId="{4B2D52D4-3AF3-4BC2-87EB-F026DE0A47C1}" type="sibTrans" cxnId="{9E8C931C-9A57-45C8-9E38-5138973D0619}">
      <dgm:prSet/>
      <dgm:spPr/>
      <dgm:t>
        <a:bodyPr/>
        <a:lstStyle/>
        <a:p>
          <a:endParaRPr lang="en-US"/>
        </a:p>
      </dgm:t>
    </dgm:pt>
    <dgm:pt modelId="{005A0D5A-731E-4AA2-A6B2-FA379100A712}" type="pres">
      <dgm:prSet presAssocID="{3244ECD2-2250-4B12-8B90-A8212D616BA2}" presName="Name0" presStyleCnt="0">
        <dgm:presLayoutVars>
          <dgm:dir/>
          <dgm:resizeHandles val="exact"/>
        </dgm:presLayoutVars>
      </dgm:prSet>
      <dgm:spPr/>
    </dgm:pt>
    <dgm:pt modelId="{76952301-16CC-428E-BD3C-E730ED185C94}" type="pres">
      <dgm:prSet presAssocID="{B7E2A4B3-E8C2-4D7E-8DBD-89BA69394702}" presName="node" presStyleLbl="node1" presStyleIdx="0" presStyleCnt="10">
        <dgm:presLayoutVars>
          <dgm:bulletEnabled val="1"/>
        </dgm:presLayoutVars>
      </dgm:prSet>
      <dgm:spPr/>
    </dgm:pt>
    <dgm:pt modelId="{DBEA053E-FB6E-440F-B5F9-6CE54EAC8708}" type="pres">
      <dgm:prSet presAssocID="{66BF93E6-315B-47E2-83C1-F37942EF7FF7}" presName="sibTrans" presStyleLbl="sibTrans1D1" presStyleIdx="0" presStyleCnt="9"/>
      <dgm:spPr/>
    </dgm:pt>
    <dgm:pt modelId="{A72A033C-D2D3-40F9-BF18-C1AC8CE9ADA5}" type="pres">
      <dgm:prSet presAssocID="{66BF93E6-315B-47E2-83C1-F37942EF7FF7}" presName="connectorText" presStyleLbl="sibTrans1D1" presStyleIdx="0" presStyleCnt="9"/>
      <dgm:spPr/>
    </dgm:pt>
    <dgm:pt modelId="{48D0A976-6265-4158-8EA1-96941CCAFD0B}" type="pres">
      <dgm:prSet presAssocID="{82CD438C-9D78-4590-B6CE-ACAD060AEE4E}" presName="node" presStyleLbl="node1" presStyleIdx="1" presStyleCnt="10">
        <dgm:presLayoutVars>
          <dgm:bulletEnabled val="1"/>
        </dgm:presLayoutVars>
      </dgm:prSet>
      <dgm:spPr/>
    </dgm:pt>
    <dgm:pt modelId="{48444232-7C48-44F6-9195-46E85BD14D1D}" type="pres">
      <dgm:prSet presAssocID="{190F1647-1125-4A66-9D10-522624FFFDD6}" presName="sibTrans" presStyleLbl="sibTrans1D1" presStyleIdx="1" presStyleCnt="9"/>
      <dgm:spPr/>
    </dgm:pt>
    <dgm:pt modelId="{7CC3C4CE-AF3A-4EE2-9B6A-40A633BFFF8E}" type="pres">
      <dgm:prSet presAssocID="{190F1647-1125-4A66-9D10-522624FFFDD6}" presName="connectorText" presStyleLbl="sibTrans1D1" presStyleIdx="1" presStyleCnt="9"/>
      <dgm:spPr/>
    </dgm:pt>
    <dgm:pt modelId="{833AECF4-A66D-42B2-8707-40A2A23A55E8}" type="pres">
      <dgm:prSet presAssocID="{78E10EBF-ECFF-4497-86C3-80CB42B09B11}" presName="node" presStyleLbl="node1" presStyleIdx="2" presStyleCnt="10">
        <dgm:presLayoutVars>
          <dgm:bulletEnabled val="1"/>
        </dgm:presLayoutVars>
      </dgm:prSet>
      <dgm:spPr/>
    </dgm:pt>
    <dgm:pt modelId="{11C8D561-7D42-4C01-BAE6-9AE3A9F9B44D}" type="pres">
      <dgm:prSet presAssocID="{22244A96-7FFD-434F-A765-3979AB5D2F04}" presName="sibTrans" presStyleLbl="sibTrans1D1" presStyleIdx="2" presStyleCnt="9"/>
      <dgm:spPr/>
    </dgm:pt>
    <dgm:pt modelId="{67A1C6E5-6FE1-4193-9A1C-950BB6A4CB1F}" type="pres">
      <dgm:prSet presAssocID="{22244A96-7FFD-434F-A765-3979AB5D2F04}" presName="connectorText" presStyleLbl="sibTrans1D1" presStyleIdx="2" presStyleCnt="9"/>
      <dgm:spPr/>
    </dgm:pt>
    <dgm:pt modelId="{585C9945-7EAE-4702-A506-5C0D7DE50E2E}" type="pres">
      <dgm:prSet presAssocID="{30A55704-F02F-4BBA-8CAA-3E5A262DF87A}" presName="node" presStyleLbl="node1" presStyleIdx="3" presStyleCnt="10">
        <dgm:presLayoutVars>
          <dgm:bulletEnabled val="1"/>
        </dgm:presLayoutVars>
      </dgm:prSet>
      <dgm:spPr/>
    </dgm:pt>
    <dgm:pt modelId="{8B778888-C71E-4F9D-9A11-857A1E4A2988}" type="pres">
      <dgm:prSet presAssocID="{913C3D26-F4DA-4245-96C8-4D7BBDD4646D}" presName="sibTrans" presStyleLbl="sibTrans1D1" presStyleIdx="3" presStyleCnt="9"/>
      <dgm:spPr/>
    </dgm:pt>
    <dgm:pt modelId="{E0673DF1-E904-4DFE-8719-F95684A910E0}" type="pres">
      <dgm:prSet presAssocID="{913C3D26-F4DA-4245-96C8-4D7BBDD4646D}" presName="connectorText" presStyleLbl="sibTrans1D1" presStyleIdx="3" presStyleCnt="9"/>
      <dgm:spPr/>
    </dgm:pt>
    <dgm:pt modelId="{3DF97115-0084-4BFA-A561-8D36FD7A4E1F}" type="pres">
      <dgm:prSet presAssocID="{B96E474F-3C7A-43BC-BD77-2A123E644561}" presName="node" presStyleLbl="node1" presStyleIdx="4" presStyleCnt="10">
        <dgm:presLayoutVars>
          <dgm:bulletEnabled val="1"/>
        </dgm:presLayoutVars>
      </dgm:prSet>
      <dgm:spPr/>
    </dgm:pt>
    <dgm:pt modelId="{D642E060-8385-4A0C-8D86-CB88C6997958}" type="pres">
      <dgm:prSet presAssocID="{7D7F433F-3BA0-4542-97C8-A119F375DD70}" presName="sibTrans" presStyleLbl="sibTrans1D1" presStyleIdx="4" presStyleCnt="9"/>
      <dgm:spPr/>
    </dgm:pt>
    <dgm:pt modelId="{6B38D926-E7A3-4D60-AD8F-2FF194C82B0A}" type="pres">
      <dgm:prSet presAssocID="{7D7F433F-3BA0-4542-97C8-A119F375DD70}" presName="connectorText" presStyleLbl="sibTrans1D1" presStyleIdx="4" presStyleCnt="9"/>
      <dgm:spPr/>
    </dgm:pt>
    <dgm:pt modelId="{7FE88AEE-6CC1-4EB8-B49D-0A80B8E12B0F}" type="pres">
      <dgm:prSet presAssocID="{328D083A-8154-4D71-8A52-7BDE9E7F1211}" presName="node" presStyleLbl="node1" presStyleIdx="5" presStyleCnt="10">
        <dgm:presLayoutVars>
          <dgm:bulletEnabled val="1"/>
        </dgm:presLayoutVars>
      </dgm:prSet>
      <dgm:spPr/>
    </dgm:pt>
    <dgm:pt modelId="{2B8B92BF-0C7A-4DED-861D-A9539DD53181}" type="pres">
      <dgm:prSet presAssocID="{D6C26566-E50D-406A-B3BF-C68FDDD8D90F}" presName="sibTrans" presStyleLbl="sibTrans1D1" presStyleIdx="5" presStyleCnt="9"/>
      <dgm:spPr/>
    </dgm:pt>
    <dgm:pt modelId="{2FCE3119-A7F9-470D-BD72-2E014EFB150C}" type="pres">
      <dgm:prSet presAssocID="{D6C26566-E50D-406A-B3BF-C68FDDD8D90F}" presName="connectorText" presStyleLbl="sibTrans1D1" presStyleIdx="5" presStyleCnt="9"/>
      <dgm:spPr/>
    </dgm:pt>
    <dgm:pt modelId="{6E9361EF-81B1-41FD-9016-A165CB15D395}" type="pres">
      <dgm:prSet presAssocID="{D484BBF1-AE00-4473-8445-72123B562333}" presName="node" presStyleLbl="node1" presStyleIdx="6" presStyleCnt="10">
        <dgm:presLayoutVars>
          <dgm:bulletEnabled val="1"/>
        </dgm:presLayoutVars>
      </dgm:prSet>
      <dgm:spPr/>
    </dgm:pt>
    <dgm:pt modelId="{D8026CF2-8B6B-45B7-8FF6-83BA08E076C3}" type="pres">
      <dgm:prSet presAssocID="{6EB7AD5A-88F8-4A4C-9A1B-9D40D895C301}" presName="sibTrans" presStyleLbl="sibTrans1D1" presStyleIdx="6" presStyleCnt="9"/>
      <dgm:spPr/>
    </dgm:pt>
    <dgm:pt modelId="{8346FB79-6457-4A7B-829E-7DEF357E1306}" type="pres">
      <dgm:prSet presAssocID="{6EB7AD5A-88F8-4A4C-9A1B-9D40D895C301}" presName="connectorText" presStyleLbl="sibTrans1D1" presStyleIdx="6" presStyleCnt="9"/>
      <dgm:spPr/>
    </dgm:pt>
    <dgm:pt modelId="{03F1C185-C237-49F1-8701-69E71B8B7971}" type="pres">
      <dgm:prSet presAssocID="{509E49F2-E6CD-49DF-8FE2-222B16232645}" presName="node" presStyleLbl="node1" presStyleIdx="7" presStyleCnt="10">
        <dgm:presLayoutVars>
          <dgm:bulletEnabled val="1"/>
        </dgm:presLayoutVars>
      </dgm:prSet>
      <dgm:spPr/>
    </dgm:pt>
    <dgm:pt modelId="{EFC84055-64A4-4969-9E9E-7311D47BB084}" type="pres">
      <dgm:prSet presAssocID="{F35E42B1-F16B-4572-92E2-E5E7C1689651}" presName="sibTrans" presStyleLbl="sibTrans1D1" presStyleIdx="7" presStyleCnt="9"/>
      <dgm:spPr/>
    </dgm:pt>
    <dgm:pt modelId="{2EE2DE0F-B7E9-4058-90D6-EE1F1A3C9F1B}" type="pres">
      <dgm:prSet presAssocID="{F35E42B1-F16B-4572-92E2-E5E7C1689651}" presName="connectorText" presStyleLbl="sibTrans1D1" presStyleIdx="7" presStyleCnt="9"/>
      <dgm:spPr/>
    </dgm:pt>
    <dgm:pt modelId="{D9D5D744-984D-47B6-89BB-55E0CD654368}" type="pres">
      <dgm:prSet presAssocID="{D64C10EB-64C4-4C17-983A-5EE4F09BC973}" presName="node" presStyleLbl="node1" presStyleIdx="8" presStyleCnt="10">
        <dgm:presLayoutVars>
          <dgm:bulletEnabled val="1"/>
        </dgm:presLayoutVars>
      </dgm:prSet>
      <dgm:spPr/>
    </dgm:pt>
    <dgm:pt modelId="{400ABD11-D286-443F-B7C9-DE0DF77B4363}" type="pres">
      <dgm:prSet presAssocID="{6988E85B-6E07-4C79-9FCC-4BF14ECB368B}" presName="sibTrans" presStyleLbl="sibTrans1D1" presStyleIdx="8" presStyleCnt="9"/>
      <dgm:spPr/>
    </dgm:pt>
    <dgm:pt modelId="{2452C354-34F3-4474-B20B-ACE5C83C9B52}" type="pres">
      <dgm:prSet presAssocID="{6988E85B-6E07-4C79-9FCC-4BF14ECB368B}" presName="connectorText" presStyleLbl="sibTrans1D1" presStyleIdx="8" presStyleCnt="9"/>
      <dgm:spPr/>
    </dgm:pt>
    <dgm:pt modelId="{B1A3335D-65B0-42C9-B3B5-F453529F2163}" type="pres">
      <dgm:prSet presAssocID="{385A9271-1D1B-467B-BA36-D31C61EE0F06}" presName="node" presStyleLbl="node1" presStyleIdx="9" presStyleCnt="10">
        <dgm:presLayoutVars>
          <dgm:bulletEnabled val="1"/>
        </dgm:presLayoutVars>
      </dgm:prSet>
      <dgm:spPr/>
    </dgm:pt>
  </dgm:ptLst>
  <dgm:cxnLst>
    <dgm:cxn modelId="{9E0E420D-78D7-41E8-A5E8-6D4DF1F8E7F3}" type="presOf" srcId="{385A9271-1D1B-467B-BA36-D31C61EE0F06}" destId="{B1A3335D-65B0-42C9-B3B5-F453529F2163}" srcOrd="0" destOrd="0" presId="urn:microsoft.com/office/officeart/2016/7/layout/RepeatingBendingProcessNew"/>
    <dgm:cxn modelId="{748CDD13-AA20-4A38-8DF0-3E41634ECB46}" type="presOf" srcId="{3244ECD2-2250-4B12-8B90-A8212D616BA2}" destId="{005A0D5A-731E-4AA2-A6B2-FA379100A712}" srcOrd="0" destOrd="0" presId="urn:microsoft.com/office/officeart/2016/7/layout/RepeatingBendingProcessNew"/>
    <dgm:cxn modelId="{CC779217-9C8F-4A72-9596-DE5E86A4A128}" type="presOf" srcId="{6EB7AD5A-88F8-4A4C-9A1B-9D40D895C301}" destId="{D8026CF2-8B6B-45B7-8FF6-83BA08E076C3}" srcOrd="0" destOrd="0" presId="urn:microsoft.com/office/officeart/2016/7/layout/RepeatingBendingProcessNew"/>
    <dgm:cxn modelId="{9E8C931C-9A57-45C8-9E38-5138973D0619}" srcId="{3244ECD2-2250-4B12-8B90-A8212D616BA2}" destId="{385A9271-1D1B-467B-BA36-D31C61EE0F06}" srcOrd="9" destOrd="0" parTransId="{F89176C8-5BEC-4E56-9C88-43843459CBA7}" sibTransId="{4B2D52D4-3AF3-4BC2-87EB-F026DE0A47C1}"/>
    <dgm:cxn modelId="{09234423-A80B-422E-BCB9-831A46A738C5}" type="presOf" srcId="{509E49F2-E6CD-49DF-8FE2-222B16232645}" destId="{03F1C185-C237-49F1-8701-69E71B8B7971}" srcOrd="0" destOrd="0" presId="urn:microsoft.com/office/officeart/2016/7/layout/RepeatingBendingProcessNew"/>
    <dgm:cxn modelId="{3F2EC92D-EC16-4576-8A74-0E0C49D185BD}" srcId="{3244ECD2-2250-4B12-8B90-A8212D616BA2}" destId="{82CD438C-9D78-4590-B6CE-ACAD060AEE4E}" srcOrd="1" destOrd="0" parTransId="{0BECCBC3-A350-441E-8518-25F54E9883D6}" sibTransId="{190F1647-1125-4A66-9D10-522624FFFDD6}"/>
    <dgm:cxn modelId="{04818E3C-1C32-49C6-A6AD-8165483D8838}" type="presOf" srcId="{6988E85B-6E07-4C79-9FCC-4BF14ECB368B}" destId="{400ABD11-D286-443F-B7C9-DE0DF77B4363}" srcOrd="0" destOrd="0" presId="urn:microsoft.com/office/officeart/2016/7/layout/RepeatingBendingProcessNew"/>
    <dgm:cxn modelId="{E6C2783F-099C-4240-BC91-E518E3F5E7DA}" type="presOf" srcId="{B7E2A4B3-E8C2-4D7E-8DBD-89BA69394702}" destId="{76952301-16CC-428E-BD3C-E730ED185C94}" srcOrd="0" destOrd="0" presId="urn:microsoft.com/office/officeart/2016/7/layout/RepeatingBendingProcessNew"/>
    <dgm:cxn modelId="{3561883F-4553-4C3E-9A7E-33AEBD5850DE}" type="presOf" srcId="{190F1647-1125-4A66-9D10-522624FFFDD6}" destId="{7CC3C4CE-AF3A-4EE2-9B6A-40A633BFFF8E}" srcOrd="1" destOrd="0" presId="urn:microsoft.com/office/officeart/2016/7/layout/RepeatingBendingProcessNew"/>
    <dgm:cxn modelId="{D127CC5C-8CA3-4B95-9E79-5E520041B8C0}" type="presOf" srcId="{328D083A-8154-4D71-8A52-7BDE9E7F1211}" destId="{7FE88AEE-6CC1-4EB8-B49D-0A80B8E12B0F}" srcOrd="0" destOrd="0" presId="urn:microsoft.com/office/officeart/2016/7/layout/RepeatingBendingProcessNew"/>
    <dgm:cxn modelId="{EE9A6E5D-AABA-4537-AE62-2125AA61A53E}" srcId="{3244ECD2-2250-4B12-8B90-A8212D616BA2}" destId="{D484BBF1-AE00-4473-8445-72123B562333}" srcOrd="6" destOrd="0" parTransId="{09415FF0-F211-4DA6-9064-3843D25A90CE}" sibTransId="{6EB7AD5A-88F8-4A4C-9A1B-9D40D895C301}"/>
    <dgm:cxn modelId="{38085D6F-4294-411D-B095-A6413E19C1BA}" type="presOf" srcId="{6988E85B-6E07-4C79-9FCC-4BF14ECB368B}" destId="{2452C354-34F3-4474-B20B-ACE5C83C9B52}" srcOrd="1" destOrd="0" presId="urn:microsoft.com/office/officeart/2016/7/layout/RepeatingBendingProcessNew"/>
    <dgm:cxn modelId="{F8B5E550-29F0-49B8-B875-7E028EC85656}" type="presOf" srcId="{913C3D26-F4DA-4245-96C8-4D7BBDD4646D}" destId="{8B778888-C71E-4F9D-9A11-857A1E4A2988}" srcOrd="0" destOrd="0" presId="urn:microsoft.com/office/officeart/2016/7/layout/RepeatingBendingProcessNew"/>
    <dgm:cxn modelId="{22D48471-1AAC-419A-8EFC-E705B214C902}" type="presOf" srcId="{D6C26566-E50D-406A-B3BF-C68FDDD8D90F}" destId="{2B8B92BF-0C7A-4DED-861D-A9539DD53181}" srcOrd="0" destOrd="0" presId="urn:microsoft.com/office/officeart/2016/7/layout/RepeatingBendingProcessNew"/>
    <dgm:cxn modelId="{7AB67172-6F28-4001-8A2B-FC0111508C91}" type="presOf" srcId="{F35E42B1-F16B-4572-92E2-E5E7C1689651}" destId="{EFC84055-64A4-4969-9E9E-7311D47BB084}" srcOrd="0" destOrd="0" presId="urn:microsoft.com/office/officeart/2016/7/layout/RepeatingBendingProcessNew"/>
    <dgm:cxn modelId="{32D7F453-6CAE-41D8-87C4-10F6D66DB34E}" srcId="{3244ECD2-2250-4B12-8B90-A8212D616BA2}" destId="{B7E2A4B3-E8C2-4D7E-8DBD-89BA69394702}" srcOrd="0" destOrd="0" parTransId="{20B8D88D-9307-4B61-A482-3165324F96CF}" sibTransId="{66BF93E6-315B-47E2-83C1-F37942EF7FF7}"/>
    <dgm:cxn modelId="{27A30354-8618-438F-8E47-3B4DEC69F72D}" type="presOf" srcId="{D64C10EB-64C4-4C17-983A-5EE4F09BC973}" destId="{D9D5D744-984D-47B6-89BB-55E0CD654368}" srcOrd="0" destOrd="0" presId="urn:microsoft.com/office/officeart/2016/7/layout/RepeatingBendingProcessNew"/>
    <dgm:cxn modelId="{AF9F2856-B9FB-4863-9ACB-7DD758304E45}" srcId="{3244ECD2-2250-4B12-8B90-A8212D616BA2}" destId="{328D083A-8154-4D71-8A52-7BDE9E7F1211}" srcOrd="5" destOrd="0" parTransId="{1F410450-1901-46E5-AB28-B334D3750F43}" sibTransId="{D6C26566-E50D-406A-B3BF-C68FDDD8D90F}"/>
    <dgm:cxn modelId="{52200A8D-F095-458A-9BE6-E7E8980807CE}" type="presOf" srcId="{F35E42B1-F16B-4572-92E2-E5E7C1689651}" destId="{2EE2DE0F-B7E9-4058-90D6-EE1F1A3C9F1B}" srcOrd="1" destOrd="0" presId="urn:microsoft.com/office/officeart/2016/7/layout/RepeatingBendingProcessNew"/>
    <dgm:cxn modelId="{8889B28E-246C-435C-B8BB-77A0F7E75180}" srcId="{3244ECD2-2250-4B12-8B90-A8212D616BA2}" destId="{509E49F2-E6CD-49DF-8FE2-222B16232645}" srcOrd="7" destOrd="0" parTransId="{4052ED96-A954-4C0C-BAC8-709DC38D0F2F}" sibTransId="{F35E42B1-F16B-4572-92E2-E5E7C1689651}"/>
    <dgm:cxn modelId="{FC43B38E-BB7C-4EDA-864E-37E6065943ED}" srcId="{3244ECD2-2250-4B12-8B90-A8212D616BA2}" destId="{30A55704-F02F-4BBA-8CAA-3E5A262DF87A}" srcOrd="3" destOrd="0" parTransId="{1688D634-5F0B-43C8-AF5E-4F96DE3B0E94}" sibTransId="{913C3D26-F4DA-4245-96C8-4D7BBDD4646D}"/>
    <dgm:cxn modelId="{CE5BAE90-9633-452E-986B-B1BB519457A4}" srcId="{3244ECD2-2250-4B12-8B90-A8212D616BA2}" destId="{78E10EBF-ECFF-4497-86C3-80CB42B09B11}" srcOrd="2" destOrd="0" parTransId="{625BE1BF-8ADC-4FD9-B672-95F9AAC40A82}" sibTransId="{22244A96-7FFD-434F-A765-3979AB5D2F04}"/>
    <dgm:cxn modelId="{D3BC8494-4EC2-4A0D-8270-D2C5AC5A6DD4}" srcId="{3244ECD2-2250-4B12-8B90-A8212D616BA2}" destId="{D64C10EB-64C4-4C17-983A-5EE4F09BC973}" srcOrd="8" destOrd="0" parTransId="{08739D8F-FF15-43EE-B663-D3782ED4657C}" sibTransId="{6988E85B-6E07-4C79-9FCC-4BF14ECB368B}"/>
    <dgm:cxn modelId="{AEF3A49A-02A8-4AFF-AB8B-FB3D1223937F}" srcId="{3244ECD2-2250-4B12-8B90-A8212D616BA2}" destId="{B96E474F-3C7A-43BC-BD77-2A123E644561}" srcOrd="4" destOrd="0" parTransId="{69E686CD-43CE-43D3-8DA3-42FE96A065CB}" sibTransId="{7D7F433F-3BA0-4542-97C8-A119F375DD70}"/>
    <dgm:cxn modelId="{AACC639D-99A2-4115-9CBF-AA4CBBF19233}" type="presOf" srcId="{66BF93E6-315B-47E2-83C1-F37942EF7FF7}" destId="{A72A033C-D2D3-40F9-BF18-C1AC8CE9ADA5}" srcOrd="1" destOrd="0" presId="urn:microsoft.com/office/officeart/2016/7/layout/RepeatingBendingProcessNew"/>
    <dgm:cxn modelId="{42598AA1-0292-446E-A7D6-5FDC4B9ECBD4}" type="presOf" srcId="{66BF93E6-315B-47E2-83C1-F37942EF7FF7}" destId="{DBEA053E-FB6E-440F-B5F9-6CE54EAC8708}" srcOrd="0" destOrd="0" presId="urn:microsoft.com/office/officeart/2016/7/layout/RepeatingBendingProcessNew"/>
    <dgm:cxn modelId="{04CC5BA9-82C2-4977-9331-6DC9922DF900}" type="presOf" srcId="{7D7F433F-3BA0-4542-97C8-A119F375DD70}" destId="{D642E060-8385-4A0C-8D86-CB88C6997958}" srcOrd="0" destOrd="0" presId="urn:microsoft.com/office/officeart/2016/7/layout/RepeatingBendingProcessNew"/>
    <dgm:cxn modelId="{208257B2-2998-44C0-B587-6003FF8087D5}" type="presOf" srcId="{30A55704-F02F-4BBA-8CAA-3E5A262DF87A}" destId="{585C9945-7EAE-4702-A506-5C0D7DE50E2E}" srcOrd="0" destOrd="0" presId="urn:microsoft.com/office/officeart/2016/7/layout/RepeatingBendingProcessNew"/>
    <dgm:cxn modelId="{8C4A28BD-8A93-498B-B100-F265AFEADB67}" type="presOf" srcId="{6EB7AD5A-88F8-4A4C-9A1B-9D40D895C301}" destId="{8346FB79-6457-4A7B-829E-7DEF357E1306}" srcOrd="1" destOrd="0" presId="urn:microsoft.com/office/officeart/2016/7/layout/RepeatingBendingProcessNew"/>
    <dgm:cxn modelId="{655AA4C0-A565-4805-99E5-B9CB79E25769}" type="presOf" srcId="{82CD438C-9D78-4590-B6CE-ACAD060AEE4E}" destId="{48D0A976-6265-4158-8EA1-96941CCAFD0B}" srcOrd="0" destOrd="0" presId="urn:microsoft.com/office/officeart/2016/7/layout/RepeatingBendingProcessNew"/>
    <dgm:cxn modelId="{363E41C3-7831-4EB6-BA2F-738B5B59FE7D}" type="presOf" srcId="{190F1647-1125-4A66-9D10-522624FFFDD6}" destId="{48444232-7C48-44F6-9195-46E85BD14D1D}" srcOrd="0" destOrd="0" presId="urn:microsoft.com/office/officeart/2016/7/layout/RepeatingBendingProcessNew"/>
    <dgm:cxn modelId="{ABAFFAC3-5E7B-4A07-B5E2-14D6C7A44E43}" type="presOf" srcId="{D6C26566-E50D-406A-B3BF-C68FDDD8D90F}" destId="{2FCE3119-A7F9-470D-BD72-2E014EFB150C}" srcOrd="1" destOrd="0" presId="urn:microsoft.com/office/officeart/2016/7/layout/RepeatingBendingProcessNew"/>
    <dgm:cxn modelId="{BA6C9AC5-6272-4EA5-9140-30868A0F9EE2}" type="presOf" srcId="{22244A96-7FFD-434F-A765-3979AB5D2F04}" destId="{67A1C6E5-6FE1-4193-9A1C-950BB6A4CB1F}" srcOrd="1" destOrd="0" presId="urn:microsoft.com/office/officeart/2016/7/layout/RepeatingBendingProcessNew"/>
    <dgm:cxn modelId="{CAACA5C9-6439-4D76-96FC-9F885468A762}" type="presOf" srcId="{D484BBF1-AE00-4473-8445-72123B562333}" destId="{6E9361EF-81B1-41FD-9016-A165CB15D395}" srcOrd="0" destOrd="0" presId="urn:microsoft.com/office/officeart/2016/7/layout/RepeatingBendingProcessNew"/>
    <dgm:cxn modelId="{F97066D2-299B-41A1-ACB1-601B568D104A}" type="presOf" srcId="{913C3D26-F4DA-4245-96C8-4D7BBDD4646D}" destId="{E0673DF1-E904-4DFE-8719-F95684A910E0}" srcOrd="1" destOrd="0" presId="urn:microsoft.com/office/officeart/2016/7/layout/RepeatingBendingProcessNew"/>
    <dgm:cxn modelId="{1F5E9EE6-73C6-44A0-859E-6CF4316F3BD4}" type="presOf" srcId="{22244A96-7FFD-434F-A765-3979AB5D2F04}" destId="{11C8D561-7D42-4C01-BAE6-9AE3A9F9B44D}" srcOrd="0" destOrd="0" presId="urn:microsoft.com/office/officeart/2016/7/layout/RepeatingBendingProcessNew"/>
    <dgm:cxn modelId="{4D5C5BEF-DACE-413C-B010-8945FCACB217}" type="presOf" srcId="{78E10EBF-ECFF-4497-86C3-80CB42B09B11}" destId="{833AECF4-A66D-42B2-8707-40A2A23A55E8}" srcOrd="0" destOrd="0" presId="urn:microsoft.com/office/officeart/2016/7/layout/RepeatingBendingProcessNew"/>
    <dgm:cxn modelId="{923C3DF7-01F3-4E68-AF64-585FFF3A220A}" type="presOf" srcId="{7D7F433F-3BA0-4542-97C8-A119F375DD70}" destId="{6B38D926-E7A3-4D60-AD8F-2FF194C82B0A}" srcOrd="1" destOrd="0" presId="urn:microsoft.com/office/officeart/2016/7/layout/RepeatingBendingProcessNew"/>
    <dgm:cxn modelId="{543B46F8-B52B-4406-B6B7-E814A5FAB96E}" type="presOf" srcId="{B96E474F-3C7A-43BC-BD77-2A123E644561}" destId="{3DF97115-0084-4BFA-A561-8D36FD7A4E1F}" srcOrd="0" destOrd="0" presId="urn:microsoft.com/office/officeart/2016/7/layout/RepeatingBendingProcessNew"/>
    <dgm:cxn modelId="{34C84844-F4AC-4686-87D1-110CA18E76BD}" type="presParOf" srcId="{005A0D5A-731E-4AA2-A6B2-FA379100A712}" destId="{76952301-16CC-428E-BD3C-E730ED185C94}" srcOrd="0" destOrd="0" presId="urn:microsoft.com/office/officeart/2016/7/layout/RepeatingBendingProcessNew"/>
    <dgm:cxn modelId="{6AE3D4D2-EDFD-4410-8EF1-91BFC11E3ACB}" type="presParOf" srcId="{005A0D5A-731E-4AA2-A6B2-FA379100A712}" destId="{DBEA053E-FB6E-440F-B5F9-6CE54EAC8708}" srcOrd="1" destOrd="0" presId="urn:microsoft.com/office/officeart/2016/7/layout/RepeatingBendingProcessNew"/>
    <dgm:cxn modelId="{80CE22CB-020B-48B0-9E98-0AAFEB08D3E1}" type="presParOf" srcId="{DBEA053E-FB6E-440F-B5F9-6CE54EAC8708}" destId="{A72A033C-D2D3-40F9-BF18-C1AC8CE9ADA5}" srcOrd="0" destOrd="0" presId="urn:microsoft.com/office/officeart/2016/7/layout/RepeatingBendingProcessNew"/>
    <dgm:cxn modelId="{D98782EE-5349-4C53-8428-31D6E4041F04}" type="presParOf" srcId="{005A0D5A-731E-4AA2-A6B2-FA379100A712}" destId="{48D0A976-6265-4158-8EA1-96941CCAFD0B}" srcOrd="2" destOrd="0" presId="urn:microsoft.com/office/officeart/2016/7/layout/RepeatingBendingProcessNew"/>
    <dgm:cxn modelId="{224DF545-0B1A-4039-8E51-691959F241F6}" type="presParOf" srcId="{005A0D5A-731E-4AA2-A6B2-FA379100A712}" destId="{48444232-7C48-44F6-9195-46E85BD14D1D}" srcOrd="3" destOrd="0" presId="urn:microsoft.com/office/officeart/2016/7/layout/RepeatingBendingProcessNew"/>
    <dgm:cxn modelId="{3269A3F0-5517-4C1C-800E-62A2EC582C6A}" type="presParOf" srcId="{48444232-7C48-44F6-9195-46E85BD14D1D}" destId="{7CC3C4CE-AF3A-4EE2-9B6A-40A633BFFF8E}" srcOrd="0" destOrd="0" presId="urn:microsoft.com/office/officeart/2016/7/layout/RepeatingBendingProcessNew"/>
    <dgm:cxn modelId="{71B4CAD0-91AE-4778-A0C6-1D034FF374C4}" type="presParOf" srcId="{005A0D5A-731E-4AA2-A6B2-FA379100A712}" destId="{833AECF4-A66D-42B2-8707-40A2A23A55E8}" srcOrd="4" destOrd="0" presId="urn:microsoft.com/office/officeart/2016/7/layout/RepeatingBendingProcessNew"/>
    <dgm:cxn modelId="{0606A2B3-929F-44A4-A7A4-1735CC3CC2FE}" type="presParOf" srcId="{005A0D5A-731E-4AA2-A6B2-FA379100A712}" destId="{11C8D561-7D42-4C01-BAE6-9AE3A9F9B44D}" srcOrd="5" destOrd="0" presId="urn:microsoft.com/office/officeart/2016/7/layout/RepeatingBendingProcessNew"/>
    <dgm:cxn modelId="{F29881CB-465A-46E8-8A16-11E0D12DE71C}" type="presParOf" srcId="{11C8D561-7D42-4C01-BAE6-9AE3A9F9B44D}" destId="{67A1C6E5-6FE1-4193-9A1C-950BB6A4CB1F}" srcOrd="0" destOrd="0" presId="urn:microsoft.com/office/officeart/2016/7/layout/RepeatingBendingProcessNew"/>
    <dgm:cxn modelId="{2E64EA42-1E05-426E-BB11-7EEE97789BAA}" type="presParOf" srcId="{005A0D5A-731E-4AA2-A6B2-FA379100A712}" destId="{585C9945-7EAE-4702-A506-5C0D7DE50E2E}" srcOrd="6" destOrd="0" presId="urn:microsoft.com/office/officeart/2016/7/layout/RepeatingBendingProcessNew"/>
    <dgm:cxn modelId="{CCDC880B-8D4D-4425-96D6-74DA39705347}" type="presParOf" srcId="{005A0D5A-731E-4AA2-A6B2-FA379100A712}" destId="{8B778888-C71E-4F9D-9A11-857A1E4A2988}" srcOrd="7" destOrd="0" presId="urn:microsoft.com/office/officeart/2016/7/layout/RepeatingBendingProcessNew"/>
    <dgm:cxn modelId="{F12D6B9C-793C-44EE-8DA7-006A5405DDF0}" type="presParOf" srcId="{8B778888-C71E-4F9D-9A11-857A1E4A2988}" destId="{E0673DF1-E904-4DFE-8719-F95684A910E0}" srcOrd="0" destOrd="0" presId="urn:microsoft.com/office/officeart/2016/7/layout/RepeatingBendingProcessNew"/>
    <dgm:cxn modelId="{86A39352-2928-4796-A4A7-1D4323197819}" type="presParOf" srcId="{005A0D5A-731E-4AA2-A6B2-FA379100A712}" destId="{3DF97115-0084-4BFA-A561-8D36FD7A4E1F}" srcOrd="8" destOrd="0" presId="urn:microsoft.com/office/officeart/2016/7/layout/RepeatingBendingProcessNew"/>
    <dgm:cxn modelId="{F6E6E68C-22E4-43F6-88B5-C478376221BA}" type="presParOf" srcId="{005A0D5A-731E-4AA2-A6B2-FA379100A712}" destId="{D642E060-8385-4A0C-8D86-CB88C6997958}" srcOrd="9" destOrd="0" presId="urn:microsoft.com/office/officeart/2016/7/layout/RepeatingBendingProcessNew"/>
    <dgm:cxn modelId="{2F1590D6-2A18-4B6A-B908-438A90BD1DD0}" type="presParOf" srcId="{D642E060-8385-4A0C-8D86-CB88C6997958}" destId="{6B38D926-E7A3-4D60-AD8F-2FF194C82B0A}" srcOrd="0" destOrd="0" presId="urn:microsoft.com/office/officeart/2016/7/layout/RepeatingBendingProcessNew"/>
    <dgm:cxn modelId="{AACBD0BD-E294-46ED-AC86-D85166367BDE}" type="presParOf" srcId="{005A0D5A-731E-4AA2-A6B2-FA379100A712}" destId="{7FE88AEE-6CC1-4EB8-B49D-0A80B8E12B0F}" srcOrd="10" destOrd="0" presId="urn:microsoft.com/office/officeart/2016/7/layout/RepeatingBendingProcessNew"/>
    <dgm:cxn modelId="{D6D0D72C-5715-4E7F-AE05-FC5CAB75F111}" type="presParOf" srcId="{005A0D5A-731E-4AA2-A6B2-FA379100A712}" destId="{2B8B92BF-0C7A-4DED-861D-A9539DD53181}" srcOrd="11" destOrd="0" presId="urn:microsoft.com/office/officeart/2016/7/layout/RepeatingBendingProcessNew"/>
    <dgm:cxn modelId="{7E5ED6C7-073F-48E9-BB81-B4292B2F2D9B}" type="presParOf" srcId="{2B8B92BF-0C7A-4DED-861D-A9539DD53181}" destId="{2FCE3119-A7F9-470D-BD72-2E014EFB150C}" srcOrd="0" destOrd="0" presId="urn:microsoft.com/office/officeart/2016/7/layout/RepeatingBendingProcessNew"/>
    <dgm:cxn modelId="{B1A148DE-5986-4EED-AD05-50017008E0D0}" type="presParOf" srcId="{005A0D5A-731E-4AA2-A6B2-FA379100A712}" destId="{6E9361EF-81B1-41FD-9016-A165CB15D395}" srcOrd="12" destOrd="0" presId="urn:microsoft.com/office/officeart/2016/7/layout/RepeatingBendingProcessNew"/>
    <dgm:cxn modelId="{AA6885DB-79A3-4535-B785-DC8AABBD86AD}" type="presParOf" srcId="{005A0D5A-731E-4AA2-A6B2-FA379100A712}" destId="{D8026CF2-8B6B-45B7-8FF6-83BA08E076C3}" srcOrd="13" destOrd="0" presId="urn:microsoft.com/office/officeart/2016/7/layout/RepeatingBendingProcessNew"/>
    <dgm:cxn modelId="{3E2182CB-1139-4036-B106-29D7FADE7D35}" type="presParOf" srcId="{D8026CF2-8B6B-45B7-8FF6-83BA08E076C3}" destId="{8346FB79-6457-4A7B-829E-7DEF357E1306}" srcOrd="0" destOrd="0" presId="urn:microsoft.com/office/officeart/2016/7/layout/RepeatingBendingProcessNew"/>
    <dgm:cxn modelId="{C2EADA6B-2EF4-405E-9F1F-E991AB1D4185}" type="presParOf" srcId="{005A0D5A-731E-4AA2-A6B2-FA379100A712}" destId="{03F1C185-C237-49F1-8701-69E71B8B7971}" srcOrd="14" destOrd="0" presId="urn:microsoft.com/office/officeart/2016/7/layout/RepeatingBendingProcessNew"/>
    <dgm:cxn modelId="{23CDC836-426F-476A-BE88-D744E19FFD43}" type="presParOf" srcId="{005A0D5A-731E-4AA2-A6B2-FA379100A712}" destId="{EFC84055-64A4-4969-9E9E-7311D47BB084}" srcOrd="15" destOrd="0" presId="urn:microsoft.com/office/officeart/2016/7/layout/RepeatingBendingProcessNew"/>
    <dgm:cxn modelId="{8A046DDA-58E7-4A02-916E-3958E2E55C4A}" type="presParOf" srcId="{EFC84055-64A4-4969-9E9E-7311D47BB084}" destId="{2EE2DE0F-B7E9-4058-90D6-EE1F1A3C9F1B}" srcOrd="0" destOrd="0" presId="urn:microsoft.com/office/officeart/2016/7/layout/RepeatingBendingProcessNew"/>
    <dgm:cxn modelId="{862B7962-69EC-445C-A5A7-E066FD9C2D46}" type="presParOf" srcId="{005A0D5A-731E-4AA2-A6B2-FA379100A712}" destId="{D9D5D744-984D-47B6-89BB-55E0CD654368}" srcOrd="16" destOrd="0" presId="urn:microsoft.com/office/officeart/2016/7/layout/RepeatingBendingProcessNew"/>
    <dgm:cxn modelId="{325044B1-89B8-47FA-9F37-050E5814BF85}" type="presParOf" srcId="{005A0D5A-731E-4AA2-A6B2-FA379100A712}" destId="{400ABD11-D286-443F-B7C9-DE0DF77B4363}" srcOrd="17" destOrd="0" presId="urn:microsoft.com/office/officeart/2016/7/layout/RepeatingBendingProcessNew"/>
    <dgm:cxn modelId="{173132F8-4451-4B51-83EE-B0E3A3998A44}" type="presParOf" srcId="{400ABD11-D286-443F-B7C9-DE0DF77B4363}" destId="{2452C354-34F3-4474-B20B-ACE5C83C9B52}" srcOrd="0" destOrd="0" presId="urn:microsoft.com/office/officeart/2016/7/layout/RepeatingBendingProcessNew"/>
    <dgm:cxn modelId="{220E96A7-42D4-45E4-83D7-4B9D6000133A}" type="presParOf" srcId="{005A0D5A-731E-4AA2-A6B2-FA379100A712}" destId="{B1A3335D-65B0-42C9-B3B5-F453529F2163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0540C-736E-4F11-911F-5A26FB94534B}">
      <dsp:nvSpPr>
        <dsp:cNvPr id="0" name=""/>
        <dsp:cNvSpPr/>
      </dsp:nvSpPr>
      <dsp:spPr>
        <a:xfrm>
          <a:off x="1963800" y="49936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BC0A3-320D-4DCA-BD19-28D50F3C1EF2}">
      <dsp:nvSpPr>
        <dsp:cNvPr id="0" name=""/>
        <dsp:cNvSpPr/>
      </dsp:nvSpPr>
      <dsp:spPr>
        <a:xfrm>
          <a:off x="559800" y="21555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Cart price react</a:t>
          </a:r>
          <a:endParaRPr lang="en-US" sz="3600" kern="1200"/>
        </a:p>
      </dsp:txBody>
      <dsp:txXfrm>
        <a:off x="559800" y="2155529"/>
        <a:ext cx="4320000" cy="648000"/>
      </dsp:txXfrm>
    </dsp:sp>
    <dsp:sp modelId="{C4374883-69EA-478D-8215-C5C189B84895}">
      <dsp:nvSpPr>
        <dsp:cNvPr id="0" name=""/>
        <dsp:cNvSpPr/>
      </dsp:nvSpPr>
      <dsp:spPr>
        <a:xfrm>
          <a:off x="559800" y="2870581"/>
          <a:ext cx="4320000" cy="981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1D733-1774-44B1-9975-F1BF071D3F54}">
      <dsp:nvSpPr>
        <dsp:cNvPr id="0" name=""/>
        <dsp:cNvSpPr/>
      </dsp:nvSpPr>
      <dsp:spPr>
        <a:xfrm>
          <a:off x="7039800" y="49936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431CD-F178-4551-BAE3-F705356B4579}">
      <dsp:nvSpPr>
        <dsp:cNvPr id="0" name=""/>
        <dsp:cNvSpPr/>
      </dsp:nvSpPr>
      <dsp:spPr>
        <a:xfrm>
          <a:off x="5635800" y="215552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Team members:-</a:t>
          </a:r>
          <a:endParaRPr lang="en-US" sz="3600" kern="1200"/>
        </a:p>
      </dsp:txBody>
      <dsp:txXfrm>
        <a:off x="5635800" y="2155529"/>
        <a:ext cx="4320000" cy="648000"/>
      </dsp:txXfrm>
    </dsp:sp>
    <dsp:sp modelId="{10AF524B-3D5F-408A-A8E4-714460EAD44B}">
      <dsp:nvSpPr>
        <dsp:cNvPr id="0" name=""/>
        <dsp:cNvSpPr/>
      </dsp:nvSpPr>
      <dsp:spPr>
        <a:xfrm>
          <a:off x="5635800" y="2870581"/>
          <a:ext cx="4320000" cy="981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Ramya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Raveena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     Soundarya</a:t>
          </a:r>
        </a:p>
      </dsp:txBody>
      <dsp:txXfrm>
        <a:off x="5635800" y="2870581"/>
        <a:ext cx="4320000" cy="981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7A6A2-39E1-45A4-B726-8C638B52B421}">
      <dsp:nvSpPr>
        <dsp:cNvPr id="0" name=""/>
        <dsp:cNvSpPr/>
      </dsp:nvSpPr>
      <dsp:spPr>
        <a:xfrm>
          <a:off x="0" y="617281"/>
          <a:ext cx="6666833" cy="203623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Setup a React App</a:t>
          </a:r>
          <a:r>
            <a:rPr lang="en-US" sz="5100" kern="1200" dirty="0"/>
            <a:t>:</a:t>
          </a:r>
        </a:p>
      </dsp:txBody>
      <dsp:txXfrm>
        <a:off x="99401" y="716682"/>
        <a:ext cx="6468031" cy="1837436"/>
      </dsp:txXfrm>
    </dsp:sp>
    <dsp:sp modelId="{98D467F1-657F-467E-BB35-A63B8615389C}">
      <dsp:nvSpPr>
        <dsp:cNvPr id="0" name=""/>
        <dsp:cNvSpPr/>
      </dsp:nvSpPr>
      <dsp:spPr>
        <a:xfrm>
          <a:off x="0" y="2800400"/>
          <a:ext cx="6666833" cy="2036238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/>
            <a:t>Install Necessary Packages</a:t>
          </a:r>
          <a:r>
            <a:rPr lang="en-US" sz="5100" kern="1200"/>
            <a:t> (Optional):</a:t>
          </a:r>
        </a:p>
      </dsp:txBody>
      <dsp:txXfrm>
        <a:off x="99401" y="2899801"/>
        <a:ext cx="6468031" cy="1837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63A36-21FC-4294-89FB-4F07D2605238}">
      <dsp:nvSpPr>
        <dsp:cNvPr id="0" name=""/>
        <dsp:cNvSpPr/>
      </dsp:nvSpPr>
      <dsp:spPr>
        <a:xfrm>
          <a:off x="1333" y="415608"/>
          <a:ext cx="1680794" cy="1008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.cart-price-slider {</a:t>
          </a:r>
        </a:p>
      </dsp:txBody>
      <dsp:txXfrm>
        <a:off x="1333" y="415608"/>
        <a:ext cx="1680794" cy="1008476"/>
      </dsp:txXfrm>
    </dsp:sp>
    <dsp:sp modelId="{13AAB0D0-3AE2-49E4-93C7-55CF842B1038}">
      <dsp:nvSpPr>
        <dsp:cNvPr id="0" name=""/>
        <dsp:cNvSpPr/>
      </dsp:nvSpPr>
      <dsp:spPr>
        <a:xfrm>
          <a:off x="1850207" y="415608"/>
          <a:ext cx="1680794" cy="10084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font-family: Arial, sans-serif;</a:t>
          </a:r>
        </a:p>
      </dsp:txBody>
      <dsp:txXfrm>
        <a:off x="1850207" y="415608"/>
        <a:ext cx="1680794" cy="1008476"/>
      </dsp:txXfrm>
    </dsp:sp>
    <dsp:sp modelId="{84C05DF5-679D-44A7-8121-F6931F1592D6}">
      <dsp:nvSpPr>
        <dsp:cNvPr id="0" name=""/>
        <dsp:cNvSpPr/>
      </dsp:nvSpPr>
      <dsp:spPr>
        <a:xfrm>
          <a:off x="3699080" y="415608"/>
          <a:ext cx="1680794" cy="10084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margin: 20px;</a:t>
          </a:r>
        </a:p>
      </dsp:txBody>
      <dsp:txXfrm>
        <a:off x="3699080" y="415608"/>
        <a:ext cx="1680794" cy="1008476"/>
      </dsp:txXfrm>
    </dsp:sp>
    <dsp:sp modelId="{E986E768-8A2E-42F3-A9AE-BFFDCA7805F7}">
      <dsp:nvSpPr>
        <dsp:cNvPr id="0" name=""/>
        <dsp:cNvSpPr/>
      </dsp:nvSpPr>
      <dsp:spPr>
        <a:xfrm>
          <a:off x="5547954" y="415608"/>
          <a:ext cx="1680794" cy="10084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text-align: center;</a:t>
          </a:r>
        </a:p>
      </dsp:txBody>
      <dsp:txXfrm>
        <a:off x="5547954" y="415608"/>
        <a:ext cx="1680794" cy="1008476"/>
      </dsp:txXfrm>
    </dsp:sp>
    <dsp:sp modelId="{9E9E4ECA-C4F2-4FB9-A33C-EDBF571651E4}">
      <dsp:nvSpPr>
        <dsp:cNvPr id="0" name=""/>
        <dsp:cNvSpPr/>
      </dsp:nvSpPr>
      <dsp:spPr>
        <a:xfrm>
          <a:off x="7396827" y="415608"/>
          <a:ext cx="1680794" cy="10084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}</a:t>
          </a:r>
        </a:p>
      </dsp:txBody>
      <dsp:txXfrm>
        <a:off x="7396827" y="415608"/>
        <a:ext cx="1680794" cy="1008476"/>
      </dsp:txXfrm>
    </dsp:sp>
    <dsp:sp modelId="{3CA73E4A-146B-44FC-8862-191BDF181560}">
      <dsp:nvSpPr>
        <dsp:cNvPr id="0" name=""/>
        <dsp:cNvSpPr/>
      </dsp:nvSpPr>
      <dsp:spPr>
        <a:xfrm>
          <a:off x="9245701" y="415608"/>
          <a:ext cx="1680794" cy="1008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.slider-container {</a:t>
          </a:r>
        </a:p>
      </dsp:txBody>
      <dsp:txXfrm>
        <a:off x="9245701" y="415608"/>
        <a:ext cx="1680794" cy="1008476"/>
      </dsp:txXfrm>
    </dsp:sp>
    <dsp:sp modelId="{06522D3C-208B-41DE-86E0-F132122FCA94}">
      <dsp:nvSpPr>
        <dsp:cNvPr id="0" name=""/>
        <dsp:cNvSpPr/>
      </dsp:nvSpPr>
      <dsp:spPr>
        <a:xfrm>
          <a:off x="1333" y="1592164"/>
          <a:ext cx="1680794" cy="10084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margin: 20px 0;</a:t>
          </a:r>
        </a:p>
      </dsp:txBody>
      <dsp:txXfrm>
        <a:off x="1333" y="1592164"/>
        <a:ext cx="1680794" cy="1008476"/>
      </dsp:txXfrm>
    </dsp:sp>
    <dsp:sp modelId="{AE54C3FA-05E0-45ED-8C67-8C09BB8486D5}">
      <dsp:nvSpPr>
        <dsp:cNvPr id="0" name=""/>
        <dsp:cNvSpPr/>
      </dsp:nvSpPr>
      <dsp:spPr>
        <a:xfrm>
          <a:off x="1850207" y="1592164"/>
          <a:ext cx="1680794" cy="10084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}</a:t>
          </a:r>
        </a:p>
      </dsp:txBody>
      <dsp:txXfrm>
        <a:off x="1850207" y="1592164"/>
        <a:ext cx="1680794" cy="1008476"/>
      </dsp:txXfrm>
    </dsp:sp>
    <dsp:sp modelId="{00A82CCB-C3A9-4271-B002-B2DFB7686BCF}">
      <dsp:nvSpPr>
        <dsp:cNvPr id="0" name=""/>
        <dsp:cNvSpPr/>
      </dsp:nvSpPr>
      <dsp:spPr>
        <a:xfrm>
          <a:off x="3699080" y="1592164"/>
          <a:ext cx="1680794" cy="10084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#quantity-slider {</a:t>
          </a:r>
        </a:p>
      </dsp:txBody>
      <dsp:txXfrm>
        <a:off x="3699080" y="1592164"/>
        <a:ext cx="1680794" cy="1008476"/>
      </dsp:txXfrm>
    </dsp:sp>
    <dsp:sp modelId="{1B32BF2D-0D6B-4C2F-9000-ED7938FC208F}">
      <dsp:nvSpPr>
        <dsp:cNvPr id="0" name=""/>
        <dsp:cNvSpPr/>
      </dsp:nvSpPr>
      <dsp:spPr>
        <a:xfrm>
          <a:off x="5547954" y="1592164"/>
          <a:ext cx="1680794" cy="10084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width: 80%;</a:t>
          </a:r>
        </a:p>
      </dsp:txBody>
      <dsp:txXfrm>
        <a:off x="5547954" y="1592164"/>
        <a:ext cx="1680794" cy="1008476"/>
      </dsp:txXfrm>
    </dsp:sp>
    <dsp:sp modelId="{FE533837-CFC9-4146-ACA4-16F2D6249266}">
      <dsp:nvSpPr>
        <dsp:cNvPr id="0" name=""/>
        <dsp:cNvSpPr/>
      </dsp:nvSpPr>
      <dsp:spPr>
        <a:xfrm>
          <a:off x="7396827" y="1592164"/>
          <a:ext cx="1680794" cy="1008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}</a:t>
          </a:r>
        </a:p>
      </dsp:txBody>
      <dsp:txXfrm>
        <a:off x="7396827" y="1592164"/>
        <a:ext cx="1680794" cy="1008476"/>
      </dsp:txXfrm>
    </dsp:sp>
    <dsp:sp modelId="{B19E1E83-C770-4FBA-A05E-DF638606B847}">
      <dsp:nvSpPr>
        <dsp:cNvPr id="0" name=""/>
        <dsp:cNvSpPr/>
      </dsp:nvSpPr>
      <dsp:spPr>
        <a:xfrm>
          <a:off x="9245701" y="1592164"/>
          <a:ext cx="1680794" cy="10084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.price-display {</a:t>
          </a:r>
        </a:p>
      </dsp:txBody>
      <dsp:txXfrm>
        <a:off x="9245701" y="1592164"/>
        <a:ext cx="1680794" cy="1008476"/>
      </dsp:txXfrm>
    </dsp:sp>
    <dsp:sp modelId="{D97935A2-0A92-4E9F-B968-D2CC2CC0D5F2}">
      <dsp:nvSpPr>
        <dsp:cNvPr id="0" name=""/>
        <dsp:cNvSpPr/>
      </dsp:nvSpPr>
      <dsp:spPr>
        <a:xfrm>
          <a:off x="1850207" y="2768720"/>
          <a:ext cx="1680794" cy="10084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margin-top: 20px;</a:t>
          </a:r>
        </a:p>
      </dsp:txBody>
      <dsp:txXfrm>
        <a:off x="1850207" y="2768720"/>
        <a:ext cx="1680794" cy="1008476"/>
      </dsp:txXfrm>
    </dsp:sp>
    <dsp:sp modelId="{99C5E994-E8F3-41ED-90A8-27F4F7E4AB6B}">
      <dsp:nvSpPr>
        <dsp:cNvPr id="0" name=""/>
        <dsp:cNvSpPr/>
      </dsp:nvSpPr>
      <dsp:spPr>
        <a:xfrm>
          <a:off x="3699080" y="2768720"/>
          <a:ext cx="1680794" cy="10084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font-size: 1.5em;</a:t>
          </a:r>
        </a:p>
      </dsp:txBody>
      <dsp:txXfrm>
        <a:off x="3699080" y="2768720"/>
        <a:ext cx="1680794" cy="1008476"/>
      </dsp:txXfrm>
    </dsp:sp>
    <dsp:sp modelId="{875D7E30-46DC-4E8C-B2B8-03EB43225580}">
      <dsp:nvSpPr>
        <dsp:cNvPr id="0" name=""/>
        <dsp:cNvSpPr/>
      </dsp:nvSpPr>
      <dsp:spPr>
        <a:xfrm>
          <a:off x="5547954" y="2768720"/>
          <a:ext cx="1680794" cy="10084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color: #2e7d32;</a:t>
          </a:r>
        </a:p>
      </dsp:txBody>
      <dsp:txXfrm>
        <a:off x="5547954" y="2768720"/>
        <a:ext cx="1680794" cy="1008476"/>
      </dsp:txXfrm>
    </dsp:sp>
    <dsp:sp modelId="{CD83710E-F8D6-4B37-BCD3-8DEA5A662C52}">
      <dsp:nvSpPr>
        <dsp:cNvPr id="0" name=""/>
        <dsp:cNvSpPr/>
      </dsp:nvSpPr>
      <dsp:spPr>
        <a:xfrm>
          <a:off x="7396827" y="2768720"/>
          <a:ext cx="1680794" cy="1008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}</a:t>
          </a:r>
        </a:p>
      </dsp:txBody>
      <dsp:txXfrm>
        <a:off x="7396827" y="2768720"/>
        <a:ext cx="1680794" cy="1008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A053E-FB6E-440F-B5F9-6CE54EAC8708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76952301-16CC-428E-BD3C-E730ED185C94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import React from "react";</a:t>
          </a:r>
        </a:p>
      </dsp:txBody>
      <dsp:txXfrm>
        <a:off x="748607" y="2795"/>
        <a:ext cx="1922896" cy="1153737"/>
      </dsp:txXfrm>
    </dsp:sp>
    <dsp:sp modelId="{48444232-7C48-44F6-9195-46E85BD14D1D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48D0A976-6265-4158-8EA1-96941CCAFD0B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 CartPriceSlider from "./CartPriceSlider";</a:t>
          </a:r>
        </a:p>
      </dsp:txBody>
      <dsp:txXfrm>
        <a:off x="3113770" y="2795"/>
        <a:ext cx="1922896" cy="1153737"/>
      </dsp:txXfrm>
    </dsp:sp>
    <dsp:sp modelId="{11C8D561-7D42-4C01-BAE6-9AE3A9F9B44D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833AECF4-A66D-42B2-8707-40A2A23A55E8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const App = () =&gt; {</a:t>
          </a:r>
        </a:p>
      </dsp:txBody>
      <dsp:txXfrm>
        <a:off x="5478933" y="2795"/>
        <a:ext cx="1922896" cy="1153737"/>
      </dsp:txXfrm>
    </dsp:sp>
    <dsp:sp modelId="{8B778888-C71E-4F9D-9A11-857A1E4A2988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585C9945-7EAE-4702-A506-5C0D7DE50E2E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return (</a:t>
          </a:r>
        </a:p>
      </dsp:txBody>
      <dsp:txXfrm>
        <a:off x="7844095" y="2795"/>
        <a:ext cx="1922896" cy="1153737"/>
      </dsp:txXfrm>
    </dsp:sp>
    <dsp:sp modelId="{D642E060-8385-4A0C-8D86-CB88C6997958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3DF97115-0084-4BFA-A561-8D36FD7A4E1F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&lt;div className="App"&gt;</a:t>
          </a:r>
        </a:p>
      </dsp:txBody>
      <dsp:txXfrm>
        <a:off x="748607" y="1598800"/>
        <a:ext cx="1922896" cy="1153737"/>
      </dsp:txXfrm>
    </dsp:sp>
    <dsp:sp modelId="{2B8B92BF-0C7A-4DED-861D-A9539DD53181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7FE88AEE-6CC1-4EB8-B49D-0A80B8E12B0F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&lt;CartPriceSlider /&gt;</a:t>
          </a:r>
        </a:p>
      </dsp:txBody>
      <dsp:txXfrm>
        <a:off x="3113770" y="1598800"/>
        <a:ext cx="1922896" cy="1153737"/>
      </dsp:txXfrm>
    </dsp:sp>
    <dsp:sp modelId="{D8026CF2-8B6B-45B7-8FF6-83BA08E076C3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6E9361EF-81B1-41FD-9016-A165CB15D395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&lt;/div&gt;</a:t>
          </a:r>
        </a:p>
      </dsp:txBody>
      <dsp:txXfrm>
        <a:off x="5478933" y="1598800"/>
        <a:ext cx="1922896" cy="1153737"/>
      </dsp:txXfrm>
    </dsp:sp>
    <dsp:sp modelId="{EFC84055-64A4-4969-9E9E-7311D47BB084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03F1C185-C237-49F1-8701-69E71B8B7971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);</a:t>
          </a:r>
        </a:p>
      </dsp:txBody>
      <dsp:txXfrm>
        <a:off x="7844095" y="1598800"/>
        <a:ext cx="1922896" cy="1153737"/>
      </dsp:txXfrm>
    </dsp:sp>
    <dsp:sp modelId="{400ABD11-D286-443F-B7C9-DE0DF77B4363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D9D5D744-984D-47B6-89BB-55E0CD654368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};</a:t>
          </a:r>
        </a:p>
      </dsp:txBody>
      <dsp:txXfrm>
        <a:off x="748607" y="3194804"/>
        <a:ext cx="1922896" cy="1153737"/>
      </dsp:txXfrm>
    </dsp:sp>
    <dsp:sp modelId="{B1A3335D-65B0-42C9-B3B5-F453529F2163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export default App;</a:t>
          </a:r>
        </a:p>
      </dsp:txBody>
      <dsp:txXfrm>
        <a:off x="3113770" y="3194804"/>
        <a:ext cx="1922896" cy="1153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D355-3AE6-48B2-BB9A-AE37DBD7E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2CBCC-C0C5-A22E-1BD7-4EFC4FC0E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9EB9C-DDCC-6F9A-B8AD-FEB5E695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C4D2-90B4-127B-EF63-956272DA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BF56-786C-33C8-A26F-BE06A22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801F-5D4F-6CF6-98BF-580D4B94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2540A-1208-0D8B-E55C-F346FBEA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A868-5FB7-4096-8B82-D7D2E356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ECE5-FDB2-F6E1-7B84-57B88E68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35A5-827A-2B30-EBD0-8C160047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1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A8AA9-13AA-D4E3-B3FD-D10D98D59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FB84F-CF72-1CB5-507A-D06932D98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ADBD-9D3F-B603-2468-5AE17662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C60F-0A37-7C79-4239-E7C0D1CC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0FCF-E0F8-D7AC-1E2D-485D281C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2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E0EA-BF56-6E17-1FCA-0FCEE226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2515-5B6C-862E-493E-7A3E4681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C6A9D-F92D-374F-4991-FD13BD3D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854A3-3C0A-3B68-9454-33CBB2AA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FCA1-DFFE-5966-5769-ED426CB4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92F9-8FF2-CF65-30D6-A720E42F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F9453-9B01-59B3-AE2F-9881837D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48CA-D8F0-ACE0-FFA4-414E49DC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25320-EEB8-12E1-8813-0C4D4107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F682-1642-863F-8117-3AFE9001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3AFE-C74E-6496-C2E1-6213C53F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0B4D-58C6-9996-4965-13DC2D727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E07D2-9E18-FA65-BCAE-61D0823EA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A0560-0294-2475-74B0-AF1AEE76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5E526-4E19-7F78-5095-EFB49C7F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0485F-2CE0-95D3-7C58-7E398B07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0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E5C7-BEC4-35AA-FE29-FA2DADBD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B052-E159-B16D-BAB3-F48955F9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F9646-BA11-BA3F-683F-0AC4D5D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1D0FA-86FB-72DF-C727-53A550661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0040E-FD34-8692-9F32-33946E528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0FDEC-08A7-43A3-197A-EF5C630C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20A87-C1C3-A8B5-3E4B-F407E499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C5A0D-734F-F1DC-EAE9-332FB4B5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5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ED81-1FAF-0250-748B-2DF9B9D3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3A350-5123-05E1-7175-87FC5596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40BCE-0BC4-8B82-5DA0-23BBD056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A78A3-E13E-3370-9C7B-4AED2A95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C47D0-27AC-8E0D-9582-BD4074CF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04DF4-BA04-1541-84E3-52625BC1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B205E-3A1F-3B08-B2D0-219D046D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6AA-B285-FB58-F70B-1BD3DEB0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131F-ABCD-98B3-5D9E-D947A5077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A103B-5842-D8D2-6B89-E2B2A2130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0D504-8C2E-360D-2BF6-65208B16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00C28-2FD0-4EE3-71CB-1F038B27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2637-D26B-60C9-808A-F2378A97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A07A-56AB-D3BF-B7CA-1650EB76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67F76-3045-0CB3-4123-CBF0D5EEF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75461-A1C3-3AD0-31A8-38C50A50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9979-0748-A22B-EA83-E2B09005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CEEE1-12C9-2190-5590-C61AAC5C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86FDA-1A4A-EC5F-F392-ACB2CD57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03CDA-B038-C27F-79E4-6B3DD638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BE2E0-3AE2-FAE3-508D-8FF240C5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C9CCA-3668-F92F-AB11-031796826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0816D-C951-4815-B087-EA0566EFF58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478B-E293-89B6-6DDE-650E198C6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569D0-B73D-BEFA-A4B5-6E57CBEE6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BF190-CAAF-4B16-AC30-F0969005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3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7E9F5-EB86-3573-916F-1CDD9AE8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251" y="347257"/>
            <a:ext cx="10579608" cy="118872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/>
                </a:solidFill>
              </a:rPr>
              <a:t>Sri </a:t>
            </a:r>
            <a:r>
              <a:rPr lang="en-US" sz="3400" dirty="0" err="1">
                <a:solidFill>
                  <a:schemeClr val="tx2"/>
                </a:solidFill>
              </a:rPr>
              <a:t>Raaja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dirty="0" err="1">
                <a:solidFill>
                  <a:schemeClr val="tx2"/>
                </a:solidFill>
              </a:rPr>
              <a:t>Raajan</a:t>
            </a:r>
            <a:r>
              <a:rPr lang="en-US" sz="3400" dirty="0">
                <a:solidFill>
                  <a:schemeClr val="tx2"/>
                </a:solidFill>
              </a:rPr>
              <a:t> College of Engineering And Technology 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7"/>
            <a:ext cx="2412221" cy="1810093"/>
            <a:chOff x="-305" y="-1"/>
            <a:chExt cx="3832880" cy="2876136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riraajaraajan In (@sriraajaraajan.in) • Instagram photos and videos">
            <a:extLst>
              <a:ext uri="{FF2B5EF4-FFF2-40B4-BE49-F238E27FC236}">
                <a16:creationId xmlns:a16="http://schemas.microsoft.com/office/drawing/2014/main" id="{E49F0FD4-1EF2-9DE0-72D7-C4AC994C8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3" y="202225"/>
            <a:ext cx="907087" cy="90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52" name="Content Placeholder 2">
            <a:extLst>
              <a:ext uri="{FF2B5EF4-FFF2-40B4-BE49-F238E27FC236}">
                <a16:creationId xmlns:a16="http://schemas.microsoft.com/office/drawing/2014/main" id="{B8653E74-406C-3961-F674-701563E70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4496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248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8D3813-E2B4-E51F-956F-F2E536DA4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Introduction:-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7478B-3A56-5B76-FE50-BAF494F91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To create a cart price feature using React in VS Code for a slider, you can follow these steps:</a:t>
            </a:r>
          </a:p>
        </p:txBody>
      </p:sp>
    </p:spTree>
    <p:extLst>
      <p:ext uri="{BB962C8B-B14F-4D97-AF65-F5344CB8AC3E}">
        <p14:creationId xmlns:p14="http://schemas.microsoft.com/office/powerpoint/2010/main" val="2846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3F4A7-3C0A-C076-34D3-E0DB6B73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Steps to Implement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52CF5D4-774F-2CBF-ADA8-2CAC8F94C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5185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0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E2E41-AF5F-E1F2-93B2-D1AD422B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 Code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34" name="Picture 33" descr="Formulas written on a blackboard">
            <a:extLst>
              <a:ext uri="{FF2B5EF4-FFF2-40B4-BE49-F238E27FC236}">
                <a16:creationId xmlns:a16="http://schemas.microsoft.com/office/drawing/2014/main" id="{4904D854-B804-F982-2F3A-E852D69C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06" b="6406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8C8E-D6E4-7055-49F0-ABCF58B3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import React, {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} from "react";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import "./CartPriceSlider.css"; // Optional for styling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CartPriceSlider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const [quantity,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setQuantity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]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(1);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pricePerItem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20; // Fixed price per item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totalPrice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quantity 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pricePerItem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handleSliderChange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(event)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setQuantity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parseInt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event.target.value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10));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};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608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5D295D-8BE1-90F2-CAF9-2C88AA4C5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597" y="348865"/>
            <a:ext cx="10044023" cy="8777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Example CSS: 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CartPriceSlider.css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E28577-608C-B269-2CDA-373A2D5B6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0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22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99F08-1EDA-3C47-8551-5BB10852B2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765EB6D-1D94-41B6-122B-AA355C852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Use the Component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Import and use the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CartPriceSlider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component in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App.js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: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E94FECA-24AB-7D9C-4237-2DEF16DA0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653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0681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graphicEl>
                                              <a:dgm id="{76952301-16CC-428E-BD3C-E730ED185C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76952301-16CC-428E-BD3C-E730ED185C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76952301-16CC-428E-BD3C-E730ED185C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76952301-16CC-428E-BD3C-E730ED185C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DBEA053E-FB6E-440F-B5F9-6CE54EAC8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DBEA053E-FB6E-440F-B5F9-6CE54EAC8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DBEA053E-FB6E-440F-B5F9-6CE54EAC8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DBEA053E-FB6E-440F-B5F9-6CE54EAC8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48D0A976-6265-4158-8EA1-96941CCAF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graphicEl>
                                              <a:dgm id="{48D0A976-6265-4158-8EA1-96941CCAF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48D0A976-6265-4158-8EA1-96941CCAF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48D0A976-6265-4158-8EA1-96941CCAF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48444232-7C48-44F6-9195-46E85BD14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48444232-7C48-44F6-9195-46E85BD14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48444232-7C48-44F6-9195-46E85BD14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48444232-7C48-44F6-9195-46E85BD14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833AECF4-A66D-42B2-8707-40A2A23A5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833AECF4-A66D-42B2-8707-40A2A23A5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833AECF4-A66D-42B2-8707-40A2A23A5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graphicEl>
                                              <a:dgm id="{833AECF4-A66D-42B2-8707-40A2A23A5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11C8D561-7D42-4C01-BAE6-9AE3A9F9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11C8D561-7D42-4C01-BAE6-9AE3A9F9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11C8D561-7D42-4C01-BAE6-9AE3A9F9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11C8D561-7D42-4C01-BAE6-9AE3A9F9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585C9945-7EAE-4702-A506-5C0D7DE50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585C9945-7EAE-4702-A506-5C0D7DE50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585C9945-7EAE-4702-A506-5C0D7DE50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585C9945-7EAE-4702-A506-5C0D7DE50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8B778888-C71E-4F9D-9A11-857A1E4A2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8B778888-C71E-4F9D-9A11-857A1E4A2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8B778888-C71E-4F9D-9A11-857A1E4A2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8B778888-C71E-4F9D-9A11-857A1E4A2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3DF97115-0084-4BFA-A561-8D36FD7A4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3DF97115-0084-4BFA-A561-8D36FD7A4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3DF97115-0084-4BFA-A561-8D36FD7A4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dgm id="{3DF97115-0084-4BFA-A561-8D36FD7A4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D642E060-8385-4A0C-8D86-CB88C699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D642E060-8385-4A0C-8D86-CB88C699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graphicEl>
                                              <a:dgm id="{D642E060-8385-4A0C-8D86-CB88C699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">
                                            <p:graphicEl>
                                              <a:dgm id="{D642E060-8385-4A0C-8D86-CB88C699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7FE88AEE-6CC1-4EB8-B49D-0A80B8E12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7FE88AEE-6CC1-4EB8-B49D-0A80B8E12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7FE88AEE-6CC1-4EB8-B49D-0A80B8E12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>
                                            <p:graphicEl>
                                              <a:dgm id="{7FE88AEE-6CC1-4EB8-B49D-0A80B8E12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2B8B92BF-0C7A-4DED-861D-A9539DD53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2B8B92BF-0C7A-4DED-861D-A9539DD53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graphicEl>
                                              <a:dgm id="{2B8B92BF-0C7A-4DED-861D-A9539DD53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graphicEl>
                                              <a:dgm id="{2B8B92BF-0C7A-4DED-861D-A9539DD53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8">
                                            <p:graphicEl>
                                              <a:dgm id="{6E9361EF-81B1-41FD-9016-A165CB15D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graphicEl>
                                              <a:dgm id="{6E9361EF-81B1-41FD-9016-A165CB15D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graphicEl>
                                              <a:dgm id="{6E9361EF-81B1-41FD-9016-A165CB15D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graphicEl>
                                              <a:dgm id="{6E9361EF-81B1-41FD-9016-A165CB15D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8">
                                            <p:graphicEl>
                                              <a:dgm id="{D8026CF2-8B6B-45B7-8FF6-83BA08E07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graphicEl>
                                              <a:dgm id="{D8026CF2-8B6B-45B7-8FF6-83BA08E07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graphicEl>
                                              <a:dgm id="{D8026CF2-8B6B-45B7-8FF6-83BA08E07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graphicEl>
                                              <a:dgm id="{D8026CF2-8B6B-45B7-8FF6-83BA08E07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8">
                                            <p:graphicEl>
                                              <a:dgm id="{03F1C185-C237-49F1-8701-69E71B8B7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8">
                                            <p:graphicEl>
                                              <a:dgm id="{03F1C185-C237-49F1-8701-69E71B8B7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graphicEl>
                                              <a:dgm id="{03F1C185-C237-49F1-8701-69E71B8B7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graphicEl>
                                              <a:dgm id="{03F1C185-C237-49F1-8701-69E71B8B7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8">
                                            <p:graphicEl>
                                              <a:dgm id="{EFC84055-64A4-4969-9E9E-7311D47BB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8">
                                            <p:graphicEl>
                                              <a:dgm id="{EFC84055-64A4-4969-9E9E-7311D47BB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8">
                                            <p:graphicEl>
                                              <a:dgm id="{EFC84055-64A4-4969-9E9E-7311D47BB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">
                                            <p:graphicEl>
                                              <a:dgm id="{EFC84055-64A4-4969-9E9E-7311D47BB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8">
                                            <p:graphicEl>
                                              <a:dgm id="{D9D5D744-984D-47B6-89BB-55E0CD654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8">
                                            <p:graphicEl>
                                              <a:dgm id="{D9D5D744-984D-47B6-89BB-55E0CD654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8">
                                            <p:graphicEl>
                                              <a:dgm id="{D9D5D744-984D-47B6-89BB-55E0CD654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">
                                            <p:graphicEl>
                                              <a:dgm id="{D9D5D744-984D-47B6-89BB-55E0CD654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8">
                                            <p:graphicEl>
                                              <a:dgm id="{400ABD11-D286-443F-B7C9-DE0DF77B4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8">
                                            <p:graphicEl>
                                              <a:dgm id="{400ABD11-D286-443F-B7C9-DE0DF77B4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8">
                                            <p:graphicEl>
                                              <a:dgm id="{400ABD11-D286-443F-B7C9-DE0DF77B4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8">
                                            <p:graphicEl>
                                              <a:dgm id="{400ABD11-D286-443F-B7C9-DE0DF77B4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8">
                                            <p:graphicEl>
                                              <a:dgm id="{B1A3335D-65B0-42C9-B3B5-F453529F2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8">
                                            <p:graphicEl>
                                              <a:dgm id="{B1A3335D-65B0-42C9-B3B5-F453529F2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8">
                                            <p:graphicEl>
                                              <a:dgm id="{B1A3335D-65B0-42C9-B3B5-F453529F2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>
                                            <p:graphicEl>
                                              <a:dgm id="{B1A3335D-65B0-42C9-B3B5-F453529F2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Close-up of several black hard drives&#10;&#10;Description automatically generated">
            <a:extLst>
              <a:ext uri="{FF2B5EF4-FFF2-40B4-BE49-F238E27FC236}">
                <a16:creationId xmlns:a16="http://schemas.microsoft.com/office/drawing/2014/main" id="{9D9293DB-C61E-5BF2-5EED-E9CF411D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A13D-BF61-FF45-70FF-CC088590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700" b="1" dirty="0"/>
              <a:t>Run the App</a:t>
            </a:r>
            <a:r>
              <a:rPr lang="en-US" sz="3700" dirty="0"/>
              <a:t>: Start the development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1B01-C670-8511-A27C-36F6192F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npm start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1720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Volume sliders">
            <a:extLst>
              <a:ext uri="{FF2B5EF4-FFF2-40B4-BE49-F238E27FC236}">
                <a16:creationId xmlns:a16="http://schemas.microsoft.com/office/drawing/2014/main" id="{52267F5F-DFD1-6B2C-E2AE-6DA4488F0E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57" b="51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DD955-0309-D778-5B18-C20EDBC1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kumimoji="0" lang="en-US" altLang="en-US" sz="4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Result</a:t>
            </a:r>
            <a:br>
              <a:rPr kumimoji="0" lang="en-US" altLang="en-US" sz="4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US" sz="400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8AB45D4-E9BE-E8CF-5EFE-0E13C0247C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slider will appear, allowing users to select a quantity between 1 and 10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total price updates dynamically as the slider changes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Feel free to tweak the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min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max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pricePerItem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values based on your requirements!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3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3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4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85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6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77DC-9213-8E83-62CC-2276EA9B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53207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 for watching our presentation </a:t>
            </a:r>
          </a:p>
        </p:txBody>
      </p:sp>
    </p:spTree>
    <p:extLst>
      <p:ext uri="{BB962C8B-B14F-4D97-AF65-F5344CB8AC3E}">
        <p14:creationId xmlns:p14="http://schemas.microsoft.com/office/powerpoint/2010/main" val="41223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325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Office Theme</vt:lpstr>
      <vt:lpstr>Sri Raaja Raajan College of Engineering And Technology  </vt:lpstr>
      <vt:lpstr>Introduction:-</vt:lpstr>
      <vt:lpstr>Steps to Implement</vt:lpstr>
      <vt:lpstr>Example Code </vt:lpstr>
      <vt:lpstr>Example CSS: CartPriceSlider.css </vt:lpstr>
      <vt:lpstr>Use the Component: Import and use the CartPriceSlider component in App.js: </vt:lpstr>
      <vt:lpstr>Run the App: Start the development server:</vt:lpstr>
      <vt:lpstr>Result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suriya</dc:creator>
  <cp:lastModifiedBy>s suriya</cp:lastModifiedBy>
  <cp:revision>2</cp:revision>
  <dcterms:created xsi:type="dcterms:W3CDTF">2024-11-16T16:49:43Z</dcterms:created>
  <dcterms:modified xsi:type="dcterms:W3CDTF">2024-11-18T06:04:44Z</dcterms:modified>
</cp:coreProperties>
</file>