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5F81-0CA3-46CB-8E7E-A48DF96E6F37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B443-652B-4408-9184-68AED45EF19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22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5F81-0CA3-46CB-8E7E-A48DF96E6F37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B443-652B-4408-9184-68AED45EF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9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5F81-0CA3-46CB-8E7E-A48DF96E6F37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B443-652B-4408-9184-68AED45EF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8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5F81-0CA3-46CB-8E7E-A48DF96E6F37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B443-652B-4408-9184-68AED45EF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8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5F81-0CA3-46CB-8E7E-A48DF96E6F37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B443-652B-4408-9184-68AED45EF19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1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5F81-0CA3-46CB-8E7E-A48DF96E6F37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B443-652B-4408-9184-68AED45EF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7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5F81-0CA3-46CB-8E7E-A48DF96E6F37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B443-652B-4408-9184-68AED45EF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5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5F81-0CA3-46CB-8E7E-A48DF96E6F37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B443-652B-4408-9184-68AED45EF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2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5F81-0CA3-46CB-8E7E-A48DF96E6F37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B443-652B-4408-9184-68AED45EF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2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C15F81-0CA3-46CB-8E7E-A48DF96E6F37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1DB443-652B-4408-9184-68AED45EF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5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5F81-0CA3-46CB-8E7E-A48DF96E6F37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B443-652B-4408-9184-68AED45EF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3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C15F81-0CA3-46CB-8E7E-A48DF96E6F37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1DB443-652B-4408-9184-68AED45EF19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26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EA17-255F-46B6-A56F-1D3F76E2E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CS583: Aspect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00EA0-FCCF-4026-8D48-83325D8AE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Erik </a:t>
            </a:r>
            <a:r>
              <a:rPr lang="en-US" dirty="0" err="1"/>
              <a:t>osland</a:t>
            </a:r>
            <a:endParaRPr lang="en-US" dirty="0"/>
          </a:p>
          <a:p>
            <a:r>
              <a:rPr lang="en-US" dirty="0" err="1"/>
              <a:t>Enze</a:t>
            </a:r>
            <a:r>
              <a:rPr lang="en-US" dirty="0"/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211396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3718-3E36-4356-81AA-726BF742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47DA0-636C-44D1-93D5-CE010BDC2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TF-IDF</a:t>
            </a:r>
          </a:p>
          <a:p>
            <a:pPr lvl="1"/>
            <a:r>
              <a:rPr lang="en-US" dirty="0"/>
              <a:t>Custom</a:t>
            </a:r>
          </a:p>
          <a:p>
            <a:r>
              <a:rPr lang="en-US" dirty="0"/>
              <a:t>Algorithms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Neural Networks</a:t>
            </a:r>
          </a:p>
          <a:p>
            <a:pPr lvl="1"/>
            <a:r>
              <a:rPr lang="en-US" dirty="0"/>
              <a:t>SVM*</a:t>
            </a:r>
          </a:p>
          <a:p>
            <a:pPr lvl="1"/>
            <a:endParaRPr lang="en-US" sz="1100" dirty="0"/>
          </a:p>
          <a:p>
            <a:pPr marL="201168" lvl="1" indent="0">
              <a:buNone/>
            </a:pPr>
            <a:r>
              <a:rPr lang="en-US" sz="1100" dirty="0"/>
              <a:t>*Needs additional hyperparameter tuning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3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1F04-9536-4D27-B511-9258F0CC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TF-IDF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2BC63-F63B-4417-AB5C-C9324BD0B0E6}"/>
              </a:ext>
            </a:extLst>
          </p:cNvPr>
          <p:cNvSpPr txBox="1"/>
          <p:nvPr/>
        </p:nvSpPr>
        <p:spPr>
          <a:xfrm>
            <a:off x="225287" y="2752127"/>
            <a:ext cx="412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fish was good but the service was terrible: fish</a:t>
            </a:r>
          </a:p>
          <a:p>
            <a:r>
              <a:rPr lang="en-US" sz="1400" dirty="0"/>
              <a:t>The fish was good but the service was terrible: service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0EFB54B-3E04-4522-98C8-08946C4AF17D}"/>
              </a:ext>
            </a:extLst>
          </p:cNvPr>
          <p:cNvSpPr/>
          <p:nvPr/>
        </p:nvSpPr>
        <p:spPr>
          <a:xfrm>
            <a:off x="4452730" y="2807196"/>
            <a:ext cx="1192696" cy="415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TF-IDF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A746AF-65D4-41A7-95D4-AC8B53973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706" y="2752127"/>
            <a:ext cx="4899330" cy="50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3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A85B-AE82-4A3B-A8DA-B29B607A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Feature Representation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D0EBE6-92AB-4158-A302-75CD387B5B94}"/>
              </a:ext>
            </a:extLst>
          </p:cNvPr>
          <p:cNvSpPr txBox="1"/>
          <p:nvPr/>
        </p:nvSpPr>
        <p:spPr>
          <a:xfrm>
            <a:off x="0" y="2235292"/>
            <a:ext cx="412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fish was good but the service was terrible: fish</a:t>
            </a:r>
          </a:p>
          <a:p>
            <a:r>
              <a:rPr lang="en-US" sz="1400" dirty="0"/>
              <a:t>The fish was good but the service was terrible: service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F397D74-AFA7-444D-B9F8-771959062FED}"/>
              </a:ext>
            </a:extLst>
          </p:cNvPr>
          <p:cNvSpPr/>
          <p:nvPr/>
        </p:nvSpPr>
        <p:spPr>
          <a:xfrm>
            <a:off x="4342561" y="2006571"/>
            <a:ext cx="1987826" cy="980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Distance</a:t>
            </a:r>
          </a:p>
          <a:p>
            <a:pPr algn="ctr"/>
            <a:r>
              <a:rPr lang="en-US" sz="1400" dirty="0"/>
              <a:t>To aspect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324741-7C36-485A-9FF0-B502D56A38A4}"/>
              </a:ext>
            </a:extLst>
          </p:cNvPr>
          <p:cNvSpPr/>
          <p:nvPr/>
        </p:nvSpPr>
        <p:spPr>
          <a:xfrm>
            <a:off x="6455910" y="1958293"/>
            <a:ext cx="52499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fish was good but the service was terrible: fish</a:t>
            </a:r>
          </a:p>
          <a:p>
            <a:r>
              <a:rPr lang="en-US" sz="1600" dirty="0"/>
              <a:t>    1    0     1       2       3    4        5         6       7</a:t>
            </a:r>
          </a:p>
          <a:p>
            <a:r>
              <a:rPr lang="en-US" sz="1600" dirty="0"/>
              <a:t>The fish was good but the service was terrible: service</a:t>
            </a:r>
          </a:p>
          <a:p>
            <a:r>
              <a:rPr lang="en-US" sz="1600" dirty="0"/>
              <a:t>    6    5      4     3        2     1      0           1       2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D964D6C-0C1E-4CCA-92E8-DD9ED1E7F86A}"/>
              </a:ext>
            </a:extLst>
          </p:cNvPr>
          <p:cNvSpPr/>
          <p:nvPr/>
        </p:nvSpPr>
        <p:spPr>
          <a:xfrm>
            <a:off x="6930886" y="3088137"/>
            <a:ext cx="3896139" cy="681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reciprocal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5CCC5A-F048-44DC-8B60-1500EDA4AB34}"/>
              </a:ext>
            </a:extLst>
          </p:cNvPr>
          <p:cNvSpPr/>
          <p:nvPr/>
        </p:nvSpPr>
        <p:spPr>
          <a:xfrm>
            <a:off x="6376396" y="3982655"/>
            <a:ext cx="52499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fish was good but the service was terrible: fish</a:t>
            </a:r>
          </a:p>
          <a:p>
            <a:r>
              <a:rPr lang="en-US" sz="1600" dirty="0"/>
              <a:t>    1    0     1     1/2   1/3  1/4    1/5    1/6  1/7</a:t>
            </a:r>
          </a:p>
          <a:p>
            <a:r>
              <a:rPr lang="en-US" sz="1600" dirty="0"/>
              <a:t>The fish was good but the service was terrible: service</a:t>
            </a:r>
          </a:p>
          <a:p>
            <a:r>
              <a:rPr lang="en-US" sz="1600" dirty="0"/>
              <a:t> 1/6 1/5  1/4   1/3  1/2  1      0           1     1/2</a:t>
            </a:r>
          </a:p>
        </p:txBody>
      </p:sp>
    </p:spTree>
    <p:extLst>
      <p:ext uri="{BB962C8B-B14F-4D97-AF65-F5344CB8AC3E}">
        <p14:creationId xmlns:p14="http://schemas.microsoft.com/office/powerpoint/2010/main" val="230632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7B32-9D67-49B5-9939-46165EEC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Charts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9649D0B-3DD5-4052-AD2D-9470D6DCF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866" y="1850988"/>
            <a:ext cx="3669428" cy="22055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7597FD-3BB4-4E8A-9B60-8450AC3E5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734" y="1850989"/>
            <a:ext cx="3669428" cy="22006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3FC29A-065F-445D-AAE5-CB573A605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866" y="4102369"/>
            <a:ext cx="3669428" cy="22055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F6A120-A83F-45F0-BD1C-EBADEC252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734" y="4107249"/>
            <a:ext cx="3669428" cy="220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8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297F-138D-4C14-88E8-B3368B05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Data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9DEB918-66D8-4D5C-9F0C-0BADDF4DE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170" y="2203866"/>
            <a:ext cx="11102240" cy="321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606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852</TotalTime>
  <Words>174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CS583: Aspect Analysis</vt:lpstr>
      <vt:lpstr>Preprocessing and Methods</vt:lpstr>
      <vt:lpstr>Issue with TF-IDF</vt:lpstr>
      <vt:lpstr>Custom Feature Representation</vt:lpstr>
      <vt:lpstr>Result Charts</vt:lpstr>
      <vt:lpstr>Result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CS583: Aspect Analysis</dc:title>
  <dc:creator>Erik Osland</dc:creator>
  <cp:lastModifiedBy>Erik Osland</cp:lastModifiedBy>
  <cp:revision>8</cp:revision>
  <dcterms:created xsi:type="dcterms:W3CDTF">2018-11-07T01:07:26Z</dcterms:created>
  <dcterms:modified xsi:type="dcterms:W3CDTF">2018-11-07T15:20:05Z</dcterms:modified>
</cp:coreProperties>
</file>