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307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0310F-8BC7-471D-807A-A71265ADEE9C}" type="datetimeFigureOut">
              <a:rPr lang="ru-RU" smtClean="0"/>
              <a:t>25.09.2025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7B75C-4CAD-48DF-AE35-1D312F60C2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3692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0310F-8BC7-471D-807A-A71265ADEE9C}" type="datetimeFigureOut">
              <a:rPr lang="ru-RU" smtClean="0"/>
              <a:t>25.09.2025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7B75C-4CAD-48DF-AE35-1D312F60C2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9527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0310F-8BC7-471D-807A-A71265ADEE9C}" type="datetimeFigureOut">
              <a:rPr lang="ru-RU" smtClean="0"/>
              <a:t>25.09.2025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7B75C-4CAD-48DF-AE35-1D312F60C2DA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0829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0310F-8BC7-471D-807A-A71265ADEE9C}" type="datetimeFigureOut">
              <a:rPr lang="ru-RU" smtClean="0"/>
              <a:t>25.09.2025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7B75C-4CAD-48DF-AE35-1D312F60C2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54528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0310F-8BC7-471D-807A-A71265ADEE9C}" type="datetimeFigureOut">
              <a:rPr lang="ru-RU" smtClean="0"/>
              <a:t>25.09.2025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7B75C-4CAD-48DF-AE35-1D312F60C2DA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543975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0310F-8BC7-471D-807A-A71265ADEE9C}" type="datetimeFigureOut">
              <a:rPr lang="ru-RU" smtClean="0"/>
              <a:t>25.09.2025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7B75C-4CAD-48DF-AE35-1D312F60C2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67336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0310F-8BC7-471D-807A-A71265ADEE9C}" type="datetimeFigureOut">
              <a:rPr lang="ru-RU" smtClean="0"/>
              <a:t>25.09.2025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7B75C-4CAD-48DF-AE35-1D312F60C2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2002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0310F-8BC7-471D-807A-A71265ADEE9C}" type="datetimeFigureOut">
              <a:rPr lang="ru-RU" smtClean="0"/>
              <a:t>25.09.2025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7B75C-4CAD-48DF-AE35-1D312F60C2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87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0310F-8BC7-471D-807A-A71265ADEE9C}" type="datetimeFigureOut">
              <a:rPr lang="ru-RU" smtClean="0"/>
              <a:t>25.09.2025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7B75C-4CAD-48DF-AE35-1D312F60C2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573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0310F-8BC7-471D-807A-A71265ADEE9C}" type="datetimeFigureOut">
              <a:rPr lang="ru-RU" smtClean="0"/>
              <a:t>25.09.2025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7B75C-4CAD-48DF-AE35-1D312F60C2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9301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0310F-8BC7-471D-807A-A71265ADEE9C}" type="datetimeFigureOut">
              <a:rPr lang="ru-RU" smtClean="0"/>
              <a:t>25.09.2025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7B75C-4CAD-48DF-AE35-1D312F60C2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3986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0310F-8BC7-471D-807A-A71265ADEE9C}" type="datetimeFigureOut">
              <a:rPr lang="ru-RU" smtClean="0"/>
              <a:t>25.09.2025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7B75C-4CAD-48DF-AE35-1D312F60C2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2292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0310F-8BC7-471D-807A-A71265ADEE9C}" type="datetimeFigureOut">
              <a:rPr lang="ru-RU" smtClean="0"/>
              <a:t>25.09.2025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7B75C-4CAD-48DF-AE35-1D312F60C2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7585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0310F-8BC7-471D-807A-A71265ADEE9C}" type="datetimeFigureOut">
              <a:rPr lang="ru-RU" smtClean="0"/>
              <a:t>25.09.2025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7B75C-4CAD-48DF-AE35-1D312F60C2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2409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0310F-8BC7-471D-807A-A71265ADEE9C}" type="datetimeFigureOut">
              <a:rPr lang="ru-RU" smtClean="0"/>
              <a:t>25.09.2025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7B75C-4CAD-48DF-AE35-1D312F60C2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6741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0310F-8BC7-471D-807A-A71265ADEE9C}" type="datetimeFigureOut">
              <a:rPr lang="ru-RU" smtClean="0"/>
              <a:t>25.09.2025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7B75C-4CAD-48DF-AE35-1D312F60C2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2692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0310F-8BC7-471D-807A-A71265ADEE9C}" type="datetimeFigureOut">
              <a:rPr lang="ru-RU" smtClean="0"/>
              <a:t>25.09.2025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BE7B75C-4CAD-48DF-AE35-1D312F60C2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4784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F5434D-0466-432A-AE1D-5E4B42081B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VOXGORE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62C2D1C-E308-4987-BF40-6910A9A914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Презентация создана командой </a:t>
            </a:r>
            <a:r>
              <a:rPr lang="en-US" dirty="0"/>
              <a:t>MEATBOYS</a:t>
            </a:r>
            <a:br>
              <a:rPr lang="en-US" dirty="0"/>
            </a:br>
            <a:r>
              <a:rPr lang="ru-RU" dirty="0"/>
              <a:t>Студенты РТУ МИРЭА, ИКБО-43-23</a:t>
            </a:r>
            <a:br>
              <a:rPr lang="ru-RU" dirty="0"/>
            </a:br>
            <a:r>
              <a:rPr lang="ru-RU" dirty="0"/>
              <a:t>Кощеев Михаил Ильич</a:t>
            </a:r>
            <a:br>
              <a:rPr lang="ru-RU" dirty="0"/>
            </a:br>
            <a:r>
              <a:rPr lang="ru-RU" dirty="0"/>
              <a:t>Оганесян Даниил Каренов</a:t>
            </a:r>
            <a:br>
              <a:rPr lang="ru-RU" dirty="0"/>
            </a:br>
            <a:r>
              <a:rPr lang="ru-RU" dirty="0" err="1"/>
              <a:t>Улзетуев</a:t>
            </a:r>
            <a:r>
              <a:rPr lang="ru-RU" dirty="0"/>
              <a:t> Роман Сергеевич</a:t>
            </a:r>
            <a:br>
              <a:rPr lang="ru-RU" dirty="0"/>
            </a:br>
            <a:r>
              <a:rPr lang="ru-RU" dirty="0"/>
              <a:t>Иванов Андрей Викторович </a:t>
            </a:r>
          </a:p>
        </p:txBody>
      </p:sp>
    </p:spTree>
    <p:extLst>
      <p:ext uri="{BB962C8B-B14F-4D97-AF65-F5344CB8AC3E}">
        <p14:creationId xmlns:p14="http://schemas.microsoft.com/office/powerpoint/2010/main" val="169825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F5434D-0466-432A-AE1D-5E4B42081B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1025" y="91440"/>
            <a:ext cx="8342978" cy="781396"/>
          </a:xfrm>
        </p:spPr>
        <p:txBody>
          <a:bodyPr/>
          <a:lstStyle/>
          <a:p>
            <a:pPr algn="l"/>
            <a:r>
              <a:rPr lang="ru-RU" i="1" u="sng" dirty="0"/>
              <a:t>О чем этот продукт?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E713DE-9DC1-422E-BE5B-B2C99063FBAF}"/>
              </a:ext>
            </a:extLst>
          </p:cNvPr>
          <p:cNvSpPr txBox="1"/>
          <p:nvPr/>
        </p:nvSpPr>
        <p:spPr>
          <a:xfrm>
            <a:off x="931025" y="1261887"/>
            <a:ext cx="610154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VOXGORE - это динамичный топ-даун шутер с элементами рогалика, где игрок сражается с бесконечными волнами противников, используя разнообразное оружие.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D10BC46-D33B-4BC5-83F1-E36E88A01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2849" y="1907771"/>
            <a:ext cx="4869455" cy="3042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566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F5434D-0466-432A-AE1D-5E4B42081B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1025" y="91440"/>
            <a:ext cx="8342978" cy="781396"/>
          </a:xfrm>
        </p:spPr>
        <p:txBody>
          <a:bodyPr/>
          <a:lstStyle/>
          <a:p>
            <a:pPr algn="l"/>
            <a:r>
              <a:rPr lang="ru-RU" i="1" u="sng" dirty="0"/>
              <a:t>Лифтовой </a:t>
            </a:r>
            <a:r>
              <a:rPr lang="ru-RU" i="1" u="sng" dirty="0" err="1"/>
              <a:t>питчинг</a:t>
            </a:r>
            <a:endParaRPr lang="ru-RU" i="1"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17444B-200D-4E20-BDE5-105BAEBF6A9A}"/>
              </a:ext>
            </a:extLst>
          </p:cNvPr>
          <p:cNvSpPr txBox="1"/>
          <p:nvPr/>
        </p:nvSpPr>
        <p:spPr>
          <a:xfrm>
            <a:off x="931025" y="1295138"/>
            <a:ext cx="610154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VOXGORE — это </a:t>
            </a:r>
            <a:r>
              <a:rPr lang="ru-RU" dirty="0" err="1"/>
              <a:t>Minigore</a:t>
            </a:r>
            <a:r>
              <a:rPr lang="ru-RU" dirty="0"/>
              <a:t> нового поколения: динамичный экшен с видом сверху, где каждая волна становится испытанием на реакцию, стратегию и умение обращаться с оружием.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E3B35C3-DD66-46C8-8D60-2E1B33CFE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0468" y="1422149"/>
            <a:ext cx="4318189" cy="4013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343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F5434D-0466-432A-AE1D-5E4B42081B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1025" y="91440"/>
            <a:ext cx="8342978" cy="781396"/>
          </a:xfrm>
        </p:spPr>
        <p:txBody>
          <a:bodyPr/>
          <a:lstStyle/>
          <a:p>
            <a:pPr algn="l"/>
            <a:r>
              <a:rPr lang="ru-RU" i="1" u="sng" dirty="0"/>
              <a:t>Важность на рынке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63C05A-1466-401A-9973-91A50F51BDE7}"/>
              </a:ext>
            </a:extLst>
          </p:cNvPr>
          <p:cNvSpPr txBox="1"/>
          <p:nvPr/>
        </p:nvSpPr>
        <p:spPr>
          <a:xfrm>
            <a:off x="931025" y="1209607"/>
            <a:ext cx="610154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Сегодняшние игроки ценят быстрый, доступный и «</a:t>
            </a:r>
            <a:r>
              <a:rPr lang="ru-RU" dirty="0" err="1"/>
              <a:t>порогово</a:t>
            </a:r>
            <a:r>
              <a:rPr lang="ru-RU" dirty="0"/>
              <a:t> низкий» геймплей, в который можно погрузиться за считанные секунды. Рынок перенасыщен сложными проектами, а VOXGORE предлагает:</a:t>
            </a:r>
          </a:p>
          <a:p>
            <a:endParaRPr lang="ru-RU" dirty="0"/>
          </a:p>
          <a:p>
            <a:r>
              <a:rPr lang="ru-RU" dirty="0"/>
              <a:t>* Простоту входа — игра понятна с первых секунд.</a:t>
            </a:r>
          </a:p>
          <a:p>
            <a:r>
              <a:rPr lang="ru-RU" dirty="0"/>
              <a:t>* Высокую </a:t>
            </a:r>
            <a:r>
              <a:rPr lang="ru-RU" dirty="0" err="1"/>
              <a:t>реиграбельность</a:t>
            </a:r>
            <a:r>
              <a:rPr lang="ru-RU" dirty="0"/>
              <a:t> за счёт случайных выпадений оружия и аптечек.</a:t>
            </a:r>
          </a:p>
          <a:p>
            <a:r>
              <a:rPr lang="ru-RU" dirty="0"/>
              <a:t>* Ностальгический сеттинг в духе мобильных хитов конца 2000-х, адаптированный под современные стандарты.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25C7775-C236-4D7E-A90B-6710E2AC7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7147" y="1209607"/>
            <a:ext cx="4123828" cy="4276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073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F5434D-0466-432A-AE1D-5E4B42081B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1025" y="91440"/>
            <a:ext cx="8342978" cy="781396"/>
          </a:xfrm>
        </p:spPr>
        <p:txBody>
          <a:bodyPr/>
          <a:lstStyle/>
          <a:p>
            <a:pPr algn="l"/>
            <a:r>
              <a:rPr lang="ru-RU" i="1" u="sng" dirty="0"/>
              <a:t>Геймплей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CEFEF1-5521-446B-8973-49CAA4799B8F}"/>
              </a:ext>
            </a:extLst>
          </p:cNvPr>
          <p:cNvSpPr txBox="1"/>
          <p:nvPr/>
        </p:nvSpPr>
        <p:spPr>
          <a:xfrm>
            <a:off x="931025" y="1339794"/>
            <a:ext cx="610154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Игрок активирует волну врагов и должен полностью зачистить арену. После каждой волны могут выпадать бонусы:</a:t>
            </a:r>
          </a:p>
          <a:p>
            <a:endParaRPr lang="ru-RU" dirty="0"/>
          </a:p>
          <a:p>
            <a:r>
              <a:rPr lang="ru-RU" dirty="0"/>
              <a:t>* Аптечки — восстанавливают здоровье.</a:t>
            </a:r>
          </a:p>
          <a:p>
            <a:r>
              <a:rPr lang="ru-RU" dirty="0"/>
              <a:t>* Оружие — каждое имеет уникальные характеристики и меняет стиль игры.</a:t>
            </a:r>
          </a:p>
          <a:p>
            <a:endParaRPr lang="ru-RU" dirty="0"/>
          </a:p>
          <a:p>
            <a:r>
              <a:rPr lang="ru-RU" dirty="0"/>
              <a:t>Геймплей строится на росте мастерства: чем дольше игрок играет, тем лучше он понимает тактику использования оружия и стратегию выживания.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C8A1D86-8D23-4D4B-9E96-5CD3EC298B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8698" y="1835478"/>
            <a:ext cx="4386349" cy="3187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771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F5434D-0466-432A-AE1D-5E4B42081B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1025" y="91440"/>
            <a:ext cx="8342978" cy="781396"/>
          </a:xfrm>
        </p:spPr>
        <p:txBody>
          <a:bodyPr/>
          <a:lstStyle/>
          <a:p>
            <a:pPr algn="l"/>
            <a:r>
              <a:rPr lang="ru-RU" i="1" u="sng" dirty="0"/>
              <a:t>Референсы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DD7D14-A0CD-4617-A038-189F57FF0FD2}"/>
              </a:ext>
            </a:extLst>
          </p:cNvPr>
          <p:cNvSpPr txBox="1"/>
          <p:nvPr/>
        </p:nvSpPr>
        <p:spPr>
          <a:xfrm>
            <a:off x="931025" y="1298092"/>
            <a:ext cx="610154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Основным вдохновением послужила игра </a:t>
            </a:r>
            <a:r>
              <a:rPr lang="ru-RU" dirty="0" err="1"/>
              <a:t>Minigore</a:t>
            </a:r>
            <a:r>
              <a:rPr lang="ru-RU" dirty="0"/>
              <a:t> (2009), одна из первых успешных аркад для мобильных устройств. VOXGORE берёт её идеи, но развивает их под современный рынок:</a:t>
            </a:r>
          </a:p>
          <a:p>
            <a:endParaRPr lang="ru-RU" dirty="0"/>
          </a:p>
          <a:p>
            <a:r>
              <a:rPr lang="ru-RU" dirty="0"/>
              <a:t>* Более динамичные волны.</a:t>
            </a:r>
          </a:p>
          <a:p>
            <a:r>
              <a:rPr lang="ru-RU" dirty="0"/>
              <a:t>* Расширенный арсенал.</a:t>
            </a:r>
          </a:p>
          <a:p>
            <a:r>
              <a:rPr lang="ru-RU" dirty="0"/>
              <a:t>* Поддержка ПК и геймпадов.</a:t>
            </a:r>
          </a:p>
        </p:txBody>
      </p:sp>
    </p:spTree>
    <p:extLst>
      <p:ext uri="{BB962C8B-B14F-4D97-AF65-F5344CB8AC3E}">
        <p14:creationId xmlns:p14="http://schemas.microsoft.com/office/powerpoint/2010/main" val="3585082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F5434D-0466-432A-AE1D-5E4B42081B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1025" y="91440"/>
            <a:ext cx="8342978" cy="781396"/>
          </a:xfrm>
        </p:spPr>
        <p:txBody>
          <a:bodyPr/>
          <a:lstStyle/>
          <a:p>
            <a:pPr algn="l"/>
            <a:r>
              <a:rPr lang="ru-RU" i="1" u="sng" dirty="0"/>
              <a:t>Целевая аудитория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CEF8B2-B533-460E-8A0D-2E2E03805B6D}"/>
              </a:ext>
            </a:extLst>
          </p:cNvPr>
          <p:cNvSpPr txBox="1"/>
          <p:nvPr/>
        </p:nvSpPr>
        <p:spPr>
          <a:xfrm>
            <a:off x="931025" y="1392211"/>
            <a:ext cx="610154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* Игроки 16–35 лет, которые любят динамичные аркады.</a:t>
            </a:r>
          </a:p>
          <a:p>
            <a:r>
              <a:rPr lang="ru-RU" dirty="0"/>
              <a:t>* Люди, ищущие игру «на 10–15 минут» для снятия стресса или короткой сессии.</a:t>
            </a:r>
          </a:p>
          <a:p>
            <a:r>
              <a:rPr lang="ru-RU" dirty="0"/>
              <a:t>* Фанаты олдскульных мобильных шутеров и простых, но затягивающих механик.</a:t>
            </a:r>
          </a:p>
        </p:txBody>
      </p:sp>
    </p:spTree>
    <p:extLst>
      <p:ext uri="{BB962C8B-B14F-4D97-AF65-F5344CB8AC3E}">
        <p14:creationId xmlns:p14="http://schemas.microsoft.com/office/powerpoint/2010/main" val="3754025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F5434D-0466-432A-AE1D-5E4B42081B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1025" y="91440"/>
            <a:ext cx="8342978" cy="781396"/>
          </a:xfrm>
        </p:spPr>
        <p:txBody>
          <a:bodyPr/>
          <a:lstStyle/>
          <a:p>
            <a:pPr algn="l"/>
            <a:r>
              <a:rPr lang="ru-RU" i="1" u="sng" dirty="0"/>
              <a:t>Бизнес-модель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8718A2-EB2E-405E-913A-0857F1457C8D}"/>
              </a:ext>
            </a:extLst>
          </p:cNvPr>
          <p:cNvSpPr txBox="1"/>
          <p:nvPr/>
        </p:nvSpPr>
        <p:spPr>
          <a:xfrm>
            <a:off x="931025" y="1305341"/>
            <a:ext cx="6101542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VOXGORE планируется к релизу на:</a:t>
            </a:r>
          </a:p>
          <a:p>
            <a:endParaRPr lang="ru-RU" dirty="0"/>
          </a:p>
          <a:p>
            <a:r>
              <a:rPr lang="ru-RU" dirty="0"/>
              <a:t>* ПК — </a:t>
            </a:r>
            <a:r>
              <a:rPr lang="ru-RU" dirty="0" err="1"/>
              <a:t>Steam</a:t>
            </a:r>
            <a:r>
              <a:rPr lang="ru-RU" dirty="0"/>
              <a:t>, </a:t>
            </a:r>
            <a:r>
              <a:rPr lang="ru-RU" dirty="0" err="1"/>
              <a:t>Epic</a:t>
            </a:r>
            <a:r>
              <a:rPr lang="ru-RU" dirty="0"/>
              <a:t> Games Store, GOG, VK Play.</a:t>
            </a:r>
          </a:p>
          <a:p>
            <a:r>
              <a:rPr lang="ru-RU" dirty="0"/>
              <a:t>* Мобильные устройства — </a:t>
            </a:r>
            <a:r>
              <a:rPr lang="ru-RU" dirty="0" err="1"/>
              <a:t>Android</a:t>
            </a:r>
            <a:r>
              <a:rPr lang="ru-RU" dirty="0"/>
              <a:t>, </a:t>
            </a:r>
            <a:r>
              <a:rPr lang="ru-RU" dirty="0" err="1"/>
              <a:t>iOS</a:t>
            </a:r>
            <a:r>
              <a:rPr lang="ru-RU" dirty="0"/>
              <a:t>.</a:t>
            </a:r>
          </a:p>
          <a:p>
            <a:endParaRPr lang="ru-RU" dirty="0"/>
          </a:p>
          <a:p>
            <a:r>
              <a:rPr lang="ru-RU" dirty="0"/>
              <a:t>Модель распространения обсуждается (</a:t>
            </a:r>
            <a:r>
              <a:rPr lang="ru-RU" dirty="0" err="1"/>
              <a:t>premium</a:t>
            </a:r>
            <a:r>
              <a:rPr lang="ru-RU" dirty="0"/>
              <a:t> или </a:t>
            </a:r>
            <a:r>
              <a:rPr lang="ru-RU" dirty="0" err="1"/>
              <a:t>free-to-play</a:t>
            </a:r>
            <a:r>
              <a:rPr lang="ru-RU" dirty="0"/>
              <a:t> с косметикой).</a:t>
            </a:r>
          </a:p>
          <a:p>
            <a:endParaRPr lang="ru-RU" dirty="0"/>
          </a:p>
          <a:p>
            <a:r>
              <a:rPr lang="ru-RU" dirty="0"/>
              <a:t>На текущий момент:</a:t>
            </a:r>
          </a:p>
          <a:p>
            <a:endParaRPr lang="ru-RU" dirty="0"/>
          </a:p>
          <a:p>
            <a:r>
              <a:rPr lang="ru-RU" dirty="0"/>
              <a:t>* Игра находится на ранней стадии разработки.</a:t>
            </a:r>
          </a:p>
          <a:p>
            <a:r>
              <a:rPr lang="ru-RU" dirty="0"/>
              <a:t>* Уже стабильно работает на ПК с поддержкой клавиатуры, мыши и геймпада.</a:t>
            </a:r>
          </a:p>
          <a:p>
            <a:r>
              <a:rPr lang="ru-RU" dirty="0"/>
              <a:t>* Ведётся подготовка адаптации под мобильные устройства.</a:t>
            </a:r>
          </a:p>
        </p:txBody>
      </p:sp>
    </p:spTree>
    <p:extLst>
      <p:ext uri="{BB962C8B-B14F-4D97-AF65-F5344CB8AC3E}">
        <p14:creationId xmlns:p14="http://schemas.microsoft.com/office/powerpoint/2010/main" val="1286051815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Красный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35</TotalTime>
  <Words>370</Words>
  <Application>Microsoft Office PowerPoint</Application>
  <PresentationFormat>Широкоэкранный</PresentationFormat>
  <Paragraphs>42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Аспект</vt:lpstr>
      <vt:lpstr>VOXGORE</vt:lpstr>
      <vt:lpstr>О чем этот продукт?</vt:lpstr>
      <vt:lpstr>Лифтовой питчинг</vt:lpstr>
      <vt:lpstr>Важность на рынке</vt:lpstr>
      <vt:lpstr>Геймплей</vt:lpstr>
      <vt:lpstr>Референсы</vt:lpstr>
      <vt:lpstr>Целевая аудитория</vt:lpstr>
      <vt:lpstr>Бизнес-модель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VOXGORE</dc:title>
  <dc:creator>Платон</dc:creator>
  <cp:lastModifiedBy>Платон</cp:lastModifiedBy>
  <cp:revision>4</cp:revision>
  <dcterms:created xsi:type="dcterms:W3CDTF">2025-09-25T11:28:12Z</dcterms:created>
  <dcterms:modified xsi:type="dcterms:W3CDTF">2025-09-25T12:03:41Z</dcterms:modified>
</cp:coreProperties>
</file>