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0309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7560056" y="0"/>
                </a:moveTo>
                <a:lnTo>
                  <a:pt x="0" y="0"/>
                </a:lnTo>
                <a:lnTo>
                  <a:pt x="0" y="10692003"/>
                </a:lnTo>
                <a:lnTo>
                  <a:pt x="7560056" y="10692003"/>
                </a:lnTo>
                <a:lnTo>
                  <a:pt x="756005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002" y="378002"/>
            <a:ext cx="6804050" cy="84420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002" y="378002"/>
            <a:ext cx="6804050" cy="99275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002" y="378002"/>
            <a:ext cx="6804050" cy="39988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2025-04-25T15:58:34Z</dcterms:created>
  <dcterms:modified xsi:type="dcterms:W3CDTF">2025-04-25T15:58:34Z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2025-04-25T00:00:00Z</vt:filetime>
  </property>
  <property fmtid="{D5CDD505-2E9C-101B-9397-08002B2CF9AE}" pid="3" name="Producer">
    <vt:lpwstr>jsPDF 3.0.0</vt:lpwstr>
  </property>
  <property fmtid="{D5CDD505-2E9C-101B-9397-08002B2CF9AE}" pid="4" name="LastSaved">
    <vt:filetime>2025-04-25T00:00:00Z</vt:filetime>
  </property>
</Properties>
</file>