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F17BD-0F9E-4487-96D6-69EA2B5A71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9A09CF-F5D3-476B-84ED-9577D4D40B66}">
      <dgm:prSet/>
      <dgm:spPr/>
      <dgm:t>
        <a:bodyPr/>
        <a:lstStyle/>
        <a:p>
          <a:pPr>
            <a:defRPr b="1"/>
          </a:pPr>
          <a:r>
            <a:rPr lang="en-US" b="1" dirty="0"/>
            <a:t>Scrum Master</a:t>
          </a:r>
          <a:endParaRPr lang="en-US" dirty="0"/>
        </a:p>
      </dgm:t>
    </dgm:pt>
    <dgm:pt modelId="{EE7C5B75-5AF4-4C7D-B685-489EF424DFBE}" type="parTrans" cxnId="{14F0D2BC-1E0C-4880-9368-30434E97871E}">
      <dgm:prSet/>
      <dgm:spPr/>
      <dgm:t>
        <a:bodyPr/>
        <a:lstStyle/>
        <a:p>
          <a:endParaRPr lang="en-US"/>
        </a:p>
      </dgm:t>
    </dgm:pt>
    <dgm:pt modelId="{51709CF4-6363-48A1-B039-6E56368FB515}" type="sibTrans" cxnId="{14F0D2BC-1E0C-4880-9368-30434E97871E}">
      <dgm:prSet/>
      <dgm:spPr/>
      <dgm:t>
        <a:bodyPr/>
        <a:lstStyle/>
        <a:p>
          <a:endParaRPr lang="en-US"/>
        </a:p>
      </dgm:t>
    </dgm:pt>
    <dgm:pt modelId="{9B62117A-00D1-47EE-940A-6EDE32B6168B}">
      <dgm:prSet/>
      <dgm:spPr/>
      <dgm:t>
        <a:bodyPr/>
        <a:lstStyle/>
        <a:p>
          <a:r>
            <a:rPr lang="en-US" dirty="0"/>
            <a:t>Responsible for ensuring that the scrum team keeps on track with the practices and rules of scrum and agile framework</a:t>
          </a:r>
        </a:p>
      </dgm:t>
    </dgm:pt>
    <dgm:pt modelId="{545B7B44-DD61-4360-8D62-2662536CC588}" type="parTrans" cxnId="{165A713A-63DD-403B-B64C-FBFA4431BB42}">
      <dgm:prSet/>
      <dgm:spPr/>
      <dgm:t>
        <a:bodyPr/>
        <a:lstStyle/>
        <a:p>
          <a:endParaRPr lang="en-US"/>
        </a:p>
      </dgm:t>
    </dgm:pt>
    <dgm:pt modelId="{143E7381-6FC7-49F2-8B7E-67EF5A0EFF74}" type="sibTrans" cxnId="{165A713A-63DD-403B-B64C-FBFA4431BB42}">
      <dgm:prSet/>
      <dgm:spPr/>
      <dgm:t>
        <a:bodyPr/>
        <a:lstStyle/>
        <a:p>
          <a:endParaRPr lang="en-US"/>
        </a:p>
      </dgm:t>
    </dgm:pt>
    <dgm:pt modelId="{FE132645-8084-4D44-ACC0-643FB0F7D71B}">
      <dgm:prSet/>
      <dgm:spPr/>
      <dgm:t>
        <a:bodyPr/>
        <a:lstStyle/>
        <a:p>
          <a:r>
            <a:rPr lang="en-US" dirty="0"/>
            <a:t>Liaison between scrum team and outside actors, helping those outside understand how to have effective and useful interactions with the scrum team</a:t>
          </a:r>
        </a:p>
      </dgm:t>
    </dgm:pt>
    <dgm:pt modelId="{7D104668-847E-45AB-9555-360FBFB1D019}" type="parTrans" cxnId="{0F6CD992-88A9-4110-ADA3-13A7BCE73766}">
      <dgm:prSet/>
      <dgm:spPr/>
      <dgm:t>
        <a:bodyPr/>
        <a:lstStyle/>
        <a:p>
          <a:endParaRPr lang="en-US"/>
        </a:p>
      </dgm:t>
    </dgm:pt>
    <dgm:pt modelId="{4B4DBAE3-47EB-44FF-A8F2-A41740F34A61}" type="sibTrans" cxnId="{0F6CD992-88A9-4110-ADA3-13A7BCE73766}">
      <dgm:prSet/>
      <dgm:spPr/>
      <dgm:t>
        <a:bodyPr/>
        <a:lstStyle/>
        <a:p>
          <a:endParaRPr lang="en-US"/>
        </a:p>
      </dgm:t>
    </dgm:pt>
    <dgm:pt modelId="{F6EFC7BA-60AF-43CE-BA19-7643BE3463AA}">
      <dgm:prSet/>
      <dgm:spPr/>
      <dgm:t>
        <a:bodyPr/>
        <a:lstStyle/>
        <a:p>
          <a:r>
            <a:rPr lang="en-US" dirty="0"/>
            <a:t>Facilitates an environment in which the members of the scrum team can collaborate effectively</a:t>
          </a:r>
        </a:p>
      </dgm:t>
    </dgm:pt>
    <dgm:pt modelId="{0E77FFD6-21A6-43BB-B84D-6D2896D0568A}" type="parTrans" cxnId="{90D5FB16-7D4A-4694-BAFA-066A7075D4EA}">
      <dgm:prSet/>
      <dgm:spPr/>
      <dgm:t>
        <a:bodyPr/>
        <a:lstStyle/>
        <a:p>
          <a:endParaRPr lang="en-US"/>
        </a:p>
      </dgm:t>
    </dgm:pt>
    <dgm:pt modelId="{32A607FE-8C22-4CAD-8CA5-527051BC3EDA}" type="sibTrans" cxnId="{90D5FB16-7D4A-4694-BAFA-066A7075D4EA}">
      <dgm:prSet/>
      <dgm:spPr/>
      <dgm:t>
        <a:bodyPr/>
        <a:lstStyle/>
        <a:p>
          <a:endParaRPr lang="en-US"/>
        </a:p>
      </dgm:t>
    </dgm:pt>
    <dgm:pt modelId="{43AFA920-B8D6-4568-9AC9-D2C909D61164}">
      <dgm:prSet/>
      <dgm:spPr/>
      <dgm:t>
        <a:bodyPr/>
        <a:lstStyle/>
        <a:p>
          <a:r>
            <a:rPr lang="en-US" dirty="0"/>
            <a:t>Heads daily scrum meetings</a:t>
          </a:r>
        </a:p>
      </dgm:t>
    </dgm:pt>
    <dgm:pt modelId="{5E50F81D-FCDE-4C02-95AF-017F0ACA8292}" type="parTrans" cxnId="{CF2350F8-B57A-4D74-8993-2ABDF7BEADE7}">
      <dgm:prSet/>
      <dgm:spPr/>
      <dgm:t>
        <a:bodyPr/>
        <a:lstStyle/>
        <a:p>
          <a:endParaRPr lang="en-US"/>
        </a:p>
      </dgm:t>
    </dgm:pt>
    <dgm:pt modelId="{7BF005CC-D0F2-487B-ADEC-8AE6F7F0686E}" type="sibTrans" cxnId="{CF2350F8-B57A-4D74-8993-2ABDF7BEADE7}">
      <dgm:prSet/>
      <dgm:spPr/>
      <dgm:t>
        <a:bodyPr/>
        <a:lstStyle/>
        <a:p>
          <a:endParaRPr lang="en-US"/>
        </a:p>
      </dgm:t>
    </dgm:pt>
    <dgm:pt modelId="{E7B53650-1370-4B6A-8E18-7AC8570C255A}">
      <dgm:prSet/>
      <dgm:spPr/>
      <dgm:t>
        <a:bodyPr/>
        <a:lstStyle/>
        <a:p>
          <a:r>
            <a:rPr lang="en-US" dirty="0"/>
            <a:t>Manages impediments on the team as well as any issues or conflicts that may arise on the team</a:t>
          </a:r>
        </a:p>
      </dgm:t>
    </dgm:pt>
    <dgm:pt modelId="{0704EBCC-A94B-4412-9F8A-1EE8EB9436EB}" type="parTrans" cxnId="{E98D518F-0208-4C34-8D4F-424168F46633}">
      <dgm:prSet/>
      <dgm:spPr/>
      <dgm:t>
        <a:bodyPr/>
        <a:lstStyle/>
        <a:p>
          <a:endParaRPr lang="en-US"/>
        </a:p>
      </dgm:t>
    </dgm:pt>
    <dgm:pt modelId="{4A457E00-9F93-41C0-87D1-F54539BDA5A9}" type="sibTrans" cxnId="{E98D518F-0208-4C34-8D4F-424168F46633}">
      <dgm:prSet/>
      <dgm:spPr/>
      <dgm:t>
        <a:bodyPr/>
        <a:lstStyle/>
        <a:p>
          <a:endParaRPr lang="en-US"/>
        </a:p>
      </dgm:t>
    </dgm:pt>
    <dgm:pt modelId="{084BBF35-A82C-4EE3-93E2-5A07BB276593}">
      <dgm:prSet/>
      <dgm:spPr/>
      <dgm:t>
        <a:bodyPr/>
        <a:lstStyle/>
        <a:p>
          <a:pPr>
            <a:defRPr b="1"/>
          </a:pPr>
          <a:r>
            <a:rPr lang="en-US" b="1"/>
            <a:t>Product Owner</a:t>
          </a:r>
          <a:endParaRPr lang="en-US"/>
        </a:p>
      </dgm:t>
    </dgm:pt>
    <dgm:pt modelId="{E9BF3A3F-7EFA-47D2-8255-B5CCC7E7AFDC}" type="parTrans" cxnId="{D2E0973C-A917-4B1A-8292-B9DD52128FD6}">
      <dgm:prSet/>
      <dgm:spPr/>
      <dgm:t>
        <a:bodyPr/>
        <a:lstStyle/>
        <a:p>
          <a:endParaRPr lang="en-US"/>
        </a:p>
      </dgm:t>
    </dgm:pt>
    <dgm:pt modelId="{4092CFCF-44A3-410C-B1AF-1294DB2EFF11}" type="sibTrans" cxnId="{D2E0973C-A917-4B1A-8292-B9DD52128FD6}">
      <dgm:prSet/>
      <dgm:spPr/>
      <dgm:t>
        <a:bodyPr/>
        <a:lstStyle/>
        <a:p>
          <a:endParaRPr lang="en-US"/>
        </a:p>
      </dgm:t>
    </dgm:pt>
    <dgm:pt modelId="{4D06EBC7-598D-4353-A766-6D199E768B34}">
      <dgm:prSet/>
      <dgm:spPr/>
      <dgm:t>
        <a:bodyPr/>
        <a:lstStyle/>
        <a:p>
          <a:r>
            <a:rPr lang="en-US" dirty="0"/>
            <a:t>Creates and maintains the vision of the product</a:t>
          </a:r>
        </a:p>
      </dgm:t>
    </dgm:pt>
    <dgm:pt modelId="{7021DE42-2889-4787-83D2-03EB32E130E6}" type="parTrans" cxnId="{74E31615-7547-4225-8468-E69F4974486C}">
      <dgm:prSet/>
      <dgm:spPr/>
      <dgm:t>
        <a:bodyPr/>
        <a:lstStyle/>
        <a:p>
          <a:endParaRPr lang="en-US"/>
        </a:p>
      </dgm:t>
    </dgm:pt>
    <dgm:pt modelId="{B5156AB8-C977-4B86-A94F-ABC0373D8957}" type="sibTrans" cxnId="{74E31615-7547-4225-8468-E69F4974486C}">
      <dgm:prSet/>
      <dgm:spPr/>
      <dgm:t>
        <a:bodyPr/>
        <a:lstStyle/>
        <a:p>
          <a:endParaRPr lang="en-US"/>
        </a:p>
      </dgm:t>
    </dgm:pt>
    <dgm:pt modelId="{A3171B36-F3AA-4295-9835-B362D9699CC3}">
      <dgm:prSet/>
      <dgm:spPr/>
      <dgm:t>
        <a:bodyPr/>
        <a:lstStyle/>
        <a:p>
          <a:r>
            <a:rPr lang="en-US" dirty="0"/>
            <a:t>Responsible for maximizing value of the work completed by the development team, as well as bringing value to the product</a:t>
          </a:r>
        </a:p>
      </dgm:t>
    </dgm:pt>
    <dgm:pt modelId="{77643546-5203-42B0-96BF-939FBB70EE4A}" type="parTrans" cxnId="{581E65B4-1AA7-4D64-9067-7595D80C17A6}">
      <dgm:prSet/>
      <dgm:spPr/>
      <dgm:t>
        <a:bodyPr/>
        <a:lstStyle/>
        <a:p>
          <a:endParaRPr lang="en-US"/>
        </a:p>
      </dgm:t>
    </dgm:pt>
    <dgm:pt modelId="{46415224-E051-482C-AF4C-6070B60544E0}" type="sibTrans" cxnId="{581E65B4-1AA7-4D64-9067-7595D80C17A6}">
      <dgm:prSet/>
      <dgm:spPr/>
      <dgm:t>
        <a:bodyPr/>
        <a:lstStyle/>
        <a:p>
          <a:endParaRPr lang="en-US"/>
        </a:p>
      </dgm:t>
    </dgm:pt>
    <dgm:pt modelId="{0C2E8242-5595-40EE-BA1B-7124D5C55B1D}">
      <dgm:prSet/>
      <dgm:spPr/>
      <dgm:t>
        <a:bodyPr/>
        <a:lstStyle/>
        <a:p>
          <a:r>
            <a:rPr lang="en-US" dirty="0"/>
            <a:t>Organizes the product backlog and involves both development team and product stakeholders in its organization</a:t>
          </a:r>
        </a:p>
      </dgm:t>
    </dgm:pt>
    <dgm:pt modelId="{A39C3167-3BF4-4019-BDDF-E8D1F2E14847}" type="parTrans" cxnId="{88EB82CB-7DAD-4C3F-BC2D-817806449AA5}">
      <dgm:prSet/>
      <dgm:spPr/>
      <dgm:t>
        <a:bodyPr/>
        <a:lstStyle/>
        <a:p>
          <a:endParaRPr lang="en-US"/>
        </a:p>
      </dgm:t>
    </dgm:pt>
    <dgm:pt modelId="{A7DDBAFE-16E3-45EB-8139-41CC1E96219A}" type="sibTrans" cxnId="{88EB82CB-7DAD-4C3F-BC2D-817806449AA5}">
      <dgm:prSet/>
      <dgm:spPr/>
      <dgm:t>
        <a:bodyPr/>
        <a:lstStyle/>
        <a:p>
          <a:endParaRPr lang="en-US"/>
        </a:p>
      </dgm:t>
    </dgm:pt>
    <dgm:pt modelId="{E1351D95-3789-46AC-8EB0-3836669274F9}">
      <dgm:prSet/>
      <dgm:spPr/>
      <dgm:t>
        <a:bodyPr/>
        <a:lstStyle/>
        <a:p>
          <a:r>
            <a:rPr lang="en-US" dirty="0"/>
            <a:t>Communicates with members of the development team and the scrum master through personal face-to-face communication and personal team connection</a:t>
          </a:r>
        </a:p>
      </dgm:t>
    </dgm:pt>
    <dgm:pt modelId="{C287E775-82DE-4E30-A9A3-964EA6036CAC}" type="parTrans" cxnId="{6B6CC9F7-AD67-4F7C-852B-0976A0706336}">
      <dgm:prSet/>
      <dgm:spPr/>
      <dgm:t>
        <a:bodyPr/>
        <a:lstStyle/>
        <a:p>
          <a:endParaRPr lang="en-US"/>
        </a:p>
      </dgm:t>
    </dgm:pt>
    <dgm:pt modelId="{B3A70C4B-4F2D-449C-9B23-2C2EFED2254C}" type="sibTrans" cxnId="{6B6CC9F7-AD67-4F7C-852B-0976A0706336}">
      <dgm:prSet/>
      <dgm:spPr/>
      <dgm:t>
        <a:bodyPr/>
        <a:lstStyle/>
        <a:p>
          <a:endParaRPr lang="en-US"/>
        </a:p>
      </dgm:t>
    </dgm:pt>
    <dgm:pt modelId="{F1E4C055-31C5-4649-959F-DD8F89F494D1}">
      <dgm:prSet/>
      <dgm:spPr/>
      <dgm:t>
        <a:bodyPr/>
        <a:lstStyle/>
        <a:p>
          <a:pPr>
            <a:defRPr b="1"/>
          </a:pPr>
          <a:r>
            <a:rPr lang="en-US" b="1"/>
            <a:t>Development Team</a:t>
          </a:r>
          <a:endParaRPr lang="en-US"/>
        </a:p>
      </dgm:t>
    </dgm:pt>
    <dgm:pt modelId="{B9B91C63-395F-4701-A4FE-9BE5621F68C3}" type="parTrans" cxnId="{0D411CEA-9AD7-4E37-98C4-DF6643AA8167}">
      <dgm:prSet/>
      <dgm:spPr/>
      <dgm:t>
        <a:bodyPr/>
        <a:lstStyle/>
        <a:p>
          <a:endParaRPr lang="en-US"/>
        </a:p>
      </dgm:t>
    </dgm:pt>
    <dgm:pt modelId="{C5EB1512-DB30-41CD-8412-FF990C2E4C29}" type="sibTrans" cxnId="{0D411CEA-9AD7-4E37-98C4-DF6643AA8167}">
      <dgm:prSet/>
      <dgm:spPr/>
      <dgm:t>
        <a:bodyPr/>
        <a:lstStyle/>
        <a:p>
          <a:endParaRPr lang="en-US"/>
        </a:p>
      </dgm:t>
    </dgm:pt>
    <dgm:pt modelId="{2A835FD1-ED62-46C2-80BE-667414B307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Consists of Developers, Testers, and other jobs that are critical to the actual building of the project functionality</a:t>
          </a:r>
        </a:p>
      </dgm:t>
    </dgm:pt>
    <dgm:pt modelId="{D42131A5-7BD5-47CF-8D29-B61FC05AF280}" type="parTrans" cxnId="{B14595AE-3A24-4EDA-80FF-5E2A24829DA6}">
      <dgm:prSet/>
      <dgm:spPr/>
      <dgm:t>
        <a:bodyPr/>
        <a:lstStyle/>
        <a:p>
          <a:endParaRPr lang="en-US"/>
        </a:p>
      </dgm:t>
    </dgm:pt>
    <dgm:pt modelId="{F701397D-809F-40BB-9DC2-79FC106416A2}" type="sibTrans" cxnId="{B14595AE-3A24-4EDA-80FF-5E2A24829DA6}">
      <dgm:prSet/>
      <dgm:spPr/>
      <dgm:t>
        <a:bodyPr/>
        <a:lstStyle/>
        <a:p>
          <a:endParaRPr lang="en-US"/>
        </a:p>
      </dgm:t>
    </dgm:pt>
    <dgm:pt modelId="{FCC537EC-181B-44A8-B075-DF3EAC772FF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Responsible for turning items on the product backlog into working solutions for the project</a:t>
          </a:r>
        </a:p>
      </dgm:t>
    </dgm:pt>
    <dgm:pt modelId="{9EC22446-F02D-4B00-BDAF-8A024D660E2B}" type="parTrans" cxnId="{4187E788-122F-4283-8610-D12B14E2C036}">
      <dgm:prSet/>
      <dgm:spPr/>
      <dgm:t>
        <a:bodyPr/>
        <a:lstStyle/>
        <a:p>
          <a:endParaRPr lang="en-US"/>
        </a:p>
      </dgm:t>
    </dgm:pt>
    <dgm:pt modelId="{91A5276B-007F-4053-B513-6E90CC4028CF}" type="sibTrans" cxnId="{4187E788-122F-4283-8610-D12B14E2C036}">
      <dgm:prSet/>
      <dgm:spPr/>
      <dgm:t>
        <a:bodyPr/>
        <a:lstStyle/>
        <a:p>
          <a:endParaRPr lang="en-US"/>
        </a:p>
      </dgm:t>
    </dgm:pt>
    <dgm:pt modelId="{0B8FEFD3-69A5-4837-BCA0-E3087582F3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Works with the Product owner to refine the product backlog</a:t>
          </a:r>
        </a:p>
      </dgm:t>
    </dgm:pt>
    <dgm:pt modelId="{727A2F83-CA50-4593-956F-B3A10C51DB80}" type="parTrans" cxnId="{BB407AD1-D762-4973-9FCD-B3DE8533FD37}">
      <dgm:prSet/>
      <dgm:spPr/>
      <dgm:t>
        <a:bodyPr/>
        <a:lstStyle/>
        <a:p>
          <a:endParaRPr lang="en-US"/>
        </a:p>
      </dgm:t>
    </dgm:pt>
    <dgm:pt modelId="{89822C7E-D06B-43F1-87D4-CDC9BD2C8583}" type="sibTrans" cxnId="{BB407AD1-D762-4973-9FCD-B3DE8533FD37}">
      <dgm:prSet/>
      <dgm:spPr/>
      <dgm:t>
        <a:bodyPr/>
        <a:lstStyle/>
        <a:p>
          <a:endParaRPr lang="en-US"/>
        </a:p>
      </dgm:t>
    </dgm:pt>
    <dgm:pt modelId="{A9E0C7B8-D9A2-4BA1-9A63-CD4D28E3F5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Understands the needs of the customer and communicates with the Product Owner to understand and build a minimally viable “done” product by the end of every sprint.</a:t>
          </a:r>
        </a:p>
      </dgm:t>
    </dgm:pt>
    <dgm:pt modelId="{8BDAB891-3BC6-44D3-B75F-F20E1E321551}" type="parTrans" cxnId="{ECF19F66-080D-47BF-AF7C-F1748154A3F0}">
      <dgm:prSet/>
      <dgm:spPr/>
      <dgm:t>
        <a:bodyPr/>
        <a:lstStyle/>
        <a:p>
          <a:endParaRPr lang="en-US"/>
        </a:p>
      </dgm:t>
    </dgm:pt>
    <dgm:pt modelId="{152A0806-BCBB-4CB2-9632-1888F26A4012}" type="sibTrans" cxnId="{ECF19F66-080D-47BF-AF7C-F1748154A3F0}">
      <dgm:prSet/>
      <dgm:spPr/>
      <dgm:t>
        <a:bodyPr/>
        <a:lstStyle/>
        <a:p>
          <a:endParaRPr lang="en-US"/>
        </a:p>
      </dgm:t>
    </dgm:pt>
    <dgm:pt modelId="{32F14A38-14D1-48CC-B45B-40BD42EA0D68}">
      <dgm:prSet/>
      <dgm:spPr/>
      <dgm:t>
        <a:bodyPr/>
        <a:lstStyle/>
        <a:p>
          <a:endParaRPr lang="en-US" dirty="0"/>
        </a:p>
      </dgm:t>
    </dgm:pt>
    <dgm:pt modelId="{ECCE739F-22C6-48AC-8DDC-876CDD353A64}" type="parTrans" cxnId="{983C2C47-F511-4B0C-A296-D9C94B3F99D4}">
      <dgm:prSet/>
      <dgm:spPr/>
      <dgm:t>
        <a:bodyPr/>
        <a:lstStyle/>
        <a:p>
          <a:endParaRPr lang="en-US"/>
        </a:p>
      </dgm:t>
    </dgm:pt>
    <dgm:pt modelId="{3E157FFA-0823-4332-B285-98F43BCB976B}" type="sibTrans" cxnId="{983C2C47-F511-4B0C-A296-D9C94B3F99D4}">
      <dgm:prSet/>
      <dgm:spPr/>
      <dgm:t>
        <a:bodyPr/>
        <a:lstStyle/>
        <a:p>
          <a:endParaRPr lang="en-US"/>
        </a:p>
      </dgm:t>
    </dgm:pt>
    <dgm:pt modelId="{DAC553B2-0DF7-407E-91AD-FA918AE3334B}">
      <dgm:prSet/>
      <dgm:spPr/>
      <dgm:t>
        <a:bodyPr/>
        <a:lstStyle/>
        <a:p>
          <a:endParaRPr lang="en-US" dirty="0"/>
        </a:p>
      </dgm:t>
    </dgm:pt>
    <dgm:pt modelId="{1196D4DF-C5AF-472A-8A81-590A07E34E63}" type="parTrans" cxnId="{7A3892AB-4234-4583-AAA0-45011C16CBD2}">
      <dgm:prSet/>
      <dgm:spPr/>
      <dgm:t>
        <a:bodyPr/>
        <a:lstStyle/>
        <a:p>
          <a:endParaRPr lang="en-US"/>
        </a:p>
      </dgm:t>
    </dgm:pt>
    <dgm:pt modelId="{8FCEDCB3-7FC5-4E5E-8062-FDB8C05AB5F6}" type="sibTrans" cxnId="{7A3892AB-4234-4583-AAA0-45011C16CBD2}">
      <dgm:prSet/>
      <dgm:spPr/>
      <dgm:t>
        <a:bodyPr/>
        <a:lstStyle/>
        <a:p>
          <a:endParaRPr lang="en-US"/>
        </a:p>
      </dgm:t>
    </dgm:pt>
    <dgm:pt modelId="{2B6C270D-4F52-4D08-8490-5848ECA042FA}">
      <dgm:prSet/>
      <dgm:spPr/>
      <dgm:t>
        <a:bodyPr/>
        <a:lstStyle/>
        <a:p>
          <a:endParaRPr lang="en-US" dirty="0"/>
        </a:p>
      </dgm:t>
    </dgm:pt>
    <dgm:pt modelId="{5D3C60F6-48D5-4F6F-877C-2734AE139C4F}" type="parTrans" cxnId="{C248EAB8-D951-44E9-A517-6409D8100233}">
      <dgm:prSet/>
      <dgm:spPr/>
      <dgm:t>
        <a:bodyPr/>
        <a:lstStyle/>
        <a:p>
          <a:endParaRPr lang="en-US"/>
        </a:p>
      </dgm:t>
    </dgm:pt>
    <dgm:pt modelId="{231BE8ED-9F1D-4B77-9D7E-A96AAFA26C77}" type="sibTrans" cxnId="{C248EAB8-D951-44E9-A517-6409D8100233}">
      <dgm:prSet/>
      <dgm:spPr/>
      <dgm:t>
        <a:bodyPr/>
        <a:lstStyle/>
        <a:p>
          <a:endParaRPr lang="en-US"/>
        </a:p>
      </dgm:t>
    </dgm:pt>
    <dgm:pt modelId="{2686433B-AA61-41C3-A961-295DDFE3193C}">
      <dgm:prSet/>
      <dgm:spPr/>
      <dgm:t>
        <a:bodyPr/>
        <a:lstStyle/>
        <a:p>
          <a:endParaRPr lang="en-US" dirty="0"/>
        </a:p>
      </dgm:t>
    </dgm:pt>
    <dgm:pt modelId="{D1235AFF-CE8B-4E17-B593-E3A87AF0930C}" type="parTrans" cxnId="{17D833CB-7BE9-4E1D-86F2-B1C71247347F}">
      <dgm:prSet/>
      <dgm:spPr/>
      <dgm:t>
        <a:bodyPr/>
        <a:lstStyle/>
        <a:p>
          <a:endParaRPr lang="en-US"/>
        </a:p>
      </dgm:t>
    </dgm:pt>
    <dgm:pt modelId="{BC4188CC-C030-4649-A67A-E10ACA97D8F0}" type="sibTrans" cxnId="{17D833CB-7BE9-4E1D-86F2-B1C71247347F}">
      <dgm:prSet/>
      <dgm:spPr/>
      <dgm:t>
        <a:bodyPr/>
        <a:lstStyle/>
        <a:p>
          <a:endParaRPr lang="en-US"/>
        </a:p>
      </dgm:t>
    </dgm:pt>
    <dgm:pt modelId="{71E20951-DF60-4226-99B0-7E95D585A1D1}">
      <dgm:prSet/>
      <dgm:spPr/>
      <dgm:t>
        <a:bodyPr/>
        <a:lstStyle/>
        <a:p>
          <a:endParaRPr lang="en-US" dirty="0"/>
        </a:p>
      </dgm:t>
    </dgm:pt>
    <dgm:pt modelId="{86A44D74-6889-4368-9CA1-5DF7D00C4E5B}" type="parTrans" cxnId="{DA767975-1668-4FF8-BE16-2EA086F7EFD9}">
      <dgm:prSet/>
      <dgm:spPr/>
      <dgm:t>
        <a:bodyPr/>
        <a:lstStyle/>
        <a:p>
          <a:endParaRPr lang="en-US"/>
        </a:p>
      </dgm:t>
    </dgm:pt>
    <dgm:pt modelId="{18C2BEF8-DDB1-42F8-AFCC-7235AAD68B8A}" type="sibTrans" cxnId="{DA767975-1668-4FF8-BE16-2EA086F7EFD9}">
      <dgm:prSet/>
      <dgm:spPr/>
      <dgm:t>
        <a:bodyPr/>
        <a:lstStyle/>
        <a:p>
          <a:endParaRPr lang="en-US"/>
        </a:p>
      </dgm:t>
    </dgm:pt>
    <dgm:pt modelId="{08D83C6F-D988-4D5E-8FF8-CA6DCDD32BFB}">
      <dgm:prSet/>
      <dgm:spPr/>
      <dgm:t>
        <a:bodyPr/>
        <a:lstStyle/>
        <a:p>
          <a:endParaRPr lang="en-US" dirty="0"/>
        </a:p>
      </dgm:t>
    </dgm:pt>
    <dgm:pt modelId="{1555D81E-EE9C-4A73-A708-5B6B7FC07E3D}" type="parTrans" cxnId="{3EA7A823-862D-4A97-9614-B063E40E524B}">
      <dgm:prSet/>
      <dgm:spPr/>
      <dgm:t>
        <a:bodyPr/>
        <a:lstStyle/>
        <a:p>
          <a:endParaRPr lang="en-US"/>
        </a:p>
      </dgm:t>
    </dgm:pt>
    <dgm:pt modelId="{B7144D9F-9127-4DDA-A522-70A3C0AF3642}" type="sibTrans" cxnId="{3EA7A823-862D-4A97-9614-B063E40E524B}">
      <dgm:prSet/>
      <dgm:spPr/>
      <dgm:t>
        <a:bodyPr/>
        <a:lstStyle/>
        <a:p>
          <a:endParaRPr lang="en-US"/>
        </a:p>
      </dgm:t>
    </dgm:pt>
    <dgm:pt modelId="{B584BFEB-BFB6-4084-94D4-A269D1839D3F}">
      <dgm:prSet/>
      <dgm:spPr/>
      <dgm:t>
        <a:bodyPr/>
        <a:lstStyle/>
        <a:p>
          <a:endParaRPr lang="en-US" dirty="0"/>
        </a:p>
      </dgm:t>
    </dgm:pt>
    <dgm:pt modelId="{099D177D-6CF5-4655-AF39-9D68868FEB15}" type="parTrans" cxnId="{A82DE453-A4E5-4730-B851-1B7ED0D3F800}">
      <dgm:prSet/>
      <dgm:spPr/>
      <dgm:t>
        <a:bodyPr/>
        <a:lstStyle/>
        <a:p>
          <a:endParaRPr lang="en-US"/>
        </a:p>
      </dgm:t>
    </dgm:pt>
    <dgm:pt modelId="{20F6FB75-F7F8-4861-BB2C-220EBE4D1FBE}" type="sibTrans" cxnId="{A82DE453-A4E5-4730-B851-1B7ED0D3F800}">
      <dgm:prSet/>
      <dgm:spPr/>
      <dgm:t>
        <a:bodyPr/>
        <a:lstStyle/>
        <a:p>
          <a:endParaRPr lang="en-US"/>
        </a:p>
      </dgm:t>
    </dgm:pt>
    <dgm:pt modelId="{E4872F6C-9A4E-4AC9-9B52-0C40CD6C36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DEB9C569-B17D-4F91-9B90-AEEF03240986}" type="parTrans" cxnId="{0B7DE0F0-DA4D-4926-876D-DE88A83D020C}">
      <dgm:prSet/>
      <dgm:spPr/>
      <dgm:t>
        <a:bodyPr/>
        <a:lstStyle/>
        <a:p>
          <a:endParaRPr lang="en-US"/>
        </a:p>
      </dgm:t>
    </dgm:pt>
    <dgm:pt modelId="{445139EC-5DCF-4EAB-A03E-BF574EFC64D0}" type="sibTrans" cxnId="{0B7DE0F0-DA4D-4926-876D-DE88A83D020C}">
      <dgm:prSet/>
      <dgm:spPr/>
      <dgm:t>
        <a:bodyPr/>
        <a:lstStyle/>
        <a:p>
          <a:endParaRPr lang="en-US"/>
        </a:p>
      </dgm:t>
    </dgm:pt>
    <dgm:pt modelId="{8EAD142C-3B2C-4F80-8110-D3BEAD3E71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383A686A-B444-4189-A63E-B39BB786C82C}" type="parTrans" cxnId="{A6D2E27D-52B2-4FF4-BCD1-CB4BEE12FF89}">
      <dgm:prSet/>
      <dgm:spPr/>
      <dgm:t>
        <a:bodyPr/>
        <a:lstStyle/>
        <a:p>
          <a:endParaRPr lang="en-US"/>
        </a:p>
      </dgm:t>
    </dgm:pt>
    <dgm:pt modelId="{76426C9B-08C8-4BE0-AF26-29675A44DF56}" type="sibTrans" cxnId="{A6D2E27D-52B2-4FF4-BCD1-CB4BEE12FF89}">
      <dgm:prSet/>
      <dgm:spPr/>
      <dgm:t>
        <a:bodyPr/>
        <a:lstStyle/>
        <a:p>
          <a:endParaRPr lang="en-US"/>
        </a:p>
      </dgm:t>
    </dgm:pt>
    <dgm:pt modelId="{6858A239-4BF6-45B3-8A21-9BA1E6CE8C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F953FECC-F41A-4D31-BEAB-3BF92FEED070}" type="parTrans" cxnId="{AEEA0798-EC71-4FB9-962B-68E4C3C6E1DE}">
      <dgm:prSet/>
      <dgm:spPr/>
      <dgm:t>
        <a:bodyPr/>
        <a:lstStyle/>
        <a:p>
          <a:endParaRPr lang="en-US"/>
        </a:p>
      </dgm:t>
    </dgm:pt>
    <dgm:pt modelId="{77755510-B40A-4139-9AFF-88BCFF680422}" type="sibTrans" cxnId="{AEEA0798-EC71-4FB9-962B-68E4C3C6E1DE}">
      <dgm:prSet/>
      <dgm:spPr/>
      <dgm:t>
        <a:bodyPr/>
        <a:lstStyle/>
        <a:p>
          <a:endParaRPr lang="en-US"/>
        </a:p>
      </dgm:t>
    </dgm:pt>
    <dgm:pt modelId="{CA6075E4-1600-4000-A2F4-60630D11EB62}" type="pres">
      <dgm:prSet presAssocID="{B3EF17BD-0F9E-4487-96D6-69EA2B5A71E5}" presName="Name0" presStyleCnt="0">
        <dgm:presLayoutVars>
          <dgm:dir/>
          <dgm:animLvl val="lvl"/>
          <dgm:resizeHandles val="exact"/>
        </dgm:presLayoutVars>
      </dgm:prSet>
      <dgm:spPr/>
    </dgm:pt>
    <dgm:pt modelId="{CF675CD1-6DAE-4C43-ADCA-22DA36F30CDF}" type="pres">
      <dgm:prSet presAssocID="{E89A09CF-F5D3-476B-84ED-9577D4D40B66}" presName="composite" presStyleCnt="0"/>
      <dgm:spPr/>
    </dgm:pt>
    <dgm:pt modelId="{058EA827-CFBA-426E-8DAC-4ACE2500026B}" type="pres">
      <dgm:prSet presAssocID="{E89A09CF-F5D3-476B-84ED-9577D4D40B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43821BC-17AB-4FAE-94D6-22EE72B4B691}" type="pres">
      <dgm:prSet presAssocID="{E89A09CF-F5D3-476B-84ED-9577D4D40B66}" presName="desTx" presStyleLbl="alignAccFollowNode1" presStyleIdx="0" presStyleCnt="3">
        <dgm:presLayoutVars>
          <dgm:bulletEnabled val="1"/>
        </dgm:presLayoutVars>
      </dgm:prSet>
      <dgm:spPr/>
    </dgm:pt>
    <dgm:pt modelId="{97735DEC-D6F5-46B4-9CE9-2D3CEB8F2F7C}" type="pres">
      <dgm:prSet presAssocID="{51709CF4-6363-48A1-B039-6E56368FB515}" presName="space" presStyleCnt="0"/>
      <dgm:spPr/>
    </dgm:pt>
    <dgm:pt modelId="{64D7D05E-0293-49BC-A2F1-3D616EEB7BF0}" type="pres">
      <dgm:prSet presAssocID="{084BBF35-A82C-4EE3-93E2-5A07BB276593}" presName="composite" presStyleCnt="0"/>
      <dgm:spPr/>
    </dgm:pt>
    <dgm:pt modelId="{EF54B16C-D3BD-4B21-9027-7F719EC28DAF}" type="pres">
      <dgm:prSet presAssocID="{084BBF35-A82C-4EE3-93E2-5A07BB2765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042BF82-8A5A-484F-A82B-93CE91D4CAA6}" type="pres">
      <dgm:prSet presAssocID="{084BBF35-A82C-4EE3-93E2-5A07BB276593}" presName="desTx" presStyleLbl="alignAccFollowNode1" presStyleIdx="1" presStyleCnt="3">
        <dgm:presLayoutVars>
          <dgm:bulletEnabled val="1"/>
        </dgm:presLayoutVars>
      </dgm:prSet>
      <dgm:spPr/>
    </dgm:pt>
    <dgm:pt modelId="{1CA5C6EF-3A1F-47F6-8963-6AD5799F328C}" type="pres">
      <dgm:prSet presAssocID="{4092CFCF-44A3-410C-B1AF-1294DB2EFF11}" presName="space" presStyleCnt="0"/>
      <dgm:spPr/>
    </dgm:pt>
    <dgm:pt modelId="{7706D455-4C81-484A-8E6F-E71E8BBC1A9E}" type="pres">
      <dgm:prSet presAssocID="{F1E4C055-31C5-4649-959F-DD8F89F494D1}" presName="composite" presStyleCnt="0"/>
      <dgm:spPr/>
    </dgm:pt>
    <dgm:pt modelId="{1C2F4764-DAAD-4D2B-91C2-EC1C22A74D4B}" type="pres">
      <dgm:prSet presAssocID="{F1E4C055-31C5-4649-959F-DD8F89F494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AA7B91A-E850-47D7-A12D-16CF5F8FE307}" type="pres">
      <dgm:prSet presAssocID="{F1E4C055-31C5-4649-959F-DD8F89F494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2DC503-AC8D-400D-9826-541640B5005D}" type="presOf" srcId="{2A835FD1-ED62-46C2-80BE-667414B307E1}" destId="{8AA7B91A-E850-47D7-A12D-16CF5F8FE307}" srcOrd="0" destOrd="0" presId="urn:microsoft.com/office/officeart/2005/8/layout/hList1"/>
    <dgm:cxn modelId="{F5F5FE04-7677-427F-AF75-DABDAE05C4B7}" type="presOf" srcId="{E4872F6C-9A4E-4AC9-9B52-0C40CD6C3614}" destId="{8AA7B91A-E850-47D7-A12D-16CF5F8FE307}" srcOrd="0" destOrd="1" presId="urn:microsoft.com/office/officeart/2005/8/layout/hList1"/>
    <dgm:cxn modelId="{E2C2A409-D421-4A85-AE5A-69682D9C3DAE}" type="presOf" srcId="{F6EFC7BA-60AF-43CE-BA19-7643BE3463AA}" destId="{743821BC-17AB-4FAE-94D6-22EE72B4B691}" srcOrd="0" destOrd="4" presId="urn:microsoft.com/office/officeart/2005/8/layout/hList1"/>
    <dgm:cxn modelId="{74E31615-7547-4225-8468-E69F4974486C}" srcId="{084BBF35-A82C-4EE3-93E2-5A07BB276593}" destId="{4D06EBC7-598D-4353-A766-6D199E768B34}" srcOrd="0" destOrd="0" parTransId="{7021DE42-2889-4787-83D2-03EB32E130E6}" sibTransId="{B5156AB8-C977-4B86-A94F-ABC0373D8957}"/>
    <dgm:cxn modelId="{90D5FB16-7D4A-4694-BAFA-066A7075D4EA}" srcId="{E89A09CF-F5D3-476B-84ED-9577D4D40B66}" destId="{F6EFC7BA-60AF-43CE-BA19-7643BE3463AA}" srcOrd="4" destOrd="0" parTransId="{0E77FFD6-21A6-43BB-B84D-6D2896D0568A}" sibTransId="{32A607FE-8C22-4CAD-8CA5-527051BC3EDA}"/>
    <dgm:cxn modelId="{256CF41E-C7AD-4A20-A6A1-B4A47E2B9CBA}" type="presOf" srcId="{B3EF17BD-0F9E-4487-96D6-69EA2B5A71E5}" destId="{CA6075E4-1600-4000-A2F4-60630D11EB62}" srcOrd="0" destOrd="0" presId="urn:microsoft.com/office/officeart/2005/8/layout/hList1"/>
    <dgm:cxn modelId="{3EA7A823-862D-4A97-9614-B063E40E524B}" srcId="{084BBF35-A82C-4EE3-93E2-5A07BB276593}" destId="{08D83C6F-D988-4D5E-8FF8-CA6DCDD32BFB}" srcOrd="3" destOrd="0" parTransId="{1555D81E-EE9C-4A73-A708-5B6B7FC07E3D}" sibTransId="{B7144D9F-9127-4DDA-A522-70A3C0AF3642}"/>
    <dgm:cxn modelId="{8FBCCE2F-074D-4870-9769-EF95C14CE3C2}" type="presOf" srcId="{8EAD142C-3B2C-4F80-8110-D3BEAD3E71E7}" destId="{8AA7B91A-E850-47D7-A12D-16CF5F8FE307}" srcOrd="0" destOrd="3" presId="urn:microsoft.com/office/officeart/2005/8/layout/hList1"/>
    <dgm:cxn modelId="{C4A0FC31-F5B2-4349-A183-31488EE954AA}" type="presOf" srcId="{DAC553B2-0DF7-407E-91AD-FA918AE3334B}" destId="{743821BC-17AB-4FAE-94D6-22EE72B4B691}" srcOrd="0" destOrd="3" presId="urn:microsoft.com/office/officeart/2005/8/layout/hList1"/>
    <dgm:cxn modelId="{165A713A-63DD-403B-B64C-FBFA4431BB42}" srcId="{E89A09CF-F5D3-476B-84ED-9577D4D40B66}" destId="{9B62117A-00D1-47EE-940A-6EDE32B6168B}" srcOrd="0" destOrd="0" parTransId="{545B7B44-DD61-4360-8D62-2662536CC588}" sibTransId="{143E7381-6FC7-49F2-8B7E-67EF5A0EFF74}"/>
    <dgm:cxn modelId="{D2E0973C-A917-4B1A-8292-B9DD52128FD6}" srcId="{B3EF17BD-0F9E-4487-96D6-69EA2B5A71E5}" destId="{084BBF35-A82C-4EE3-93E2-5A07BB276593}" srcOrd="1" destOrd="0" parTransId="{E9BF3A3F-7EFA-47D2-8255-B5CCC7E7AFDC}" sibTransId="{4092CFCF-44A3-410C-B1AF-1294DB2EFF11}"/>
    <dgm:cxn modelId="{2EA47745-CC6B-4400-8655-8FF9B6395ABD}" type="presOf" srcId="{08D83C6F-D988-4D5E-8FF8-CA6DCDD32BFB}" destId="{9042BF82-8A5A-484F-A82B-93CE91D4CAA6}" srcOrd="0" destOrd="3" presId="urn:microsoft.com/office/officeart/2005/8/layout/hList1"/>
    <dgm:cxn modelId="{ECF19F66-080D-47BF-AF7C-F1748154A3F0}" srcId="{F1E4C055-31C5-4649-959F-DD8F89F494D1}" destId="{A9E0C7B8-D9A2-4BA1-9A63-CD4D28E3F519}" srcOrd="6" destOrd="0" parTransId="{8BDAB891-3BC6-44D3-B75F-F20E1E321551}" sibTransId="{152A0806-BCBB-4CB2-9632-1888F26A4012}"/>
    <dgm:cxn modelId="{983C2C47-F511-4B0C-A296-D9C94B3F99D4}" srcId="{E89A09CF-F5D3-476B-84ED-9577D4D40B66}" destId="{32F14A38-14D1-48CC-B45B-40BD42EA0D68}" srcOrd="1" destOrd="0" parTransId="{ECCE739F-22C6-48AC-8DDC-876CDD353A64}" sibTransId="{3E157FFA-0823-4332-B285-98F43BCB976B}"/>
    <dgm:cxn modelId="{B86CD66B-AD02-4533-A7D5-CD2F318C1815}" type="presOf" srcId="{43AFA920-B8D6-4568-9AC9-D2C909D61164}" destId="{743821BC-17AB-4FAE-94D6-22EE72B4B691}" srcOrd="0" destOrd="6" presId="urn:microsoft.com/office/officeart/2005/8/layout/hList1"/>
    <dgm:cxn modelId="{FD05C74F-A443-4696-B305-668612515E6D}" type="presOf" srcId="{E7B53650-1370-4B6A-8E18-7AC8570C255A}" destId="{743821BC-17AB-4FAE-94D6-22EE72B4B691}" srcOrd="0" destOrd="8" presId="urn:microsoft.com/office/officeart/2005/8/layout/hList1"/>
    <dgm:cxn modelId="{192A1251-9F8C-4813-A355-45B6F75D569E}" type="presOf" srcId="{E89A09CF-F5D3-476B-84ED-9577D4D40B66}" destId="{058EA827-CFBA-426E-8DAC-4ACE2500026B}" srcOrd="0" destOrd="0" presId="urn:microsoft.com/office/officeart/2005/8/layout/hList1"/>
    <dgm:cxn modelId="{C1827A72-3256-47B6-8F67-E9EA8B78E1D9}" type="presOf" srcId="{A9E0C7B8-D9A2-4BA1-9A63-CD4D28E3F519}" destId="{8AA7B91A-E850-47D7-A12D-16CF5F8FE307}" srcOrd="0" destOrd="6" presId="urn:microsoft.com/office/officeart/2005/8/layout/hList1"/>
    <dgm:cxn modelId="{A82DE453-A4E5-4730-B851-1B7ED0D3F800}" srcId="{084BBF35-A82C-4EE3-93E2-5A07BB276593}" destId="{B584BFEB-BFB6-4084-94D4-A269D1839D3F}" srcOrd="5" destOrd="0" parTransId="{099D177D-6CF5-4655-AF39-9D68868FEB15}" sibTransId="{20F6FB75-F7F8-4861-BB2C-220EBE4D1FBE}"/>
    <dgm:cxn modelId="{C76A1674-8A2A-4E6E-838A-88F6B2532D8B}" type="presOf" srcId="{B584BFEB-BFB6-4084-94D4-A269D1839D3F}" destId="{9042BF82-8A5A-484F-A82B-93CE91D4CAA6}" srcOrd="0" destOrd="5" presId="urn:microsoft.com/office/officeart/2005/8/layout/hList1"/>
    <dgm:cxn modelId="{89861275-F649-46CF-93F5-B1EC5E0A366E}" type="presOf" srcId="{2B6C270D-4F52-4D08-8490-5848ECA042FA}" destId="{743821BC-17AB-4FAE-94D6-22EE72B4B691}" srcOrd="0" destOrd="5" presId="urn:microsoft.com/office/officeart/2005/8/layout/hList1"/>
    <dgm:cxn modelId="{DA767975-1668-4FF8-BE16-2EA086F7EFD9}" srcId="{084BBF35-A82C-4EE3-93E2-5A07BB276593}" destId="{71E20951-DF60-4226-99B0-7E95D585A1D1}" srcOrd="1" destOrd="0" parTransId="{86A44D74-6889-4368-9CA1-5DF7D00C4E5B}" sibTransId="{18C2BEF8-DDB1-42F8-AFCC-7235AAD68B8A}"/>
    <dgm:cxn modelId="{0E2C8656-FDA5-4E78-B375-E43E786FCBB2}" type="presOf" srcId="{E1351D95-3789-46AC-8EB0-3836669274F9}" destId="{9042BF82-8A5A-484F-A82B-93CE91D4CAA6}" srcOrd="0" destOrd="6" presId="urn:microsoft.com/office/officeart/2005/8/layout/hList1"/>
    <dgm:cxn modelId="{A6D2E27D-52B2-4FF4-BCD1-CB4BEE12FF89}" srcId="{F1E4C055-31C5-4649-959F-DD8F89F494D1}" destId="{8EAD142C-3B2C-4F80-8110-D3BEAD3E71E7}" srcOrd="3" destOrd="0" parTransId="{383A686A-B444-4189-A63E-B39BB786C82C}" sibTransId="{76426C9B-08C8-4BE0-AF26-29675A44DF56}"/>
    <dgm:cxn modelId="{F8A0AE7E-E4D3-4D9E-9C70-C37187267356}" type="presOf" srcId="{9B62117A-00D1-47EE-940A-6EDE32B6168B}" destId="{743821BC-17AB-4FAE-94D6-22EE72B4B691}" srcOrd="0" destOrd="0" presId="urn:microsoft.com/office/officeart/2005/8/layout/hList1"/>
    <dgm:cxn modelId="{4187E788-122F-4283-8610-D12B14E2C036}" srcId="{F1E4C055-31C5-4649-959F-DD8F89F494D1}" destId="{FCC537EC-181B-44A8-B075-DF3EAC772FFF}" srcOrd="2" destOrd="0" parTransId="{9EC22446-F02D-4B00-BDAF-8A024D660E2B}" sibTransId="{91A5276B-007F-4053-B513-6E90CC4028CF}"/>
    <dgm:cxn modelId="{902EA78D-6785-4B92-99DF-CB60EECDD783}" type="presOf" srcId="{F1E4C055-31C5-4649-959F-DD8F89F494D1}" destId="{1C2F4764-DAAD-4D2B-91C2-EC1C22A74D4B}" srcOrd="0" destOrd="0" presId="urn:microsoft.com/office/officeart/2005/8/layout/hList1"/>
    <dgm:cxn modelId="{0B21418E-1394-4835-BF15-92A68B8BBD82}" type="presOf" srcId="{FCC537EC-181B-44A8-B075-DF3EAC772FFF}" destId="{8AA7B91A-E850-47D7-A12D-16CF5F8FE307}" srcOrd="0" destOrd="2" presId="urn:microsoft.com/office/officeart/2005/8/layout/hList1"/>
    <dgm:cxn modelId="{E98D518F-0208-4C34-8D4F-424168F46633}" srcId="{E89A09CF-F5D3-476B-84ED-9577D4D40B66}" destId="{E7B53650-1370-4B6A-8E18-7AC8570C255A}" srcOrd="8" destOrd="0" parTransId="{0704EBCC-A94B-4412-9F8A-1EE8EB9436EB}" sibTransId="{4A457E00-9F93-41C0-87D1-F54539BDA5A9}"/>
    <dgm:cxn modelId="{0F6CD992-88A9-4110-ADA3-13A7BCE73766}" srcId="{E89A09CF-F5D3-476B-84ED-9577D4D40B66}" destId="{FE132645-8084-4D44-ACC0-643FB0F7D71B}" srcOrd="2" destOrd="0" parTransId="{7D104668-847E-45AB-9555-360FBFB1D019}" sibTransId="{4B4DBAE3-47EB-44FF-A8F2-A41740F34A61}"/>
    <dgm:cxn modelId="{DEEF8797-BD43-43DE-ADCE-21C53F9AC3F4}" type="presOf" srcId="{4D06EBC7-598D-4353-A766-6D199E768B34}" destId="{9042BF82-8A5A-484F-A82B-93CE91D4CAA6}" srcOrd="0" destOrd="0" presId="urn:microsoft.com/office/officeart/2005/8/layout/hList1"/>
    <dgm:cxn modelId="{AEEA0798-EC71-4FB9-962B-68E4C3C6E1DE}" srcId="{F1E4C055-31C5-4649-959F-DD8F89F494D1}" destId="{6858A239-4BF6-45B3-8A21-9BA1E6CE8CC6}" srcOrd="5" destOrd="0" parTransId="{F953FECC-F41A-4D31-BEAB-3BF92FEED070}" sibTransId="{77755510-B40A-4139-9AFF-88BCFF680422}"/>
    <dgm:cxn modelId="{38A0E59C-C9E4-440D-A5D2-51DBA3B425BE}" type="presOf" srcId="{084BBF35-A82C-4EE3-93E2-5A07BB276593}" destId="{EF54B16C-D3BD-4B21-9027-7F719EC28DAF}" srcOrd="0" destOrd="0" presId="urn:microsoft.com/office/officeart/2005/8/layout/hList1"/>
    <dgm:cxn modelId="{7A3892AB-4234-4583-AAA0-45011C16CBD2}" srcId="{E89A09CF-F5D3-476B-84ED-9577D4D40B66}" destId="{DAC553B2-0DF7-407E-91AD-FA918AE3334B}" srcOrd="3" destOrd="0" parTransId="{1196D4DF-C5AF-472A-8A81-590A07E34E63}" sibTransId="{8FCEDCB3-7FC5-4E5E-8062-FDB8C05AB5F6}"/>
    <dgm:cxn modelId="{B14595AE-3A24-4EDA-80FF-5E2A24829DA6}" srcId="{F1E4C055-31C5-4649-959F-DD8F89F494D1}" destId="{2A835FD1-ED62-46C2-80BE-667414B307E1}" srcOrd="0" destOrd="0" parTransId="{D42131A5-7BD5-47CF-8D29-B61FC05AF280}" sibTransId="{F701397D-809F-40BB-9DC2-79FC106416A2}"/>
    <dgm:cxn modelId="{C7D8DFAF-8EFD-40E4-8396-66ED22A111CB}" type="presOf" srcId="{6858A239-4BF6-45B3-8A21-9BA1E6CE8CC6}" destId="{8AA7B91A-E850-47D7-A12D-16CF5F8FE307}" srcOrd="0" destOrd="5" presId="urn:microsoft.com/office/officeart/2005/8/layout/hList1"/>
    <dgm:cxn modelId="{581E65B4-1AA7-4D64-9067-7595D80C17A6}" srcId="{084BBF35-A82C-4EE3-93E2-5A07BB276593}" destId="{A3171B36-F3AA-4295-9835-B362D9699CC3}" srcOrd="2" destOrd="0" parTransId="{77643546-5203-42B0-96BF-939FBB70EE4A}" sibTransId="{46415224-E051-482C-AF4C-6070B60544E0}"/>
    <dgm:cxn modelId="{C248EAB8-D951-44E9-A517-6409D8100233}" srcId="{E89A09CF-F5D3-476B-84ED-9577D4D40B66}" destId="{2B6C270D-4F52-4D08-8490-5848ECA042FA}" srcOrd="5" destOrd="0" parTransId="{5D3C60F6-48D5-4F6F-877C-2734AE139C4F}" sibTransId="{231BE8ED-9F1D-4B77-9D7E-A96AAFA26C77}"/>
    <dgm:cxn modelId="{14F0D2BC-1E0C-4880-9368-30434E97871E}" srcId="{B3EF17BD-0F9E-4487-96D6-69EA2B5A71E5}" destId="{E89A09CF-F5D3-476B-84ED-9577D4D40B66}" srcOrd="0" destOrd="0" parTransId="{EE7C5B75-5AF4-4C7D-B685-489EF424DFBE}" sibTransId="{51709CF4-6363-48A1-B039-6E56368FB515}"/>
    <dgm:cxn modelId="{D578D4C4-8037-48C8-984E-E7841653973C}" type="presOf" srcId="{A3171B36-F3AA-4295-9835-B362D9699CC3}" destId="{9042BF82-8A5A-484F-A82B-93CE91D4CAA6}" srcOrd="0" destOrd="2" presId="urn:microsoft.com/office/officeart/2005/8/layout/hList1"/>
    <dgm:cxn modelId="{17D833CB-7BE9-4E1D-86F2-B1C71247347F}" srcId="{E89A09CF-F5D3-476B-84ED-9577D4D40B66}" destId="{2686433B-AA61-41C3-A961-295DDFE3193C}" srcOrd="7" destOrd="0" parTransId="{D1235AFF-CE8B-4E17-B593-E3A87AF0930C}" sibTransId="{BC4188CC-C030-4649-A67A-E10ACA97D8F0}"/>
    <dgm:cxn modelId="{88EB82CB-7DAD-4C3F-BC2D-817806449AA5}" srcId="{084BBF35-A82C-4EE3-93E2-5A07BB276593}" destId="{0C2E8242-5595-40EE-BA1B-7124D5C55B1D}" srcOrd="4" destOrd="0" parTransId="{A39C3167-3BF4-4019-BDDF-E8D1F2E14847}" sibTransId="{A7DDBAFE-16E3-45EB-8139-41CC1E96219A}"/>
    <dgm:cxn modelId="{0C26FFCB-5309-4C6D-ADFF-8B6DB32F0586}" type="presOf" srcId="{2686433B-AA61-41C3-A961-295DDFE3193C}" destId="{743821BC-17AB-4FAE-94D6-22EE72B4B691}" srcOrd="0" destOrd="7" presId="urn:microsoft.com/office/officeart/2005/8/layout/hList1"/>
    <dgm:cxn modelId="{4357E3CE-4849-44DC-8830-924B52EFBC98}" type="presOf" srcId="{FE132645-8084-4D44-ACC0-643FB0F7D71B}" destId="{743821BC-17AB-4FAE-94D6-22EE72B4B691}" srcOrd="0" destOrd="2" presId="urn:microsoft.com/office/officeart/2005/8/layout/hList1"/>
    <dgm:cxn modelId="{BB407AD1-D762-4973-9FCD-B3DE8533FD37}" srcId="{F1E4C055-31C5-4649-959F-DD8F89F494D1}" destId="{0B8FEFD3-69A5-4837-BCA0-E3087582F349}" srcOrd="4" destOrd="0" parTransId="{727A2F83-CA50-4593-956F-B3A10C51DB80}" sibTransId="{89822C7E-D06B-43F1-87D4-CDC9BD2C8583}"/>
    <dgm:cxn modelId="{A38A09D4-B159-4BED-A14D-9A749BBB1A7F}" type="presOf" srcId="{32F14A38-14D1-48CC-B45B-40BD42EA0D68}" destId="{743821BC-17AB-4FAE-94D6-22EE72B4B691}" srcOrd="0" destOrd="1" presId="urn:microsoft.com/office/officeart/2005/8/layout/hList1"/>
    <dgm:cxn modelId="{059D45E1-CA4D-4F81-8D06-4299D970F6B6}" type="presOf" srcId="{71E20951-DF60-4226-99B0-7E95D585A1D1}" destId="{9042BF82-8A5A-484F-A82B-93CE91D4CAA6}" srcOrd="0" destOrd="1" presId="urn:microsoft.com/office/officeart/2005/8/layout/hList1"/>
    <dgm:cxn modelId="{0D411CEA-9AD7-4E37-98C4-DF6643AA8167}" srcId="{B3EF17BD-0F9E-4487-96D6-69EA2B5A71E5}" destId="{F1E4C055-31C5-4649-959F-DD8F89F494D1}" srcOrd="2" destOrd="0" parTransId="{B9B91C63-395F-4701-A4FE-9BE5621F68C3}" sibTransId="{C5EB1512-DB30-41CD-8412-FF990C2E4C29}"/>
    <dgm:cxn modelId="{526E51ED-AB21-4319-B952-F7B5AB78A0FA}" type="presOf" srcId="{0C2E8242-5595-40EE-BA1B-7124D5C55B1D}" destId="{9042BF82-8A5A-484F-A82B-93CE91D4CAA6}" srcOrd="0" destOrd="4" presId="urn:microsoft.com/office/officeart/2005/8/layout/hList1"/>
    <dgm:cxn modelId="{0B7DE0F0-DA4D-4926-876D-DE88A83D020C}" srcId="{F1E4C055-31C5-4649-959F-DD8F89F494D1}" destId="{E4872F6C-9A4E-4AC9-9B52-0C40CD6C3614}" srcOrd="1" destOrd="0" parTransId="{DEB9C569-B17D-4F91-9B90-AEEF03240986}" sibTransId="{445139EC-5DCF-4EAB-A03E-BF574EFC64D0}"/>
    <dgm:cxn modelId="{6B6CC9F7-AD67-4F7C-852B-0976A0706336}" srcId="{084BBF35-A82C-4EE3-93E2-5A07BB276593}" destId="{E1351D95-3789-46AC-8EB0-3836669274F9}" srcOrd="6" destOrd="0" parTransId="{C287E775-82DE-4E30-A9A3-964EA6036CAC}" sibTransId="{B3A70C4B-4F2D-449C-9B23-2C2EFED2254C}"/>
    <dgm:cxn modelId="{CF2350F8-B57A-4D74-8993-2ABDF7BEADE7}" srcId="{E89A09CF-F5D3-476B-84ED-9577D4D40B66}" destId="{43AFA920-B8D6-4568-9AC9-D2C909D61164}" srcOrd="6" destOrd="0" parTransId="{5E50F81D-FCDE-4C02-95AF-017F0ACA8292}" sibTransId="{7BF005CC-D0F2-487B-ADEC-8AE6F7F0686E}"/>
    <dgm:cxn modelId="{9939FBF8-3ADD-4CC5-A9E0-42503F2EF783}" type="presOf" srcId="{0B8FEFD3-69A5-4837-BCA0-E3087582F349}" destId="{8AA7B91A-E850-47D7-A12D-16CF5F8FE307}" srcOrd="0" destOrd="4" presId="urn:microsoft.com/office/officeart/2005/8/layout/hList1"/>
    <dgm:cxn modelId="{47092646-4440-409D-8B16-CF1E98E32F60}" type="presParOf" srcId="{CA6075E4-1600-4000-A2F4-60630D11EB62}" destId="{CF675CD1-6DAE-4C43-ADCA-22DA36F30CDF}" srcOrd="0" destOrd="0" presId="urn:microsoft.com/office/officeart/2005/8/layout/hList1"/>
    <dgm:cxn modelId="{0B5F5B27-8C39-4009-9EE6-6B6191766B77}" type="presParOf" srcId="{CF675CD1-6DAE-4C43-ADCA-22DA36F30CDF}" destId="{058EA827-CFBA-426E-8DAC-4ACE2500026B}" srcOrd="0" destOrd="0" presId="urn:microsoft.com/office/officeart/2005/8/layout/hList1"/>
    <dgm:cxn modelId="{4CB18274-3D11-454F-B104-9202A08A6BED}" type="presParOf" srcId="{CF675CD1-6DAE-4C43-ADCA-22DA36F30CDF}" destId="{743821BC-17AB-4FAE-94D6-22EE72B4B691}" srcOrd="1" destOrd="0" presId="urn:microsoft.com/office/officeart/2005/8/layout/hList1"/>
    <dgm:cxn modelId="{070003F6-0236-43E2-97FF-8A3420A01ABB}" type="presParOf" srcId="{CA6075E4-1600-4000-A2F4-60630D11EB62}" destId="{97735DEC-D6F5-46B4-9CE9-2D3CEB8F2F7C}" srcOrd="1" destOrd="0" presId="urn:microsoft.com/office/officeart/2005/8/layout/hList1"/>
    <dgm:cxn modelId="{5565BD60-D4B7-492C-B03D-F5D4A2F69992}" type="presParOf" srcId="{CA6075E4-1600-4000-A2F4-60630D11EB62}" destId="{64D7D05E-0293-49BC-A2F1-3D616EEB7BF0}" srcOrd="2" destOrd="0" presId="urn:microsoft.com/office/officeart/2005/8/layout/hList1"/>
    <dgm:cxn modelId="{26322CD9-1C2E-4D92-9265-D9718538B0C0}" type="presParOf" srcId="{64D7D05E-0293-49BC-A2F1-3D616EEB7BF0}" destId="{EF54B16C-D3BD-4B21-9027-7F719EC28DAF}" srcOrd="0" destOrd="0" presId="urn:microsoft.com/office/officeart/2005/8/layout/hList1"/>
    <dgm:cxn modelId="{E8BEAE15-0599-47F9-97EC-3A1E3B170B39}" type="presParOf" srcId="{64D7D05E-0293-49BC-A2F1-3D616EEB7BF0}" destId="{9042BF82-8A5A-484F-A82B-93CE91D4CAA6}" srcOrd="1" destOrd="0" presId="urn:microsoft.com/office/officeart/2005/8/layout/hList1"/>
    <dgm:cxn modelId="{FD21A219-7B5A-4AE0-8CEE-6D8236D00626}" type="presParOf" srcId="{CA6075E4-1600-4000-A2F4-60630D11EB62}" destId="{1CA5C6EF-3A1F-47F6-8963-6AD5799F328C}" srcOrd="3" destOrd="0" presId="urn:microsoft.com/office/officeart/2005/8/layout/hList1"/>
    <dgm:cxn modelId="{F9121A5D-4AE7-478F-B4F6-050B4519C19A}" type="presParOf" srcId="{CA6075E4-1600-4000-A2F4-60630D11EB62}" destId="{7706D455-4C81-484A-8E6F-E71E8BBC1A9E}" srcOrd="4" destOrd="0" presId="urn:microsoft.com/office/officeart/2005/8/layout/hList1"/>
    <dgm:cxn modelId="{F2D67BB9-AF63-4F5D-A9B5-BFD8A5FABCF5}" type="presParOf" srcId="{7706D455-4C81-484A-8E6F-E71E8BBC1A9E}" destId="{1C2F4764-DAAD-4D2B-91C2-EC1C22A74D4B}" srcOrd="0" destOrd="0" presId="urn:microsoft.com/office/officeart/2005/8/layout/hList1"/>
    <dgm:cxn modelId="{FBA7D321-5F48-4DF7-BF50-292ED2CF7ECC}" type="presParOf" srcId="{7706D455-4C81-484A-8E6F-E71E8BBC1A9E}" destId="{8AA7B91A-E850-47D7-A12D-16CF5F8FE3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EA827-CFBA-426E-8DAC-4ACE2500026B}">
      <dsp:nvSpPr>
        <dsp:cNvPr id="0" name=""/>
        <dsp:cNvSpPr/>
      </dsp:nvSpPr>
      <dsp:spPr>
        <a:xfrm>
          <a:off x="2686" y="5432"/>
          <a:ext cx="2619188" cy="34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 dirty="0"/>
            <a:t>Scrum Master</a:t>
          </a:r>
          <a:endParaRPr lang="en-US" sz="1200" kern="1200" dirty="0"/>
        </a:p>
      </dsp:txBody>
      <dsp:txXfrm>
        <a:off x="2686" y="5432"/>
        <a:ext cx="2619188" cy="345600"/>
      </dsp:txXfrm>
    </dsp:sp>
    <dsp:sp modelId="{743821BC-17AB-4FAE-94D6-22EE72B4B691}">
      <dsp:nvSpPr>
        <dsp:cNvPr id="0" name=""/>
        <dsp:cNvSpPr/>
      </dsp:nvSpPr>
      <dsp:spPr>
        <a:xfrm>
          <a:off x="2686" y="351032"/>
          <a:ext cx="2619188" cy="37551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Responsible for ensuring that the scrum team keeps on track with the practices and rules of scrum and agile framework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Liaison between scrum team and outside actors, helping those outside understand how to have effective and useful interactions with the scrum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Facilitates an environment in which the members of the scrum team can collaborate effectively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Heads daily scrum meetings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Manages impediments on the team as well as any issues or conflicts that may arise on the team</a:t>
          </a:r>
        </a:p>
      </dsp:txBody>
      <dsp:txXfrm>
        <a:off x="2686" y="351032"/>
        <a:ext cx="2619188" cy="3755160"/>
      </dsp:txXfrm>
    </dsp:sp>
    <dsp:sp modelId="{EF54B16C-D3BD-4B21-9027-7F719EC28DAF}">
      <dsp:nvSpPr>
        <dsp:cNvPr id="0" name=""/>
        <dsp:cNvSpPr/>
      </dsp:nvSpPr>
      <dsp:spPr>
        <a:xfrm>
          <a:off x="2988561" y="5432"/>
          <a:ext cx="2619188" cy="345600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Product Owner</a:t>
          </a:r>
          <a:endParaRPr lang="en-US" sz="1200" kern="1200"/>
        </a:p>
      </dsp:txBody>
      <dsp:txXfrm>
        <a:off x="2988561" y="5432"/>
        <a:ext cx="2619188" cy="345600"/>
      </dsp:txXfrm>
    </dsp:sp>
    <dsp:sp modelId="{9042BF82-8A5A-484F-A82B-93CE91D4CAA6}">
      <dsp:nvSpPr>
        <dsp:cNvPr id="0" name=""/>
        <dsp:cNvSpPr/>
      </dsp:nvSpPr>
      <dsp:spPr>
        <a:xfrm>
          <a:off x="2988561" y="351032"/>
          <a:ext cx="2619188" cy="375516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Creates and maintains the vision of the product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Responsible for maximizing value of the work completed by the development team, as well as bringing value to the product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Organizes the product backlog and involves both development team and product stakeholders in its organization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Communicates with members of the development team and the scrum master through personal face-to-face communication and personal team connection</a:t>
          </a:r>
        </a:p>
      </dsp:txBody>
      <dsp:txXfrm>
        <a:off x="2988561" y="351032"/>
        <a:ext cx="2619188" cy="3755160"/>
      </dsp:txXfrm>
    </dsp:sp>
    <dsp:sp modelId="{1C2F4764-DAAD-4D2B-91C2-EC1C22A74D4B}">
      <dsp:nvSpPr>
        <dsp:cNvPr id="0" name=""/>
        <dsp:cNvSpPr/>
      </dsp:nvSpPr>
      <dsp:spPr>
        <a:xfrm>
          <a:off x="5974436" y="5432"/>
          <a:ext cx="2619188" cy="34560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Development Team</a:t>
          </a:r>
          <a:endParaRPr lang="en-US" sz="1200" kern="1200"/>
        </a:p>
      </dsp:txBody>
      <dsp:txXfrm>
        <a:off x="5974436" y="5432"/>
        <a:ext cx="2619188" cy="345600"/>
      </dsp:txXfrm>
    </dsp:sp>
    <dsp:sp modelId="{8AA7B91A-E850-47D7-A12D-16CF5F8FE307}">
      <dsp:nvSpPr>
        <dsp:cNvPr id="0" name=""/>
        <dsp:cNvSpPr/>
      </dsp:nvSpPr>
      <dsp:spPr>
        <a:xfrm>
          <a:off x="5974436" y="351032"/>
          <a:ext cx="2619188" cy="375516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Consists of Developers, Testers, and other jobs that are critical to the actual building of the project functionality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Responsible for turning items on the product backlog into working solutions for the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Works with the Product owner to refine the product backlog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Understands the needs of the customer and communicates with the Product Owner to understand and build a minimally viable “done” product by the end of every sprint.</a:t>
          </a:r>
        </a:p>
      </dsp:txBody>
      <dsp:txXfrm>
        <a:off x="5974436" y="351032"/>
        <a:ext cx="2619188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50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31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DE7-D322-564B-329C-8B182A756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58A-C1EA-C15B-4970-7DC8E3FCC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an informed decision to transfer to an agile mindset</a:t>
            </a:r>
          </a:p>
        </p:txBody>
      </p:sp>
    </p:spTree>
    <p:extLst>
      <p:ext uri="{BB962C8B-B14F-4D97-AF65-F5344CB8AC3E}">
        <p14:creationId xmlns:p14="http://schemas.microsoft.com/office/powerpoint/2010/main" val="39400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5079-2334-640D-E8A4-18C30A5C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4904"/>
            <a:ext cx="8596668" cy="1555496"/>
          </a:xfrm>
        </p:spPr>
        <p:txBody>
          <a:bodyPr anchor="ctr">
            <a:normAutofit/>
          </a:bodyPr>
          <a:lstStyle/>
          <a:p>
            <a:r>
              <a:rPr lang="en-US" dirty="0"/>
              <a:t>Roles of a Scrum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D11D3-F5AF-AF16-8426-04BDD525F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773751"/>
              </p:ext>
            </p:extLst>
          </p:nvPr>
        </p:nvGraphicFramePr>
        <p:xfrm>
          <a:off x="677863" y="1930400"/>
          <a:ext cx="8596312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86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093E-892B-4A7F-B3A2-0272000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A47D-B653-845B-4B52-F60AC397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7B92-123A-8DD7-439A-80E4CD70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EAE3-1B4B-6D81-6BD5-3DA24212E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31D9-66EB-FB8A-1A51-D7353CC5E4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thing</a:t>
            </a:r>
          </a:p>
          <a:p>
            <a:r>
              <a:rPr lang="en-US" dirty="0" err="1"/>
              <a:t>Anothing</a:t>
            </a:r>
            <a:r>
              <a:rPr lang="en-US" dirty="0"/>
              <a:t>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251D8-D41E-CE74-FA7E-A3C60DB4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9F27B-3A58-14D3-D384-F56FA94B88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Something</a:t>
            </a:r>
          </a:p>
          <a:p>
            <a:r>
              <a:rPr lang="en-US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11724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030E-A7FB-2E76-03E3-9AF34C54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E20B-FF8B-674B-9A12-D8E1220BC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30E0E-2406-1C42-A69E-2072D432F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the project would work with waterfall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BB212-D2B3-02D9-0559-8E39918D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EBDF-80F9-409E-4DD5-207C062EF2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the project would work </a:t>
            </a:r>
            <a:r>
              <a:rPr lang="en-US"/>
              <a:t>with agile</a:t>
            </a:r>
          </a:p>
        </p:txBody>
      </p:sp>
    </p:spTree>
    <p:extLst>
      <p:ext uri="{BB962C8B-B14F-4D97-AF65-F5344CB8AC3E}">
        <p14:creationId xmlns:p14="http://schemas.microsoft.com/office/powerpoint/2010/main" val="7708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86FA-85EA-C775-9FB0-30D819FF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1E36-D3A2-8388-42BD-51F21410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Overeem, B. (2016). Characteristics of a Great Scrum Team. Scrum.org. https://scrumorg-website-prod.s3.amazonaws.com/drupal/2016-08/Characteristics%20of%20a%20Great%20Scrum%20Team.pdf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949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SCRUM Stuff</vt:lpstr>
      <vt:lpstr>Roles of a Scrum Team</vt:lpstr>
      <vt:lpstr>Phases of Agile</vt:lpstr>
      <vt:lpstr>Scrum vs Waterfall</vt:lpstr>
      <vt:lpstr>Factors to consider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</dc:creator>
  <cp:lastModifiedBy>Alex S</cp:lastModifiedBy>
  <cp:revision>5</cp:revision>
  <dcterms:created xsi:type="dcterms:W3CDTF">2024-04-16T03:26:54Z</dcterms:created>
  <dcterms:modified xsi:type="dcterms:W3CDTF">2024-04-16T04:46:39Z</dcterms:modified>
</cp:coreProperties>
</file>