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1FB0-1D6D-1CB4-B061-57D9C2B66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4AD6A-8843-56F6-9034-4608FE07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E74B-4B33-9AA0-5BD5-B66E1D3C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4D2B-D32C-94EC-327A-57CBC385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E853-B2BC-A891-B786-9F0140F2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9450-989F-049D-1A9C-F36D845A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28CB8-FF21-7313-8240-599A7D17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0330-481F-04D5-B143-7AE40C5D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E0C5-2CC8-6D25-0DD7-F890CC26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7987-70DD-9757-BEB7-6BE3B0D4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CCE4-09A4-E899-1E98-5A7039479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052BC-9DC4-5E69-F3D0-6EA3A36C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9F6B-5109-00D1-66D6-2B61E9FE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EA19-311A-3519-57FC-8C5227CF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98B2-6F7F-4AC1-3B23-231C9690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024A-3DAB-7F11-9B7F-8FB1FD5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BE56-5F66-E06A-86E9-F69C75A4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3676-D5C7-EB52-3991-6785F957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5167-A5A1-5C89-E3F7-9E592148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1A36-4B83-0386-CA8B-2FCFCBF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ADC-3A75-A1C0-8370-DFB4E9E8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1074-2EE3-0C96-4D7F-57DA5751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B57B-2006-31FD-13A8-BEEFBAD1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A393-01F0-45F7-4EDA-DBE23E62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77EA-22FF-628C-464F-5E3E176A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46A7-2790-4967-2E64-C65025A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0AA7-1C75-DCAE-632D-A420E1BF8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B4A3-E7CD-EE4B-AE9F-206C5C1F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B70ED-3EB7-FC81-4F50-E1CDEF6B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B52D-3582-D549-67CB-D5C11496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5892-8334-87D4-C868-3C90890C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0BBC-3823-C87F-B3E8-5D82F009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1F637-6B7D-73D3-26F9-6EEE350D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1CE89-2A02-3439-685E-6C16B8E1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7CA4B-5BF4-B231-8B89-8289A355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8A983-EE1A-3AEF-C0B4-EF580E3D7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3A486-4CE2-043D-6D6B-EE8CD9E4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07A9-40DB-5099-6883-DA3D1460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2CC2-CD5C-2E34-D938-E5D1FCB5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BA09-E266-8A86-7D4D-9EA9C28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13414-8658-D45A-9C9D-C6717819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1FB4-791F-17B4-C8DD-531AB416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EE144-06D3-64A9-836F-1D732AD7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3206-D9DB-7CE0-BD50-7764A0FA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C58CE-89BD-CCDA-34D9-0C6B9A98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614EA-E66E-F46A-D5FC-0A17C515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CBE-529F-3741-5816-CCC28E76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5D8D-2B7F-3059-3341-1F520990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9F6B-EDBA-6A69-8D34-A613C488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D0F55-762D-3264-0C63-AA5E5ED6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8B92B-323E-FFAC-8FEC-FA04C25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D5D6-7D11-881C-48FC-15FD50A4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8AE-4A49-BF1E-4DDD-A6C7429B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22FB5-09C5-8554-9214-E98B6E18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22031-6D9B-8E66-879D-9D2F9945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F1EB5-4646-91D0-AA5B-7B7539F5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BC34-D638-FB8B-831A-9B14653D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5D40-E7DB-E4A1-611F-AF3F705F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1D9F0-4F44-7EB6-5218-0381BB77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FCD3-EB7D-8F39-B966-263C9B5B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5B91-76DC-7A2E-9717-DF86F8927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8B7D4-9984-4EEF-8EE5-BFB8C3FD184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E67B-0B37-B8ED-5759-1F49618D0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8BA4-6935-04B7-4B50-7D899F128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A76B3-8B9C-47F0-9E1E-B01B46BD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DE7-D322-564B-329C-8B182A756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58A-C1EA-C15B-4970-7DC8E3FCC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an informed decision to transfer to an agile mindset</a:t>
            </a:r>
          </a:p>
        </p:txBody>
      </p:sp>
    </p:spTree>
    <p:extLst>
      <p:ext uri="{BB962C8B-B14F-4D97-AF65-F5344CB8AC3E}">
        <p14:creationId xmlns:p14="http://schemas.microsoft.com/office/powerpoint/2010/main" val="39400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5079-2334-640D-E8A4-18C30A5C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823B-FBC0-2E14-6D3F-CB2E8BDD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  <a:p>
            <a:r>
              <a:rPr lang="en-US" dirty="0"/>
              <a:t>Product Owner</a:t>
            </a:r>
          </a:p>
          <a:p>
            <a:r>
              <a:rPr lang="en-US" dirty="0"/>
              <a:t>Tester</a:t>
            </a:r>
          </a:p>
          <a:p>
            <a:r>
              <a:rPr lang="en-US" dirty="0"/>
              <a:t>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6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86FA-85EA-C775-9FB0-30D819FF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1E36-D3A2-8388-42BD-51F21410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093E-892B-4A7F-B3A2-02720002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A47D-B653-845B-4B52-F60AC397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7B92-123A-8DD7-439A-80E4CD70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EAE3-1B4B-6D81-6BD5-3DA24212E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31D9-66EB-FB8A-1A51-D7353CC5E4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thing</a:t>
            </a:r>
          </a:p>
          <a:p>
            <a:r>
              <a:rPr lang="en-US" dirty="0" err="1"/>
              <a:t>Anothing</a:t>
            </a:r>
            <a:r>
              <a:rPr lang="en-US" dirty="0"/>
              <a:t>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251D8-D41E-CE74-FA7E-A3C60DB4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9F27B-3A58-14D3-D384-F56FA94B88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Something</a:t>
            </a:r>
          </a:p>
          <a:p>
            <a:r>
              <a:rPr lang="en-US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11724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030E-A7FB-2E76-03E3-9AF34C54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E20B-FF8B-674B-9A12-D8E1220BC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30E0E-2406-1C42-A69E-2072D432F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the project would work with waterfall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BB212-D2B3-02D9-0559-8E39918D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EBDF-80F9-409E-4DD5-207C062EF2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the project would work </a:t>
            </a:r>
            <a:r>
              <a:rPr lang="en-US"/>
              <a:t>with agile</a:t>
            </a:r>
          </a:p>
        </p:txBody>
      </p:sp>
    </p:spTree>
    <p:extLst>
      <p:ext uri="{BB962C8B-B14F-4D97-AF65-F5344CB8AC3E}">
        <p14:creationId xmlns:p14="http://schemas.microsoft.com/office/powerpoint/2010/main" val="77086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SCRUM</vt:lpstr>
      <vt:lpstr>Scrum Roles</vt:lpstr>
      <vt:lpstr>References</vt:lpstr>
      <vt:lpstr>Phases of Agile</vt:lpstr>
      <vt:lpstr>Scrum vs Waterfall</vt:lpstr>
      <vt:lpstr>Factors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</dc:creator>
  <cp:lastModifiedBy>Alex S</cp:lastModifiedBy>
  <cp:revision>3</cp:revision>
  <dcterms:created xsi:type="dcterms:W3CDTF">2024-04-16T03:26:54Z</dcterms:created>
  <dcterms:modified xsi:type="dcterms:W3CDTF">2024-04-16T04:15:26Z</dcterms:modified>
</cp:coreProperties>
</file>