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C5D6-F895-4B70-A781-2D8990A1F4BC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F53A-80B1-49E8-A372-8B6EA994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Project Presentation</a:t>
            </a:r>
            <a:br>
              <a:rPr lang="en-IN" smtClean="0"/>
            </a:br>
            <a:r>
              <a:rPr lang="en-IN" smtClean="0"/>
              <a:t>Multithreaded Http Server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Thread Pool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Thread pool consists o f a number of threads .</a:t>
            </a:r>
          </a:p>
          <a:p>
            <a:r>
              <a:rPr lang="en-IN" dirty="0" smtClean="0"/>
              <a:t>It is created by </a:t>
            </a:r>
            <a:r>
              <a:rPr lang="en-IN" b="1" dirty="0" err="1" smtClean="0"/>
              <a:t>threadpool_create</a:t>
            </a:r>
            <a:r>
              <a:rPr lang="en-IN" b="1" dirty="0" smtClean="0"/>
              <a:t> </a:t>
            </a:r>
            <a:r>
              <a:rPr lang="en-IN" dirty="0" smtClean="0"/>
              <a:t>function </a:t>
            </a:r>
            <a:r>
              <a:rPr lang="en-IN" dirty="0" smtClean="0"/>
              <a:t>in</a:t>
            </a:r>
          </a:p>
          <a:p>
            <a:r>
              <a:rPr lang="en-IN" b="1" dirty="0" smtClean="0"/>
              <a:t>Thread_pool</a:t>
            </a:r>
            <a:r>
              <a:rPr lang="en-IN" b="1" dirty="0" smtClean="0"/>
              <a:t>.cpp</a:t>
            </a:r>
            <a:r>
              <a:rPr lang="en-IN" dirty="0" smtClean="0"/>
              <a:t> </a:t>
            </a:r>
            <a:r>
              <a:rPr lang="en-IN" dirty="0" smtClean="0"/>
              <a:t>at the starting of the server .</a:t>
            </a:r>
          </a:p>
          <a:p>
            <a:r>
              <a:rPr lang="en-IN" dirty="0" smtClean="0"/>
              <a:t>All client servicing threads initialized in </a:t>
            </a:r>
            <a:r>
              <a:rPr lang="en-IN" dirty="0" err="1" smtClean="0"/>
              <a:t>threadpool</a:t>
            </a:r>
            <a:r>
              <a:rPr lang="en-IN" dirty="0" smtClean="0"/>
              <a:t> sleeps (in the queue of conditional variable </a:t>
            </a:r>
            <a:r>
              <a:rPr lang="en-IN" dirty="0" smtClean="0"/>
              <a:t>) </a:t>
            </a:r>
            <a:r>
              <a:rPr lang="en-IN" dirty="0" err="1" smtClean="0"/>
              <a:t>untill</a:t>
            </a:r>
            <a:r>
              <a:rPr lang="en-IN" dirty="0" smtClean="0"/>
              <a:t> not invoked by scheduling thread.</a:t>
            </a:r>
          </a:p>
          <a:p>
            <a:r>
              <a:rPr lang="en-IN" dirty="0" smtClean="0"/>
              <a:t>Key functions in </a:t>
            </a:r>
            <a:r>
              <a:rPr lang="en-IN" dirty="0" err="1" smtClean="0"/>
              <a:t>thread_pool</a:t>
            </a:r>
            <a:r>
              <a:rPr lang="en-IN" dirty="0" smtClean="0"/>
              <a:t> activate : </a:t>
            </a:r>
          </a:p>
          <a:p>
            <a:r>
              <a:rPr lang="en-IN" sz="2000" b="1" dirty="0" smtClean="0"/>
              <a:t> </a:t>
            </a:r>
            <a:r>
              <a:rPr lang="en-IN" sz="2000" b="1" dirty="0" err="1" smtClean="0"/>
              <a:t>pthread_create</a:t>
            </a:r>
            <a:r>
              <a:rPr lang="en-IN" sz="2000" b="1" dirty="0" smtClean="0"/>
              <a:t>(&amp;</a:t>
            </a:r>
            <a:r>
              <a:rPr lang="en-IN" sz="2000" b="1" dirty="0" err="1" smtClean="0"/>
              <a:t>thread_scheduler</a:t>
            </a:r>
            <a:r>
              <a:rPr lang="en-IN" sz="2000" b="1" dirty="0" smtClean="0"/>
              <a:t> , NULL , &amp;Parse::</a:t>
            </a:r>
            <a:r>
              <a:rPr lang="en-IN" sz="2000" b="1" dirty="0" err="1" smtClean="0"/>
              <a:t>popRequest_helper</a:t>
            </a:r>
            <a:r>
              <a:rPr lang="en-IN" sz="2000" b="1" dirty="0" smtClean="0"/>
              <a:t>, P).</a:t>
            </a:r>
          </a:p>
          <a:p>
            <a:r>
              <a:rPr lang="en-IN" sz="2000" b="1" dirty="0" smtClean="0"/>
              <a:t>for 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= 0 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&lt; </a:t>
            </a:r>
            <a:r>
              <a:rPr lang="en-IN" sz="2000" b="1" dirty="0" err="1" smtClean="0"/>
              <a:t>threadnum</a:t>
            </a:r>
            <a:r>
              <a:rPr lang="en-IN" sz="2000" b="1" dirty="0" smtClean="0"/>
              <a:t> 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++) 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pthread_create</a:t>
            </a:r>
            <a:r>
              <a:rPr lang="en-IN" sz="2000" b="1" dirty="0" smtClean="0"/>
              <a:t>(&amp;threads[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] , NULL , &amp;Parse::</a:t>
            </a:r>
            <a:r>
              <a:rPr lang="en-IN" sz="2000" b="1" dirty="0" err="1" smtClean="0"/>
              <a:t>serveRequest_helper</a:t>
            </a:r>
            <a:r>
              <a:rPr lang="en-IN" sz="2000" b="1" dirty="0" smtClean="0"/>
              <a:t>, P). 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the </a:t>
            </a:r>
            <a:r>
              <a:rPr lang="en-IN" dirty="0" err="1" smtClean="0"/>
              <a:t>ThreadPool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788" y="1600200"/>
            <a:ext cx="8102423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Implementation detail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en-IN" b="1" dirty="0" smtClean="0"/>
              <a:t>Main </a:t>
            </a:r>
            <a:r>
              <a:rPr lang="en-IN" b="1" dirty="0" smtClean="0"/>
              <a:t>Process</a:t>
            </a:r>
            <a:endParaRPr lang="en-US" dirty="0" smtClean="0"/>
          </a:p>
          <a:p>
            <a:pPr>
              <a:buNone/>
            </a:pPr>
            <a:r>
              <a:rPr lang="en-IN" b="1" dirty="0"/>
              <a:t>	</a:t>
            </a:r>
            <a:r>
              <a:rPr lang="en-IN" dirty="0" smtClean="0"/>
              <a:t>This process uses </a:t>
            </a:r>
            <a:r>
              <a:rPr lang="en-IN" dirty="0" err="1" smtClean="0"/>
              <a:t>threpool</a:t>
            </a:r>
            <a:r>
              <a:rPr lang="en-IN" dirty="0" smtClean="0"/>
              <a:t> to create </a:t>
            </a:r>
            <a:r>
              <a:rPr lang="en-IN" dirty="0" err="1" smtClean="0"/>
              <a:t>threadpool</a:t>
            </a:r>
            <a:r>
              <a:rPr lang="en-IN" dirty="0" smtClean="0"/>
              <a:t> and dispatch a thread from </a:t>
            </a:r>
            <a:r>
              <a:rPr lang="en-IN" dirty="0" err="1" smtClean="0"/>
              <a:t>threadpool</a:t>
            </a:r>
            <a:r>
              <a:rPr lang="en-IN" dirty="0" smtClean="0"/>
              <a:t> whenever a new connection arrives. </a:t>
            </a:r>
            <a:endParaRPr lang="en-IN" dirty="0" smtClean="0"/>
          </a:p>
          <a:p>
            <a:pPr>
              <a:buNone/>
            </a:pPr>
            <a:r>
              <a:rPr lang="en-IN" sz="2400" b="1" dirty="0"/>
              <a:t>  </a:t>
            </a:r>
            <a:r>
              <a:rPr lang="en-IN" sz="2400" b="1" dirty="0" smtClean="0"/>
              <a:t> 	Main Files : main.cpp , </a:t>
            </a:r>
            <a:r>
              <a:rPr lang="en-IN" sz="2400" b="1" dirty="0" smtClean="0"/>
              <a:t>MyServer.cpp .</a:t>
            </a: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    &gt;&gt; Flow in main.cpp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1. main function()    </a:t>
            </a:r>
          </a:p>
          <a:p>
            <a:pPr>
              <a:buNone/>
            </a:pPr>
            <a:r>
              <a:rPr lang="en-IN" sz="2400" dirty="0" smtClean="0"/>
              <a:t>   </a:t>
            </a:r>
            <a:r>
              <a:rPr lang="en-IN" sz="2400" dirty="0" smtClean="0"/>
              <a:t>   1.a  </a:t>
            </a:r>
            <a:r>
              <a:rPr lang="en-IN" sz="2400" dirty="0" err="1" smtClean="0"/>
              <a:t>dispatch_to_here</a:t>
            </a:r>
            <a:r>
              <a:rPr lang="en-IN" sz="2400" dirty="0" smtClean="0"/>
              <a:t>(this function sets ports and others parameters)   </a:t>
            </a:r>
            <a:endParaRPr lang="en-IN" sz="2400" dirty="0" smtClean="0"/>
          </a:p>
          <a:p>
            <a:pPr>
              <a:buNone/>
            </a:pPr>
            <a:r>
              <a:rPr lang="en-IN" sz="2400" b="1" dirty="0"/>
              <a:t>	</a:t>
            </a:r>
            <a:endParaRPr lang="en-I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929354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/>
              <a:t>Flow in </a:t>
            </a:r>
            <a:r>
              <a:rPr lang="en-IN" sz="2400" b="1" dirty="0" smtClean="0"/>
              <a:t>MyServer.cpp </a:t>
            </a:r>
            <a:endParaRPr lang="en-IN" sz="2400" b="1" dirty="0" smtClean="0"/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1. </a:t>
            </a:r>
            <a:r>
              <a:rPr lang="en-IN" sz="2400" dirty="0" err="1" smtClean="0"/>
              <a:t>get</a:t>
            </a:r>
            <a:r>
              <a:rPr lang="en-IN" sz="2400" dirty="0" err="1" smtClean="0"/>
              <a:t>Connection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1(a). </a:t>
            </a:r>
            <a:r>
              <a:rPr lang="en-IN" sz="2400" dirty="0" err="1" smtClean="0"/>
              <a:t>getaddrinfo</a:t>
            </a:r>
            <a:r>
              <a:rPr lang="en-IN" sz="2400" dirty="0" smtClean="0"/>
              <a:t> -&gt; socket create -&gt; bind -&gt; listen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	1(b). While new request comes do following :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		 accept </a:t>
            </a:r>
            <a:r>
              <a:rPr lang="en-IN" sz="2400" dirty="0" err="1" smtClean="0"/>
              <a:t>conection</a:t>
            </a:r>
            <a:endParaRPr lang="en-IN" sz="2400" dirty="0" smtClean="0"/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		set connection details in a </a:t>
            </a:r>
            <a:r>
              <a:rPr lang="en-IN" sz="2400" dirty="0" err="1" smtClean="0"/>
              <a:t>clientIdentity</a:t>
            </a:r>
            <a:r>
              <a:rPr lang="en-IN" sz="2400" dirty="0" smtClean="0"/>
              <a:t> </a:t>
            </a:r>
            <a:r>
              <a:rPr lang="en-IN" sz="2400" dirty="0" smtClean="0"/>
              <a:t>object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		create </a:t>
            </a:r>
            <a:r>
              <a:rPr lang="en-IN" sz="2400" dirty="0" err="1" smtClean="0"/>
              <a:t>threadpool</a:t>
            </a:r>
            <a:r>
              <a:rPr lang="en-IN" sz="2400" dirty="0" smtClean="0"/>
              <a:t> 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		dispatch a thread to </a:t>
            </a:r>
            <a:r>
              <a:rPr lang="en-IN" sz="2400" dirty="0" err="1" smtClean="0"/>
              <a:t>dispatch_to_here</a:t>
            </a:r>
            <a:r>
              <a:rPr lang="en-IN" sz="2400" dirty="0" smtClean="0"/>
              <a:t> function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		on new client request</a:t>
            </a:r>
            <a:endParaRPr lang="en-IN" sz="2400" dirty="0" smtClean="0"/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2.  </a:t>
            </a:r>
            <a:r>
              <a:rPr lang="en-IN" sz="2400" dirty="0" err="1" smtClean="0"/>
              <a:t>dispatch_to_here</a:t>
            </a:r>
            <a:r>
              <a:rPr lang="en-IN" sz="2400" dirty="0" smtClean="0"/>
              <a:t> function creates a parse object and calls </a:t>
            </a:r>
            <a:r>
              <a:rPr lang="en-IN" sz="2400" dirty="0" err="1" smtClean="0"/>
              <a:t>parserequest</a:t>
            </a:r>
            <a:r>
              <a:rPr lang="en-IN" sz="2400" dirty="0" smtClean="0"/>
              <a:t> function.</a:t>
            </a: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.   Flow in parse.cpp </a:t>
            </a:r>
          </a:p>
          <a:p>
            <a:pPr>
              <a:buNone/>
            </a:pPr>
            <a:r>
              <a:rPr lang="en-IN" sz="2400" b="1" dirty="0"/>
              <a:t>	</a:t>
            </a:r>
            <a:r>
              <a:rPr lang="en-IN" sz="2400" dirty="0" smtClean="0"/>
              <a:t>1. parse Request </a:t>
            </a:r>
          </a:p>
          <a:p>
            <a:pPr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r>
              <a:rPr lang="en-IN" sz="2400" dirty="0" smtClean="0"/>
              <a:t>1(a). Receive http request header</a:t>
            </a:r>
            <a:endParaRPr lang="en-IN" sz="2400" b="1" dirty="0" smtClean="0"/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b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4714884"/>
            <a:ext cx="7072362" cy="214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52"/>
            <a:ext cx="8229600" cy="671514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IN" dirty="0" smtClean="0"/>
              <a:t>1(b)  Parse following field from header : </a:t>
            </a:r>
          </a:p>
          <a:p>
            <a:pPr lvl="2">
              <a:buNone/>
            </a:pPr>
            <a:r>
              <a:rPr lang="en-IN" dirty="0" smtClean="0"/>
              <a:t>		</a:t>
            </a:r>
            <a:r>
              <a:rPr lang="en-IN" dirty="0" err="1" smtClean="0"/>
              <a:t>request_method</a:t>
            </a:r>
            <a:r>
              <a:rPr lang="en-IN" dirty="0" smtClean="0"/>
              <a:t> , route address  , </a:t>
            </a:r>
            <a:r>
              <a:rPr lang="en-IN" dirty="0" err="1" smtClean="0"/>
              <a:t>request_type</a:t>
            </a:r>
            <a:endParaRPr lang="en-IN" dirty="0" smtClean="0"/>
          </a:p>
          <a:p>
            <a:pPr lvl="2">
              <a:buNone/>
            </a:pPr>
            <a:r>
              <a:rPr lang="en-IN" dirty="0" smtClean="0"/>
              <a:t>		add these fields in </a:t>
            </a:r>
            <a:r>
              <a:rPr lang="en-IN" dirty="0" err="1" smtClean="0"/>
              <a:t>clientInfo</a:t>
            </a:r>
            <a:r>
              <a:rPr lang="en-IN" dirty="0" smtClean="0"/>
              <a:t> object </a:t>
            </a:r>
          </a:p>
          <a:p>
            <a:pPr lvl="2">
              <a:buNone/>
            </a:pPr>
            <a:r>
              <a:rPr lang="en-IN" dirty="0"/>
              <a:t>	</a:t>
            </a:r>
            <a:r>
              <a:rPr lang="en-IN" dirty="0" smtClean="0"/>
              <a:t>	construct absolute address of requested file</a:t>
            </a:r>
          </a:p>
          <a:p>
            <a:pPr lvl="2">
              <a:buNone/>
            </a:pPr>
            <a:r>
              <a:rPr lang="en-IN" dirty="0" smtClean="0"/>
              <a:t>		call to </a:t>
            </a:r>
            <a:r>
              <a:rPr lang="en-IN" dirty="0" err="1" smtClean="0"/>
              <a:t>checkRequest</a:t>
            </a:r>
            <a:r>
              <a:rPr lang="en-IN" dirty="0" smtClean="0"/>
              <a:t> function</a:t>
            </a:r>
          </a:p>
          <a:p>
            <a:pPr marL="1371600" lvl="2" indent="-457200">
              <a:buAutoNum type="arabicPeriod" startAt="2"/>
            </a:pPr>
            <a:r>
              <a:rPr lang="en-IN" dirty="0" smtClean="0"/>
              <a:t>Check Request function </a:t>
            </a:r>
          </a:p>
          <a:p>
            <a:pPr marL="1371600" lvl="2" indent="-457200">
              <a:buNone/>
            </a:pPr>
            <a:r>
              <a:rPr lang="en-IN" dirty="0"/>
              <a:t>	</a:t>
            </a:r>
            <a:r>
              <a:rPr lang="en-IN" dirty="0" smtClean="0"/>
              <a:t>	2(a).  If </a:t>
            </a:r>
            <a:r>
              <a:rPr lang="en-IN" dirty="0" err="1" smtClean="0"/>
              <a:t>request_type</a:t>
            </a:r>
            <a:r>
              <a:rPr lang="en-IN" dirty="0" smtClean="0"/>
              <a:t> is </a:t>
            </a:r>
            <a:r>
              <a:rPr lang="en-IN" b="1" dirty="0" smtClean="0"/>
              <a:t>GET</a:t>
            </a:r>
            <a:endParaRPr lang="en-IN" dirty="0" smtClean="0"/>
          </a:p>
          <a:p>
            <a:pPr marL="1371600" lvl="2" indent="-457200">
              <a:buNone/>
            </a:pPr>
            <a:r>
              <a:rPr lang="en-IN" dirty="0"/>
              <a:t>	</a:t>
            </a:r>
            <a:r>
              <a:rPr lang="en-IN" dirty="0" smtClean="0"/>
              <a:t>		Determine file status and file size</a:t>
            </a:r>
          </a:p>
          <a:p>
            <a:pPr marL="1371600" lvl="2" indent="-457200">
              <a:buNone/>
            </a:pPr>
            <a:r>
              <a:rPr lang="en-IN" dirty="0"/>
              <a:t>	</a:t>
            </a:r>
            <a:r>
              <a:rPr lang="en-IN" dirty="0" smtClean="0"/>
              <a:t>	2(b).  If </a:t>
            </a:r>
            <a:r>
              <a:rPr lang="en-IN" dirty="0" err="1" smtClean="0"/>
              <a:t>request_type</a:t>
            </a:r>
            <a:r>
              <a:rPr lang="en-IN" dirty="0" smtClean="0"/>
              <a:t> is </a:t>
            </a:r>
            <a:r>
              <a:rPr lang="en-IN" b="1" dirty="0" smtClean="0"/>
              <a:t>HEAD</a:t>
            </a:r>
          </a:p>
          <a:p>
            <a:pPr marL="1371600" lvl="2" indent="-457200">
              <a:buNone/>
            </a:pPr>
            <a:r>
              <a:rPr lang="en-IN" b="1" dirty="0"/>
              <a:t>	</a:t>
            </a:r>
            <a:r>
              <a:rPr lang="en-IN" b="1" dirty="0" smtClean="0"/>
              <a:t>		</a:t>
            </a:r>
            <a:r>
              <a:rPr lang="en-IN" dirty="0" smtClean="0"/>
              <a:t>Determine file status , set file size = 0</a:t>
            </a:r>
          </a:p>
          <a:p>
            <a:pPr marL="1371600" lvl="2" indent="-457200">
              <a:buNone/>
            </a:pPr>
            <a:r>
              <a:rPr lang="en-IN" dirty="0"/>
              <a:t>	</a:t>
            </a:r>
            <a:r>
              <a:rPr lang="en-IN" dirty="0" smtClean="0"/>
              <a:t>	2(c) else set file status = false , file size = 0</a:t>
            </a:r>
          </a:p>
          <a:p>
            <a:pPr marL="1371600" lvl="2" indent="-457200">
              <a:buNone/>
            </a:pPr>
            <a:r>
              <a:rPr lang="en-IN" dirty="0"/>
              <a:t>	</a:t>
            </a:r>
            <a:r>
              <a:rPr lang="en-IN" dirty="0" smtClean="0"/>
              <a:t>	2(d) </a:t>
            </a:r>
            <a:r>
              <a:rPr lang="en-IN" dirty="0" smtClean="0"/>
              <a:t>If </a:t>
            </a:r>
            <a:r>
              <a:rPr lang="en-IN" dirty="0" err="1" smtClean="0"/>
              <a:t>filestatus</a:t>
            </a:r>
            <a:r>
              <a:rPr lang="en-IN" dirty="0" smtClean="0"/>
              <a:t> is directory request then set </a:t>
            </a:r>
          </a:p>
          <a:p>
            <a:pPr marL="1371600" lvl="2" indent="-457200">
              <a:buNone/>
            </a:pPr>
            <a:r>
              <a:rPr lang="en-IN" dirty="0" smtClean="0"/>
              <a:t>	</a:t>
            </a:r>
            <a:r>
              <a:rPr lang="en-IN" dirty="0" smtClean="0"/>
              <a:t>	         file status = false ; file size = 0 </a:t>
            </a:r>
          </a:p>
          <a:p>
            <a:pPr marL="1371600" lvl="2" indent="-457200">
              <a:buNone/>
            </a:pPr>
            <a:r>
              <a:rPr lang="en-IN" dirty="0" smtClean="0"/>
              <a:t> </a:t>
            </a:r>
            <a:r>
              <a:rPr lang="en-IN" dirty="0" smtClean="0"/>
              <a:t>  		         </a:t>
            </a:r>
            <a:r>
              <a:rPr lang="en-IN" dirty="0" err="1" smtClean="0"/>
              <a:t>dir_status</a:t>
            </a:r>
            <a:r>
              <a:rPr lang="en-IN" dirty="0" smtClean="0"/>
              <a:t> = true</a:t>
            </a:r>
          </a:p>
          <a:p>
            <a:pPr marL="1371600" lvl="2" indent="-457200">
              <a:buNone/>
            </a:pPr>
            <a:r>
              <a:rPr lang="en-IN" dirty="0" smtClean="0"/>
              <a:t>	</a:t>
            </a:r>
            <a:r>
              <a:rPr lang="en-IN" dirty="0" smtClean="0"/>
              <a:t>	         call</a:t>
            </a:r>
            <a:r>
              <a:rPr lang="en-IN" b="1" dirty="0" smtClean="0"/>
              <a:t> </a:t>
            </a:r>
            <a:r>
              <a:rPr lang="en-IN" b="1" dirty="0" err="1" smtClean="0"/>
              <a:t>send_data</a:t>
            </a:r>
            <a:r>
              <a:rPr lang="en-IN" dirty="0" smtClean="0"/>
              <a:t> function</a:t>
            </a:r>
            <a:endParaRPr lang="en-IN" dirty="0" smtClean="0"/>
          </a:p>
          <a:p>
            <a:pPr lvl="2"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800" b="1" dirty="0" smtClean="0"/>
              <a:t>CLIENT SERVING THREADS</a:t>
            </a:r>
          </a:p>
          <a:p>
            <a:pPr>
              <a:buNone/>
            </a:pPr>
            <a:r>
              <a:rPr lang="en-IN" sz="2400" b="1" dirty="0" smtClean="0"/>
              <a:t>Main files : parse.cpp , senddata.cpp</a:t>
            </a:r>
          </a:p>
          <a:p>
            <a:pPr marL="457200" indent="-457200">
              <a:buNone/>
            </a:pPr>
            <a:r>
              <a:rPr lang="en-IN" sz="2400" dirty="0" smtClean="0"/>
              <a:t>1. </a:t>
            </a:r>
            <a:r>
              <a:rPr lang="en-IN" sz="2400" dirty="0" smtClean="0"/>
              <a:t> </a:t>
            </a:r>
            <a:r>
              <a:rPr lang="en-IN" sz="2400" b="1" dirty="0" err="1" smtClean="0"/>
              <a:t>S</a:t>
            </a:r>
            <a:r>
              <a:rPr lang="en-IN" sz="2400" b="1" dirty="0" err="1" smtClean="0"/>
              <a:t>endData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  <a:r>
              <a:rPr lang="en-IN" sz="2400" dirty="0" smtClean="0"/>
              <a:t>function </a:t>
            </a:r>
            <a:r>
              <a:rPr lang="en-IN" sz="2400" dirty="0" smtClean="0"/>
              <a:t>is called in each thread to </a:t>
            </a:r>
            <a:r>
              <a:rPr lang="en-IN" sz="2400" dirty="0" smtClean="0"/>
              <a:t>serve response to the client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pPr marL="457200" indent="-457200">
              <a:buNone/>
            </a:pPr>
            <a:r>
              <a:rPr lang="en-IN" sz="2400" b="1" dirty="0" smtClean="0"/>
              <a:t>2. </a:t>
            </a:r>
            <a:r>
              <a:rPr lang="en-IN" sz="2400" b="1" dirty="0" err="1" smtClean="0"/>
              <a:t>Send_data</a:t>
            </a:r>
            <a:r>
              <a:rPr lang="en-IN" sz="2400" b="1" dirty="0" smtClean="0"/>
              <a:t> </a:t>
            </a:r>
            <a:r>
              <a:rPr lang="en-IN" sz="2400" dirty="0" smtClean="0"/>
              <a:t>function in senddata.cpp :</a:t>
            </a:r>
          </a:p>
          <a:p>
            <a:pPr marL="457200" indent="-457200">
              <a:buNone/>
            </a:pPr>
            <a:r>
              <a:rPr lang="en-IN" sz="2400" dirty="0" smtClean="0"/>
              <a:t>		create a response header using </a:t>
            </a:r>
            <a:r>
              <a:rPr lang="en-IN" sz="2400" dirty="0" err="1" smtClean="0"/>
              <a:t>clientInfo</a:t>
            </a:r>
            <a:r>
              <a:rPr lang="en-IN" sz="2400" dirty="0" smtClean="0"/>
              <a:t> object</a:t>
            </a:r>
          </a:p>
          <a:p>
            <a:pPr marL="457200" indent="-457200">
              <a:buNone/>
            </a:pPr>
            <a:r>
              <a:rPr lang="en-IN" sz="2400" dirty="0"/>
              <a:t>	</a:t>
            </a:r>
            <a:r>
              <a:rPr lang="en-IN" sz="2400" dirty="0" smtClean="0"/>
              <a:t>	sends response header first </a:t>
            </a:r>
          </a:p>
          <a:p>
            <a:pPr marL="457200" indent="-457200">
              <a:buNone/>
            </a:pPr>
            <a:r>
              <a:rPr lang="en-IN" sz="2400" dirty="0"/>
              <a:t>	</a:t>
            </a:r>
            <a:r>
              <a:rPr lang="en-IN" sz="2400" dirty="0" smtClean="0"/>
              <a:t>	sends file data later </a:t>
            </a:r>
            <a:endParaRPr lang="en-US" sz="2800" b="1" dirty="0"/>
          </a:p>
        </p:txBody>
      </p:sp>
      <p:pic>
        <p:nvPicPr>
          <p:cNvPr id="5" name="Picture 4" descr="m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429132"/>
            <a:ext cx="4562475" cy="140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136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Presentation Multithreaded Http Server</vt:lpstr>
      <vt:lpstr>Thread Pool</vt:lpstr>
      <vt:lpstr>Architecture of the ThreadPool</vt:lpstr>
      <vt:lpstr>Implementation detail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Multithreaded Http Server</dc:title>
  <dc:creator>ARCHIT KUMAR</dc:creator>
  <cp:lastModifiedBy>Microsoft</cp:lastModifiedBy>
  <cp:revision>62</cp:revision>
  <dcterms:created xsi:type="dcterms:W3CDTF">2018-11-24T07:19:58Z</dcterms:created>
  <dcterms:modified xsi:type="dcterms:W3CDTF">2018-12-02T06:21:37Z</dcterms:modified>
</cp:coreProperties>
</file>