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立方体 250"/>
          <p:cNvSpPr/>
          <p:nvPr/>
        </p:nvSpPr>
        <p:spPr>
          <a:xfrm>
            <a:off x="290830" y="864235"/>
            <a:ext cx="2180590" cy="1771650"/>
          </a:xfrm>
          <a:prstGeom prst="cub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icrosoft YaHei" charset="0"/>
                <a:ea typeface="Microsoft YaHei" charset="0"/>
              </a:rPr>
              <a:t>User input</a:t>
            </a:r>
            <a:endParaRPr lang="en-US" altLang="zh-CN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9321800" y="864235"/>
            <a:ext cx="2180590" cy="1771650"/>
          </a:xfrm>
          <a:prstGeom prst="cub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icrosoft YaHei" charset="0"/>
                <a:ea typeface="Microsoft YaHei" charset="0"/>
              </a:rPr>
              <a:t>User output</a:t>
            </a:r>
            <a:endParaRPr lang="en-US" altLang="zh-CN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7019290" y="864235"/>
            <a:ext cx="2180590" cy="1771650"/>
          </a:xfrm>
          <a:prstGeom prst="cub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icrosoft YaHei" charset="0"/>
                <a:ea typeface="Microsoft YaHei" charset="0"/>
              </a:rPr>
              <a:t>Response generation</a:t>
            </a:r>
            <a:endParaRPr lang="en-US" altLang="zh-CN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2508250" y="864235"/>
            <a:ext cx="2180590" cy="1771650"/>
          </a:xfrm>
          <a:prstGeom prst="cub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icrosoft YaHei" charset="0"/>
                <a:ea typeface="Microsoft YaHei" charset="0"/>
              </a:rPr>
              <a:t>Dialogue Management</a:t>
            </a:r>
            <a:endParaRPr lang="en-US" altLang="zh-CN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4791710" y="864235"/>
            <a:ext cx="2180590" cy="1771650"/>
          </a:xfrm>
          <a:prstGeom prst="cub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Microsoft YaHei" charset="0"/>
                <a:ea typeface="Microsoft YaHei" charset="0"/>
              </a:rPr>
              <a:t>Model reasoning</a:t>
            </a:r>
            <a:endParaRPr lang="en-US" altLang="zh-CN">
              <a:solidFill>
                <a:schemeClr val="tx1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91135" y="3416300"/>
            <a:ext cx="1926590" cy="73025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  <a:latin typeface="Microsoft YaHei" charset="0"/>
                <a:ea typeface="Microsoft YaHei" charset="0"/>
              </a:rPr>
              <a:t>pre-treatment</a:t>
            </a:r>
            <a:endParaRPr lang="en-US" altLang="zh-CN">
              <a:solidFill>
                <a:schemeClr val="tx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84095" y="3416300"/>
            <a:ext cx="2286635" cy="73025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  <a:latin typeface="Microsoft YaHei" charset="0"/>
                <a:ea typeface="Microsoft YaHei" charset="0"/>
              </a:rPr>
              <a:t>Context management</a:t>
            </a:r>
            <a:endParaRPr lang="en-US" altLang="zh-CN">
              <a:solidFill>
                <a:schemeClr val="tx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678680" y="3416300"/>
            <a:ext cx="1926590" cy="73025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  <a:latin typeface="Microsoft YaHei" charset="0"/>
                <a:ea typeface="Microsoft YaHei" charset="0"/>
              </a:rPr>
              <a:t>Parameter tuning</a:t>
            </a:r>
            <a:endParaRPr lang="en-US" altLang="zh-CN">
              <a:solidFill>
                <a:schemeClr val="tx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26275" y="3416300"/>
            <a:ext cx="1659255" cy="73025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  <a:latin typeface="Microsoft YaHei" charset="0"/>
                <a:ea typeface="Microsoft YaHei" charset="0"/>
              </a:rPr>
              <a:t>Post-processing</a:t>
            </a:r>
            <a:endParaRPr lang="en-US" altLang="zh-CN">
              <a:solidFill>
                <a:schemeClr val="tx2"/>
              </a:solidFill>
              <a:latin typeface="Microsoft YaHei" charset="0"/>
              <a:ea typeface="Microsoft YaHei" charset="0"/>
            </a:endParaRPr>
          </a:p>
        </p:txBody>
      </p:sp>
      <p:sp>
        <p:nvSpPr>
          <p:cNvPr id="26" name="右箭头 25"/>
          <p:cNvSpPr/>
          <p:nvPr/>
        </p:nvSpPr>
        <p:spPr>
          <a:xfrm rot="5400000">
            <a:off x="964565" y="2907030"/>
            <a:ext cx="374015" cy="238125"/>
          </a:xfrm>
          <a:prstGeom prst="rightArrow">
            <a:avLst/>
          </a:prstGeom>
          <a:solidFill>
            <a:srgbClr val="6F82C4">
              <a:alpha val="82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3180080" y="2907030"/>
            <a:ext cx="374015" cy="238125"/>
          </a:xfrm>
          <a:prstGeom prst="rightArrow">
            <a:avLst/>
          </a:prstGeom>
          <a:solidFill>
            <a:srgbClr val="6F82C4">
              <a:alpha val="82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5450205" y="2907030"/>
            <a:ext cx="374015" cy="238125"/>
          </a:xfrm>
          <a:prstGeom prst="rightArrow">
            <a:avLst/>
          </a:prstGeom>
          <a:solidFill>
            <a:srgbClr val="6F82C4">
              <a:alpha val="82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5" name="右箭头 14"/>
          <p:cNvSpPr/>
          <p:nvPr/>
        </p:nvSpPr>
        <p:spPr>
          <a:xfrm rot="5400000">
            <a:off x="7720330" y="2907030"/>
            <a:ext cx="374015" cy="238125"/>
          </a:xfrm>
          <a:prstGeom prst="rightArrow">
            <a:avLst/>
          </a:prstGeom>
          <a:solidFill>
            <a:srgbClr val="6F82C4">
              <a:alpha val="82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160270" y="1809115"/>
            <a:ext cx="374015" cy="238125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371340" y="1809115"/>
            <a:ext cx="374015" cy="238125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645275" y="1809115"/>
            <a:ext cx="374015" cy="238125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9066530" y="1809115"/>
            <a:ext cx="374015" cy="238125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crosoft YaHei" charset="0"/>
              <a:ea typeface="Microsoft YaHei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490345"/>
            <a:ext cx="6998335" cy="47593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8618220" y="5161280"/>
            <a:ext cx="965835" cy="490855"/>
          </a:xfrm>
          <a:prstGeom prst="ellipse">
            <a:avLst/>
          </a:prstGeom>
          <a:solidFill>
            <a:schemeClr val="accent1">
              <a:alpha val="7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373110" y="4378960"/>
            <a:ext cx="506095" cy="751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45685" y="3934460"/>
            <a:ext cx="1564005" cy="229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文字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苹方-简</vt:lpstr>
      <vt:lpstr>Microsoft YaHei</vt:lpstr>
      <vt:lpstr>汉仪旗黑</vt:lpstr>
      <vt:lpstr>SimSun</vt:lpstr>
      <vt:lpstr>Arial Unicode MS</vt:lpstr>
      <vt:lpstr>汉仪书宋二KW</vt:lpstr>
      <vt:lpstr>Microsoft YaHei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Qianzhu Tang</cp:lastModifiedBy>
  <cp:revision>163</cp:revision>
  <dcterms:created xsi:type="dcterms:W3CDTF">2025-09-27T11:24:07Z</dcterms:created>
  <dcterms:modified xsi:type="dcterms:W3CDTF">2025-09-27T11:24:07Z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2052-7.5.1.8994</vt:lpwstr>
  </property>
  <property fmtid="{D5CDD505-2E9C-101B-9397-08002B2CF9AE}" pid="3" name="ICV">
    <vt:lpwstr>17AD9E4F2E8B4557E56DD7685BB16B70_41</vt:lpwstr>
  </property>
</Properties>
</file>