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81" d="100"/>
          <a:sy n="81" d="100"/>
        </p:scale>
        <p:origin x="-282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24-11-2018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HR ANALYTICS </a:t>
            </a:r>
            <a:r>
              <a:rPr lang="en-IN" sz="2800" dirty="0"/>
              <a:t>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Soura</a:t>
            </a:r>
            <a:r>
              <a:rPr lang="en-IN" sz="1800" dirty="0" smtClean="0"/>
              <a:t> Dutta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Jasaswini</a:t>
            </a:r>
            <a:r>
              <a:rPr lang="en-IN" sz="1800" dirty="0" smtClean="0"/>
              <a:t> </a:t>
            </a:r>
            <a:r>
              <a:rPr lang="en-IN" sz="1800" dirty="0" err="1" smtClean="0"/>
              <a:t>Mohanty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smtClean="0"/>
              <a:t>Gaurav </a:t>
            </a:r>
            <a:r>
              <a:rPr lang="en-IN" sz="1800" dirty="0" err="1" smtClean="0"/>
              <a:t>Makkar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Abhik</a:t>
            </a:r>
            <a:r>
              <a:rPr lang="en-IN" sz="1800" dirty="0" smtClean="0"/>
              <a:t> </a:t>
            </a:r>
            <a:r>
              <a:rPr lang="en-IN" sz="1800" dirty="0" err="1" smtClean="0"/>
              <a:t>Mitra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Company XYZ </a:t>
            </a:r>
            <a:r>
              <a:rPr lang="en-IN" sz="1800" dirty="0" smtClean="0"/>
              <a:t>suffers from employees attrition with the rate of 15% employees leaving the company despite the company hiring around 4000 employees at any given point of time.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This kind of attrition is bad for the company due to the following reasons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The former employees’ projects get delayed, which makes it difficult to meet </a:t>
            </a:r>
            <a:r>
              <a:rPr lang="en-US" sz="1600" b="1" dirty="0"/>
              <a:t>timelines</a:t>
            </a:r>
            <a:r>
              <a:rPr lang="en-US" sz="1600" dirty="0"/>
              <a:t>, resulting in a reputation loss among consumers and </a:t>
            </a:r>
            <a:r>
              <a:rPr lang="en-US" sz="1600" dirty="0" smtClean="0"/>
              <a:t>partners.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 sizeable department has to be maintained, for the purposes of </a:t>
            </a:r>
            <a:r>
              <a:rPr lang="en-US" sz="1600" b="1" dirty="0"/>
              <a:t>recruiting</a:t>
            </a:r>
            <a:r>
              <a:rPr lang="en-US" sz="1600" dirty="0"/>
              <a:t> new </a:t>
            </a:r>
            <a:r>
              <a:rPr lang="en-US" sz="1600" dirty="0" smtClean="0"/>
              <a:t>talent.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new employees have to be </a:t>
            </a:r>
            <a:r>
              <a:rPr lang="en-US" sz="1600" b="1" dirty="0"/>
              <a:t>trained</a:t>
            </a:r>
            <a:r>
              <a:rPr lang="en-US" sz="1600" dirty="0"/>
              <a:t> for the </a:t>
            </a:r>
            <a:r>
              <a:rPr lang="en-US" sz="1600" dirty="0" smtClean="0"/>
              <a:t>job</a:t>
            </a:r>
            <a:endParaRPr lang="en-IN" sz="1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Hence, the main target is to analyse the data and predict </a:t>
            </a:r>
            <a:r>
              <a:rPr lang="en-IN" sz="1800" dirty="0" smtClean="0"/>
              <a:t>the employees who ar</a:t>
            </a:r>
            <a:r>
              <a:rPr lang="en-IN" sz="1800" dirty="0"/>
              <a:t>e</a:t>
            </a:r>
            <a:r>
              <a:rPr lang="en-IN" sz="1800" dirty="0" smtClean="0"/>
              <a:t> likely to leave the company so that the management can come up with strategies to retain their employees.</a:t>
            </a: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Business Understanding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The data is divided into different files namely, employee survey data, manager survey data, general data, in-time of the employees and the out-time of the employees.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The employee survey data consists of data about how each employee feels about his/her job and the working environment.</a:t>
            </a:r>
            <a:endParaRPr lang="en-IN" sz="1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Manager survey data consists of each employees’ performance rating.</a:t>
            </a:r>
            <a:endParaRPr lang="en-IN" sz="1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The general data consists of the basic information about each employee. It also has information about the target variable attrition.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Both in-time and out-time are used for the purpose of attendance of each employee. The difference of both the datasets has been used for computing the average working hours of each employee on a monthly basis.</a:t>
            </a:r>
            <a:endParaRPr lang="en-IN" sz="1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The data has quality issues such as missing values which have been treated with medians of the respective fields.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Moreover, outliers have als</a:t>
            </a:r>
            <a:r>
              <a:rPr lang="en-IN" sz="1800" dirty="0" smtClean="0"/>
              <a:t>o been detected which have been treated using the appropriate statistical measures.</a:t>
            </a: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Data Understanding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/>
              <a:t>Data Preparation &amp; EDA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Employee survey data, general data and manager survey data were merged and the merged variable has 4410 records and 29 variables.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The merged variable has 111 missing values which were addressed </a:t>
            </a:r>
            <a:r>
              <a:rPr lang="en-IN" sz="1800" dirty="0" err="1" smtClean="0"/>
              <a:t>columnwise</a:t>
            </a:r>
            <a:r>
              <a:rPr lang="en-IN" sz="1800" smtClean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312</Words>
  <Application>Microsoft Office PowerPoint</Application>
  <PresentationFormat>Custom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HR ANALYTICS CASE STUDY   SUBMISSION </vt:lpstr>
      <vt:lpstr>Business Understanding</vt:lpstr>
      <vt:lpstr>Data Understanding</vt:lpstr>
      <vt:lpstr>Data Preparation &amp; EDA</vt:lpstr>
      <vt:lpstr> &lt;Analysis&gt;</vt:lpstr>
      <vt:lpstr> &lt;Analysis&gt;</vt:lpstr>
      <vt:lpstr> &lt;Results&gt;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Windows User</cp:lastModifiedBy>
  <cp:revision>36</cp:revision>
  <dcterms:created xsi:type="dcterms:W3CDTF">2016-06-09T08:16:28Z</dcterms:created>
  <dcterms:modified xsi:type="dcterms:W3CDTF">2018-11-24T19:08:20Z</dcterms:modified>
</cp:coreProperties>
</file>