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65" r:id="rId4"/>
    <p:sldId id="283" r:id="rId5"/>
    <p:sldId id="270" r:id="rId6"/>
    <p:sldId id="282" r:id="rId7"/>
    <p:sldId id="281" r:id="rId8"/>
    <p:sldId id="28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A791-F519-4E1C-BD78-5EB9DFFD551E}" v="1" dt="2022-09-15T10:26:1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Alapati" userId="677d7762-9684-4613-b646-157b895c782c" providerId="ADAL" clId="{2C6604F8-97B4-40DF-97A7-61A751D17C02}"/>
    <pc:docChg chg="undo custSel addSld delSld modSld">
      <pc:chgData name="Pavan Alapati" userId="677d7762-9684-4613-b646-157b895c782c" providerId="ADAL" clId="{2C6604F8-97B4-40DF-97A7-61A751D17C02}" dt="2022-08-25T10:33:30.781" v="609" actId="164"/>
      <pc:docMkLst>
        <pc:docMk/>
      </pc:docMkLst>
      <pc:sldChg chg="addSp delSp modSp new del mod">
        <pc:chgData name="Pavan Alapati" userId="677d7762-9684-4613-b646-157b895c782c" providerId="ADAL" clId="{2C6604F8-97B4-40DF-97A7-61A751D17C02}" dt="2022-08-20T14:46:28.755" v="12" actId="2696"/>
        <pc:sldMkLst>
          <pc:docMk/>
          <pc:sldMk cId="42505287" sldId="282"/>
        </pc:sldMkLst>
        <pc:spChg chg="add del mod">
          <ac:chgData name="Pavan Alapati" userId="677d7762-9684-4613-b646-157b895c782c" providerId="ADAL" clId="{2C6604F8-97B4-40DF-97A7-61A751D17C02}" dt="2022-08-20T14:46:23.339" v="11" actId="478"/>
          <ac:spMkLst>
            <pc:docMk/>
            <pc:sldMk cId="42505287" sldId="282"/>
            <ac:spMk id="3" creationId="{6681AD1C-1AD8-4332-1023-253EA2305946}"/>
          </ac:spMkLst>
        </pc:spChg>
        <pc:spChg chg="add mod">
          <ac:chgData name="Pavan Alapati" userId="677d7762-9684-4613-b646-157b895c782c" providerId="ADAL" clId="{2C6604F8-97B4-40DF-97A7-61A751D17C02}" dt="2022-08-20T14:46:02.142" v="2"/>
          <ac:spMkLst>
            <pc:docMk/>
            <pc:sldMk cId="42505287" sldId="282"/>
            <ac:spMk id="4" creationId="{965E9AFD-5D51-0F6C-4FC9-20CF7AA06397}"/>
          </ac:spMkLst>
        </pc:spChg>
        <pc:spChg chg="add mod">
          <ac:chgData name="Pavan Alapati" userId="677d7762-9684-4613-b646-157b895c782c" providerId="ADAL" clId="{2C6604F8-97B4-40DF-97A7-61A751D17C02}" dt="2022-08-20T14:46:02.142" v="2"/>
          <ac:spMkLst>
            <pc:docMk/>
            <pc:sldMk cId="42505287" sldId="282"/>
            <ac:spMk id="5" creationId="{8DD095CB-449C-0923-7AC9-05EA75F9B263}"/>
          </ac:spMkLst>
        </pc:spChg>
        <pc:spChg chg="add mod">
          <ac:chgData name="Pavan Alapati" userId="677d7762-9684-4613-b646-157b895c782c" providerId="ADAL" clId="{2C6604F8-97B4-40DF-97A7-61A751D17C02}" dt="2022-08-20T14:46:02.142" v="2"/>
          <ac:spMkLst>
            <pc:docMk/>
            <pc:sldMk cId="42505287" sldId="282"/>
            <ac:spMk id="6" creationId="{D0654095-2BC4-AEF0-8F1D-E5EE75B0D2F1}"/>
          </ac:spMkLst>
        </pc:spChg>
        <pc:spChg chg="add mod">
          <ac:chgData name="Pavan Alapati" userId="677d7762-9684-4613-b646-157b895c782c" providerId="ADAL" clId="{2C6604F8-97B4-40DF-97A7-61A751D17C02}" dt="2022-08-20T14:46:02.142" v="2"/>
          <ac:spMkLst>
            <pc:docMk/>
            <pc:sldMk cId="42505287" sldId="282"/>
            <ac:spMk id="7" creationId="{CC75B4F9-6B4B-1492-2C86-D309CD594418}"/>
          </ac:spMkLst>
        </pc:spChg>
        <pc:spChg chg="add mod">
          <ac:chgData name="Pavan Alapati" userId="677d7762-9684-4613-b646-157b895c782c" providerId="ADAL" clId="{2C6604F8-97B4-40DF-97A7-61A751D17C02}" dt="2022-08-20T14:46:02.142" v="2"/>
          <ac:spMkLst>
            <pc:docMk/>
            <pc:sldMk cId="42505287" sldId="282"/>
            <ac:spMk id="8" creationId="{CD93A87A-2A6D-895E-9B8C-336E91869CD9}"/>
          </ac:spMkLst>
        </pc:spChg>
        <pc:spChg chg="add mod">
          <ac:chgData name="Pavan Alapati" userId="677d7762-9684-4613-b646-157b895c782c" providerId="ADAL" clId="{2C6604F8-97B4-40DF-97A7-61A751D17C02}" dt="2022-08-20T14:46:17.928" v="9"/>
          <ac:spMkLst>
            <pc:docMk/>
            <pc:sldMk cId="42505287" sldId="282"/>
            <ac:spMk id="10" creationId="{73A26541-6516-19F1-6F77-975D97BBE477}"/>
          </ac:spMkLst>
        </pc:spChg>
        <pc:spChg chg="add mod">
          <ac:chgData name="Pavan Alapati" userId="677d7762-9684-4613-b646-157b895c782c" providerId="ADAL" clId="{2C6604F8-97B4-40DF-97A7-61A751D17C02}" dt="2022-08-20T14:46:17.928" v="9"/>
          <ac:spMkLst>
            <pc:docMk/>
            <pc:sldMk cId="42505287" sldId="282"/>
            <ac:spMk id="11" creationId="{0A7D9466-B033-E9C9-1197-7707FAC72142}"/>
          </ac:spMkLst>
        </pc:spChg>
        <pc:spChg chg="add mod">
          <ac:chgData name="Pavan Alapati" userId="677d7762-9684-4613-b646-157b895c782c" providerId="ADAL" clId="{2C6604F8-97B4-40DF-97A7-61A751D17C02}" dt="2022-08-20T14:46:17.928" v="9"/>
          <ac:spMkLst>
            <pc:docMk/>
            <pc:sldMk cId="42505287" sldId="282"/>
            <ac:spMk id="12" creationId="{9B6750BC-9405-7985-FB95-FB718942BA24}"/>
          </ac:spMkLst>
        </pc:spChg>
        <pc:spChg chg="add mod">
          <ac:chgData name="Pavan Alapati" userId="677d7762-9684-4613-b646-157b895c782c" providerId="ADAL" clId="{2C6604F8-97B4-40DF-97A7-61A751D17C02}" dt="2022-08-20T14:46:17.928" v="9"/>
          <ac:spMkLst>
            <pc:docMk/>
            <pc:sldMk cId="42505287" sldId="282"/>
            <ac:spMk id="13" creationId="{FAA39B42-A842-C71D-0638-F6E0033EC7F6}"/>
          </ac:spMkLst>
        </pc:spChg>
        <pc:spChg chg="add mod">
          <ac:chgData name="Pavan Alapati" userId="677d7762-9684-4613-b646-157b895c782c" providerId="ADAL" clId="{2C6604F8-97B4-40DF-97A7-61A751D17C02}" dt="2022-08-20T14:46:17.928" v="9"/>
          <ac:spMkLst>
            <pc:docMk/>
            <pc:sldMk cId="42505287" sldId="282"/>
            <ac:spMk id="14" creationId="{D5694367-DCCB-35EC-9041-ED05FA30DC86}"/>
          </ac:spMkLst>
        </pc:spChg>
        <pc:picChg chg="add del mod">
          <ac:chgData name="Pavan Alapati" userId="677d7762-9684-4613-b646-157b895c782c" providerId="ADAL" clId="{2C6604F8-97B4-40DF-97A7-61A751D17C02}" dt="2022-08-20T14:46:13.804" v="8"/>
          <ac:picMkLst>
            <pc:docMk/>
            <pc:sldMk cId="42505287" sldId="282"/>
            <ac:picMk id="9" creationId="{7851A6F8-B66D-EB0F-391B-D62E2E30017D}"/>
          </ac:picMkLst>
        </pc:picChg>
      </pc:sldChg>
      <pc:sldChg chg="addSp delSp modSp new mod">
        <pc:chgData name="Pavan Alapati" userId="677d7762-9684-4613-b646-157b895c782c" providerId="ADAL" clId="{2C6604F8-97B4-40DF-97A7-61A751D17C02}" dt="2022-08-25T10:33:30.781" v="609" actId="164"/>
        <pc:sldMkLst>
          <pc:docMk/>
          <pc:sldMk cId="64400456" sldId="282"/>
        </pc:sldMkLst>
        <pc:spChg chg="mod">
          <ac:chgData name="Pavan Alapati" userId="677d7762-9684-4613-b646-157b895c782c" providerId="ADAL" clId="{2C6604F8-97B4-40DF-97A7-61A751D17C02}" dt="2022-08-21T02:47:38.022" v="585" actId="113"/>
          <ac:spMkLst>
            <pc:docMk/>
            <pc:sldMk cId="64400456" sldId="282"/>
            <ac:spMk id="2" creationId="{DEB9BF7A-AF65-7EDA-06E2-CED03CAD1AA1}"/>
          </ac:spMkLst>
        </pc:spChg>
        <pc:spChg chg="del mod">
          <ac:chgData name="Pavan Alapati" userId="677d7762-9684-4613-b646-157b895c782c" providerId="ADAL" clId="{2C6604F8-97B4-40DF-97A7-61A751D17C02}" dt="2022-08-20T14:56:36.288" v="200" actId="478"/>
          <ac:spMkLst>
            <pc:docMk/>
            <pc:sldMk cId="64400456" sldId="282"/>
            <ac:spMk id="3" creationId="{A9751DDC-3E1F-A62B-9C92-DCCB55C5FEDC}"/>
          </ac:spMkLst>
        </pc:spChg>
        <pc:spChg chg="add mo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4" creationId="{76264115-71CB-6437-6BFE-4FFEB082D83F}"/>
          </ac:spMkLst>
        </pc:spChg>
        <pc:spChg chg="add mo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5" creationId="{A82D9946-556E-ACEB-ED29-1AB5C9356594}"/>
          </ac:spMkLst>
        </pc:spChg>
        <pc:spChg chg="add mo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6" creationId="{73D3C9EB-0942-37AB-0D88-B61F361B78FA}"/>
          </ac:spMkLst>
        </pc:spChg>
        <pc:spChg chg="add mo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" creationId="{36E650EB-77DC-BAD6-CE8F-F0F223056D53}"/>
          </ac:spMkLst>
        </pc:spChg>
        <pc:spChg chg="add mo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8" creationId="{DD078FA3-8DA8-30E3-9F33-56D0E4CAAC01}"/>
          </ac:spMkLst>
        </pc:spChg>
        <pc:spChg chg="add del mod">
          <ac:chgData name="Pavan Alapati" userId="677d7762-9684-4613-b646-157b895c782c" providerId="ADAL" clId="{2C6604F8-97B4-40DF-97A7-61A751D17C02}" dt="2022-08-20T14:49:26.529" v="109" actId="478"/>
          <ac:spMkLst>
            <pc:docMk/>
            <pc:sldMk cId="64400456" sldId="282"/>
            <ac:spMk id="9" creationId="{91C64D8E-9F00-2448-1DB3-4B19072F04D4}"/>
          </ac:spMkLst>
        </pc:spChg>
        <pc:spChg chg="add mod topLvl">
          <ac:chgData name="Pavan Alapati" userId="677d7762-9684-4613-b646-157b895c782c" providerId="ADAL" clId="{2C6604F8-97B4-40DF-97A7-61A751D17C02}" dt="2022-08-25T10:31:34.458" v="608" actId="164"/>
          <ac:spMkLst>
            <pc:docMk/>
            <pc:sldMk cId="64400456" sldId="282"/>
            <ac:spMk id="12" creationId="{349EE129-184B-F455-7EF6-6E6B271E757F}"/>
          </ac:spMkLst>
        </pc:spChg>
        <pc:spChg chg="add del mod">
          <ac:chgData name="Pavan Alapati" userId="677d7762-9684-4613-b646-157b895c782c" providerId="ADAL" clId="{2C6604F8-97B4-40DF-97A7-61A751D17C02}" dt="2022-08-21T02:48:57.917" v="600" actId="478"/>
          <ac:spMkLst>
            <pc:docMk/>
            <pc:sldMk cId="64400456" sldId="282"/>
            <ac:spMk id="57" creationId="{E1DD6F8B-68AC-EBD1-8298-D77465B763C4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2" creationId="{B10D3280-1BFF-9466-BE7B-6AC8413BA7C1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5" creationId="{EC115A94-8218-B9A9-55D1-E395598482A2}"/>
          </ac:spMkLst>
        </pc:spChg>
        <pc:spChg chg="add mod ord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6" creationId="{27AE396C-4EE3-DED2-7313-518A778A2ACA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7" creationId="{1389B235-88A9-FB7C-14C0-8EB5FB09774E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8" creationId="{F25967E7-2EB8-327B-E23A-32AAF1A09BC4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79" creationId="{C71EE378-7BD8-6E15-2B3D-1177D7A0D5AB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80" creationId="{3FE54755-865C-64E2-5EF1-4CEDFEFD479E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81" creationId="{4BEF9182-F15A-6D3E-C6EA-0D7043C1B386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82" creationId="{5B5E01D3-5198-8C78-683C-C481F6FC082F}"/>
          </ac:spMkLst>
        </pc:spChg>
        <pc:spChg chg="add mod ord topLvl">
          <ac:chgData name="Pavan Alapati" userId="677d7762-9684-4613-b646-157b895c782c" providerId="ADAL" clId="{2C6604F8-97B4-40DF-97A7-61A751D17C02}" dt="2022-08-25T10:33:30.781" v="609" actId="164"/>
          <ac:spMkLst>
            <pc:docMk/>
            <pc:sldMk cId="64400456" sldId="282"/>
            <ac:spMk id="83" creationId="{70952FF8-3EE5-230B-BD7F-ABBC87055CF0}"/>
          </ac:spMkLst>
        </pc:spChg>
        <pc:spChg chg="add mod">
          <ac:chgData name="Pavan Alapati" userId="677d7762-9684-4613-b646-157b895c782c" providerId="ADAL" clId="{2C6604F8-97B4-40DF-97A7-61A751D17C02}" dt="2022-08-21T02:49:28.012" v="605" actId="27636"/>
          <ac:spMkLst>
            <pc:docMk/>
            <pc:sldMk cId="64400456" sldId="282"/>
            <ac:spMk id="95" creationId="{5754612B-57EB-5047-2205-989F8C5EEA2C}"/>
          </ac:spMkLst>
        </pc:spChg>
        <pc:grpChg chg="add mod">
          <ac:chgData name="Pavan Alapati" userId="677d7762-9684-4613-b646-157b895c782c" providerId="ADAL" clId="{2C6604F8-97B4-40DF-97A7-61A751D17C02}" dt="2022-08-25T10:33:30.781" v="609" actId="164"/>
          <ac:grpSpMkLst>
            <pc:docMk/>
            <pc:sldMk cId="64400456" sldId="282"/>
            <ac:grpSpMk id="3" creationId="{9A16E5A5-8043-3EF7-A0DE-392656D34717}"/>
          </ac:grpSpMkLst>
        </pc:grpChg>
        <pc:grpChg chg="add mod">
          <ac:chgData name="Pavan Alapati" userId="677d7762-9684-4613-b646-157b895c782c" providerId="ADAL" clId="{2C6604F8-97B4-40DF-97A7-61A751D17C02}" dt="2022-08-25T10:33:30.781" v="609" actId="164"/>
          <ac:grpSpMkLst>
            <pc:docMk/>
            <pc:sldMk cId="64400456" sldId="282"/>
            <ac:grpSpMk id="9" creationId="{1D4EEE11-C8E2-6713-212E-F84E636DF6B8}"/>
          </ac:grpSpMkLst>
        </pc:grpChg>
        <pc:grpChg chg="add del mod">
          <ac:chgData name="Pavan Alapati" userId="677d7762-9684-4613-b646-157b895c782c" providerId="ADAL" clId="{2C6604F8-97B4-40DF-97A7-61A751D17C02}" dt="2022-08-25T10:31:29.080" v="607" actId="165"/>
          <ac:grpSpMkLst>
            <pc:docMk/>
            <pc:sldMk cId="64400456" sldId="282"/>
            <ac:grpSpMk id="116" creationId="{0434B5CA-1352-70F6-00F6-AE6EF3365588}"/>
          </ac:grpSpMkLst>
        </pc:grpChg>
        <pc:picChg chg="add mod topLvl">
          <ac:chgData name="Pavan Alapati" userId="677d7762-9684-4613-b646-157b895c782c" providerId="ADAL" clId="{2C6604F8-97B4-40DF-97A7-61A751D17C02}" dt="2022-08-25T10:31:34.458" v="608" actId="164"/>
          <ac:picMkLst>
            <pc:docMk/>
            <pc:sldMk cId="64400456" sldId="282"/>
            <ac:picMk id="11" creationId="{CBFA03DB-59FB-600A-309A-9D0BE94466E0}"/>
          </ac:picMkLst>
        </pc:picChg>
        <pc:picChg chg="add del">
          <ac:chgData name="Pavan Alapati" userId="677d7762-9684-4613-b646-157b895c782c" providerId="ADAL" clId="{2C6604F8-97B4-40DF-97A7-61A751D17C02}" dt="2022-08-20T15:01:39.572" v="245" actId="22"/>
          <ac:picMkLst>
            <pc:docMk/>
            <pc:sldMk cId="64400456" sldId="282"/>
            <ac:picMk id="74" creationId="{5B58BFBC-F7D1-61DF-2D3D-DF4EC13F5BE6}"/>
          </ac:picMkLst>
        </pc:pic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14" creationId="{3C2831EB-A5FB-DD0C-E4C2-73D4A75695AE}"/>
          </ac:cxnSpMkLst>
        </pc:cxnChg>
        <pc:cxnChg chg="add del mod">
          <ac:chgData name="Pavan Alapati" userId="677d7762-9684-4613-b646-157b895c782c" providerId="ADAL" clId="{2C6604F8-97B4-40DF-97A7-61A751D17C02}" dt="2022-08-20T14:52:35.721" v="140" actId="478"/>
          <ac:cxnSpMkLst>
            <pc:docMk/>
            <pc:sldMk cId="64400456" sldId="282"/>
            <ac:cxnSpMk id="15" creationId="{632B2A26-AD40-4215-974E-71C1BA4154F4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16" creationId="{F19EAD1F-B5CC-A4B2-ECFF-5B931D4A23DF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20" creationId="{67B8C514-D18C-697E-6F3A-3937863044E8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28" creationId="{5160CF30-C69F-8F72-8416-CC8A6B29E21B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34" creationId="{5B70604C-E643-ACC3-7F4B-A05C061FA0C8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39" creationId="{724DD202-1DA6-A3F1-65BC-64CBA4D7BB56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45" creationId="{DB494449-B346-10CA-938B-3E10245B65F1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50" creationId="{D8DDEABA-6EE4-605A-42FC-3E00FD6D1046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58" creationId="{2D7736C2-DD87-1AD5-3803-B70D56237ADF}"/>
          </ac:cxnSpMkLst>
        </pc:cxnChg>
        <pc:cxnChg chg="add mod topLvl">
          <ac:chgData name="Pavan Alapati" userId="677d7762-9684-4613-b646-157b895c782c" providerId="ADAL" clId="{2C6604F8-97B4-40DF-97A7-61A751D17C02}" dt="2022-08-25T10:33:30.781" v="609" actId="164"/>
          <ac:cxnSpMkLst>
            <pc:docMk/>
            <pc:sldMk cId="64400456" sldId="282"/>
            <ac:cxnSpMk id="64" creationId="{E30BE11A-6CD2-8401-12E9-C90D586C7036}"/>
          </ac:cxnSpMkLst>
        </pc:cxnChg>
      </pc:sldChg>
    </pc:docChg>
  </pc:docChgLst>
  <pc:docChgLst>
    <pc:chgData name="Durga Adimulam" userId="d27c9011-7d8e-4e14-b247-a8dae920753f" providerId="ADAL" clId="{FDB0527B-81B6-4418-BA9B-92F73915C64A}"/>
    <pc:docChg chg="addSld delSld modSld">
      <pc:chgData name="Durga Adimulam" userId="d27c9011-7d8e-4e14-b247-a8dae920753f" providerId="ADAL" clId="{FDB0527B-81B6-4418-BA9B-92F73915C64A}" dt="2019-09-17T04:54:46.345" v="1" actId="2696"/>
      <pc:docMkLst>
        <pc:docMk/>
      </pc:docMkLst>
      <pc:sldChg chg="add del">
        <pc:chgData name="Durga Adimulam" userId="d27c9011-7d8e-4e14-b247-a8dae920753f" providerId="ADAL" clId="{FDB0527B-81B6-4418-BA9B-92F73915C64A}" dt="2019-09-17T04:54:46.345" v="1" actId="2696"/>
        <pc:sldMkLst>
          <pc:docMk/>
          <pc:sldMk cId="2571874747" sldId="267"/>
        </pc:sldMkLst>
      </pc:sldChg>
    </pc:docChg>
  </pc:docChgLst>
  <pc:docChgLst>
    <pc:chgData name="Durga Adimulam" userId="d27c9011-7d8e-4e14-b247-a8dae920753f" providerId="ADAL" clId="{2C843CDA-3104-4C25-A819-5BD9157B5DA9}"/>
    <pc:docChg chg="modSld sldOrd">
      <pc:chgData name="Durga Adimulam" userId="d27c9011-7d8e-4e14-b247-a8dae920753f" providerId="ADAL" clId="{2C843CDA-3104-4C25-A819-5BD9157B5DA9}" dt="2020-03-05T13:23:14.180" v="11" actId="20577"/>
      <pc:docMkLst>
        <pc:docMk/>
      </pc:docMkLst>
      <pc:sldChg chg="modSp mod">
        <pc:chgData name="Durga Adimulam" userId="d27c9011-7d8e-4e14-b247-a8dae920753f" providerId="ADAL" clId="{2C843CDA-3104-4C25-A819-5BD9157B5DA9}" dt="2020-03-05T13:23:14.180" v="11" actId="20577"/>
        <pc:sldMkLst>
          <pc:docMk/>
          <pc:sldMk cId="4038129231" sldId="258"/>
        </pc:sldMkLst>
        <pc:spChg chg="mod">
          <ac:chgData name="Durga Adimulam" userId="d27c9011-7d8e-4e14-b247-a8dae920753f" providerId="ADAL" clId="{2C843CDA-3104-4C25-A819-5BD9157B5DA9}" dt="2020-03-05T13:23:14.180" v="11" actId="20577"/>
          <ac:spMkLst>
            <pc:docMk/>
            <pc:sldMk cId="4038129231" sldId="258"/>
            <ac:spMk id="6" creationId="{00000000-0000-0000-0000-000000000000}"/>
          </ac:spMkLst>
        </pc:spChg>
      </pc:sldChg>
      <pc:sldChg chg="ord">
        <pc:chgData name="Durga Adimulam" userId="d27c9011-7d8e-4e14-b247-a8dae920753f" providerId="ADAL" clId="{2C843CDA-3104-4C25-A819-5BD9157B5DA9}" dt="2020-03-05T13:23:06.453" v="1"/>
        <pc:sldMkLst>
          <pc:docMk/>
          <pc:sldMk cId="375580562" sldId="259"/>
        </pc:sldMkLst>
      </pc:sldChg>
    </pc:docChg>
  </pc:docChgLst>
  <pc:docChgLst>
    <pc:chgData name="Durga Adimulam" userId="d27c9011-7d8e-4e14-b247-a8dae920753f" providerId="ADAL" clId="{11554B23-7C46-45CA-AAC6-23FF2D2B5D6C}"/>
    <pc:docChg chg="custSel addSld modSld">
      <pc:chgData name="Durga Adimulam" userId="d27c9011-7d8e-4e14-b247-a8dae920753f" providerId="ADAL" clId="{11554B23-7C46-45CA-AAC6-23FF2D2B5D6C}" dt="2019-11-25T04:39:38.442" v="141" actId="20577"/>
      <pc:docMkLst>
        <pc:docMk/>
      </pc:docMkLst>
      <pc:sldChg chg="modSp">
        <pc:chgData name="Durga Adimulam" userId="d27c9011-7d8e-4e14-b247-a8dae920753f" providerId="ADAL" clId="{11554B23-7C46-45CA-AAC6-23FF2D2B5D6C}" dt="2019-11-22T01:53:16.891" v="139" actId="20577"/>
        <pc:sldMkLst>
          <pc:docMk/>
          <pc:sldMk cId="138929437" sldId="260"/>
        </pc:sldMkLst>
        <pc:spChg chg="mod">
          <ac:chgData name="Durga Adimulam" userId="d27c9011-7d8e-4e14-b247-a8dae920753f" providerId="ADAL" clId="{11554B23-7C46-45CA-AAC6-23FF2D2B5D6C}" dt="2019-11-22T01:53:16.891" v="139" actId="20577"/>
          <ac:spMkLst>
            <pc:docMk/>
            <pc:sldMk cId="138929437" sldId="260"/>
            <ac:spMk id="6" creationId="{00000000-0000-0000-0000-000000000000}"/>
          </ac:spMkLst>
        </pc:spChg>
        <pc:spChg chg="mod">
          <ac:chgData name="Durga Adimulam" userId="d27c9011-7d8e-4e14-b247-a8dae920753f" providerId="ADAL" clId="{11554B23-7C46-45CA-AAC6-23FF2D2B5D6C}" dt="2019-11-22T01:53:06.812" v="131" actId="20577"/>
          <ac:spMkLst>
            <pc:docMk/>
            <pc:sldMk cId="138929437" sldId="260"/>
            <ac:spMk id="8" creationId="{00000000-0000-0000-0000-000000000000}"/>
          </ac:spMkLst>
        </pc:spChg>
      </pc:sldChg>
      <pc:sldChg chg="modSp">
        <pc:chgData name="Durga Adimulam" userId="d27c9011-7d8e-4e14-b247-a8dae920753f" providerId="ADAL" clId="{11554B23-7C46-45CA-AAC6-23FF2D2B5D6C}" dt="2019-11-25T04:39:38.442" v="141" actId="20577"/>
        <pc:sldMkLst>
          <pc:docMk/>
          <pc:sldMk cId="3582338611" sldId="263"/>
        </pc:sldMkLst>
        <pc:spChg chg="mod">
          <ac:chgData name="Durga Adimulam" userId="d27c9011-7d8e-4e14-b247-a8dae920753f" providerId="ADAL" clId="{11554B23-7C46-45CA-AAC6-23FF2D2B5D6C}" dt="2019-11-25T04:39:38.442" v="141" actId="20577"/>
          <ac:spMkLst>
            <pc:docMk/>
            <pc:sldMk cId="3582338611" sldId="263"/>
            <ac:spMk id="8" creationId="{00000000-0000-0000-0000-000000000000}"/>
          </ac:spMkLst>
        </pc:spChg>
      </pc:sldChg>
      <pc:sldChg chg="add">
        <pc:chgData name="Durga Adimulam" userId="d27c9011-7d8e-4e14-b247-a8dae920753f" providerId="ADAL" clId="{11554B23-7C46-45CA-AAC6-23FF2D2B5D6C}" dt="2019-11-22T01:51:53.194" v="0"/>
        <pc:sldMkLst>
          <pc:docMk/>
          <pc:sldMk cId="1299637932" sldId="267"/>
        </pc:sldMkLst>
      </pc:sldChg>
    </pc:docChg>
  </pc:docChgLst>
  <pc:docChgLst>
    <pc:chgData name="Durga Adimulam" userId="d27c9011-7d8e-4e14-b247-a8dae920753f" providerId="ADAL" clId="{4D7BD07C-E64C-4075-82A9-54174D9C6CDA}"/>
    <pc:docChg chg="addSld delSld modSld sldOrd">
      <pc:chgData name="Durga Adimulam" userId="d27c9011-7d8e-4e14-b247-a8dae920753f" providerId="ADAL" clId="{4D7BD07C-E64C-4075-82A9-54174D9C6CDA}" dt="2020-12-18T09:41:00.004" v="270" actId="20577"/>
      <pc:docMkLst>
        <pc:docMk/>
      </pc:docMkLst>
      <pc:sldChg chg="ord modNotesTx">
        <pc:chgData name="Durga Adimulam" userId="d27c9011-7d8e-4e14-b247-a8dae920753f" providerId="ADAL" clId="{4D7BD07C-E64C-4075-82A9-54174D9C6CDA}" dt="2020-12-18T09:34:49.981" v="264" actId="6549"/>
        <pc:sldMkLst>
          <pc:docMk/>
          <pc:sldMk cId="138929437" sldId="260"/>
        </pc:sldMkLst>
      </pc:sldChg>
      <pc:sldChg chg="modSp mod ord modShow">
        <pc:chgData name="Durga Adimulam" userId="d27c9011-7d8e-4e14-b247-a8dae920753f" providerId="ADAL" clId="{4D7BD07C-E64C-4075-82A9-54174D9C6CDA}" dt="2020-12-18T02:11:09.704" v="166" actId="20577"/>
        <pc:sldMkLst>
          <pc:docMk/>
          <pc:sldMk cId="1283488868" sldId="265"/>
        </pc:sldMkLst>
        <pc:spChg chg="mod">
          <ac:chgData name="Durga Adimulam" userId="d27c9011-7d8e-4e14-b247-a8dae920753f" providerId="ADAL" clId="{4D7BD07C-E64C-4075-82A9-54174D9C6CDA}" dt="2020-12-18T02:11:09.704" v="166" actId="20577"/>
          <ac:spMkLst>
            <pc:docMk/>
            <pc:sldMk cId="1283488868" sldId="265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4D7BD07C-E64C-4075-82A9-54174D9C6CDA}" dt="2020-12-18T03:58:21.877" v="263" actId="20577"/>
        <pc:sldMkLst>
          <pc:docMk/>
          <pc:sldMk cId="1299637932" sldId="267"/>
        </pc:sldMkLst>
        <pc:spChg chg="mod">
          <ac:chgData name="Durga Adimulam" userId="d27c9011-7d8e-4e14-b247-a8dae920753f" providerId="ADAL" clId="{4D7BD07C-E64C-4075-82A9-54174D9C6CDA}" dt="2020-12-18T03:58:21.877" v="263" actId="20577"/>
          <ac:spMkLst>
            <pc:docMk/>
            <pc:sldMk cId="1299637932" sldId="267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4D7BD07C-E64C-4075-82A9-54174D9C6CDA}" dt="2020-12-18T02:08:32.267" v="162" actId="255"/>
        <pc:sldMkLst>
          <pc:docMk/>
          <pc:sldMk cId="446284821" sldId="268"/>
        </pc:sldMkLst>
        <pc:spChg chg="mod">
          <ac:chgData name="Durga Adimulam" userId="d27c9011-7d8e-4e14-b247-a8dae920753f" providerId="ADAL" clId="{4D7BD07C-E64C-4075-82A9-54174D9C6CDA}" dt="2020-12-18T02:07:41.792" v="78" actId="6549"/>
          <ac:spMkLst>
            <pc:docMk/>
            <pc:sldMk cId="446284821" sldId="268"/>
            <ac:spMk id="6" creationId="{00000000-0000-0000-0000-000000000000}"/>
          </ac:spMkLst>
        </pc:spChg>
        <pc:spChg chg="mod">
          <ac:chgData name="Durga Adimulam" userId="d27c9011-7d8e-4e14-b247-a8dae920753f" providerId="ADAL" clId="{4D7BD07C-E64C-4075-82A9-54174D9C6CDA}" dt="2020-12-18T02:08:32.267" v="162" actId="255"/>
          <ac:spMkLst>
            <pc:docMk/>
            <pc:sldMk cId="446284821" sldId="268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4D7BD07C-E64C-4075-82A9-54174D9C6CDA}" dt="2020-12-18T09:41:00.004" v="270" actId="20577"/>
        <pc:sldMkLst>
          <pc:docMk/>
          <pc:sldMk cId="811669633" sldId="269"/>
        </pc:sldMkLst>
        <pc:spChg chg="mod">
          <ac:chgData name="Durga Adimulam" userId="d27c9011-7d8e-4e14-b247-a8dae920753f" providerId="ADAL" clId="{4D7BD07C-E64C-4075-82A9-54174D9C6CDA}" dt="2020-12-18T09:41:00.004" v="270" actId="20577"/>
          <ac:spMkLst>
            <pc:docMk/>
            <pc:sldMk cId="811669633" sldId="269"/>
            <ac:spMk id="6" creationId="{00000000-0000-0000-0000-000000000000}"/>
          </ac:spMkLst>
        </pc:spChg>
        <pc:spChg chg="mod">
          <ac:chgData name="Durga Adimulam" userId="d27c9011-7d8e-4e14-b247-a8dae920753f" providerId="ADAL" clId="{4D7BD07C-E64C-4075-82A9-54174D9C6CDA}" dt="2020-12-18T03:57:34.582" v="259" actId="255"/>
          <ac:spMkLst>
            <pc:docMk/>
            <pc:sldMk cId="811669633" sldId="269"/>
            <ac:spMk id="8" creationId="{00000000-0000-0000-0000-000000000000}"/>
          </ac:spMkLst>
        </pc:spChg>
      </pc:sldChg>
      <pc:sldChg chg="add del">
        <pc:chgData name="Durga Adimulam" userId="d27c9011-7d8e-4e14-b247-a8dae920753f" providerId="ADAL" clId="{4D7BD07C-E64C-4075-82A9-54174D9C6CDA}" dt="2020-12-18T03:56:27.493" v="168"/>
        <pc:sldMkLst>
          <pc:docMk/>
          <pc:sldMk cId="2460389606" sldId="269"/>
        </pc:sldMkLst>
      </pc:sldChg>
    </pc:docChg>
  </pc:docChgLst>
  <pc:docChgLst>
    <pc:chgData name="Durga Adimulam" userId="d27c9011-7d8e-4e14-b247-a8dae920753f" providerId="ADAL" clId="{152DADEB-39EB-4816-BA20-1B3816999F23}"/>
    <pc:docChg chg="undo custSel addSld delSld modSld sldOrd">
      <pc:chgData name="Durga Adimulam" userId="d27c9011-7d8e-4e14-b247-a8dae920753f" providerId="ADAL" clId="{152DADEB-39EB-4816-BA20-1B3816999F23}" dt="2020-12-23T06:18:41.524" v="765" actId="1076"/>
      <pc:docMkLst>
        <pc:docMk/>
      </pc:docMkLst>
      <pc:sldChg chg="addSp modSp mod">
        <pc:chgData name="Durga Adimulam" userId="d27c9011-7d8e-4e14-b247-a8dae920753f" providerId="ADAL" clId="{152DADEB-39EB-4816-BA20-1B3816999F23}" dt="2020-12-23T06:18:41.524" v="765" actId="1076"/>
        <pc:sldMkLst>
          <pc:docMk/>
          <pc:sldMk cId="303801759" sldId="257"/>
        </pc:sldMkLst>
        <pc:spChg chg="mod">
          <ac:chgData name="Durga Adimulam" userId="d27c9011-7d8e-4e14-b247-a8dae920753f" providerId="ADAL" clId="{152DADEB-39EB-4816-BA20-1B3816999F23}" dt="2020-12-19T03:03:20.692" v="2" actId="20577"/>
          <ac:spMkLst>
            <pc:docMk/>
            <pc:sldMk cId="303801759" sldId="257"/>
            <ac:spMk id="3" creationId="{00000000-0000-0000-0000-000000000000}"/>
          </ac:spMkLst>
        </pc:spChg>
        <pc:spChg chg="mod">
          <ac:chgData name="Durga Adimulam" userId="d27c9011-7d8e-4e14-b247-a8dae920753f" providerId="ADAL" clId="{152DADEB-39EB-4816-BA20-1B3816999F23}" dt="2020-12-19T03:03:39.491" v="21" actId="20577"/>
          <ac:spMkLst>
            <pc:docMk/>
            <pc:sldMk cId="303801759" sldId="257"/>
            <ac:spMk id="5" creationId="{00000000-0000-0000-0000-000000000000}"/>
          </ac:spMkLst>
        </pc:spChg>
        <pc:spChg chg="add mod">
          <ac:chgData name="Durga Adimulam" userId="d27c9011-7d8e-4e14-b247-a8dae920753f" providerId="ADAL" clId="{152DADEB-39EB-4816-BA20-1B3816999F23}" dt="2020-12-23T06:18:41.524" v="765" actId="1076"/>
          <ac:spMkLst>
            <pc:docMk/>
            <pc:sldMk cId="303801759" sldId="257"/>
            <ac:spMk id="6" creationId="{A2775396-43F9-4295-8E6E-93263649CA26}"/>
          </ac:spMkLst>
        </pc:spChg>
        <pc:picChg chg="mod">
          <ac:chgData name="Durga Adimulam" userId="d27c9011-7d8e-4e14-b247-a8dae920753f" providerId="ADAL" clId="{152DADEB-39EB-4816-BA20-1B3816999F23}" dt="2020-12-23T06:18:03.273" v="735" actId="1076"/>
          <ac:picMkLst>
            <pc:docMk/>
            <pc:sldMk cId="303801759" sldId="257"/>
            <ac:picMk id="7" creationId="{00000000-0000-0000-0000-000000000000}"/>
          </ac:picMkLst>
        </pc:picChg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4038129231" sldId="258"/>
        </pc:sldMkLst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375580562" sldId="259"/>
        </pc:sldMkLst>
      </pc:sldChg>
      <pc:sldChg chg="del">
        <pc:chgData name="Durga Adimulam" userId="d27c9011-7d8e-4e14-b247-a8dae920753f" providerId="ADAL" clId="{152DADEB-39EB-4816-BA20-1B3816999F23}" dt="2020-12-19T03:04:14.250" v="22" actId="2696"/>
        <pc:sldMkLst>
          <pc:docMk/>
          <pc:sldMk cId="138929437" sldId="260"/>
        </pc:sldMkLst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1732855931" sldId="261"/>
        </pc:sldMkLst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23772043" sldId="262"/>
        </pc:sldMkLst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3582338611" sldId="263"/>
        </pc:sldMkLst>
      </pc:sldChg>
      <pc:sldChg chg="modSp del mod">
        <pc:chgData name="Durga Adimulam" userId="d27c9011-7d8e-4e14-b247-a8dae920753f" providerId="ADAL" clId="{152DADEB-39EB-4816-BA20-1B3816999F23}" dt="2020-12-21T07:00:04.217" v="727" actId="2696"/>
        <pc:sldMkLst>
          <pc:docMk/>
          <pc:sldMk cId="391269208" sldId="264"/>
        </pc:sldMkLst>
        <pc:graphicFrameChg chg="modGraphic">
          <ac:chgData name="Durga Adimulam" userId="d27c9011-7d8e-4e14-b247-a8dae920753f" providerId="ADAL" clId="{152DADEB-39EB-4816-BA20-1B3816999F23}" dt="2020-12-21T04:07:59.169" v="572" actId="20577"/>
          <ac:graphicFrameMkLst>
            <pc:docMk/>
            <pc:sldMk cId="391269208" sldId="264"/>
            <ac:graphicFrameMk id="3" creationId="{00000000-0000-0000-0000-000000000000}"/>
          </ac:graphicFrameMkLst>
        </pc:graphicFrameChg>
      </pc:sldChg>
      <pc:sldChg chg="addSp delSp modSp mod">
        <pc:chgData name="Durga Adimulam" userId="d27c9011-7d8e-4e14-b247-a8dae920753f" providerId="ADAL" clId="{152DADEB-39EB-4816-BA20-1B3816999F23}" dt="2020-12-20T01:56:26.399" v="551" actId="478"/>
        <pc:sldMkLst>
          <pc:docMk/>
          <pc:sldMk cId="1283488868" sldId="265"/>
        </pc:sldMkLst>
        <pc:spChg chg="del">
          <ac:chgData name="Durga Adimulam" userId="d27c9011-7d8e-4e14-b247-a8dae920753f" providerId="ADAL" clId="{152DADEB-39EB-4816-BA20-1B3816999F23}" dt="2020-12-20T01:56:26.399" v="551" actId="478"/>
          <ac:spMkLst>
            <pc:docMk/>
            <pc:sldMk cId="1283488868" sldId="265"/>
            <ac:spMk id="2" creationId="{00000000-0000-0000-0000-000000000000}"/>
          </ac:spMkLst>
        </pc:spChg>
        <pc:spChg chg="add mod">
          <ac:chgData name="Durga Adimulam" userId="d27c9011-7d8e-4e14-b247-a8dae920753f" providerId="ADAL" clId="{152DADEB-39EB-4816-BA20-1B3816999F23}" dt="2020-12-20T01:28:42.298" v="539" actId="14100"/>
          <ac:spMkLst>
            <pc:docMk/>
            <pc:sldMk cId="1283488868" sldId="265"/>
            <ac:spMk id="3" creationId="{7C12C1FE-206C-4C84-AC9A-0635DF764D08}"/>
          </ac:spMkLst>
        </pc:spChg>
        <pc:spChg chg="add mod">
          <ac:chgData name="Durga Adimulam" userId="d27c9011-7d8e-4e14-b247-a8dae920753f" providerId="ADAL" clId="{152DADEB-39EB-4816-BA20-1B3816999F23}" dt="2020-12-19T03:19:32.019" v="259" actId="947"/>
          <ac:spMkLst>
            <pc:docMk/>
            <pc:sldMk cId="1283488868" sldId="265"/>
            <ac:spMk id="4" creationId="{1C100A21-16C4-453A-B4A7-5E70C620B1B1}"/>
          </ac:spMkLst>
        </pc:spChg>
        <pc:spChg chg="add mod">
          <ac:chgData name="Durga Adimulam" userId="d27c9011-7d8e-4e14-b247-a8dae920753f" providerId="ADAL" clId="{152DADEB-39EB-4816-BA20-1B3816999F23}" dt="2020-12-20T01:29:17.501" v="549" actId="255"/>
          <ac:spMkLst>
            <pc:docMk/>
            <pc:sldMk cId="1283488868" sldId="265"/>
            <ac:spMk id="5" creationId="{28ABE4A2-4758-4D79-AC1E-B8099B3087CF}"/>
          </ac:spMkLst>
        </pc:spChg>
        <pc:spChg chg="mod">
          <ac:chgData name="Durga Adimulam" userId="d27c9011-7d8e-4e14-b247-a8dae920753f" providerId="ADAL" clId="{152DADEB-39EB-4816-BA20-1B3816999F23}" dt="2020-12-19T03:07:24.848" v="202" actId="20577"/>
          <ac:spMkLst>
            <pc:docMk/>
            <pc:sldMk cId="1283488868" sldId="265"/>
            <ac:spMk id="6" creationId="{00000000-0000-0000-0000-000000000000}"/>
          </ac:spMkLst>
        </pc:spChg>
        <pc:spChg chg="del mod">
          <ac:chgData name="Durga Adimulam" userId="d27c9011-7d8e-4e14-b247-a8dae920753f" providerId="ADAL" clId="{152DADEB-39EB-4816-BA20-1B3816999F23}" dt="2020-12-19T03:07:37.451" v="204" actId="478"/>
          <ac:spMkLst>
            <pc:docMk/>
            <pc:sldMk cId="1283488868" sldId="265"/>
            <ac:spMk id="8" creationId="{00000000-0000-0000-0000-000000000000}"/>
          </ac:spMkLst>
        </pc:spChg>
        <pc:spChg chg="add del mod">
          <ac:chgData name="Durga Adimulam" userId="d27c9011-7d8e-4e14-b247-a8dae920753f" providerId="ADAL" clId="{152DADEB-39EB-4816-BA20-1B3816999F23}" dt="2020-12-19T03:11:51.265" v="213" actId="478"/>
          <ac:spMkLst>
            <pc:docMk/>
            <pc:sldMk cId="1283488868" sldId="265"/>
            <ac:spMk id="9" creationId="{409DC9D3-80C2-4CA1-9025-F9AE961A9936}"/>
          </ac:spMkLst>
        </pc:spChg>
        <pc:spChg chg="add mod">
          <ac:chgData name="Durga Adimulam" userId="d27c9011-7d8e-4e14-b247-a8dae920753f" providerId="ADAL" clId="{152DADEB-39EB-4816-BA20-1B3816999F23}" dt="2020-12-19T03:17:19.931" v="233" actId="14100"/>
          <ac:spMkLst>
            <pc:docMk/>
            <pc:sldMk cId="1283488868" sldId="265"/>
            <ac:spMk id="10" creationId="{09DB263E-0D06-447B-AD53-35A63C7BD756}"/>
          </ac:spMkLst>
        </pc:spChg>
        <pc:spChg chg="add mod">
          <ac:chgData name="Durga Adimulam" userId="d27c9011-7d8e-4e14-b247-a8dae920753f" providerId="ADAL" clId="{152DADEB-39EB-4816-BA20-1B3816999F23}" dt="2020-12-19T03:21:30.056" v="375" actId="1076"/>
          <ac:spMkLst>
            <pc:docMk/>
            <pc:sldMk cId="1283488868" sldId="265"/>
            <ac:spMk id="11" creationId="{21E0E89A-B0D4-42CA-BA7E-2F5DE0AFE490}"/>
          </ac:spMkLst>
        </pc:spChg>
        <pc:spChg chg="add del">
          <ac:chgData name="Durga Adimulam" userId="d27c9011-7d8e-4e14-b247-a8dae920753f" providerId="ADAL" clId="{152DADEB-39EB-4816-BA20-1B3816999F23}" dt="2020-12-19T03:18:01.999" v="240" actId="478"/>
          <ac:spMkLst>
            <pc:docMk/>
            <pc:sldMk cId="1283488868" sldId="265"/>
            <ac:spMk id="12" creationId="{7331EFAC-9275-446C-8BB0-3BDC891DA569}"/>
          </ac:spMkLst>
        </pc:spChg>
        <pc:spChg chg="add mod">
          <ac:chgData name="Durga Adimulam" userId="d27c9011-7d8e-4e14-b247-a8dae920753f" providerId="ADAL" clId="{152DADEB-39EB-4816-BA20-1B3816999F23}" dt="2020-12-19T03:20:13.751" v="369" actId="13822"/>
          <ac:spMkLst>
            <pc:docMk/>
            <pc:sldMk cId="1283488868" sldId="265"/>
            <ac:spMk id="13" creationId="{D07D2370-6433-408A-9B9C-763893451863}"/>
          </ac:spMkLst>
        </pc:spChg>
        <pc:picChg chg="add mod">
          <ac:chgData name="Durga Adimulam" userId="d27c9011-7d8e-4e14-b247-a8dae920753f" providerId="ADAL" clId="{152DADEB-39EB-4816-BA20-1B3816999F23}" dt="2020-12-19T03:11:58.554" v="214" actId="1076"/>
          <ac:picMkLst>
            <pc:docMk/>
            <pc:sldMk cId="1283488868" sldId="265"/>
            <ac:picMk id="7" creationId="{B2336FA8-0F98-489E-9E2A-47A6B63E9671}"/>
          </ac:picMkLst>
        </pc:picChg>
        <pc:cxnChg chg="add mod">
          <ac:chgData name="Durga Adimulam" userId="d27c9011-7d8e-4e14-b247-a8dae920753f" providerId="ADAL" clId="{152DADEB-39EB-4816-BA20-1B3816999F23}" dt="2020-12-19T03:23:27.078" v="395" actId="14100"/>
          <ac:cxnSpMkLst>
            <pc:docMk/>
            <pc:sldMk cId="1283488868" sldId="265"/>
            <ac:cxnSpMk id="15" creationId="{EC9668DD-60AB-4E63-B69F-0D420BEBCC35}"/>
          </ac:cxnSpMkLst>
        </pc:cxnChg>
        <pc:cxnChg chg="add mod">
          <ac:chgData name="Durga Adimulam" userId="d27c9011-7d8e-4e14-b247-a8dae920753f" providerId="ADAL" clId="{152DADEB-39EB-4816-BA20-1B3816999F23}" dt="2020-12-19T03:24:24.876" v="399" actId="692"/>
          <ac:cxnSpMkLst>
            <pc:docMk/>
            <pc:sldMk cId="1283488868" sldId="265"/>
            <ac:cxnSpMk id="17" creationId="{7BCB4691-C3A5-47EE-BB7C-994D48C4EDD9}"/>
          </ac:cxnSpMkLst>
        </pc:cxnChg>
        <pc:cxnChg chg="add mod">
          <ac:chgData name="Durga Adimulam" userId="d27c9011-7d8e-4e14-b247-a8dae920753f" providerId="ADAL" clId="{152DADEB-39EB-4816-BA20-1B3816999F23}" dt="2020-12-19T03:24:24.500" v="398" actId="692"/>
          <ac:cxnSpMkLst>
            <pc:docMk/>
            <pc:sldMk cId="1283488868" sldId="265"/>
            <ac:cxnSpMk id="18" creationId="{721E08DF-8DF7-47D9-8092-E15AEE14749A}"/>
          </ac:cxnSpMkLst>
        </pc:cxnChg>
        <pc:cxnChg chg="add mod">
          <ac:chgData name="Durga Adimulam" userId="d27c9011-7d8e-4e14-b247-a8dae920753f" providerId="ADAL" clId="{152DADEB-39EB-4816-BA20-1B3816999F23}" dt="2020-12-19T03:22:16.043" v="384" actId="14100"/>
          <ac:cxnSpMkLst>
            <pc:docMk/>
            <pc:sldMk cId="1283488868" sldId="265"/>
            <ac:cxnSpMk id="22" creationId="{7C24ADFF-7408-4753-8258-CD165A0E7935}"/>
          </ac:cxnSpMkLst>
        </pc:cxnChg>
        <pc:cxnChg chg="add mod">
          <ac:chgData name="Durga Adimulam" userId="d27c9011-7d8e-4e14-b247-a8dae920753f" providerId="ADAL" clId="{152DADEB-39EB-4816-BA20-1B3816999F23}" dt="2020-12-19T03:22:39.013" v="388" actId="14100"/>
          <ac:cxnSpMkLst>
            <pc:docMk/>
            <pc:sldMk cId="1283488868" sldId="265"/>
            <ac:cxnSpMk id="24" creationId="{BB553B2F-F5A3-4692-8C4F-CF6777BAC5B8}"/>
          </ac:cxnSpMkLst>
        </pc:cxnChg>
        <pc:cxnChg chg="add mod">
          <ac:chgData name="Durga Adimulam" userId="d27c9011-7d8e-4e14-b247-a8dae920753f" providerId="ADAL" clId="{152DADEB-39EB-4816-BA20-1B3816999F23}" dt="2020-12-19T03:22:56.692" v="391" actId="14100"/>
          <ac:cxnSpMkLst>
            <pc:docMk/>
            <pc:sldMk cId="1283488868" sldId="265"/>
            <ac:cxnSpMk id="27" creationId="{EFEA2E73-7E8E-431E-B000-293BAE3BC8D4}"/>
          </ac:cxnSpMkLst>
        </pc:cxnChg>
        <pc:cxnChg chg="add mod">
          <ac:chgData name="Durga Adimulam" userId="d27c9011-7d8e-4e14-b247-a8dae920753f" providerId="ADAL" clId="{152DADEB-39EB-4816-BA20-1B3816999F23}" dt="2020-12-19T03:23:21.018" v="394" actId="13822"/>
          <ac:cxnSpMkLst>
            <pc:docMk/>
            <pc:sldMk cId="1283488868" sldId="265"/>
            <ac:cxnSpMk id="30" creationId="{ADCC8763-B17D-42A9-963B-284D19C75860}"/>
          </ac:cxnSpMkLst>
        </pc:cxnChg>
      </pc:sldChg>
      <pc:sldChg chg="delSp modSp mod">
        <pc:chgData name="Durga Adimulam" userId="d27c9011-7d8e-4e14-b247-a8dae920753f" providerId="ADAL" clId="{152DADEB-39EB-4816-BA20-1B3816999F23}" dt="2020-12-21T07:01:00.380" v="731" actId="255"/>
        <pc:sldMkLst>
          <pc:docMk/>
          <pc:sldMk cId="1344121237" sldId="266"/>
        </pc:sldMkLst>
        <pc:spChg chg="del">
          <ac:chgData name="Durga Adimulam" userId="d27c9011-7d8e-4e14-b247-a8dae920753f" providerId="ADAL" clId="{152DADEB-39EB-4816-BA20-1B3816999F23}" dt="2020-12-21T07:00:45.452" v="730" actId="478"/>
          <ac:spMkLst>
            <pc:docMk/>
            <pc:sldMk cId="1344121237" sldId="266"/>
            <ac:spMk id="2" creationId="{00000000-0000-0000-0000-000000000000}"/>
          </ac:spMkLst>
        </pc:spChg>
        <pc:spChg chg="mod">
          <ac:chgData name="Durga Adimulam" userId="d27c9011-7d8e-4e14-b247-a8dae920753f" providerId="ADAL" clId="{152DADEB-39EB-4816-BA20-1B3816999F23}" dt="2020-12-21T07:01:00.380" v="731" actId="255"/>
          <ac:spMkLst>
            <pc:docMk/>
            <pc:sldMk cId="1344121237" sldId="266"/>
            <ac:spMk id="4" creationId="{00000000-0000-0000-0000-000000000000}"/>
          </ac:spMkLst>
        </pc:spChg>
      </pc:sldChg>
      <pc:sldChg chg="del">
        <pc:chgData name="Durga Adimulam" userId="d27c9011-7d8e-4e14-b247-a8dae920753f" providerId="ADAL" clId="{152DADEB-39EB-4816-BA20-1B3816999F23}" dt="2020-12-20T02:39:20.214" v="570" actId="2696"/>
        <pc:sldMkLst>
          <pc:docMk/>
          <pc:sldMk cId="1299637932" sldId="267"/>
        </pc:sldMkLst>
      </pc:sldChg>
      <pc:sldChg chg="modSp mod">
        <pc:chgData name="Durga Adimulam" userId="d27c9011-7d8e-4e14-b247-a8dae920753f" providerId="ADAL" clId="{152DADEB-39EB-4816-BA20-1B3816999F23}" dt="2020-12-19T03:06:00.762" v="181" actId="6549"/>
        <pc:sldMkLst>
          <pc:docMk/>
          <pc:sldMk cId="446284821" sldId="268"/>
        </pc:sldMkLst>
        <pc:spChg chg="mod">
          <ac:chgData name="Durga Adimulam" userId="d27c9011-7d8e-4e14-b247-a8dae920753f" providerId="ADAL" clId="{152DADEB-39EB-4816-BA20-1B3816999F23}" dt="2020-12-19T03:04:22.809" v="34" actId="20577"/>
          <ac:spMkLst>
            <pc:docMk/>
            <pc:sldMk cId="446284821" sldId="268"/>
            <ac:spMk id="6" creationId="{00000000-0000-0000-0000-000000000000}"/>
          </ac:spMkLst>
        </pc:spChg>
        <pc:spChg chg="mod">
          <ac:chgData name="Durga Adimulam" userId="d27c9011-7d8e-4e14-b247-a8dae920753f" providerId="ADAL" clId="{152DADEB-39EB-4816-BA20-1B3816999F23}" dt="2020-12-19T03:06:00.762" v="181" actId="6549"/>
          <ac:spMkLst>
            <pc:docMk/>
            <pc:sldMk cId="446284821" sldId="268"/>
            <ac:spMk id="8" creationId="{00000000-0000-0000-0000-000000000000}"/>
          </ac:spMkLst>
        </pc:spChg>
      </pc:sldChg>
      <pc:sldChg chg="del">
        <pc:chgData name="Durga Adimulam" userId="d27c9011-7d8e-4e14-b247-a8dae920753f" providerId="ADAL" clId="{152DADEB-39EB-4816-BA20-1B3816999F23}" dt="2020-12-21T06:59:56.779" v="726" actId="2696"/>
        <pc:sldMkLst>
          <pc:docMk/>
          <pc:sldMk cId="811669633" sldId="269"/>
        </pc:sldMkLst>
      </pc:sldChg>
      <pc:sldChg chg="addSp delSp modSp add mod">
        <pc:chgData name="Durga Adimulam" userId="d27c9011-7d8e-4e14-b247-a8dae920753f" providerId="ADAL" clId="{152DADEB-39EB-4816-BA20-1B3816999F23}" dt="2020-12-20T01:57:21.138" v="569" actId="20577"/>
        <pc:sldMkLst>
          <pc:docMk/>
          <pc:sldMk cId="3078342540" sldId="270"/>
        </pc:sldMkLst>
        <pc:spChg chg="del">
          <ac:chgData name="Durga Adimulam" userId="d27c9011-7d8e-4e14-b247-a8dae920753f" providerId="ADAL" clId="{152DADEB-39EB-4816-BA20-1B3816999F23}" dt="2020-12-20T01:56:29.598" v="552" actId="478"/>
          <ac:spMkLst>
            <pc:docMk/>
            <pc:sldMk cId="3078342540" sldId="270"/>
            <ac:spMk id="2" creationId="{00000000-0000-0000-0000-000000000000}"/>
          </ac:spMkLst>
        </pc:spChg>
        <pc:spChg chg="del">
          <ac:chgData name="Durga Adimulam" userId="d27c9011-7d8e-4e14-b247-a8dae920753f" providerId="ADAL" clId="{152DADEB-39EB-4816-BA20-1B3816999F23}" dt="2020-12-20T01:56:45.945" v="557" actId="478"/>
          <ac:spMkLst>
            <pc:docMk/>
            <pc:sldMk cId="3078342540" sldId="270"/>
            <ac:spMk id="3" creationId="{7C12C1FE-206C-4C84-AC9A-0635DF764D08}"/>
          </ac:spMkLst>
        </pc:spChg>
        <pc:spChg chg="del">
          <ac:chgData name="Durga Adimulam" userId="d27c9011-7d8e-4e14-b247-a8dae920753f" providerId="ADAL" clId="{152DADEB-39EB-4816-BA20-1B3816999F23}" dt="2020-12-20T01:56:42.962" v="556" actId="478"/>
          <ac:spMkLst>
            <pc:docMk/>
            <pc:sldMk cId="3078342540" sldId="270"/>
            <ac:spMk id="4" creationId="{1C100A21-16C4-453A-B4A7-5E70C620B1B1}"/>
          </ac:spMkLst>
        </pc:spChg>
        <pc:spChg chg="del">
          <ac:chgData name="Durga Adimulam" userId="d27c9011-7d8e-4e14-b247-a8dae920753f" providerId="ADAL" clId="{152DADEB-39EB-4816-BA20-1B3816999F23}" dt="2020-12-20T01:56:50.351" v="558" actId="478"/>
          <ac:spMkLst>
            <pc:docMk/>
            <pc:sldMk cId="3078342540" sldId="270"/>
            <ac:spMk id="5" creationId="{28ABE4A2-4758-4D79-AC1E-B8099B3087CF}"/>
          </ac:spMkLst>
        </pc:spChg>
        <pc:spChg chg="mod">
          <ac:chgData name="Durga Adimulam" userId="d27c9011-7d8e-4e14-b247-a8dae920753f" providerId="ADAL" clId="{152DADEB-39EB-4816-BA20-1B3816999F23}" dt="2020-12-20T01:57:21.138" v="569" actId="20577"/>
          <ac:spMkLst>
            <pc:docMk/>
            <pc:sldMk cId="3078342540" sldId="270"/>
            <ac:spMk id="6" creationId="{00000000-0000-0000-0000-000000000000}"/>
          </ac:spMkLst>
        </pc:spChg>
        <pc:spChg chg="del">
          <ac:chgData name="Durga Adimulam" userId="d27c9011-7d8e-4e14-b247-a8dae920753f" providerId="ADAL" clId="{152DADEB-39EB-4816-BA20-1B3816999F23}" dt="2020-12-20T01:56:42.962" v="556" actId="478"/>
          <ac:spMkLst>
            <pc:docMk/>
            <pc:sldMk cId="3078342540" sldId="270"/>
            <ac:spMk id="10" creationId="{09DB263E-0D06-447B-AD53-35A63C7BD756}"/>
          </ac:spMkLst>
        </pc:spChg>
        <pc:spChg chg="del">
          <ac:chgData name="Durga Adimulam" userId="d27c9011-7d8e-4e14-b247-a8dae920753f" providerId="ADAL" clId="{152DADEB-39EB-4816-BA20-1B3816999F23}" dt="2020-12-20T01:56:42.962" v="556" actId="478"/>
          <ac:spMkLst>
            <pc:docMk/>
            <pc:sldMk cId="3078342540" sldId="270"/>
            <ac:spMk id="11" creationId="{21E0E89A-B0D4-42CA-BA7E-2F5DE0AFE490}"/>
          </ac:spMkLst>
        </pc:spChg>
        <pc:spChg chg="del">
          <ac:chgData name="Durga Adimulam" userId="d27c9011-7d8e-4e14-b247-a8dae920753f" providerId="ADAL" clId="{152DADEB-39EB-4816-BA20-1B3816999F23}" dt="2020-12-20T01:56:45.945" v="557" actId="478"/>
          <ac:spMkLst>
            <pc:docMk/>
            <pc:sldMk cId="3078342540" sldId="270"/>
            <ac:spMk id="13" creationId="{D07D2370-6433-408A-9B9C-763893451863}"/>
          </ac:spMkLst>
        </pc:spChg>
        <pc:picChg chg="del">
          <ac:chgData name="Durga Adimulam" userId="d27c9011-7d8e-4e14-b247-a8dae920753f" providerId="ADAL" clId="{152DADEB-39EB-4816-BA20-1B3816999F23}" dt="2020-12-20T01:56:32.844" v="553" actId="478"/>
          <ac:picMkLst>
            <pc:docMk/>
            <pc:sldMk cId="3078342540" sldId="270"/>
            <ac:picMk id="7" creationId="{B2336FA8-0F98-489E-9E2A-47A6B63E9671}"/>
          </ac:picMkLst>
        </pc:picChg>
        <pc:picChg chg="add mod">
          <ac:chgData name="Durga Adimulam" userId="d27c9011-7d8e-4e14-b247-a8dae920753f" providerId="ADAL" clId="{152DADEB-39EB-4816-BA20-1B3816999F23}" dt="2020-12-20T01:57:15.803" v="562" actId="962"/>
          <ac:picMkLst>
            <pc:docMk/>
            <pc:sldMk cId="3078342540" sldId="270"/>
            <ac:picMk id="9" creationId="{65347242-262A-42DB-904A-FACB6E933295}"/>
          </ac:picMkLst>
        </pc:picChg>
        <pc:cxnChg chg="del">
          <ac:chgData name="Durga Adimulam" userId="d27c9011-7d8e-4e14-b247-a8dae920753f" providerId="ADAL" clId="{152DADEB-39EB-4816-BA20-1B3816999F23}" dt="2020-12-20T01:56:34.229" v="554" actId="478"/>
          <ac:cxnSpMkLst>
            <pc:docMk/>
            <pc:sldMk cId="3078342540" sldId="270"/>
            <ac:cxnSpMk id="15" creationId="{EC9668DD-60AB-4E63-B69F-0D420BEBCC35}"/>
          </ac:cxnSpMkLst>
        </pc:cxnChg>
        <pc:cxnChg chg="del">
          <ac:chgData name="Durga Adimulam" userId="d27c9011-7d8e-4e14-b247-a8dae920753f" providerId="ADAL" clId="{152DADEB-39EB-4816-BA20-1B3816999F23}" dt="2020-12-20T01:56:42.962" v="556" actId="478"/>
          <ac:cxnSpMkLst>
            <pc:docMk/>
            <pc:sldMk cId="3078342540" sldId="270"/>
            <ac:cxnSpMk id="17" creationId="{7BCB4691-C3A5-47EE-BB7C-994D48C4EDD9}"/>
          </ac:cxnSpMkLst>
        </pc:cxnChg>
        <pc:cxnChg chg="del">
          <ac:chgData name="Durga Adimulam" userId="d27c9011-7d8e-4e14-b247-a8dae920753f" providerId="ADAL" clId="{152DADEB-39EB-4816-BA20-1B3816999F23}" dt="2020-12-20T01:56:42.962" v="556" actId="478"/>
          <ac:cxnSpMkLst>
            <pc:docMk/>
            <pc:sldMk cId="3078342540" sldId="270"/>
            <ac:cxnSpMk id="18" creationId="{721E08DF-8DF7-47D9-8092-E15AEE14749A}"/>
          </ac:cxnSpMkLst>
        </pc:cxnChg>
        <pc:cxnChg chg="del">
          <ac:chgData name="Durga Adimulam" userId="d27c9011-7d8e-4e14-b247-a8dae920753f" providerId="ADAL" clId="{152DADEB-39EB-4816-BA20-1B3816999F23}" dt="2020-12-20T01:56:42.962" v="556" actId="478"/>
          <ac:cxnSpMkLst>
            <pc:docMk/>
            <pc:sldMk cId="3078342540" sldId="270"/>
            <ac:cxnSpMk id="22" creationId="{7C24ADFF-7408-4753-8258-CD165A0E7935}"/>
          </ac:cxnSpMkLst>
        </pc:cxnChg>
        <pc:cxnChg chg="del">
          <ac:chgData name="Durga Adimulam" userId="d27c9011-7d8e-4e14-b247-a8dae920753f" providerId="ADAL" clId="{152DADEB-39EB-4816-BA20-1B3816999F23}" dt="2020-12-20T01:56:42.962" v="556" actId="478"/>
          <ac:cxnSpMkLst>
            <pc:docMk/>
            <pc:sldMk cId="3078342540" sldId="270"/>
            <ac:cxnSpMk id="24" creationId="{BB553B2F-F5A3-4692-8C4F-CF6777BAC5B8}"/>
          </ac:cxnSpMkLst>
        </pc:cxnChg>
        <pc:cxnChg chg="del">
          <ac:chgData name="Durga Adimulam" userId="d27c9011-7d8e-4e14-b247-a8dae920753f" providerId="ADAL" clId="{152DADEB-39EB-4816-BA20-1B3816999F23}" dt="2020-12-20T01:56:42.962" v="556" actId="478"/>
          <ac:cxnSpMkLst>
            <pc:docMk/>
            <pc:sldMk cId="3078342540" sldId="270"/>
            <ac:cxnSpMk id="27" creationId="{EFEA2E73-7E8E-431E-B000-293BAE3BC8D4}"/>
          </ac:cxnSpMkLst>
        </pc:cxnChg>
        <pc:cxnChg chg="del">
          <ac:chgData name="Durga Adimulam" userId="d27c9011-7d8e-4e14-b247-a8dae920753f" providerId="ADAL" clId="{152DADEB-39EB-4816-BA20-1B3816999F23}" dt="2020-12-20T01:56:34.984" v="555" actId="478"/>
          <ac:cxnSpMkLst>
            <pc:docMk/>
            <pc:sldMk cId="3078342540" sldId="270"/>
            <ac:cxnSpMk id="30" creationId="{ADCC8763-B17D-42A9-963B-284D19C75860}"/>
          </ac:cxnSpMkLst>
        </pc:cxnChg>
      </pc:sldChg>
      <pc:sldChg chg="modSp add mod ord">
        <pc:chgData name="Durga Adimulam" userId="d27c9011-7d8e-4e14-b247-a8dae920753f" providerId="ADAL" clId="{152DADEB-39EB-4816-BA20-1B3816999F23}" dt="2020-12-21T06:59:36.541" v="725" actId="14100"/>
        <pc:sldMkLst>
          <pc:docMk/>
          <pc:sldMk cId="3064040212" sldId="280"/>
        </pc:sldMkLst>
        <pc:spChg chg="mod">
          <ac:chgData name="Durga Adimulam" userId="d27c9011-7d8e-4e14-b247-a8dae920753f" providerId="ADAL" clId="{152DADEB-39EB-4816-BA20-1B3816999F23}" dt="2020-12-21T04:11:54.638" v="581" actId="20577"/>
          <ac:spMkLst>
            <pc:docMk/>
            <pc:sldMk cId="3064040212" sldId="280"/>
            <ac:spMk id="6" creationId="{00000000-0000-0000-0000-000000000000}"/>
          </ac:spMkLst>
        </pc:spChg>
        <pc:graphicFrameChg chg="mod modGraphic">
          <ac:chgData name="Durga Adimulam" userId="d27c9011-7d8e-4e14-b247-a8dae920753f" providerId="ADAL" clId="{152DADEB-39EB-4816-BA20-1B3816999F23}" dt="2020-12-21T06:59:36.541" v="725" actId="14100"/>
          <ac:graphicFrameMkLst>
            <pc:docMk/>
            <pc:sldMk cId="3064040212" sldId="280"/>
            <ac:graphicFrameMk id="3" creationId="{BDE6C83C-34E5-4D4F-AFCB-66BA50810D7D}"/>
          </ac:graphicFrameMkLst>
        </pc:graphicFrameChg>
      </pc:sldChg>
    </pc:docChg>
  </pc:docChgLst>
  <pc:docChgLst>
    <pc:chgData name="Pavan Alapati" userId="677d7762-9684-4613-b646-157b895c782c" providerId="ADAL" clId="{DD906C82-B6D3-4602-80D9-2F04146ED7F5}"/>
    <pc:docChg chg="addSld modSld">
      <pc:chgData name="Pavan Alapati" userId="677d7762-9684-4613-b646-157b895c782c" providerId="ADAL" clId="{DD906C82-B6D3-4602-80D9-2F04146ED7F5}" dt="2022-03-25T03:09:16.858" v="4" actId="14100"/>
      <pc:docMkLst>
        <pc:docMk/>
      </pc:docMkLst>
      <pc:sldChg chg="addSp delSp modSp add mod">
        <pc:chgData name="Pavan Alapati" userId="677d7762-9684-4613-b646-157b895c782c" providerId="ADAL" clId="{DD906C82-B6D3-4602-80D9-2F04146ED7F5}" dt="2022-03-25T03:09:16.858" v="4" actId="14100"/>
        <pc:sldMkLst>
          <pc:docMk/>
          <pc:sldMk cId="898277015" sldId="281"/>
        </pc:sldMkLst>
        <pc:picChg chg="add del">
          <ac:chgData name="Pavan Alapati" userId="677d7762-9684-4613-b646-157b895c782c" providerId="ADAL" clId="{DD906C82-B6D3-4602-80D9-2F04146ED7F5}" dt="2022-03-25T03:09:07.764" v="2"/>
          <ac:picMkLst>
            <pc:docMk/>
            <pc:sldMk cId="898277015" sldId="281"/>
            <ac:picMk id="2" creationId="{DB7AA860-4204-4199-9D72-981C0938E259}"/>
          </ac:picMkLst>
        </pc:picChg>
        <pc:picChg chg="mod">
          <ac:chgData name="Pavan Alapati" userId="677d7762-9684-4613-b646-157b895c782c" providerId="ADAL" clId="{DD906C82-B6D3-4602-80D9-2F04146ED7F5}" dt="2022-03-25T03:09:16.858" v="4" actId="14100"/>
          <ac:picMkLst>
            <pc:docMk/>
            <pc:sldMk cId="898277015" sldId="281"/>
            <ac:picMk id="9" creationId="{65347242-262A-42DB-904A-FACB6E933295}"/>
          </ac:picMkLst>
        </pc:picChg>
      </pc:sldChg>
    </pc:docChg>
  </pc:docChgLst>
  <pc:docChgLst>
    <pc:chgData name="Pavan Alapati" userId="677d7762-9684-4613-b646-157b895c782c" providerId="ADAL" clId="{0F99A791-F519-4E1C-BD78-5EB9DFFD551E}"/>
    <pc:docChg chg="custSel addSld modSld">
      <pc:chgData name="Pavan Alapati" userId="677d7762-9684-4613-b646-157b895c782c" providerId="ADAL" clId="{0F99A791-F519-4E1C-BD78-5EB9DFFD551E}" dt="2022-09-15T10:26:23.260" v="10" actId="1076"/>
      <pc:docMkLst>
        <pc:docMk/>
      </pc:docMkLst>
      <pc:sldChg chg="addSp delSp modSp add mod">
        <pc:chgData name="Pavan Alapati" userId="677d7762-9684-4613-b646-157b895c782c" providerId="ADAL" clId="{0F99A791-F519-4E1C-BD78-5EB9DFFD551E}" dt="2022-09-15T10:26:23.260" v="10" actId="1076"/>
        <pc:sldMkLst>
          <pc:docMk/>
          <pc:sldMk cId="953674756" sldId="283"/>
        </pc:sldMkLst>
        <pc:spChg chg="del">
          <ac:chgData name="Pavan Alapati" userId="677d7762-9684-4613-b646-157b895c782c" providerId="ADAL" clId="{0F99A791-F519-4E1C-BD78-5EB9DFFD551E}" dt="2022-09-15T09:54:22.106" v="1" actId="478"/>
          <ac:spMkLst>
            <pc:docMk/>
            <pc:sldMk cId="953674756" sldId="283"/>
            <ac:spMk id="3" creationId="{7C12C1FE-206C-4C84-AC9A-0635DF764D08}"/>
          </ac:spMkLst>
        </pc:spChg>
        <pc:spChg chg="del">
          <ac:chgData name="Pavan Alapati" userId="677d7762-9684-4613-b646-157b895c782c" providerId="ADAL" clId="{0F99A791-F519-4E1C-BD78-5EB9DFFD551E}" dt="2022-09-15T09:54:22.106" v="1" actId="478"/>
          <ac:spMkLst>
            <pc:docMk/>
            <pc:sldMk cId="953674756" sldId="283"/>
            <ac:spMk id="4" creationId="{1C100A21-16C4-453A-B4A7-5E70C620B1B1}"/>
          </ac:spMkLst>
        </pc:spChg>
        <pc:spChg chg="del mod">
          <ac:chgData name="Pavan Alapati" userId="677d7762-9684-4613-b646-157b895c782c" providerId="ADAL" clId="{0F99A791-F519-4E1C-BD78-5EB9DFFD551E}" dt="2022-09-15T10:26:12.086" v="5"/>
          <ac:spMkLst>
            <pc:docMk/>
            <pc:sldMk cId="953674756" sldId="283"/>
            <ac:spMk id="5" creationId="{28ABE4A2-4758-4D79-AC1E-B8099B3087CF}"/>
          </ac:spMkLst>
        </pc:spChg>
        <pc:spChg chg="del">
          <ac:chgData name="Pavan Alapati" userId="677d7762-9684-4613-b646-157b895c782c" providerId="ADAL" clId="{0F99A791-F519-4E1C-BD78-5EB9DFFD551E}" dt="2022-09-15T09:54:22.106" v="1" actId="478"/>
          <ac:spMkLst>
            <pc:docMk/>
            <pc:sldMk cId="953674756" sldId="283"/>
            <ac:spMk id="10" creationId="{09DB263E-0D06-447B-AD53-35A63C7BD756}"/>
          </ac:spMkLst>
        </pc:spChg>
        <pc:spChg chg="del">
          <ac:chgData name="Pavan Alapati" userId="677d7762-9684-4613-b646-157b895c782c" providerId="ADAL" clId="{0F99A791-F519-4E1C-BD78-5EB9DFFD551E}" dt="2022-09-15T09:54:22.106" v="1" actId="478"/>
          <ac:spMkLst>
            <pc:docMk/>
            <pc:sldMk cId="953674756" sldId="283"/>
            <ac:spMk id="11" creationId="{21E0E89A-B0D4-42CA-BA7E-2F5DE0AFE490}"/>
          </ac:spMkLst>
        </pc:spChg>
        <pc:spChg chg="del">
          <ac:chgData name="Pavan Alapati" userId="677d7762-9684-4613-b646-157b895c782c" providerId="ADAL" clId="{0F99A791-F519-4E1C-BD78-5EB9DFFD551E}" dt="2022-09-15T09:54:22.106" v="1" actId="478"/>
          <ac:spMkLst>
            <pc:docMk/>
            <pc:sldMk cId="953674756" sldId="283"/>
            <ac:spMk id="13" creationId="{D07D2370-6433-408A-9B9C-763893451863}"/>
          </ac:spMkLst>
        </pc:spChg>
        <pc:picChg chg="del">
          <ac:chgData name="Pavan Alapati" userId="677d7762-9684-4613-b646-157b895c782c" providerId="ADAL" clId="{0F99A791-F519-4E1C-BD78-5EB9DFFD551E}" dt="2022-09-15T09:54:22.106" v="1" actId="478"/>
          <ac:picMkLst>
            <pc:docMk/>
            <pc:sldMk cId="953674756" sldId="283"/>
            <ac:picMk id="7" creationId="{B2336FA8-0F98-489E-9E2A-47A6B63E9671}"/>
          </ac:picMkLst>
        </pc:picChg>
        <pc:picChg chg="add mod">
          <ac:chgData name="Pavan Alapati" userId="677d7762-9684-4613-b646-157b895c782c" providerId="ADAL" clId="{0F99A791-F519-4E1C-BD78-5EB9DFFD551E}" dt="2022-09-15T10:26:23.260" v="10" actId="1076"/>
          <ac:picMkLst>
            <pc:docMk/>
            <pc:sldMk cId="953674756" sldId="283"/>
            <ac:picMk id="19" creationId="{7A443905-A86C-9819-7A7D-CA36CA7106B4}"/>
          </ac:picMkLst>
        </pc:pic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15" creationId="{EC9668DD-60AB-4E63-B69F-0D420BEBCC35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17" creationId="{7BCB4691-C3A5-47EE-BB7C-994D48C4EDD9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18" creationId="{721E08DF-8DF7-47D9-8092-E15AEE14749A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22" creationId="{7C24ADFF-7408-4753-8258-CD165A0E7935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24" creationId="{BB553B2F-F5A3-4692-8C4F-CF6777BAC5B8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27" creationId="{EFEA2E73-7E8E-431E-B000-293BAE3BC8D4}"/>
          </ac:cxnSpMkLst>
        </pc:cxnChg>
        <pc:cxnChg chg="del">
          <ac:chgData name="Pavan Alapati" userId="677d7762-9684-4613-b646-157b895c782c" providerId="ADAL" clId="{0F99A791-F519-4E1C-BD78-5EB9DFFD551E}" dt="2022-09-15T09:54:22.106" v="1" actId="478"/>
          <ac:cxnSpMkLst>
            <pc:docMk/>
            <pc:sldMk cId="953674756" sldId="283"/>
            <ac:cxnSpMk id="30" creationId="{ADCC8763-B17D-42A9-963B-284D19C758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B676-79ED-4514-90A9-3182254C10C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C690-C315-4F7D-8EC9-7AA7E40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7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7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C690-C315-4F7D-8EC9-7AA7E4050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9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04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3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89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37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53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044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3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708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82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ngall.com/computer-pc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reference/html/web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48632" y="1643106"/>
            <a:ext cx="11894737" cy="1431867"/>
          </a:xfrm>
        </p:spPr>
        <p:txBody>
          <a:bodyPr/>
          <a:lstStyle/>
          <a:p>
            <a:pPr algn="ctr"/>
            <a:r>
              <a:rPr lang="en-US" dirty="0"/>
              <a:t>Spring MVC</a:t>
            </a:r>
          </a:p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DECEMBER 23, 2020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2775396-43F9-4295-8E6E-93263649CA26}"/>
              </a:ext>
            </a:extLst>
          </p:cNvPr>
          <p:cNvSpPr txBox="1">
            <a:spLocks/>
          </p:cNvSpPr>
          <p:nvPr/>
        </p:nvSpPr>
        <p:spPr>
          <a:xfrm>
            <a:off x="7813761" y="5272954"/>
            <a:ext cx="4866216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1867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rebuchet MS"/>
                <a:cs typeface="Trebuchet MS"/>
              </a:rPr>
              <a:t>DURGA ADIMULAM</a:t>
            </a:r>
          </a:p>
        </p:txBody>
      </p:sp>
    </p:spTree>
    <p:extLst>
      <p:ext uri="{BB962C8B-B14F-4D97-AF65-F5344CB8AC3E}">
        <p14:creationId xmlns:p14="http://schemas.microsoft.com/office/powerpoint/2010/main" val="30380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MVC?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071153"/>
            <a:ext cx="11119104" cy="53165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MVC stands for Model View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is an Architectural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MVC divides applications into 3 parts : Model, View &amp;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62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2C1FE-206C-4C84-AC9A-0635DF764D08}"/>
              </a:ext>
            </a:extLst>
          </p:cNvPr>
          <p:cNvSpPr/>
          <p:nvPr/>
        </p:nvSpPr>
        <p:spPr>
          <a:xfrm>
            <a:off x="3794008" y="1265144"/>
            <a:ext cx="5830070" cy="4360152"/>
          </a:xfrm>
          <a:prstGeom prst="rect">
            <a:avLst/>
          </a:prstGeom>
          <a:gradFill>
            <a:gsLst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C100A21-16C4-453A-B4A7-5E70C620B1B1}"/>
              </a:ext>
            </a:extLst>
          </p:cNvPr>
          <p:cNvSpPr/>
          <p:nvPr/>
        </p:nvSpPr>
        <p:spPr>
          <a:xfrm>
            <a:off x="10278319" y="2453833"/>
            <a:ext cx="1354238" cy="1724628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36FA8-0F98-489E-9E2A-47A6B63E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8276" y="2748384"/>
            <a:ext cx="1850443" cy="13612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DB263E-0D06-447B-AD53-35A63C7BD756}"/>
              </a:ext>
            </a:extLst>
          </p:cNvPr>
          <p:cNvSpPr/>
          <p:nvPr/>
        </p:nvSpPr>
        <p:spPr>
          <a:xfrm>
            <a:off x="4629873" y="1739096"/>
            <a:ext cx="717631" cy="31577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0E89A-B0D4-42CA-BA7E-2F5DE0AFE490}"/>
              </a:ext>
            </a:extLst>
          </p:cNvPr>
          <p:cNvSpPr/>
          <p:nvPr/>
        </p:nvSpPr>
        <p:spPr>
          <a:xfrm>
            <a:off x="7177810" y="1898248"/>
            <a:ext cx="1484927" cy="10494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2370-6433-408A-9B9C-763893451863}"/>
              </a:ext>
            </a:extLst>
          </p:cNvPr>
          <p:cNvSpPr/>
          <p:nvPr/>
        </p:nvSpPr>
        <p:spPr>
          <a:xfrm>
            <a:off x="7117905" y="4178461"/>
            <a:ext cx="1484927" cy="10494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9668DD-60AB-4E63-B69F-0D420BEBCC35}"/>
              </a:ext>
            </a:extLst>
          </p:cNvPr>
          <p:cNvCxnSpPr>
            <a:cxnSpLocks/>
          </p:cNvCxnSpPr>
          <p:nvPr/>
        </p:nvCxnSpPr>
        <p:spPr>
          <a:xfrm>
            <a:off x="1851949" y="3171463"/>
            <a:ext cx="2777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CB4691-C3A5-47EE-BB7C-994D48C4EDD9}"/>
              </a:ext>
            </a:extLst>
          </p:cNvPr>
          <p:cNvCxnSpPr/>
          <p:nvPr/>
        </p:nvCxnSpPr>
        <p:spPr>
          <a:xfrm flipV="1">
            <a:off x="5347504" y="2199190"/>
            <a:ext cx="1830306" cy="833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1E08DF-8DF7-47D9-8092-E15AEE14749A}"/>
              </a:ext>
            </a:extLst>
          </p:cNvPr>
          <p:cNvCxnSpPr>
            <a:cxnSpLocks/>
          </p:cNvCxnSpPr>
          <p:nvPr/>
        </p:nvCxnSpPr>
        <p:spPr>
          <a:xfrm>
            <a:off x="8662737" y="2199190"/>
            <a:ext cx="1615582" cy="748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24ADFF-7408-4753-8258-CD165A0E7935}"/>
              </a:ext>
            </a:extLst>
          </p:cNvPr>
          <p:cNvCxnSpPr>
            <a:cxnSpLocks/>
          </p:cNvCxnSpPr>
          <p:nvPr/>
        </p:nvCxnSpPr>
        <p:spPr>
          <a:xfrm flipH="1" flipV="1">
            <a:off x="8662737" y="2573463"/>
            <a:ext cx="1615582" cy="787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53B2F-F5A3-4692-8C4F-CF6777BAC5B8}"/>
              </a:ext>
            </a:extLst>
          </p:cNvPr>
          <p:cNvCxnSpPr>
            <a:cxnSpLocks/>
          </p:cNvCxnSpPr>
          <p:nvPr/>
        </p:nvCxnSpPr>
        <p:spPr>
          <a:xfrm flipH="1">
            <a:off x="5347504" y="2570067"/>
            <a:ext cx="1818663" cy="789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A2E73-7E8E-431E-B000-293BAE3BC8D4}"/>
              </a:ext>
            </a:extLst>
          </p:cNvPr>
          <p:cNvCxnSpPr>
            <a:cxnSpLocks/>
          </p:cNvCxnSpPr>
          <p:nvPr/>
        </p:nvCxnSpPr>
        <p:spPr>
          <a:xfrm>
            <a:off x="5347504" y="3688991"/>
            <a:ext cx="1770401" cy="81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DCC8763-B17D-42A9-963B-284D19C75860}"/>
              </a:ext>
            </a:extLst>
          </p:cNvPr>
          <p:cNvCxnSpPr>
            <a:cxnSpLocks/>
          </p:cNvCxnSpPr>
          <p:nvPr/>
        </p:nvCxnSpPr>
        <p:spPr>
          <a:xfrm rot="10800000">
            <a:off x="1932973" y="3611302"/>
            <a:ext cx="5184933" cy="14005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ABE4A2-4758-4D79-AC1E-B8099B3087CF}"/>
              </a:ext>
            </a:extLst>
          </p:cNvPr>
          <p:cNvSpPr txBox="1"/>
          <p:nvPr/>
        </p:nvSpPr>
        <p:spPr>
          <a:xfrm>
            <a:off x="3794008" y="5773086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834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</p:txBody>
      </p:sp>
      <p:pic>
        <p:nvPicPr>
          <p:cNvPr id="19" name="Picture 18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7A443905-A86C-9819-7A7D-CA36CA71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02" y="1784031"/>
            <a:ext cx="8784908" cy="39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MVC 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5347242-262A-42DB-904A-FACB6E933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20" y="1187243"/>
            <a:ext cx="8236373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9BF7A-AF65-7EDA-06E2-CED03CAD1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4EEE11-C8E2-6713-212E-F84E636DF6B8}"/>
              </a:ext>
            </a:extLst>
          </p:cNvPr>
          <p:cNvGrpSpPr/>
          <p:nvPr/>
        </p:nvGrpSpPr>
        <p:grpSpPr>
          <a:xfrm>
            <a:off x="1025842" y="1449323"/>
            <a:ext cx="10807066" cy="4830700"/>
            <a:chOff x="1025842" y="1449323"/>
            <a:chExt cx="10807066" cy="48307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AE396C-4EE3-DED2-7313-518A778A2ACA}"/>
                </a:ext>
              </a:extLst>
            </p:cNvPr>
            <p:cNvSpPr/>
            <p:nvPr/>
          </p:nvSpPr>
          <p:spPr>
            <a:xfrm rot="19536415">
              <a:off x="5894548" y="2249343"/>
              <a:ext cx="1774982" cy="569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2.Request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0952FF8-3EE5-230B-BD7F-ABBC87055CF0}"/>
                </a:ext>
              </a:extLst>
            </p:cNvPr>
            <p:cNvSpPr/>
            <p:nvPr/>
          </p:nvSpPr>
          <p:spPr>
            <a:xfrm rot="19409755">
              <a:off x="3980452" y="4756077"/>
              <a:ext cx="1709437" cy="294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8. Model Object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B5E01D3-5198-8C78-683C-C481F6FC082F}"/>
                </a:ext>
              </a:extLst>
            </p:cNvPr>
            <p:cNvSpPr/>
            <p:nvPr/>
          </p:nvSpPr>
          <p:spPr>
            <a:xfrm rot="19545269">
              <a:off x="3436828" y="4573840"/>
              <a:ext cx="1549191" cy="442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9. Response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EF9182-F15A-6D3E-C6EA-0D7043C1B386}"/>
                </a:ext>
              </a:extLst>
            </p:cNvPr>
            <p:cNvSpPr/>
            <p:nvPr/>
          </p:nvSpPr>
          <p:spPr>
            <a:xfrm rot="1967925">
              <a:off x="6251744" y="5065556"/>
              <a:ext cx="2005055" cy="364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7. View Name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E54755-865C-64E2-5EF1-4CEDFEFD479E}"/>
                </a:ext>
              </a:extLst>
            </p:cNvPr>
            <p:cNvSpPr/>
            <p:nvPr/>
          </p:nvSpPr>
          <p:spPr>
            <a:xfrm rot="1829821">
              <a:off x="6777093" y="4543942"/>
              <a:ext cx="1810991" cy="4868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6. Model Object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1EE378-7BD8-6E15-2B3D-1177D7A0D5AB}"/>
                </a:ext>
              </a:extLst>
            </p:cNvPr>
            <p:cNvSpPr/>
            <p:nvPr/>
          </p:nvSpPr>
          <p:spPr>
            <a:xfrm>
              <a:off x="7315200" y="3775334"/>
              <a:ext cx="2137412" cy="493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5. ModelAndView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5967E7-2EB8-327B-E23A-32AAF1A09BC4}"/>
                </a:ext>
              </a:extLst>
            </p:cNvPr>
            <p:cNvSpPr/>
            <p:nvPr/>
          </p:nvSpPr>
          <p:spPr>
            <a:xfrm>
              <a:off x="7664204" y="3226556"/>
              <a:ext cx="1549191" cy="442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 Request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89B235-88A9-FB7C-14C0-8EB5FB09774E}"/>
                </a:ext>
              </a:extLst>
            </p:cNvPr>
            <p:cNvSpPr/>
            <p:nvPr/>
          </p:nvSpPr>
          <p:spPr>
            <a:xfrm rot="19679637">
              <a:off x="6697819" y="2595918"/>
              <a:ext cx="1590107" cy="42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 Controller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C115A94-8218-B9A9-55D1-E395598482A2}"/>
                </a:ext>
              </a:extLst>
            </p:cNvPr>
            <p:cNvSpPr/>
            <p:nvPr/>
          </p:nvSpPr>
          <p:spPr>
            <a:xfrm>
              <a:off x="3070795" y="3843338"/>
              <a:ext cx="1651286" cy="421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10. Response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0D3280-1BFF-9466-BE7B-6AC8413BA7C1}"/>
                </a:ext>
              </a:extLst>
            </p:cNvPr>
            <p:cNvSpPr/>
            <p:nvPr/>
          </p:nvSpPr>
          <p:spPr>
            <a:xfrm>
              <a:off x="3154874" y="3109518"/>
              <a:ext cx="1549191" cy="442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 Request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264115-71CB-6437-6BFE-4FFEB082D83F}"/>
                </a:ext>
              </a:extLst>
            </p:cNvPr>
            <p:cNvSpPr/>
            <p:nvPr/>
          </p:nvSpPr>
          <p:spPr>
            <a:xfrm>
              <a:off x="4930140" y="3284981"/>
              <a:ext cx="2034540" cy="1125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Dispatcher Servlet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2D9946-556E-ACEB-ED29-1AB5C9356594}"/>
                </a:ext>
              </a:extLst>
            </p:cNvPr>
            <p:cNvSpPr/>
            <p:nvPr/>
          </p:nvSpPr>
          <p:spPr>
            <a:xfrm>
              <a:off x="8142732" y="1449323"/>
              <a:ext cx="1685734" cy="9326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 Handling Mapping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D3C9EB-0942-37AB-0D88-B61F361B78FA}"/>
                </a:ext>
              </a:extLst>
            </p:cNvPr>
            <p:cNvSpPr/>
            <p:nvPr/>
          </p:nvSpPr>
          <p:spPr>
            <a:xfrm>
              <a:off x="9846946" y="3489102"/>
              <a:ext cx="1985962" cy="9567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E650EB-77DC-BAD6-CE8F-F0F223056D53}"/>
                </a:ext>
              </a:extLst>
            </p:cNvPr>
            <p:cNvSpPr/>
            <p:nvPr/>
          </p:nvSpPr>
          <p:spPr>
            <a:xfrm>
              <a:off x="8142732" y="5292661"/>
              <a:ext cx="1790700" cy="860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 Resolver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078FA3-8DA8-30E3-9F33-56D0E4CAAC01}"/>
                </a:ext>
              </a:extLst>
            </p:cNvPr>
            <p:cNvSpPr/>
            <p:nvPr/>
          </p:nvSpPr>
          <p:spPr>
            <a:xfrm>
              <a:off x="3139440" y="5419344"/>
              <a:ext cx="1790700" cy="860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16E5A5-8043-3EF7-A0DE-392656D34717}"/>
                </a:ext>
              </a:extLst>
            </p:cNvPr>
            <p:cNvGrpSpPr/>
            <p:nvPr/>
          </p:nvGrpSpPr>
          <p:grpSpPr>
            <a:xfrm>
              <a:off x="1025842" y="3094101"/>
              <a:ext cx="1902957" cy="1892808"/>
              <a:chOff x="1025842" y="3094101"/>
              <a:chExt cx="1902957" cy="189280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BFA03DB-59FB-600A-309A-9D0BE9446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842" y="3094101"/>
                <a:ext cx="1902957" cy="1892808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9EE129-184B-F455-7EF6-6E6B271E757F}"/>
                  </a:ext>
                </a:extLst>
              </p:cNvPr>
              <p:cNvSpPr/>
              <p:nvPr/>
            </p:nvSpPr>
            <p:spPr>
              <a:xfrm>
                <a:off x="1414324" y="3487864"/>
                <a:ext cx="1120140" cy="7200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2831EB-A5FB-DD0C-E4C2-73D4A75695AE}"/>
                </a:ext>
              </a:extLst>
            </p:cNvPr>
            <p:cNvCxnSpPr>
              <a:cxnSpLocks/>
            </p:cNvCxnSpPr>
            <p:nvPr/>
          </p:nvCxnSpPr>
          <p:spPr>
            <a:xfrm>
              <a:off x="3017520" y="3487864"/>
              <a:ext cx="1828800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9EAD1F-B5CC-A4B2-ECFF-5B931D4A23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619" y="4233100"/>
              <a:ext cx="1833701" cy="866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8C514-D18C-697E-6F3A-39378630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516" y="1926906"/>
              <a:ext cx="2008250" cy="127349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160CF30-C69F-8F72-8416-CC8A6B29E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5871" y="2466592"/>
              <a:ext cx="1474564" cy="90501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70604C-E643-ACC3-7F4B-A05C061FA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680" y="4241768"/>
              <a:ext cx="286378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4DD202-1DA6-A3F1-65BC-64CBA4D7B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929" y="3649979"/>
              <a:ext cx="2779966" cy="3867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494449-B346-10CA-938B-3E10245B6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502" y="4555828"/>
              <a:ext cx="2090356" cy="141794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8DDEABA-6EE4-605A-42FC-3E00FD6D1046}"/>
                </a:ext>
              </a:extLst>
            </p:cNvPr>
            <p:cNvCxnSpPr>
              <a:cxnSpLocks/>
            </p:cNvCxnSpPr>
            <p:nvPr/>
          </p:nvCxnSpPr>
          <p:spPr>
            <a:xfrm>
              <a:off x="6590752" y="4445124"/>
              <a:ext cx="1465494" cy="95031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7736C2-DD87-1AD5-3803-B70D56237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6947" y="4632096"/>
              <a:ext cx="947874" cy="77607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30BE11A-6CD2-8401-12E9-C90D586C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9301" y="4445124"/>
              <a:ext cx="1201758" cy="90543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5754612B-57EB-5047-2205-989F8C5E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4" y="1438656"/>
            <a:ext cx="284416" cy="359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0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MVC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47242-262A-42DB-904A-FACB6E933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6320" y="2432775"/>
            <a:ext cx="9222514" cy="26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MVC Annotations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071154"/>
            <a:ext cx="11119104" cy="5356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rebuchet MS"/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E6C83C-34E5-4D4F-AFCB-66BA50810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093"/>
              </p:ext>
            </p:extLst>
          </p:nvPr>
        </p:nvGraphicFramePr>
        <p:xfrm>
          <a:off x="269460" y="1071155"/>
          <a:ext cx="11319608" cy="576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418">
                  <a:extLst>
                    <a:ext uri="{9D8B030D-6E8A-4147-A177-3AD203B41FA5}">
                      <a16:colId xmlns:a16="http://schemas.microsoft.com/office/drawing/2014/main" val="914435406"/>
                    </a:ext>
                  </a:extLst>
                </a:gridCol>
                <a:gridCol w="7759190">
                  <a:extLst>
                    <a:ext uri="{9D8B030D-6E8A-4147-A177-3AD203B41FA5}">
                      <a16:colId xmlns:a16="http://schemas.microsoft.com/office/drawing/2014/main" val="40565699"/>
                    </a:ext>
                  </a:extLst>
                </a:gridCol>
              </a:tblGrid>
              <a:tr h="343248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35311"/>
                  </a:ext>
                </a:extLst>
              </a:tr>
              <a:tr h="862787">
                <a:tc>
                  <a:txBody>
                    <a:bodyPr/>
                    <a:lstStyle/>
                    <a:p>
                      <a:r>
                        <a:rPr lang="en-US" dirty="0"/>
                        <a:t>@Controller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used to make a class as a web controller, which can handle client requests and send a response back to the client. This is a class-level annotation.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0072"/>
                  </a:ext>
                </a:extLst>
              </a:tr>
              <a:tr h="862787">
                <a:tc>
                  <a:txBody>
                    <a:bodyPr/>
                    <a:lstStyle/>
                    <a:p>
                      <a:r>
                        <a:rPr lang="en-US" dirty="0"/>
                        <a:t>@RequestMapping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It's a method level annotation that is specified over a handler method. It provides the mapping between the request path and the handler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84392"/>
                  </a:ext>
                </a:extLst>
              </a:tr>
              <a:tr h="603017">
                <a:tc>
                  <a:txBody>
                    <a:bodyPr/>
                    <a:lstStyle/>
                    <a:p>
                      <a:r>
                        <a:rPr lang="en-US" dirty="0"/>
                        <a:t>@RequestParam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Annotation 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bind HTTP parameters into method arguments of handler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61381"/>
                  </a:ext>
                </a:extLst>
              </a:tr>
              <a:tr h="603017">
                <a:tc>
                  <a:txBody>
                    <a:bodyPr/>
                    <a:lstStyle/>
                    <a:p>
                      <a:r>
                        <a:rPr lang="en-US" dirty="0"/>
                        <a:t>@RequestBody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annotation can convert inbound HTTP data into Java objects passed into the controller's handler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43676"/>
                  </a:ext>
                </a:extLst>
              </a:tr>
              <a:tr h="862787">
                <a:tc>
                  <a:txBody>
                    <a:bodyPr/>
                    <a:lstStyle/>
                    <a:p>
                      <a:r>
                        <a:rPr lang="en-US" dirty="0"/>
                        <a:t>@RestController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convenience annotation for developing a RESTful web service with the Spring MVC framework. The @RestController is a combination of @Controller and @ResponseBody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48988"/>
                  </a:ext>
                </a:extLst>
              </a:tr>
              <a:tr h="1122555">
                <a:tc>
                  <a:txBody>
                    <a:bodyPr/>
                    <a:lstStyle/>
                    <a:p>
                      <a:r>
                        <a:rPr lang="en-US" dirty="0"/>
                        <a:t>@PathVariable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another annotation that is used to retrieve data from the URL. Unlike @RequestParam annotation which is used to extract query parameters, this annotation enables the controller to handle a request for parameterized URLs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1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04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https://docs.spring.io/spring-framework/docs/current/reference/html/web.html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12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296</Words>
  <Application>Microsoft Office PowerPoint</Application>
  <PresentationFormat>Widescreen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Adimulam</dc:creator>
  <cp:lastModifiedBy>Pavan Alapati</cp:lastModifiedBy>
  <cp:revision>69</cp:revision>
  <dcterms:created xsi:type="dcterms:W3CDTF">2019-01-21T09:41:00Z</dcterms:created>
  <dcterms:modified xsi:type="dcterms:W3CDTF">2022-09-15T10:26:28Z</dcterms:modified>
</cp:coreProperties>
</file>