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510" r:id="rId4"/>
    <p:sldId id="513" r:id="rId5"/>
    <p:sldId id="511" r:id="rId6"/>
    <p:sldId id="512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30" r:id="rId23"/>
    <p:sldId id="529" r:id="rId24"/>
    <p:sldId id="531" r:id="rId25"/>
    <p:sldId id="5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033A4B1-9EF4-485E-A1A2-3808D9120454}"/>
    <pc:docChg chg="undo custSel addSld delSld modSld sldOrd">
      <pc:chgData name="Sharma Computer Academy" userId="08476b32c11f4418" providerId="LiveId" clId="{5033A4B1-9EF4-485E-A1A2-3808D9120454}" dt="2021-08-17T09:11:30.268" v="4583"/>
      <pc:docMkLst>
        <pc:docMk/>
      </pc:docMkLst>
      <pc:sldChg chg="modSp mod">
        <pc:chgData name="Sharma Computer Academy" userId="08476b32c11f4418" providerId="LiveId" clId="{5033A4B1-9EF4-485E-A1A2-3808D9120454}" dt="2021-08-16T07:39:53.302" v="0" actId="20577"/>
        <pc:sldMkLst>
          <pc:docMk/>
          <pc:sldMk cId="0" sldId="257"/>
        </pc:sldMkLst>
        <pc:spChg chg="mod">
          <ac:chgData name="Sharma Computer Academy" userId="08476b32c11f4418" providerId="LiveId" clId="{5033A4B1-9EF4-485E-A1A2-3808D9120454}" dt="2021-08-16T07:39:53.302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5033A4B1-9EF4-485E-A1A2-3808D9120454}" dt="2021-08-16T20:56:14.426" v="3490" actId="207"/>
        <pc:sldMkLst>
          <pc:docMk/>
          <pc:sldMk cId="0" sldId="258"/>
        </pc:sldMkLst>
        <pc:spChg chg="mod">
          <ac:chgData name="Sharma Computer Academy" userId="08476b32c11f4418" providerId="LiveId" clId="{5033A4B1-9EF4-485E-A1A2-3808D9120454}" dt="2021-08-16T20:56:14.426" v="3490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5033A4B1-9EF4-485E-A1A2-3808D9120454}" dt="2021-08-16T22:14:36.900" v="4581" actId="47"/>
        <pc:sldMkLst>
          <pc:docMk/>
          <pc:sldMk cId="0" sldId="413"/>
        </pc:sldMkLst>
        <pc:spChg chg="mod">
          <ac:chgData name="Sharma Computer Academy" userId="08476b32c11f4418" providerId="LiveId" clId="{5033A4B1-9EF4-485E-A1A2-3808D9120454}" dt="2021-08-16T07:41:33.086" v="162" actId="20577"/>
          <ac:spMkLst>
            <pc:docMk/>
            <pc:sldMk cId="0" sldId="413"/>
            <ac:spMk id="10" creationId="{14772834-6864-4779-B82D-B444933242E4}"/>
          </ac:spMkLst>
        </pc:spChg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29309803" sldId="44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96256091" sldId="44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0" sldId="47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369042665" sldId="476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369042665" sldId="47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211743528" sldId="482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211743528" sldId="48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82824797" sldId="49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830207385" sldId="49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476420147" sldId="49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580409176" sldId="49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416911413" sldId="499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825166393" sldId="500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655689051" sldId="501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013972531" sldId="502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198754654" sldId="503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897857687" sldId="504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2039359287" sldId="505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436964274" sldId="506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1337904969" sldId="507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781375914" sldId="508"/>
        </pc:sldMkLst>
      </pc:sldChg>
      <pc:sldChg chg="del">
        <pc:chgData name="Sharma Computer Academy" userId="08476b32c11f4418" providerId="LiveId" clId="{5033A4B1-9EF4-485E-A1A2-3808D9120454}" dt="2021-08-16T22:14:36.900" v="4581" actId="47"/>
        <pc:sldMkLst>
          <pc:docMk/>
          <pc:sldMk cId="3428475291" sldId="509"/>
        </pc:sldMkLst>
      </pc:sldChg>
      <pc:sldChg chg="modSp mod modAnim">
        <pc:chgData name="Sharma Computer Academy" userId="08476b32c11f4418" providerId="LiveId" clId="{5033A4B1-9EF4-485E-A1A2-3808D9120454}" dt="2021-08-16T21:38:36.621" v="4101" actId="2711"/>
        <pc:sldMkLst>
          <pc:docMk/>
          <pc:sldMk cId="1033617674" sldId="510"/>
        </pc:sldMkLst>
        <pc:spChg chg="mod">
          <ac:chgData name="Sharma Computer Academy" userId="08476b32c11f4418" providerId="LiveId" clId="{5033A4B1-9EF4-485E-A1A2-3808D9120454}" dt="2021-08-16T08:00:28.803" v="897" actId="113"/>
          <ac:spMkLst>
            <pc:docMk/>
            <pc:sldMk cId="1033617674" sldId="510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8:36.621" v="4101" actId="2711"/>
          <ac:spMkLst>
            <pc:docMk/>
            <pc:sldMk cId="1033617674" sldId="510"/>
            <ac:spMk id="8" creationId="{00000000-0000-0000-0000-000000000000}"/>
          </ac:spMkLst>
        </pc:spChg>
      </pc:sldChg>
      <pc:sldChg chg="delSp modSp mod delAnim modAnim">
        <pc:chgData name="Sharma Computer Academy" userId="08476b32c11f4418" providerId="LiveId" clId="{5033A4B1-9EF4-485E-A1A2-3808D9120454}" dt="2021-08-17T09:11:30.268" v="4583"/>
        <pc:sldMkLst>
          <pc:docMk/>
          <pc:sldMk cId="2136259769" sldId="511"/>
        </pc:sldMkLst>
        <pc:spChg chg="mod">
          <ac:chgData name="Sharma Computer Academy" userId="08476b32c11f4418" providerId="LiveId" clId="{5033A4B1-9EF4-485E-A1A2-3808D9120454}" dt="2021-08-16T08:10:45.159" v="1243" actId="115"/>
          <ac:spMkLst>
            <pc:docMk/>
            <pc:sldMk cId="2136259769" sldId="511"/>
            <ac:spMk id="7" creationId="{00000000-0000-0000-0000-000000000000}"/>
          </ac:spMkLst>
        </pc:spChg>
        <pc:spChg chg="del">
          <ac:chgData name="Sharma Computer Academy" userId="08476b32c11f4418" providerId="LiveId" clId="{5033A4B1-9EF4-485E-A1A2-3808D9120454}" dt="2021-08-16T07:56:24.432" v="827" actId="478"/>
          <ac:spMkLst>
            <pc:docMk/>
            <pc:sldMk cId="2136259769" sldId="511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08:11:22.729" v="1294" actId="1035"/>
          <ac:spMkLst>
            <pc:docMk/>
            <pc:sldMk cId="2136259769" sldId="511"/>
            <ac:spMk id="11" creationId="{2DC969CB-3D76-4B25-8C0B-8C0D5D9A8ECF}"/>
          </ac:spMkLst>
        </pc:spChg>
      </pc:sldChg>
      <pc:sldChg chg="addSp delSp modSp add mod">
        <pc:chgData name="Sharma Computer Academy" userId="08476b32c11f4418" providerId="LiveId" clId="{5033A4B1-9EF4-485E-A1A2-3808D9120454}" dt="2021-08-16T08:11:39.407" v="1296"/>
        <pc:sldMkLst>
          <pc:docMk/>
          <pc:sldMk cId="4061140310" sldId="512"/>
        </pc:sldMkLst>
        <pc:spChg chg="del mod">
          <ac:chgData name="Sharma Computer Academy" userId="08476b32c11f4418" providerId="LiveId" clId="{5033A4B1-9EF4-485E-A1A2-3808D9120454}" dt="2021-08-16T08:00:43.980" v="899" actId="478"/>
          <ac:spMkLst>
            <pc:docMk/>
            <pc:sldMk cId="4061140310" sldId="512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05:11.290" v="913" actId="1036"/>
          <ac:spMkLst>
            <pc:docMk/>
            <pc:sldMk cId="4061140310" sldId="512"/>
            <ac:spMk id="8" creationId="{1085D7A1-880A-4359-A196-E0B50CE8C876}"/>
          </ac:spMkLst>
        </pc:spChg>
        <pc:spChg chg="add mod">
          <ac:chgData name="Sharma Computer Academy" userId="08476b32c11f4418" providerId="LiveId" clId="{5033A4B1-9EF4-485E-A1A2-3808D9120454}" dt="2021-08-16T08:11:39.407" v="1296"/>
          <ac:spMkLst>
            <pc:docMk/>
            <pc:sldMk cId="4061140310" sldId="512"/>
            <ac:spMk id="10" creationId="{0941718E-C169-4FFF-8A68-902B8BA23482}"/>
          </ac:spMkLst>
        </pc:spChg>
        <pc:spChg chg="del">
          <ac:chgData name="Sharma Computer Academy" userId="08476b32c11f4418" providerId="LiveId" clId="{5033A4B1-9EF4-485E-A1A2-3808D9120454}" dt="2021-08-16T08:11:37.756" v="1295" actId="478"/>
          <ac:spMkLst>
            <pc:docMk/>
            <pc:sldMk cId="4061140310" sldId="512"/>
            <ac:spMk id="11" creationId="{2DC969CB-3D76-4B25-8C0B-8C0D5D9A8ECF}"/>
          </ac:spMkLst>
        </pc:spChg>
      </pc:sldChg>
      <pc:sldChg chg="modSp add mod modAnim">
        <pc:chgData name="Sharma Computer Academy" userId="08476b32c11f4418" providerId="LiveId" clId="{5033A4B1-9EF4-485E-A1A2-3808D9120454}" dt="2021-08-16T21:38:28.112" v="4100" actId="2711"/>
        <pc:sldMkLst>
          <pc:docMk/>
          <pc:sldMk cId="2562419563" sldId="513"/>
        </pc:sldMkLst>
        <pc:spChg chg="mod">
          <ac:chgData name="Sharma Computer Academy" userId="08476b32c11f4418" providerId="LiveId" clId="{5033A4B1-9EF4-485E-A1A2-3808D9120454}" dt="2021-08-16T08:25:08.996" v="1674" actId="113"/>
          <ac:spMkLst>
            <pc:docMk/>
            <pc:sldMk cId="2562419563" sldId="513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8:28.112" v="4100" actId="2711"/>
          <ac:spMkLst>
            <pc:docMk/>
            <pc:sldMk cId="2562419563" sldId="513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5033A4B1-9EF4-485E-A1A2-3808D9120454}" dt="2021-08-16T08:30:59.149" v="1890"/>
        <pc:sldMkLst>
          <pc:docMk/>
          <pc:sldMk cId="3001109928" sldId="514"/>
        </pc:sldMkLst>
        <pc:spChg chg="mod">
          <ac:chgData name="Sharma Computer Academy" userId="08476b32c11f4418" providerId="LiveId" clId="{5033A4B1-9EF4-485E-A1A2-3808D9120454}" dt="2021-08-16T08:30:51.778" v="1888" actId="115"/>
          <ac:spMkLst>
            <pc:docMk/>
            <pc:sldMk cId="3001109928" sldId="514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12:56.338" v="1340" actId="255"/>
          <ac:spMkLst>
            <pc:docMk/>
            <pc:sldMk cId="3001109928" sldId="514"/>
            <ac:spMk id="11" creationId="{2DC969CB-3D76-4B25-8C0B-8C0D5D9A8ECF}"/>
          </ac:spMkLst>
        </pc:spChg>
      </pc:sldChg>
      <pc:sldChg chg="addSp delSp modSp mod modAnim">
        <pc:chgData name="Sharma Computer Academy" userId="08476b32c11f4418" providerId="LiveId" clId="{5033A4B1-9EF4-485E-A1A2-3808D9120454}" dt="2021-08-16T08:31:32.127" v="1893" actId="1076"/>
        <pc:sldMkLst>
          <pc:docMk/>
          <pc:sldMk cId="4080714708" sldId="515"/>
        </pc:sldMkLst>
        <pc:spChg chg="del mod">
          <ac:chgData name="Sharma Computer Academy" userId="08476b32c11f4418" providerId="LiveId" clId="{5033A4B1-9EF4-485E-A1A2-3808D9120454}" dt="2021-08-16T08:20:02.386" v="1602" actId="478"/>
          <ac:spMkLst>
            <pc:docMk/>
            <pc:sldMk cId="4080714708" sldId="515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08:31:32.127" v="1893" actId="1076"/>
          <ac:spMkLst>
            <pc:docMk/>
            <pc:sldMk cId="4080714708" sldId="515"/>
            <ac:spMk id="8" creationId="{1085D7A1-880A-4359-A196-E0B50CE8C876}"/>
          </ac:spMkLst>
        </pc:spChg>
        <pc:spChg chg="del">
          <ac:chgData name="Sharma Computer Academy" userId="08476b32c11f4418" providerId="LiveId" clId="{5033A4B1-9EF4-485E-A1A2-3808D9120454}" dt="2021-08-16T08:19:52.163" v="1599" actId="478"/>
          <ac:spMkLst>
            <pc:docMk/>
            <pc:sldMk cId="4080714708" sldId="515"/>
            <ac:spMk id="10" creationId="{C9543100-AEEC-4412-93C2-980B5EA67CC5}"/>
          </ac:spMkLst>
        </pc:spChg>
        <pc:spChg chg="add mod">
          <ac:chgData name="Sharma Computer Academy" userId="08476b32c11f4418" providerId="LiveId" clId="{5033A4B1-9EF4-485E-A1A2-3808D9120454}" dt="2021-08-16T08:19:53.808" v="1600"/>
          <ac:spMkLst>
            <pc:docMk/>
            <pc:sldMk cId="4080714708" sldId="515"/>
            <ac:spMk id="11" creationId="{82E2FE01-04BE-4401-9B2F-8D6546CF2503}"/>
          </ac:spMkLst>
        </pc:spChg>
      </pc:sldChg>
      <pc:sldChg chg="modSp add mod">
        <pc:chgData name="Sharma Computer Academy" userId="08476b32c11f4418" providerId="LiveId" clId="{5033A4B1-9EF4-485E-A1A2-3808D9120454}" dt="2021-08-16T08:32:41.571" v="1947" actId="20577"/>
        <pc:sldMkLst>
          <pc:docMk/>
          <pc:sldMk cId="3298006303" sldId="516"/>
        </pc:sldMkLst>
        <pc:spChg chg="mod">
          <ac:chgData name="Sharma Computer Academy" userId="08476b32c11f4418" providerId="LiveId" clId="{5033A4B1-9EF4-485E-A1A2-3808D9120454}" dt="2021-08-16T08:32:41.571" v="1947" actId="20577"/>
          <ac:spMkLst>
            <pc:docMk/>
            <pc:sldMk cId="3298006303" sldId="516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08:32:02.770" v="1936" actId="1038"/>
          <ac:spMkLst>
            <pc:docMk/>
            <pc:sldMk cId="3298006303" sldId="516"/>
            <ac:spMk id="11" creationId="{82E2FE01-04BE-4401-9B2F-8D6546CF2503}"/>
          </ac:spMkLst>
        </pc:spChg>
      </pc:sldChg>
      <pc:sldChg chg="modSp">
        <pc:chgData name="Sharma Computer Academy" userId="08476b32c11f4418" providerId="LiveId" clId="{5033A4B1-9EF4-485E-A1A2-3808D9120454}" dt="2021-08-16T22:14:14.330" v="4580" actId="20577"/>
        <pc:sldMkLst>
          <pc:docMk/>
          <pc:sldMk cId="3935715670" sldId="517"/>
        </pc:sldMkLst>
        <pc:spChg chg="mod">
          <ac:chgData name="Sharma Computer Academy" userId="08476b32c11f4418" providerId="LiveId" clId="{5033A4B1-9EF4-485E-A1A2-3808D9120454}" dt="2021-08-16T22:14:14.330" v="4580" actId="20577"/>
          <ac:spMkLst>
            <pc:docMk/>
            <pc:sldMk cId="3935715670" sldId="517"/>
            <ac:spMk id="10" creationId="{68A1F6B4-2A81-4DA0-8970-D06E84D75F66}"/>
          </ac:spMkLst>
        </pc:spChg>
      </pc:sldChg>
      <pc:sldChg chg="modSp mod modAnim">
        <pc:chgData name="Sharma Computer Academy" userId="08476b32c11f4418" providerId="LiveId" clId="{5033A4B1-9EF4-485E-A1A2-3808D9120454}" dt="2021-08-16T21:40:20.113" v="4135" actId="2711"/>
        <pc:sldMkLst>
          <pc:docMk/>
          <pc:sldMk cId="846339915" sldId="518"/>
        </pc:sldMkLst>
        <pc:spChg chg="mod">
          <ac:chgData name="Sharma Computer Academy" userId="08476b32c11f4418" providerId="LiveId" clId="{5033A4B1-9EF4-485E-A1A2-3808D9120454}" dt="2021-08-16T08:45:19.828" v="2328" actId="113"/>
          <ac:spMkLst>
            <pc:docMk/>
            <pc:sldMk cId="846339915" sldId="518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20.113" v="4135" actId="2711"/>
          <ac:spMkLst>
            <pc:docMk/>
            <pc:sldMk cId="846339915" sldId="518"/>
            <ac:spMk id="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5033A4B1-9EF4-485E-A1A2-3808D9120454}" dt="2021-08-16T21:40:13.929" v="4134" actId="2711"/>
        <pc:sldMkLst>
          <pc:docMk/>
          <pc:sldMk cId="3440610887" sldId="519"/>
        </pc:sldMkLst>
        <pc:spChg chg="del mod">
          <ac:chgData name="Sharma Computer Academy" userId="08476b32c11f4418" providerId="LiveId" clId="{5033A4B1-9EF4-485E-A1A2-3808D9120454}" dt="2021-08-16T08:48:19.830" v="2345" actId="931"/>
          <ac:spMkLst>
            <pc:docMk/>
            <pc:sldMk cId="3440610887" sldId="519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13.929" v="4134" actId="2711"/>
          <ac:spMkLst>
            <pc:docMk/>
            <pc:sldMk cId="3440610887" sldId="519"/>
            <ac:spMk id="8" creationId="{00000000-0000-0000-0000-000000000000}"/>
          </ac:spMkLst>
        </pc:spChg>
        <pc:picChg chg="add mod ord">
          <ac:chgData name="Sharma Computer Academy" userId="08476b32c11f4418" providerId="LiveId" clId="{5033A4B1-9EF4-485E-A1A2-3808D9120454}" dt="2021-08-16T08:48:30.536" v="2348" actId="14100"/>
          <ac:picMkLst>
            <pc:docMk/>
            <pc:sldMk cId="3440610887" sldId="519"/>
            <ac:picMk id="4" creationId="{BAEF9659-1BA4-40FB-9FF1-A7BCDC7772F7}"/>
          </ac:picMkLst>
        </pc:picChg>
      </pc:sldChg>
      <pc:sldChg chg="modSp mod modAnim">
        <pc:chgData name="Sharma Computer Academy" userId="08476b32c11f4418" providerId="LiveId" clId="{5033A4B1-9EF4-485E-A1A2-3808D9120454}" dt="2021-08-16T21:40:08.065" v="4133" actId="2711"/>
        <pc:sldMkLst>
          <pc:docMk/>
          <pc:sldMk cId="2342630681" sldId="520"/>
        </pc:sldMkLst>
        <pc:spChg chg="mod">
          <ac:chgData name="Sharma Computer Academy" userId="08476b32c11f4418" providerId="LiveId" clId="{5033A4B1-9EF4-485E-A1A2-3808D9120454}" dt="2021-08-16T08:56:00.012" v="2967" actId="5793"/>
          <ac:spMkLst>
            <pc:docMk/>
            <pc:sldMk cId="2342630681" sldId="520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08.065" v="4133" actId="2711"/>
          <ac:spMkLst>
            <pc:docMk/>
            <pc:sldMk cId="2342630681" sldId="520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5033A4B1-9EF4-485E-A1A2-3808D9120454}" dt="2021-08-16T21:40:02.012" v="4132" actId="2711"/>
        <pc:sldMkLst>
          <pc:docMk/>
          <pc:sldMk cId="2493361175" sldId="521"/>
        </pc:sldMkLst>
        <pc:spChg chg="mod">
          <ac:chgData name="Sharma Computer Academy" userId="08476b32c11f4418" providerId="LiveId" clId="{5033A4B1-9EF4-485E-A1A2-3808D9120454}" dt="2021-08-16T20:58:12.667" v="3516" actId="113"/>
          <ac:spMkLst>
            <pc:docMk/>
            <pc:sldMk cId="2493361175" sldId="521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40:02.012" v="4132" actId="2711"/>
          <ac:spMkLst>
            <pc:docMk/>
            <pc:sldMk cId="2493361175" sldId="52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5033A4B1-9EF4-485E-A1A2-3808D9120454}" dt="2021-08-16T21:01:37.578" v="3620" actId="207"/>
        <pc:sldMkLst>
          <pc:docMk/>
          <pc:sldMk cId="506974671" sldId="522"/>
        </pc:sldMkLst>
        <pc:spChg chg="mod">
          <ac:chgData name="Sharma Computer Academy" userId="08476b32c11f4418" providerId="LiveId" clId="{5033A4B1-9EF4-485E-A1A2-3808D9120454}" dt="2021-08-16T21:01:37.578" v="3620" actId="207"/>
          <ac:spMkLst>
            <pc:docMk/>
            <pc:sldMk cId="506974671" sldId="522"/>
            <ac:spMk id="7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5033A4B1-9EF4-485E-A1A2-3808D9120454}" dt="2021-08-16T22:14:07.776" v="4579" actId="20577"/>
        <pc:sldMkLst>
          <pc:docMk/>
          <pc:sldMk cId="513920387" sldId="523"/>
        </pc:sldMkLst>
        <pc:spChg chg="add del mod">
          <ac:chgData name="Sharma Computer Academy" userId="08476b32c11f4418" providerId="LiveId" clId="{5033A4B1-9EF4-485E-A1A2-3808D9120454}" dt="2021-08-16T21:15:06.055" v="3971" actId="478"/>
          <ac:spMkLst>
            <pc:docMk/>
            <pc:sldMk cId="513920387" sldId="523"/>
            <ac:spMk id="3" creationId="{7CB2AAC1-26E5-41F1-B95C-7A01CD26696E}"/>
          </ac:spMkLst>
        </pc:spChg>
        <pc:spChg chg="add del mod">
          <ac:chgData name="Sharma Computer Academy" userId="08476b32c11f4418" providerId="LiveId" clId="{5033A4B1-9EF4-485E-A1A2-3808D9120454}" dt="2021-08-16T21:15:06.055" v="3973"/>
          <ac:spMkLst>
            <pc:docMk/>
            <pc:sldMk cId="513920387" sldId="523"/>
            <ac:spMk id="4" creationId="{59F64D3E-AAC4-45A6-9222-A41298219CB7}"/>
          </ac:spMkLst>
        </pc:spChg>
        <pc:spChg chg="add mod">
          <ac:chgData name="Sharma Computer Academy" userId="08476b32c11f4418" providerId="LiveId" clId="{5033A4B1-9EF4-485E-A1A2-3808D9120454}" dt="2021-08-16T21:16:38.119" v="3982" actId="14100"/>
          <ac:spMkLst>
            <pc:docMk/>
            <pc:sldMk cId="513920387" sldId="523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4:07.776" v="4579" actId="20577"/>
          <ac:spMkLst>
            <pc:docMk/>
            <pc:sldMk cId="513920387" sldId="523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21:02:59.379" v="3671" actId="1038"/>
          <ac:spMkLst>
            <pc:docMk/>
            <pc:sldMk cId="513920387" sldId="523"/>
            <ac:spMk id="10" creationId="{0941718E-C169-4FFF-8A68-902B8BA23482}"/>
          </ac:spMkLst>
        </pc:spChg>
      </pc:sldChg>
      <pc:sldChg chg="modSp mod">
        <pc:chgData name="Sharma Computer Academy" userId="08476b32c11f4418" providerId="LiveId" clId="{5033A4B1-9EF4-485E-A1A2-3808D9120454}" dt="2021-08-16T21:32:01.316" v="4025" actId="14826"/>
        <pc:sldMkLst>
          <pc:docMk/>
          <pc:sldMk cId="1104379950" sldId="524"/>
        </pc:sldMkLst>
        <pc:spChg chg="mod">
          <ac:chgData name="Sharma Computer Academy" userId="08476b32c11f4418" providerId="LiveId" clId="{5033A4B1-9EF4-485E-A1A2-3808D9120454}" dt="2021-08-16T21:21:02.206" v="4014" actId="1038"/>
          <ac:spMkLst>
            <pc:docMk/>
            <pc:sldMk cId="1104379950" sldId="524"/>
            <ac:spMk id="8" creationId="{00000000-0000-0000-0000-000000000000}"/>
          </ac:spMkLst>
        </pc:spChg>
        <pc:picChg chg="mod">
          <ac:chgData name="Sharma Computer Academy" userId="08476b32c11f4418" providerId="LiveId" clId="{5033A4B1-9EF4-485E-A1A2-3808D9120454}" dt="2021-08-16T21:32:01.316" v="4025" actId="14826"/>
          <ac:picMkLst>
            <pc:docMk/>
            <pc:sldMk cId="1104379950" sldId="524"/>
            <ac:picMk id="4" creationId="{BAEF9659-1BA4-40FB-9FF1-A7BCDC7772F7}"/>
          </ac:picMkLst>
        </pc:picChg>
      </pc:sldChg>
      <pc:sldChg chg="delSp modSp mod delAnim">
        <pc:chgData name="Sharma Computer Academy" userId="08476b32c11f4418" providerId="LiveId" clId="{5033A4B1-9EF4-485E-A1A2-3808D9120454}" dt="2021-08-16T22:14:03.968" v="4578" actId="20577"/>
        <pc:sldMkLst>
          <pc:docMk/>
          <pc:sldMk cId="1686135528" sldId="525"/>
        </pc:sldMkLst>
        <pc:spChg chg="del">
          <ac:chgData name="Sharma Computer Academy" userId="08476b32c11f4418" providerId="LiveId" clId="{5033A4B1-9EF4-485E-A1A2-3808D9120454}" dt="2021-08-16T21:33:15.303" v="4036" actId="478"/>
          <ac:spMkLst>
            <pc:docMk/>
            <pc:sldMk cId="1686135528" sldId="525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4:03.968" v="4578" actId="20577"/>
          <ac:spMkLst>
            <pc:docMk/>
            <pc:sldMk cId="1686135528" sldId="525"/>
            <ac:spMk id="8" creationId="{1085D7A1-880A-4359-A196-E0B50CE8C876}"/>
          </ac:spMkLst>
        </pc:spChg>
        <pc:spChg chg="mod">
          <ac:chgData name="Sharma Computer Academy" userId="08476b32c11f4418" providerId="LiveId" clId="{5033A4B1-9EF4-485E-A1A2-3808D9120454}" dt="2021-08-16T21:32:22.375" v="4034" actId="1076"/>
          <ac:spMkLst>
            <pc:docMk/>
            <pc:sldMk cId="1686135528" sldId="525"/>
            <ac:spMk id="10" creationId="{0941718E-C169-4FFF-8A68-902B8BA23482}"/>
          </ac:spMkLst>
        </pc:spChg>
      </pc:sldChg>
      <pc:sldChg chg="modSp mod">
        <pc:chgData name="Sharma Computer Academy" userId="08476b32c11f4418" providerId="LiveId" clId="{5033A4B1-9EF4-485E-A1A2-3808D9120454}" dt="2021-08-16T21:40:36.322" v="4136" actId="2711"/>
        <pc:sldMkLst>
          <pc:docMk/>
          <pc:sldMk cId="2805233011" sldId="526"/>
        </pc:sldMkLst>
        <pc:spChg chg="mod">
          <ac:chgData name="Sharma Computer Academy" userId="08476b32c11f4418" providerId="LiveId" clId="{5033A4B1-9EF4-485E-A1A2-3808D9120454}" dt="2021-08-16T21:40:36.322" v="4136" actId="2711"/>
          <ac:spMkLst>
            <pc:docMk/>
            <pc:sldMk cId="2805233011" sldId="526"/>
            <ac:spMk id="8" creationId="{00000000-0000-0000-0000-000000000000}"/>
          </ac:spMkLst>
        </pc:spChg>
        <pc:picChg chg="mod">
          <ac:chgData name="Sharma Computer Academy" userId="08476b32c11f4418" providerId="LiveId" clId="{5033A4B1-9EF4-485E-A1A2-3808D9120454}" dt="2021-08-16T21:35:41.967" v="4050" actId="14100"/>
          <ac:picMkLst>
            <pc:docMk/>
            <pc:sldMk cId="2805233011" sldId="526"/>
            <ac:picMk id="4" creationId="{BAEF9659-1BA4-40FB-9FF1-A7BCDC7772F7}"/>
          </ac:picMkLst>
        </pc:picChg>
      </pc:sldChg>
      <pc:sldChg chg="modSp">
        <pc:chgData name="Sharma Computer Academy" userId="08476b32c11f4418" providerId="LiveId" clId="{5033A4B1-9EF4-485E-A1A2-3808D9120454}" dt="2021-08-16T22:14:00.164" v="4577" actId="20577"/>
        <pc:sldMkLst>
          <pc:docMk/>
          <pc:sldMk cId="1318343803" sldId="527"/>
        </pc:sldMkLst>
        <pc:spChg chg="mod">
          <ac:chgData name="Sharma Computer Academy" userId="08476b32c11f4418" providerId="LiveId" clId="{5033A4B1-9EF4-485E-A1A2-3808D9120454}" dt="2021-08-16T22:14:00.164" v="4577" actId="20577"/>
          <ac:spMkLst>
            <pc:docMk/>
            <pc:sldMk cId="1318343803" sldId="527"/>
            <ac:spMk id="8" creationId="{1085D7A1-880A-4359-A196-E0B50CE8C876}"/>
          </ac:spMkLst>
        </pc:spChg>
      </pc:sldChg>
      <pc:sldChg chg="modSp mod modAnim">
        <pc:chgData name="Sharma Computer Academy" userId="08476b32c11f4418" providerId="LiveId" clId="{5033A4B1-9EF4-485E-A1A2-3808D9120454}" dt="2021-08-16T21:45:28.174" v="4165" actId="20577"/>
        <pc:sldMkLst>
          <pc:docMk/>
          <pc:sldMk cId="1343188440" sldId="528"/>
        </pc:sldMkLst>
        <pc:spChg chg="mod">
          <ac:chgData name="Sharma Computer Academy" userId="08476b32c11f4418" providerId="LiveId" clId="{5033A4B1-9EF4-485E-A1A2-3808D9120454}" dt="2021-08-16T21:45:28.174" v="4165" actId="20577"/>
          <ac:spMkLst>
            <pc:docMk/>
            <pc:sldMk cId="1343188440" sldId="528"/>
            <ac:spMk id="7" creationId="{00000000-0000-0000-0000-000000000000}"/>
          </ac:spMkLst>
        </pc:spChg>
        <pc:spChg chg="mod">
          <ac:chgData name="Sharma Computer Academy" userId="08476b32c11f4418" providerId="LiveId" clId="{5033A4B1-9EF4-485E-A1A2-3808D9120454}" dt="2021-08-16T21:39:47.953" v="4131" actId="2711"/>
          <ac:spMkLst>
            <pc:docMk/>
            <pc:sldMk cId="1343188440" sldId="52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5033A4B1-9EF4-485E-A1A2-3808D9120454}" dt="2021-08-16T21:49:21.647" v="4262" actId="14100"/>
        <pc:sldMkLst>
          <pc:docMk/>
          <pc:sldMk cId="4071742542" sldId="529"/>
        </pc:sldMkLst>
        <pc:picChg chg="mod">
          <ac:chgData name="Sharma Computer Academy" userId="08476b32c11f4418" providerId="LiveId" clId="{5033A4B1-9EF4-485E-A1A2-3808D9120454}" dt="2021-08-16T21:49:21.647" v="4262" actId="14100"/>
          <ac:picMkLst>
            <pc:docMk/>
            <pc:sldMk cId="4071742542" sldId="529"/>
            <ac:picMk id="4" creationId="{BAEF9659-1BA4-40FB-9FF1-A7BCDC7772F7}"/>
          </ac:picMkLst>
        </pc:picChg>
      </pc:sldChg>
      <pc:sldChg chg="modSp add modAnim">
        <pc:chgData name="Sharma Computer Academy" userId="08476b32c11f4418" providerId="LiveId" clId="{5033A4B1-9EF4-485E-A1A2-3808D9120454}" dt="2021-08-16T21:47:58.459" v="4257" actId="113"/>
        <pc:sldMkLst>
          <pc:docMk/>
          <pc:sldMk cId="3693523939" sldId="530"/>
        </pc:sldMkLst>
        <pc:spChg chg="mod">
          <ac:chgData name="Sharma Computer Academy" userId="08476b32c11f4418" providerId="LiveId" clId="{5033A4B1-9EF4-485E-A1A2-3808D9120454}" dt="2021-08-16T21:47:58.459" v="4257" actId="113"/>
          <ac:spMkLst>
            <pc:docMk/>
            <pc:sldMk cId="3693523939" sldId="530"/>
            <ac:spMk id="7" creationId="{00000000-0000-0000-0000-000000000000}"/>
          </ac:spMkLst>
        </pc:spChg>
      </pc:sldChg>
      <pc:sldChg chg="addSp delSp modSp mod modAnim">
        <pc:chgData name="Sharma Computer Academy" userId="08476b32c11f4418" providerId="LiveId" clId="{5033A4B1-9EF4-485E-A1A2-3808D9120454}" dt="2021-08-16T21:53:27.786" v="4354"/>
        <pc:sldMkLst>
          <pc:docMk/>
          <pc:sldMk cId="1507918652" sldId="531"/>
        </pc:sldMkLst>
        <pc:spChg chg="mod">
          <ac:chgData name="Sharma Computer Academy" userId="08476b32c11f4418" providerId="LiveId" clId="{5033A4B1-9EF4-485E-A1A2-3808D9120454}" dt="2021-08-16T21:53:08.546" v="4351" actId="20577"/>
          <ac:spMkLst>
            <pc:docMk/>
            <pc:sldMk cId="1507918652" sldId="531"/>
            <ac:spMk id="7" creationId="{00000000-0000-0000-0000-000000000000}"/>
          </ac:spMkLst>
        </pc:spChg>
        <pc:spChg chg="del">
          <ac:chgData name="Sharma Computer Academy" userId="08476b32c11f4418" providerId="LiveId" clId="{5033A4B1-9EF4-485E-A1A2-3808D9120454}" dt="2021-08-16T21:49:59.655" v="4263" actId="478"/>
          <ac:spMkLst>
            <pc:docMk/>
            <pc:sldMk cId="1507918652" sldId="531"/>
            <ac:spMk id="8" creationId="{00000000-0000-0000-0000-000000000000}"/>
          </ac:spMkLst>
        </pc:spChg>
        <pc:spChg chg="add mod">
          <ac:chgData name="Sharma Computer Academy" userId="08476b32c11f4418" providerId="LiveId" clId="{5033A4B1-9EF4-485E-A1A2-3808D9120454}" dt="2021-08-16T21:50:00.999" v="4264"/>
          <ac:spMkLst>
            <pc:docMk/>
            <pc:sldMk cId="1507918652" sldId="531"/>
            <ac:spMk id="10" creationId="{33291096-9E4A-4BD1-856D-C374F11DC6D5}"/>
          </ac:spMkLst>
        </pc:spChg>
      </pc:sldChg>
      <pc:sldChg chg="delSp modSp mod delAnim">
        <pc:chgData name="Sharma Computer Academy" userId="08476b32c11f4418" providerId="LiveId" clId="{5033A4B1-9EF4-485E-A1A2-3808D9120454}" dt="2021-08-16T22:13:54.641" v="4576" actId="20577"/>
        <pc:sldMkLst>
          <pc:docMk/>
          <pc:sldMk cId="3788017542" sldId="532"/>
        </pc:sldMkLst>
        <pc:spChg chg="del">
          <ac:chgData name="Sharma Computer Academy" userId="08476b32c11f4418" providerId="LiveId" clId="{5033A4B1-9EF4-485E-A1A2-3808D9120454}" dt="2021-08-16T21:54:20.101" v="4355" actId="478"/>
          <ac:spMkLst>
            <pc:docMk/>
            <pc:sldMk cId="3788017542" sldId="532"/>
            <ac:spMk id="6" creationId="{0126FA94-B21E-4678-85C3-196F78701F19}"/>
          </ac:spMkLst>
        </pc:spChg>
        <pc:spChg chg="mod">
          <ac:chgData name="Sharma Computer Academy" userId="08476b32c11f4418" providerId="LiveId" clId="{5033A4B1-9EF4-485E-A1A2-3808D9120454}" dt="2021-08-16T22:13:54.641" v="4576" actId="20577"/>
          <ac:spMkLst>
            <pc:docMk/>
            <pc:sldMk cId="3788017542" sldId="532"/>
            <ac:spMk id="8" creationId="{1085D7A1-880A-4359-A196-E0B50CE8C876}"/>
          </ac:spMkLst>
        </pc:spChg>
      </pc:sldChg>
      <pc:sldChg chg="modSp mod">
        <pc:chgData name="Sharma Computer Academy" userId="08476b32c11f4418" providerId="LiveId" clId="{5033A4B1-9EF4-485E-A1A2-3808D9120454}" dt="2021-08-16T22:02:28.367" v="4441" actId="14100"/>
        <pc:sldMkLst>
          <pc:docMk/>
          <pc:sldMk cId="412311113" sldId="533"/>
        </pc:sldMkLst>
        <pc:picChg chg="mod">
          <ac:chgData name="Sharma Computer Academy" userId="08476b32c11f4418" providerId="LiveId" clId="{5033A4B1-9EF4-485E-A1A2-3808D9120454}" dt="2021-08-16T22:02:28.367" v="4441" actId="14100"/>
          <ac:picMkLst>
            <pc:docMk/>
            <pc:sldMk cId="412311113" sldId="533"/>
            <ac:picMk id="4" creationId="{BAEF9659-1BA4-40FB-9FF1-A7BCDC7772F7}"/>
          </ac:picMkLst>
        </pc:picChg>
      </pc:sldChg>
      <pc:sldChg chg="modSp mod">
        <pc:chgData name="Sharma Computer Academy" userId="08476b32c11f4418" providerId="LiveId" clId="{5033A4B1-9EF4-485E-A1A2-3808D9120454}" dt="2021-08-16T22:08:53.357" v="4557" actId="207"/>
        <pc:sldMkLst>
          <pc:docMk/>
          <pc:sldMk cId="1166326828" sldId="534"/>
        </pc:sldMkLst>
        <pc:spChg chg="mod">
          <ac:chgData name="Sharma Computer Academy" userId="08476b32c11f4418" providerId="LiveId" clId="{5033A4B1-9EF4-485E-A1A2-3808D9120454}" dt="2021-08-16T22:08:53.357" v="4557" actId="207"/>
          <ac:spMkLst>
            <pc:docMk/>
            <pc:sldMk cId="1166326828" sldId="534"/>
            <ac:spMk id="8" creationId="{1085D7A1-880A-4359-A196-E0B50CE8C876}"/>
          </ac:spMkLst>
        </pc:spChg>
      </pc:sldChg>
      <pc:sldChg chg="modSp add mod">
        <pc:chgData name="Sharma Computer Academy" userId="08476b32c11f4418" providerId="LiveId" clId="{5033A4B1-9EF4-485E-A1A2-3808D9120454}" dt="2021-08-16T22:13:49.925" v="4575" actId="20577"/>
        <pc:sldMkLst>
          <pc:docMk/>
          <pc:sldMk cId="3857874971" sldId="535"/>
        </pc:sldMkLst>
        <pc:spChg chg="mod">
          <ac:chgData name="Sharma Computer Academy" userId="08476b32c11f4418" providerId="LiveId" clId="{5033A4B1-9EF4-485E-A1A2-3808D9120454}" dt="2021-08-16T22:13:49.925" v="4575" actId="20577"/>
          <ac:spMkLst>
            <pc:docMk/>
            <pc:sldMk cId="3857874971" sldId="535"/>
            <ac:spMk id="8" creationId="{1085D7A1-880A-4359-A196-E0B50CE8C876}"/>
          </ac:spMkLst>
        </pc:spChg>
      </pc:sldChg>
    </pc:docChg>
  </pc:docChgLst>
  <pc:docChgLst>
    <pc:chgData name="Sharma Computer Academy" userId="08476b32c11f4418" providerId="LiveId" clId="{DFD7AA39-4861-4564-83E5-9477DE4A519F}"/>
    <pc:docChg chg="delSld">
      <pc:chgData name="Sharma Computer Academy" userId="08476b32c11f4418" providerId="LiveId" clId="{DFD7AA39-4861-4564-83E5-9477DE4A519F}" dt="2021-08-19T16:47:10.714" v="0" actId="47"/>
      <pc:docMkLst>
        <pc:docMk/>
      </pc:docMkLst>
      <pc:sldChg chg="del">
        <pc:chgData name="Sharma Computer Academy" userId="08476b32c11f4418" providerId="LiveId" clId="{DFD7AA39-4861-4564-83E5-9477DE4A519F}" dt="2021-08-19T16:47:10.714" v="0" actId="47"/>
        <pc:sldMkLst>
          <pc:docMk/>
          <pc:sldMk cId="1166326828" sldId="534"/>
        </pc:sldMkLst>
      </pc:sldChg>
      <pc:sldChg chg="del">
        <pc:chgData name="Sharma Computer Academy" userId="08476b32c11f4418" providerId="LiveId" clId="{DFD7AA39-4861-4564-83E5-9477DE4A519F}" dt="2021-08-19T16:47:10.714" v="0" actId="47"/>
        <pc:sldMkLst>
          <pc:docMk/>
          <pc:sldMk cId="3857874971" sldId="535"/>
        </pc:sldMkLst>
      </pc:sldChg>
    </pc:docChg>
  </pc:docChgLst>
  <pc:docChgLst>
    <pc:chgData name="Sharma Computer Academy" userId="08476b32c11f4418" providerId="LiveId" clId="{000C828A-0D46-4899-9353-DC73D3972133}"/>
    <pc:docChg chg="delSld">
      <pc:chgData name="Sharma Computer Academy" userId="08476b32c11f4418" providerId="LiveId" clId="{000C828A-0D46-4899-9353-DC73D3972133}" dt="2022-04-15T18:16:46.190" v="0" actId="47"/>
      <pc:docMkLst>
        <pc:docMk/>
      </pc:docMkLst>
      <pc:sldChg chg="del">
        <pc:chgData name="Sharma Computer Academy" userId="08476b32c11f4418" providerId="LiveId" clId="{000C828A-0D46-4899-9353-DC73D3972133}" dt="2022-04-15T18:16:46.190" v="0" actId="47"/>
        <pc:sldMkLst>
          <pc:docMk/>
          <pc:sldMk cId="3788017542" sldId="5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4/15/2022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Building First react app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Lecture-3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6733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Final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152400" y="1436074"/>
            <a:ext cx="8777318" cy="49212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&lt;!DOCTYPE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html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&lt;html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lang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en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"&gt;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&lt;head&gt;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  &lt;title&gt;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Using React With CDN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&lt;/title&gt;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   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="https://unpkg.com/react@17/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/react.development.js"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	&lt;script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crossorigin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="https://unpkg.com/react-dom@17/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umd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/react-dom.development.js"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	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&lt;/head&gt;</a:t>
            </a:r>
          </a:p>
          <a:p>
            <a:endParaRPr lang="en-US" sz="12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&lt;body&gt;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&lt;div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="root"&gt;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200" b="1" dirty="0">
                <a:latin typeface="Consolas" pitchFamily="49" charset="0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sz="1200" b="1" dirty="0">
                <a:latin typeface="Consolas" pitchFamily="49" charset="0"/>
              </a:rPr>
              <a:t>);        </a:t>
            </a:r>
          </a:p>
          <a:p>
            <a:r>
              <a:rPr lang="en-US" sz="1200" b="1" dirty="0">
                <a:latin typeface="Consolas" pitchFamily="49" charset="0"/>
              </a:rPr>
              <a:t> 	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200" b="1" dirty="0">
                <a:latin typeface="Consolas" pitchFamily="49" charset="0"/>
              </a:rPr>
              <a:t>	}</a:t>
            </a:r>
          </a:p>
          <a:p>
            <a:r>
              <a:rPr lang="en-US" sz="1200" b="1" dirty="0">
                <a:latin typeface="Consolas" pitchFamily="49" charset="0"/>
              </a:rPr>
              <a:t>	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200" b="1" dirty="0" err="1"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</a:rPr>
              <a:t>	</a:t>
            </a:r>
            <a:r>
              <a:rPr lang="en-US" sz="1200" b="1" dirty="0" err="1"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latin typeface="Consolas" pitchFamily="49" charset="0"/>
              </a:rPr>
              <a:t>(</a:t>
            </a:r>
          </a:p>
          <a:p>
            <a:r>
              <a:rPr lang="en-US" sz="1200" b="1" dirty="0">
                <a:latin typeface="Consolas" pitchFamily="49" charset="0"/>
              </a:rPr>
              <a:t>		</a:t>
            </a:r>
            <a:r>
              <a:rPr lang="en-US" sz="1200" b="1" dirty="0" err="1">
                <a:latin typeface="Consolas" pitchFamily="49" charset="0"/>
              </a:rPr>
              <a:t>React.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200" b="1" dirty="0"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200" b="1" dirty="0">
                <a:latin typeface="Consolas" pitchFamily="49" charset="0"/>
              </a:rPr>
              <a:t>), 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	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2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	</a:t>
            </a:r>
            <a:r>
              <a:rPr lang="en-US" sz="1200" b="1" dirty="0">
                <a:latin typeface="Consolas" pitchFamily="49" charset="0"/>
              </a:rPr>
              <a:t>);      </a:t>
            </a:r>
          </a:p>
          <a:p>
            <a:r>
              <a:rPr lang="en-US" sz="1200" b="1" dirty="0">
                <a:solidFill>
                  <a:srgbClr val="FF0066"/>
                </a:solidFill>
                <a:latin typeface="Consolas" pitchFamily="49" charset="0"/>
              </a:rPr>
              <a:t>    &lt;/script&gt;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&lt;/body&gt;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57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Till now </a:t>
            </a:r>
            <a:r>
              <a:rPr lang="en-US" sz="2400" dirty="0">
                <a:latin typeface="Corbel" pitchFamily="34" charset="0"/>
              </a:rPr>
              <a:t>we have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returned</a:t>
            </a:r>
            <a:r>
              <a:rPr lang="en-US" sz="2400" dirty="0">
                <a:latin typeface="Corbel" pitchFamily="34" charset="0"/>
              </a:rPr>
              <a:t> only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element </a:t>
            </a:r>
            <a:r>
              <a:rPr lang="en-US" sz="2400" dirty="0">
                <a:latin typeface="Corbel" pitchFamily="34" charset="0"/>
              </a:rPr>
              <a:t>, but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real world app </a:t>
            </a:r>
            <a:r>
              <a:rPr lang="en-US" sz="2400" dirty="0">
                <a:latin typeface="Corbel" pitchFamily="34" charset="0"/>
              </a:rPr>
              <a:t>we need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multiple elements</a:t>
            </a:r>
            <a:r>
              <a:rPr lang="en-US" sz="2400" dirty="0">
                <a:latin typeface="Corbel" pitchFamily="34" charset="0"/>
              </a:rPr>
              <a:t> from our function.</a:t>
            </a: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along with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heading</a:t>
            </a:r>
            <a:r>
              <a:rPr lang="en-US" sz="2400" dirty="0">
                <a:latin typeface="Corbel" pitchFamily="34" charset="0"/>
              </a:rPr>
              <a:t> we might also need to return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</a:t>
            </a:r>
            <a:r>
              <a:rPr lang="en-US" sz="2400" dirty="0">
                <a:latin typeface="Corbel" pitchFamily="34" charset="0"/>
              </a:rPr>
              <a:t> containing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some text 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7174"/>
            <a:ext cx="8777318" cy="4797425"/>
          </a:xfrm>
        </p:spPr>
      </p:pic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Next App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Before understanding </a:t>
            </a:r>
            <a:r>
              <a:rPr lang="en-US" sz="2400" dirty="0">
                <a:latin typeface="Corbel" pitchFamily="34" charset="0"/>
              </a:rPr>
              <a:t>, how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achieve</a:t>
            </a:r>
            <a:r>
              <a:rPr lang="en-US" sz="2400" dirty="0">
                <a:latin typeface="Corbel" pitchFamily="34" charset="0"/>
              </a:rPr>
              <a:t> this , we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understand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very important rule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marL="457200" indent="-457200"/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rule is that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can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return just one React element</a:t>
            </a:r>
            <a:r>
              <a:rPr lang="en-US" sz="2400" dirty="0">
                <a:latin typeface="Corbel" pitchFamily="34" charset="0"/>
              </a:rPr>
              <a:t> and if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multiple elements </a:t>
            </a:r>
            <a:r>
              <a:rPr lang="en-US" sz="2400" dirty="0">
                <a:latin typeface="Corbel" pitchFamily="34" charset="0"/>
              </a:rPr>
              <a:t>have to be returned then they must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tied up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parent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means that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US" sz="2400" dirty="0">
                <a:latin typeface="Corbel" pitchFamily="34" charset="0"/>
              </a:rPr>
              <a:t> return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heading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individual elements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Rather</a:t>
            </a:r>
            <a:r>
              <a:rPr lang="en-US" sz="2400" dirty="0">
                <a:latin typeface="Corbel" pitchFamily="34" charset="0"/>
              </a:rPr>
              <a:t> 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add them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element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something else </a:t>
            </a:r>
            <a:r>
              <a:rPr lang="en-US" sz="2400" dirty="0">
                <a:latin typeface="Corbel" pitchFamily="34" charset="0"/>
              </a:rPr>
              <a:t>and then return 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will be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dirty="0">
                <a:latin typeface="Corbel" pitchFamily="34" charset="0"/>
              </a:rPr>
              <a:t>element with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desired text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dirty="0">
                <a:latin typeface="Corbel" pitchFamily="34" charset="0"/>
              </a:rPr>
              <a:t> with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desired text.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dirty="0">
                <a:latin typeface="Corbel" pitchFamily="34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 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dirty="0">
                <a:latin typeface="Corbel" pitchFamily="34" charset="0"/>
              </a:rPr>
              <a:t> elements as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children</a:t>
            </a:r>
            <a:r>
              <a:rPr lang="en-US" dirty="0">
                <a:latin typeface="Corbel" pitchFamily="34" charset="0"/>
              </a:rPr>
              <a:t> to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dirty="0">
                <a:latin typeface="Corbel" pitchFamily="34" charset="0"/>
              </a:rPr>
              <a:t>These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child elements </a:t>
            </a:r>
            <a:r>
              <a:rPr lang="en-US" dirty="0">
                <a:latin typeface="Corbel" pitchFamily="34" charset="0"/>
              </a:rPr>
              <a:t>can be passed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comma separated values </a:t>
            </a:r>
            <a:r>
              <a:rPr lang="en-US" dirty="0">
                <a:latin typeface="Corbel" pitchFamily="34" charset="0"/>
              </a:rPr>
              <a:t>or as an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array </a:t>
            </a:r>
            <a:endParaRPr lang="en-US" dirty="0">
              <a:latin typeface="Corbel" pitchFamily="34" charset="0"/>
            </a:endParaRP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dirty="0">
                <a:latin typeface="Corbel" pitchFamily="34" charset="0"/>
              </a:rPr>
              <a:t> return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</a:t>
            </a: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731520" lvl="1" indent="-457200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Creating Siblings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1524000"/>
            <a:ext cx="8777318" cy="4908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“What is React ?"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</a:rPr>
              <a:t>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myPara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</a:p>
          <a:p>
            <a:r>
              <a:rPr lang="en-US" sz="1400" b="1" dirty="0">
                <a:latin typeface="Consolas" pitchFamily="49" charset="0"/>
              </a:rPr>
              <a:t>                			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"p"</a:t>
            </a:r>
            <a:r>
              <a:rPr lang="en-US" sz="1400" b="1" dirty="0">
                <a:latin typeface="Consolas" pitchFamily="49" charset="0"/>
              </a:rPr>
              <a:t>,</a:t>
            </a:r>
          </a:p>
          <a:p>
            <a:r>
              <a:rPr lang="en-US" sz="1400" b="1" dirty="0">
                <a:latin typeface="Consolas" pitchFamily="49" charset="0"/>
              </a:rPr>
              <a:t>                			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sz="1400" b="1" dirty="0">
                <a:latin typeface="Consolas" pitchFamily="49" charset="0"/>
              </a:rPr>
              <a:t>,</a:t>
            </a:r>
          </a:p>
          <a:p>
            <a:r>
              <a:rPr lang="en-US" sz="1400" b="1" dirty="0">
                <a:latin typeface="Consolas" pitchFamily="49" charset="0"/>
              </a:rPr>
              <a:t>                			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"React is a component based JS library"</a:t>
            </a:r>
          </a:p>
          <a:p>
            <a:r>
              <a:rPr lang="en-US" sz="1400" b="1" dirty="0">
                <a:latin typeface="Consolas" pitchFamily="49" charset="0"/>
              </a:rPr>
              <a:t>            			);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				“div"</a:t>
            </a:r>
            <a:r>
              <a:rPr lang="en-US" sz="1400" b="1" dirty="0"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itchFamily="49" charset="0"/>
              </a:rPr>
              <a:t>				null</a:t>
            </a:r>
            <a:r>
              <a:rPr lang="en-US" sz="1400" b="1" dirty="0"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				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myHeading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myPara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                 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</a:rPr>
              <a:t>                 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;        </a:t>
            </a:r>
          </a:p>
          <a:p>
            <a:r>
              <a:rPr lang="en-US" sz="1400" b="1" dirty="0">
                <a:latin typeface="Consolas" pitchFamily="49" charset="0"/>
              </a:rPr>
              <a:t>		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 err="1"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 err="1"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latin typeface="Consolas" pitchFamily="49" charset="0"/>
              </a:rPr>
              <a:t>(</a:t>
            </a:r>
          </a:p>
          <a:p>
            <a:r>
              <a:rPr lang="en-US" sz="1400" b="1" dirty="0">
                <a:latin typeface="Consolas" pitchFamily="49" charset="0"/>
              </a:rPr>
              <a:t>   	      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latin typeface="Consolas" pitchFamily="49" charset="0"/>
              </a:rPr>
              <a:t>), 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4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400" b="1" dirty="0">
                <a:latin typeface="Consolas" pitchFamily="49" charset="0"/>
              </a:rPr>
              <a:t>);      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314227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Code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126FA94-B21E-4678-85C3-196F78701F19}"/>
              </a:ext>
            </a:extLst>
          </p:cNvPr>
          <p:cNvSpPr/>
          <p:nvPr/>
        </p:nvSpPr>
        <p:spPr>
          <a:xfrm>
            <a:off x="6172200" y="5029200"/>
            <a:ext cx="2438400" cy="1143000"/>
          </a:xfrm>
          <a:prstGeom prst="wedgeRectCallout">
            <a:avLst>
              <a:gd name="adj1" fmla="val -103812"/>
              <a:gd name="adj2" fmla="val -123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can pass them as an array as follows:</a:t>
            </a:r>
          </a:p>
          <a:p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myHeading,myPara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78074"/>
            <a:ext cx="8777318" cy="4922726"/>
          </a:xfrm>
        </p:spPr>
      </p:pic>
      <p:sp>
        <p:nvSpPr>
          <p:cNvPr id="8" name="TextBox 7"/>
          <p:cNvSpPr txBox="1"/>
          <p:nvPr/>
        </p:nvSpPr>
        <p:spPr>
          <a:xfrm>
            <a:off x="29136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1524000"/>
            <a:ext cx="8777318" cy="4908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               "div"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null,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"React is Love!!!"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                   "p"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null,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"React is a component based JS library"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        );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return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400" b="1" dirty="0">
                <a:latin typeface="Consolas" pitchFamily="49" charset="0"/>
              </a:rPr>
              <a:t>	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 err="1"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 err="1"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latin typeface="Consolas" pitchFamily="49" charset="0"/>
              </a:rPr>
              <a:t>(</a:t>
            </a:r>
          </a:p>
          <a:p>
            <a:r>
              <a:rPr lang="en-US" sz="1400" b="1" dirty="0">
                <a:latin typeface="Consolas" pitchFamily="49" charset="0"/>
              </a:rPr>
              <a:t>   	      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latin typeface="Consolas" pitchFamily="49" charset="0"/>
              </a:rPr>
              <a:t>), 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4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400" b="1" dirty="0">
                <a:latin typeface="Consolas" pitchFamily="49" charset="0"/>
              </a:rPr>
              <a:t>);      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3276600" y="531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839199" cy="4922726"/>
          </a:xfrm>
        </p:spPr>
      </p:pic>
      <p:sp>
        <p:nvSpPr>
          <p:cNvPr id="8" name="TextBox 7"/>
          <p:cNvSpPr txBox="1"/>
          <p:nvPr/>
        </p:nvSpPr>
        <p:spPr>
          <a:xfrm>
            <a:off x="29136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Previous Code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Function Based React Element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Siblings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Components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83341" y="1524000"/>
            <a:ext cx="8777318" cy="49082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               “h1"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null,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“The most popular heart emoji"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(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                   “span"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null,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   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</a:t>
            </a:r>
            <a:r>
              <a:rPr lang="en-IN" dirty="0"/>
              <a:t>❤️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        );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return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1400" b="1" dirty="0">
                <a:latin typeface="Consolas" pitchFamily="49" charset="0"/>
              </a:rPr>
              <a:t>	}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 err="1"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latin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 err="1"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latin typeface="Consolas" pitchFamily="49" charset="0"/>
              </a:rPr>
              <a:t>(</a:t>
            </a:r>
          </a:p>
          <a:p>
            <a:r>
              <a:rPr lang="en-US" sz="1400" b="1" dirty="0">
                <a:latin typeface="Consolas" pitchFamily="49" charset="0"/>
              </a:rPr>
              <a:t>   	       </a:t>
            </a:r>
            <a:r>
              <a:rPr lang="en-US" sz="1400" b="1" dirty="0" err="1">
                <a:latin typeface="Consolas" pitchFamily="49" charset="0"/>
              </a:rPr>
              <a:t>React.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1400" b="1" dirty="0"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1400" b="1" dirty="0">
                <a:latin typeface="Consolas" pitchFamily="49" charset="0"/>
              </a:rPr>
              <a:t>), 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 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endParaRPr lang="en-US" sz="1400" b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	      </a:t>
            </a:r>
            <a:r>
              <a:rPr lang="en-US" sz="1400" b="1" dirty="0">
                <a:latin typeface="Consolas" pitchFamily="49" charset="0"/>
              </a:rPr>
              <a:t>);      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3276600" y="53186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>
                <a:latin typeface="Corbel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nest children </a:t>
            </a:r>
            <a:r>
              <a:rPr lang="en-US" sz="2400" dirty="0">
                <a:latin typeface="Corbel" pitchFamily="34" charset="0"/>
              </a:rPr>
              <a:t>as much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want.</a:t>
            </a: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because </a:t>
            </a:r>
            <a:r>
              <a:rPr lang="en-US" sz="2400" dirty="0">
                <a:latin typeface="Corbel" pitchFamily="34" charset="0"/>
              </a:rPr>
              <a:t>, 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real app</a:t>
            </a:r>
            <a:r>
              <a:rPr lang="en-US" sz="2400" dirty="0">
                <a:latin typeface="Corbel" pitchFamily="34" charset="0"/>
              </a:rPr>
              <a:t>, we're going to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more than </a:t>
            </a:r>
            <a:r>
              <a:rPr lang="en-US" sz="2400" dirty="0">
                <a:latin typeface="Corbel" pitchFamily="34" charset="0"/>
              </a:rPr>
              <a:t>just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element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Elements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We're</a:t>
            </a:r>
            <a:r>
              <a:rPr lang="en-US" sz="2400" dirty="0">
                <a:latin typeface="Corbel" pitchFamily="34" charset="0"/>
              </a:rPr>
              <a:t> going to have a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big nested tree of elements </a:t>
            </a:r>
            <a:r>
              <a:rPr lang="en-US" sz="2400" dirty="0">
                <a:latin typeface="Corbel" pitchFamily="34" charset="0"/>
              </a:rPr>
              <a:t>inside of other elements, just like we do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normal HTML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Suppose</a:t>
            </a:r>
            <a:r>
              <a:rPr lang="en-US" sz="2400" dirty="0">
                <a:latin typeface="Corbel" pitchFamily="34" charset="0"/>
              </a:rPr>
              <a:t> we want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Contact List </a:t>
            </a:r>
            <a:r>
              <a:rPr lang="en-US" sz="2400" dirty="0">
                <a:latin typeface="Corbel" pitchFamily="34" charset="0"/>
              </a:rPr>
              <a:t>as shown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next slide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Elements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47800"/>
            <a:ext cx="8839200" cy="4953000"/>
          </a:xfrm>
        </p:spPr>
      </p:pic>
      <p:sp>
        <p:nvSpPr>
          <p:cNvPr id="8" name="TextBox 7"/>
          <p:cNvSpPr txBox="1"/>
          <p:nvPr/>
        </p:nvSpPr>
        <p:spPr>
          <a:xfrm>
            <a:off x="22278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Our Next App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4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solution </a:t>
            </a:r>
            <a:r>
              <a:rPr lang="en-US" sz="2400" dirty="0">
                <a:latin typeface="Corbel" pitchFamily="34" charset="0"/>
              </a:rPr>
              <a:t>will be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dirty="0">
                <a:latin typeface="Corbel" pitchFamily="34" charset="0"/>
              </a:rPr>
              <a:t>element with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desired text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&lt;ul&gt;</a:t>
            </a:r>
            <a:r>
              <a:rPr lang="en-US" dirty="0">
                <a:latin typeface="Corbel" pitchFamily="34" charset="0"/>
              </a:rPr>
              <a:t> element.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dirty="0">
                <a:latin typeface="Corbel" pitchFamily="34" charset="0"/>
              </a:rPr>
              <a:t>three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&lt;li&gt; </a:t>
            </a:r>
            <a:r>
              <a:rPr lang="en-US" dirty="0">
                <a:latin typeface="Corbel" pitchFamily="34" charset="0"/>
              </a:rPr>
              <a:t>elements with the desired text 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dirty="0">
                <a:latin typeface="Corbel" pitchFamily="34" charset="0"/>
              </a:rPr>
              <a:t> them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comma separated values </a:t>
            </a:r>
            <a:r>
              <a:rPr lang="en-US" dirty="0">
                <a:latin typeface="Corbel" pitchFamily="34" charset="0"/>
              </a:rPr>
              <a:t>to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&lt;ul&gt; </a:t>
            </a:r>
            <a:r>
              <a:rPr lang="en-US" dirty="0">
                <a:latin typeface="Corbel" pitchFamily="34" charset="0"/>
              </a:rPr>
              <a:t>element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Now create </a:t>
            </a:r>
            <a:r>
              <a:rPr lang="en-US" dirty="0">
                <a:latin typeface="Corbel" pitchFamily="34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 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&lt;ul&gt;</a:t>
            </a:r>
            <a:r>
              <a:rPr lang="en-US" dirty="0">
                <a:latin typeface="Corbel" pitchFamily="34" charset="0"/>
              </a:rPr>
              <a:t> elements as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children</a:t>
            </a:r>
            <a:r>
              <a:rPr lang="en-US" dirty="0">
                <a:latin typeface="Corbel" pitchFamily="34" charset="0"/>
              </a:rPr>
              <a:t> to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</a:t>
            </a:r>
          </a:p>
          <a:p>
            <a:pPr marL="731520" lvl="1" indent="-457200"/>
            <a:endParaRPr lang="en-US" dirty="0"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dirty="0">
                <a:latin typeface="Corbel" pitchFamily="34" charset="0"/>
              </a:rPr>
              <a:t> return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dirty="0">
                <a:latin typeface="Corbel" pitchFamily="34" charset="0"/>
              </a:rPr>
              <a:t>element</a:t>
            </a: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731520" lvl="1" indent="-457200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291096-9E4A-4BD1-856D-C374F11DC6D5}"/>
              </a:ext>
            </a:extLst>
          </p:cNvPr>
          <p:cNvSpPr txBox="1"/>
          <p:nvPr/>
        </p:nvSpPr>
        <p:spPr>
          <a:xfrm>
            <a:off x="13716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Nested Elements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F9659-1BA4-40FB-9FF1-A7BCDC7772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78074"/>
            <a:ext cx="8991600" cy="4922726"/>
          </a:xfrm>
        </p:spPr>
      </p:pic>
      <p:sp>
        <p:nvSpPr>
          <p:cNvPr id="8" name="TextBox 7"/>
          <p:cNvSpPr txBox="1"/>
          <p:nvPr/>
        </p:nvSpPr>
        <p:spPr>
          <a:xfrm>
            <a:off x="291367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Although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previous code </a:t>
            </a:r>
            <a:r>
              <a:rPr lang="en-US" sz="2400" dirty="0">
                <a:latin typeface="Corbel" pitchFamily="34" charset="0"/>
              </a:rPr>
              <a:t>worked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fine</a:t>
            </a:r>
            <a:r>
              <a:rPr lang="en-US" sz="2400" dirty="0">
                <a:latin typeface="Corbel" pitchFamily="34" charset="0"/>
              </a:rPr>
              <a:t> , but it would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better</a:t>
            </a:r>
            <a:r>
              <a:rPr lang="en-US" sz="2400" dirty="0">
                <a:latin typeface="Corbel" pitchFamily="34" charset="0"/>
              </a:rPr>
              <a:t> if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consolidate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process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creating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returning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element.</a:t>
            </a:r>
          </a:p>
          <a:p>
            <a:pPr marL="457200" indent="-45720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So, it would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better </a:t>
            </a:r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Heading element</a:t>
            </a:r>
          </a:p>
          <a:p>
            <a:pPr marL="457200" indent="-457200"/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Our Previous Code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To implement this we need to do the following:</a:t>
            </a:r>
          </a:p>
          <a:p>
            <a:pPr marL="457200" indent="-457200"/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Define </a:t>
            </a:r>
            <a:r>
              <a:rPr lang="en-US" dirty="0">
                <a:latin typeface="Corbel" pitchFamily="34" charset="0"/>
              </a:rPr>
              <a:t>a function which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creates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returns </a:t>
            </a:r>
            <a:r>
              <a:rPr lang="en-US" dirty="0">
                <a:latin typeface="Corbel" pitchFamily="34" charset="0"/>
              </a:rPr>
              <a:t>our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heading element.</a:t>
            </a:r>
          </a:p>
          <a:p>
            <a:pPr marL="457200" indent="-457200"/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Change</a:t>
            </a:r>
            <a:r>
              <a:rPr lang="en-US" dirty="0">
                <a:latin typeface="Corbel" pitchFamily="34" charset="0"/>
              </a:rPr>
              <a:t> the code in the calling </a:t>
            </a:r>
            <a:r>
              <a:rPr lang="en-US" b="1" dirty="0">
                <a:solidFill>
                  <a:srgbClr val="CC0066"/>
                </a:solidFill>
                <a:latin typeface="Corbel" pitchFamily="34" charset="0"/>
              </a:rPr>
              <a:t>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-2448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Our Previous Code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first step </a:t>
            </a:r>
            <a:r>
              <a:rPr lang="en-US" sz="2400" dirty="0">
                <a:latin typeface="Corbel" pitchFamily="34" charset="0"/>
              </a:rPr>
              <a:t>we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define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function </a:t>
            </a:r>
            <a:r>
              <a:rPr lang="en-US" sz="2400" dirty="0">
                <a:latin typeface="Corbel" pitchFamily="34" charset="0"/>
              </a:rPr>
              <a:t>called  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MyApp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which will contain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heading element.</a:t>
            </a:r>
          </a:p>
          <a:p>
            <a:pPr marL="457200" indent="-457200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Notice that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</a:t>
            </a:r>
            <a:r>
              <a:rPr lang="en-US" sz="2400" dirty="0">
                <a:latin typeface="Corbel" pitchFamily="34" charset="0"/>
              </a:rPr>
              <a:t> it 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general recommendation </a:t>
            </a:r>
            <a:r>
              <a:rPr lang="en-US" sz="2400" dirty="0">
                <a:latin typeface="Corbel" pitchFamily="34" charset="0"/>
              </a:rPr>
              <a:t>to start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function names </a:t>
            </a:r>
            <a:r>
              <a:rPr lang="en-US" sz="2400" dirty="0">
                <a:latin typeface="Corbel" pitchFamily="34" charset="0"/>
              </a:rPr>
              <a:t>returning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react element/component </a:t>
            </a:r>
            <a:r>
              <a:rPr lang="en-US" sz="2400" dirty="0">
                <a:latin typeface="Corbel" pitchFamily="34" charset="0"/>
              </a:rPr>
              <a:t>with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upper case </a:t>
            </a:r>
            <a:r>
              <a:rPr lang="en-US" sz="2400" dirty="0">
                <a:latin typeface="Corbel" pitchFamily="34" charset="0"/>
              </a:rPr>
              <a:t>character </a:t>
            </a:r>
            <a:endParaRPr lang="en-US" sz="2000" dirty="0">
              <a:latin typeface="Consolas" panose="020B0609020204030204" pitchFamily="49" charset="0"/>
            </a:endParaRPr>
          </a:p>
          <a:p>
            <a:pPr marL="731520" lvl="1" indent="-457200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4478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Defining The Function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52400" y="1492598"/>
            <a:ext cx="8777318" cy="30794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function 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MyApp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latin typeface="Consolas" pitchFamily="49" charset="0"/>
              </a:rPr>
              <a:t>React.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"h1"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</a:rPr>
              <a:t>null</a:t>
            </a:r>
            <a:r>
              <a:rPr lang="en-US" b="1" dirty="0">
                <a:latin typeface="Consolas" pitchFamily="49" charset="0"/>
              </a:rPr>
              <a:t>,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"React Rocks!!"</a:t>
            </a:r>
            <a:r>
              <a:rPr lang="en-US" b="1" dirty="0">
                <a:latin typeface="Consolas" pitchFamily="49" charset="0"/>
              </a:rPr>
              <a:t>);        </a:t>
            </a:r>
          </a:p>
          <a:p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myElement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718E-C169-4FFF-8A68-902B8BA23482}"/>
              </a:ext>
            </a:extLst>
          </p:cNvPr>
          <p:cNvSpPr txBox="1"/>
          <p:nvPr/>
        </p:nvSpPr>
        <p:spPr>
          <a:xfrm>
            <a:off x="14478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Defining The Function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second step </a:t>
            </a:r>
            <a:r>
              <a:rPr lang="en-US" sz="2400" dirty="0">
                <a:latin typeface="Corbel" pitchFamily="34" charset="0"/>
              </a:rPr>
              <a:t>we will make a small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 </a:t>
            </a:r>
            <a:r>
              <a:rPr lang="en-US" sz="2400" dirty="0">
                <a:latin typeface="Corbel" pitchFamily="34" charset="0"/>
              </a:rPr>
              <a:t>in the calling script 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is to pass just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one argument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createElement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and that will be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 </a:t>
            </a:r>
            <a:r>
              <a:rPr lang="en-US" sz="2400" dirty="0">
                <a:latin typeface="Corbel" pitchFamily="34" charset="0"/>
              </a:rPr>
              <a:t>of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newly created function </a:t>
            </a:r>
            <a:r>
              <a:rPr lang="en-US" sz="2400" dirty="0">
                <a:latin typeface="Corbel" pitchFamily="34" charset="0"/>
              </a:rPr>
              <a:t>i.e.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MyApp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</a:t>
            </a:r>
            <a:endParaRPr lang="en-US" sz="19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969CB-3D76-4B25-8C0B-8C0D5D9A8ECF}"/>
              </a:ext>
            </a:extLst>
          </p:cNvPr>
          <p:cNvSpPr txBox="1"/>
          <p:nvPr/>
        </p:nvSpPr>
        <p:spPr>
          <a:xfrm>
            <a:off x="12192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Changing Code In render()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76122" y="1524000"/>
            <a:ext cx="8643998" cy="4143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element </a:t>
            </a:r>
            <a:r>
              <a:rPr lang="en-US" sz="2200" b="1" dirty="0">
                <a:latin typeface="Consolas" pitchFamily="49" charset="0"/>
              </a:rPr>
              <a:t>= </a:t>
            </a:r>
            <a:r>
              <a:rPr lang="en-US" sz="2200" b="1" dirty="0" err="1">
                <a:latin typeface="Consolas" pitchFamily="49" charset="0"/>
              </a:rPr>
              <a:t>React.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let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</a:rPr>
              <a:t>= </a:t>
            </a:r>
            <a:r>
              <a:rPr lang="en-US" sz="2200" b="1" dirty="0" err="1">
                <a:latin typeface="Consolas" pitchFamily="49" charset="0"/>
              </a:rPr>
              <a:t>document.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ReactDOM.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element</a:t>
            </a:r>
            <a:r>
              <a:rPr lang="en-US" sz="2200" b="1" dirty="0"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latin typeface="Consolas" pitchFamily="49" charset="0"/>
              </a:rPr>
              <a:t>);        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2FE01-04BE-4401-9B2F-8D6546CF2503}"/>
              </a:ext>
            </a:extLst>
          </p:cNvPr>
          <p:cNvSpPr txBox="1"/>
          <p:nvPr/>
        </p:nvSpPr>
        <p:spPr>
          <a:xfrm>
            <a:off x="121920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Changing Code In render()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85D7A1-880A-4359-A196-E0B50CE8C876}"/>
              </a:ext>
            </a:extLst>
          </p:cNvPr>
          <p:cNvSpPr/>
          <p:nvPr/>
        </p:nvSpPr>
        <p:spPr>
          <a:xfrm>
            <a:off x="176122" y="1524000"/>
            <a:ext cx="8643998" cy="4143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&lt;script&gt;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document.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2200" b="1" dirty="0">
                <a:latin typeface="Consolas" pitchFamily="49" charset="0"/>
              </a:rPr>
              <a:t>);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ReactDOM.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2200" b="1" dirty="0">
                <a:latin typeface="Consolas" pitchFamily="49" charset="0"/>
              </a:rPr>
              <a:t>(</a:t>
            </a:r>
          </a:p>
          <a:p>
            <a:r>
              <a:rPr lang="en-US" sz="2200" b="1" dirty="0">
                <a:latin typeface="Consolas" pitchFamily="49" charset="0"/>
              </a:rPr>
              <a:t>	</a:t>
            </a:r>
            <a:r>
              <a:rPr lang="en-US" sz="2200" b="1" dirty="0" err="1">
                <a:latin typeface="Consolas" pitchFamily="49" charset="0"/>
              </a:rPr>
              <a:t>React.</a:t>
            </a:r>
            <a:r>
              <a:rPr lang="en-US" sz="2200" b="1" dirty="0" err="1">
                <a:solidFill>
                  <a:srgbClr val="FFC000"/>
                </a:solidFill>
                <a:latin typeface="Consolas" pitchFamily="49" charset="0"/>
              </a:rPr>
              <a:t>createElement</a:t>
            </a:r>
            <a:r>
              <a:rPr lang="en-US" sz="2200" b="1" dirty="0"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latin typeface="Consolas" pitchFamily="49" charset="0"/>
              </a:rPr>
              <a:t>MyApp</a:t>
            </a:r>
            <a:r>
              <a:rPr lang="en-US" sz="2200" b="1" dirty="0">
                <a:latin typeface="Consolas" pitchFamily="49" charset="0"/>
              </a:rPr>
              <a:t>), </a:t>
            </a:r>
          </a:p>
          <a:p>
            <a:r>
              <a:rPr lang="en-US" sz="2200" b="1" dirty="0">
                <a:solidFill>
                  <a:srgbClr val="00B0F0"/>
                </a:solidFill>
                <a:latin typeface="Consolas" pitchFamily="49" charset="0"/>
              </a:rPr>
              <a:t>	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</a:rPr>
              <a:t>mydiv</a:t>
            </a:r>
            <a:r>
              <a:rPr lang="en-US" sz="2200" b="1" dirty="0">
                <a:latin typeface="Consolas" pitchFamily="49" charset="0"/>
              </a:rPr>
              <a:t>);        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solidFill>
                  <a:srgbClr val="FF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2FE01-04BE-4401-9B2F-8D6546CF2503}"/>
              </a:ext>
            </a:extLst>
          </p:cNvPr>
          <p:cNvSpPr txBox="1"/>
          <p:nvPr/>
        </p:nvSpPr>
        <p:spPr>
          <a:xfrm>
            <a:off x="2913670" y="-7620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Shorter Version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8031</TotalTime>
  <Words>1266</Words>
  <Application>Microsoft Office PowerPoint</Application>
  <PresentationFormat>On-screen Show (4:3)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580</cp:revision>
  <dcterms:created xsi:type="dcterms:W3CDTF">2016-02-04T12:02:26Z</dcterms:created>
  <dcterms:modified xsi:type="dcterms:W3CDTF">2022-04-15T18:17:01Z</dcterms:modified>
</cp:coreProperties>
</file>