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sldIdLst>
    <p:sldId id="530" r:id="rId2"/>
    <p:sldId id="531" r:id="rId3"/>
    <p:sldId id="536" r:id="rId4"/>
    <p:sldId id="532" r:id="rId5"/>
    <p:sldId id="546" r:id="rId6"/>
    <p:sldId id="537" r:id="rId7"/>
    <p:sldId id="547" r:id="rId8"/>
    <p:sldId id="539" r:id="rId9"/>
    <p:sldId id="540" r:id="rId10"/>
    <p:sldId id="541" r:id="rId11"/>
    <p:sldId id="542" r:id="rId12"/>
    <p:sldId id="543" r:id="rId13"/>
    <p:sldId id="551" r:id="rId14"/>
    <p:sldId id="538" r:id="rId15"/>
    <p:sldId id="548" r:id="rId16"/>
    <p:sldId id="545" r:id="rId17"/>
    <p:sldId id="5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Alapati" userId="677d7762-9684-4613-b646-157b895c782c" providerId="ADAL" clId="{C831F934-2D95-4768-B0EF-A4E8CE337613}"/>
    <pc:docChg chg="modSld">
      <pc:chgData name="Pavan Alapati" userId="677d7762-9684-4613-b646-157b895c782c" providerId="ADAL" clId="{C831F934-2D95-4768-B0EF-A4E8CE337613}" dt="2022-03-07T11:58:47.651" v="0" actId="729"/>
      <pc:docMkLst>
        <pc:docMk/>
      </pc:docMkLst>
      <pc:sldChg chg="mod modShow">
        <pc:chgData name="Pavan Alapati" userId="677d7762-9684-4613-b646-157b895c782c" providerId="ADAL" clId="{C831F934-2D95-4768-B0EF-A4E8CE337613}" dt="2022-03-07T11:58:47.651" v="0" actId="729"/>
        <pc:sldMkLst>
          <pc:docMk/>
          <pc:sldMk cId="2715384660" sldId="5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EEEB-B5CD-48F7-A603-6086E020D51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2207-977A-4D4E-A888-7F95B6E1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2207-977A-4D4E-A888-7F95B6E1B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E2207-977A-4D4E-A888-7F95B6E1BB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848-107D-4D37-AD14-9317AE4233C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1D9C-1A3A-4FBF-ACDC-60394D28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0" r:id="rId2"/>
    <p:sldLayoutId id="214748374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zone.com/articles/get-started-with-test-driven-development-a-beginne" TargetMode="External"/><Relationship Id="rId5" Type="http://schemas.openxmlformats.org/officeDocument/2006/relationships/hyperlink" Target="https://www.guru99.com/test-driven-development.html" TargetMode="External"/><Relationship Id="rId4" Type="http://schemas.openxmlformats.org/officeDocument/2006/relationships/hyperlink" Target="https://junit.org/junit5/docs/current/user-guid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1708246"/>
            <a:ext cx="5010288" cy="1985159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INTRODUCTION TO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TDD &amp; 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March 17, 2020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Features of JUnit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80AEBA-BCF8-4F09-A574-7C70F42A3AE5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an open source framework, which is used for writing and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annotations to identify test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assertions for testing expected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test runners for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tests allow you to write codes faster, which increases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elegantly simple. It is less complex and takes less time.</a:t>
            </a:r>
          </a:p>
        </p:txBody>
      </p:sp>
    </p:spTree>
    <p:extLst>
      <p:ext uri="{BB962C8B-B14F-4D97-AF65-F5344CB8AC3E}">
        <p14:creationId xmlns:p14="http://schemas.microsoft.com/office/powerpoint/2010/main" val="18148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Annotations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625C4-56C8-49F8-A4E3-6861B246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43002"/>
              </p:ext>
            </p:extLst>
          </p:nvPr>
        </p:nvGraphicFramePr>
        <p:xfrm>
          <a:off x="410754" y="1111551"/>
          <a:ext cx="11370492" cy="52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40">
                  <a:extLst>
                    <a:ext uri="{9D8B030D-6E8A-4147-A177-3AD203B41FA5}">
                      <a16:colId xmlns:a16="http://schemas.microsoft.com/office/drawing/2014/main" val="4191967710"/>
                    </a:ext>
                  </a:extLst>
                </a:gridCol>
                <a:gridCol w="8493352">
                  <a:extLst>
                    <a:ext uri="{9D8B030D-6E8A-4147-A177-3AD203B41FA5}">
                      <a16:colId xmlns:a16="http://schemas.microsoft.com/office/drawing/2014/main" val="1792542299"/>
                    </a:ext>
                  </a:extLst>
                </a:gridCol>
              </a:tblGrid>
              <a:tr h="4361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13476"/>
                  </a:ext>
                </a:extLst>
              </a:tr>
              <a:tr h="7768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The most basic JUnit annotation is @Test, which marks methods that are to be run as tests.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07446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RepeatedTest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ParameterizedTest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 or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TestFactory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 in the current class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49976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00265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2475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(A new instance is created for each test, there is no obvious instance on which to call the 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/@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methods, so they have to be static.)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04223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DisplayName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Declares a custom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display name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for the test class or test method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942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@Disabled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Used to disable a test class or test method; 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8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Assertions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2A7D5C-125B-462C-86F5-536DF35D2A80}"/>
              </a:ext>
            </a:extLst>
          </p:cNvPr>
          <p:cNvSpPr txBox="1"/>
          <p:nvPr/>
        </p:nvSpPr>
        <p:spPr>
          <a:xfrm>
            <a:off x="496389" y="1163059"/>
            <a:ext cx="10814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assertions we have to 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org.junit.jupiter.api.Assertions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class. It provides static factory methods that we can use for writing assertions.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&lt;T extends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Throwable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&gt; T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(Class&lt;T&gt;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expectedType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Executable executable)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DEMO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9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Problem Statement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string swap the last two characters of the string.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Hint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str.charAt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will gives the character at i+1th position.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“AB” =&gt; “BA”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“RAIN” =&gt; “RANI”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“A” =&gt; “A”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“” =&gt; “”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Practice Task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‘A’ if it is present in first 2 characters of the string.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if ‘A’ is present after 2 characters, it should not be removed.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Ex: “ABCD”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“AACD” =&gt; “CD”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“BACD”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“BBAA” =&gt; “BBAA”      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“AABAA” =&gt; “BAA”</a:t>
            </a:r>
          </a:p>
          <a:p>
            <a:pPr algn="l"/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References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56381" y="1163059"/>
            <a:ext cx="11479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Junit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https://www.guru99.com/test-driven-development.html 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https://dzone.com/articles/get-started-with-test-driven-development-a-beginne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7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PURPOSE OF THE SESSION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purpose of this TDD &amp; Junit session is to make you understand how Junit works. Therefore this tutorial focuses on the core concepts of TDD &amp; Junit. </a:t>
            </a:r>
          </a:p>
          <a:p>
            <a:endParaRPr lang="en-US" sz="2800" dirty="0"/>
          </a:p>
          <a:p>
            <a:r>
              <a:rPr lang="en-US" sz="2800" dirty="0"/>
              <a:t>Once you understand the core concepts, it is much easier to lookup detailed information in the respective documentation, or search for it on the internet.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TDD?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means “Test Driven Development”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can be defined as a programming practice/approach that instructs developers to write new code only if a test case has failed.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Primary goal of TDD is to make the code clearer, simple and bug-free.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avoids duplication of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Test-Driven Development starts with designing and developing tests for every small functionality of an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approach, testing is done first, and then, the code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20C6D-1BDB-4902-AFAC-FC7A18C1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083" y="1056377"/>
            <a:ext cx="6531102" cy="58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FE0B1F9A-B10A-46D1-B940-8689CBFD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96" y="1107462"/>
            <a:ext cx="3876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3DD92F-7EC1-4B01-AD52-A43090BCDE05}"/>
              </a:ext>
            </a:extLst>
          </p:cNvPr>
          <p:cNvSpPr/>
          <p:nvPr/>
        </p:nvSpPr>
        <p:spPr>
          <a:xfrm>
            <a:off x="5411037" y="1720840"/>
            <a:ext cx="6061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test.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all tests and see if any new test fails.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some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tests and Refactor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Repeat.</a:t>
            </a:r>
            <a:endParaRPr lang="en-US" sz="24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0"/>
    </mc:Choice>
    <mc:Fallback>
      <p:transition spd="slow" advTm="6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Process Smells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069E77-9C6D-420C-9A4A-93D8009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26" y="992004"/>
            <a:ext cx="6546356" cy="59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13647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339188"/>
            <a:ext cx="5010288" cy="723275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March 17, 2020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84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Unit Testing?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Unit testing is a form of white-box testing, in which test cases are based on an internal structure/design/implementation of the item being tested.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tester chooses inputs to explore particular paths and determines the appropriate output.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purpose of unit testing is to examine the individual components or piece of methods/classes to verify functionality, ensuring the behavior is as expected.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Junit?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34904"/>
            <a:ext cx="11479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 unit testing framework for Java programming language. It plays a crucial role in test-driven development.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969</Words>
  <Application>Microsoft Office PowerPoint</Application>
  <PresentationFormat>Widescreen</PresentationFormat>
  <Paragraphs>125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Kandagatla</dc:creator>
  <cp:lastModifiedBy>Pavan Alapati</cp:lastModifiedBy>
  <cp:revision>77</cp:revision>
  <dcterms:created xsi:type="dcterms:W3CDTF">2019-04-09T06:32:29Z</dcterms:created>
  <dcterms:modified xsi:type="dcterms:W3CDTF">2022-03-07T11:58:56Z</dcterms:modified>
</cp:coreProperties>
</file>