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9" r:id="rId3"/>
    <p:sldMasterId id="21474837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Barlow Condensed"/>
      <p:regular r:id="rId20"/>
      <p:bold r:id="rId21"/>
      <p:italic r:id="rId22"/>
      <p:boldItalic r:id="rId23"/>
    </p:embeddedFont>
    <p:embeddedFont>
      <p:font typeface="Rozha One"/>
      <p:regular r:id="rId24"/>
    </p:embeddedFont>
    <p:embeddedFont>
      <p:font typeface="Barlow Condensed Light"/>
      <p:regular r:id="rId25"/>
      <p:bold r:id="rId26"/>
      <p:italic r:id="rId27"/>
      <p:boldItalic r:id="rId28"/>
    </p:embeddedFont>
    <p:embeddedFont>
      <p:font typeface="Barlow"/>
      <p:regular r:id="rId29"/>
      <p:bold r:id="rId30"/>
      <p:italic r:id="rId31"/>
      <p:boldItalic r:id="rId32"/>
    </p:embeddedFont>
    <p:embeddedFont>
      <p:font typeface="Manjari"/>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italic.fntdata"/><Relationship Id="rId30" Type="http://schemas.openxmlformats.org/officeDocument/2006/relationships/font" Target="fonts/Barlow-bold.fntdata"/><Relationship Id="rId33" Type="http://schemas.openxmlformats.org/officeDocument/2006/relationships/font" Target="fonts/Manjari-regular.fntdata"/><Relationship Id="rId32" Type="http://schemas.openxmlformats.org/officeDocument/2006/relationships/font" Target="fonts/Barlow-boldItalic.fntdata"/><Relationship Id="rId34" Type="http://schemas.openxmlformats.org/officeDocument/2006/relationships/font" Target="fonts/Manjari-bold.fntdata"/><Relationship Id="rId20" Type="http://schemas.openxmlformats.org/officeDocument/2006/relationships/font" Target="fonts/BarlowCondensed-regular.fntdata"/><Relationship Id="rId22" Type="http://schemas.openxmlformats.org/officeDocument/2006/relationships/font" Target="fonts/BarlowCondensed-italic.fntdata"/><Relationship Id="rId21" Type="http://schemas.openxmlformats.org/officeDocument/2006/relationships/font" Target="fonts/BarlowCondensed-bold.fntdata"/><Relationship Id="rId24" Type="http://schemas.openxmlformats.org/officeDocument/2006/relationships/font" Target="fonts/RozhaOne-regular.fntdata"/><Relationship Id="rId23" Type="http://schemas.openxmlformats.org/officeDocument/2006/relationships/font" Target="fonts/BarlowCondensed-boldItalic.fntdata"/><Relationship Id="rId26" Type="http://schemas.openxmlformats.org/officeDocument/2006/relationships/font" Target="fonts/BarlowCondensedLight-bold.fntdata"/><Relationship Id="rId25" Type="http://schemas.openxmlformats.org/officeDocument/2006/relationships/font" Target="fonts/BarlowCondensedLight-regular.fntdata"/><Relationship Id="rId28" Type="http://schemas.openxmlformats.org/officeDocument/2006/relationships/font" Target="fonts/BarlowCondensedLight-boldItalic.fntdata"/><Relationship Id="rId27" Type="http://schemas.openxmlformats.org/officeDocument/2006/relationships/font" Target="fonts/BarlowCondensedLight-italic.fntdata"/><Relationship Id="rId29" Type="http://schemas.openxmlformats.org/officeDocument/2006/relationships/font" Target="fonts/Barlow-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a33b2d619d_0_13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a33b2d619d_0_13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37ff695042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37ff695042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9fa21be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9fa21be6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382ed3cf3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382ed3cf3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9f8efcda5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9f8efcda5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9f8efcda5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9f8efcda5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one point in 2015, Wells Fargo's CEO set a target of 8 accounts per household for cross-selling. This pushed employees to open unnecessary accounts to meet unrealistic quotas.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Wells Fargo customers tried suing the bank for a variety of issues related to the fake accounts, including damaged credit scores, unauthorized fees, and wasted time trying to close unwanted accounts.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Angry former employees alleged they were forced to work late nights and weekends to meet insane sales goals. One manager claimed she was demoted for refusing to push her team to break the law to hit targets.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Wells Fargo branch staff nicknamed their aggressive sales tactics "sandbagging" - they would hold back a customer request until extensive sales pitches were made to the customer.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Consumer Financial Protection Bureau ordered Wells Fargo to pay $100 million in fines for the fake accounts. This was the largest penalty the agency had issued since it was founded in 2011 after the Great Recession.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 emails sent to employees, Wells Fargo's CEO referred to the settlement as a "cost of doing business" leading to accusations that executives did not take the scandal seriously.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Wells Fargo's board commissioned a report that found the bank's decentralized structure was a major factor allowing the unethical sales culture to spread rapidly across branches.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Even after the scandal, whistleblowers alleged that Wells Fargo continued similar practices, leading to lawsuits claiming fraudulent sales activities were still ongoing.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As part of reforms, Wells Fargo expanded its internal whistleblower hotline and tip program to allow employees to anonymously report unethical sales activities.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a33b2d619d_0_13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a33b2d619d_0_13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a33b2d619d_0_13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a33b2d619d_0_13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a33b2d619d_0_13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a33b2d619d_0_13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382a23866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382a23866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2218775" y="1817663"/>
            <a:ext cx="4706400" cy="150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2931625" y="3585838"/>
            <a:ext cx="3280800" cy="24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2" type="subTitle"/>
          </p:nvPr>
        </p:nvSpPr>
        <p:spPr>
          <a:xfrm>
            <a:off x="3602575" y="922763"/>
            <a:ext cx="1938900" cy="2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11"/>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rect b="b" l="l" r="r" t="t"/>
            <a:pathLst>
              <a:path extrusionOk="0" h="110361" w="345592">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rect b="b" l="l" r="r" t="t"/>
            <a:pathLst>
              <a:path extrusionOk="0" h="55929" w="167757">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txBox="1"/>
          <p:nvPr>
            <p:ph hasCustomPrompt="1" type="title"/>
          </p:nvPr>
        </p:nvSpPr>
        <p:spPr>
          <a:xfrm>
            <a:off x="713250" y="1324600"/>
            <a:ext cx="7717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p:nvPr>
            <p:ph idx="1" type="body"/>
          </p:nvPr>
        </p:nvSpPr>
        <p:spPr>
          <a:xfrm>
            <a:off x="713250" y="3370700"/>
            <a:ext cx="7717500" cy="4482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solidFill>
                  <a:schemeClr val="dk1"/>
                </a:solidFill>
                <a:latin typeface="Barlow"/>
                <a:ea typeface="Barlow"/>
                <a:cs typeface="Barlow"/>
                <a:sym typeface="Barlow"/>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89" name="Google Shape;89;p11"/>
          <p:cNvSpPr txBox="1"/>
          <p:nvPr/>
        </p:nvSpPr>
        <p:spPr>
          <a:xfrm>
            <a:off x="2991700" y="1512225"/>
            <a:ext cx="5547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_1_1_1_1_1_1_1_1_1">
    <p:bg>
      <p:bgPr>
        <a:blipFill>
          <a:blip r:embed="rId2">
            <a:alphaModFix/>
          </a:blip>
          <a:stretch>
            <a:fillRect/>
          </a:stretch>
        </a:blipFill>
      </p:bgPr>
    </p:bg>
    <p:spTree>
      <p:nvGrpSpPr>
        <p:cNvPr id="984" name="Shape 984"/>
        <p:cNvGrpSpPr/>
        <p:nvPr/>
      </p:nvGrpSpPr>
      <p:grpSpPr>
        <a:xfrm>
          <a:off x="0" y="0"/>
          <a:ext cx="0" cy="0"/>
          <a:chOff x="0" y="0"/>
          <a:chExt cx="0" cy="0"/>
        </a:xfrm>
      </p:grpSpPr>
      <p:sp>
        <p:nvSpPr>
          <p:cNvPr id="985" name="Google Shape;985;p102"/>
          <p:cNvSpPr/>
          <p:nvPr/>
        </p:nvSpPr>
        <p:spPr>
          <a:xfrm>
            <a:off x="-239800" y="-124825"/>
            <a:ext cx="4422355" cy="5368200"/>
          </a:xfrm>
          <a:custGeom>
            <a:rect b="b" l="l" r="r" t="t"/>
            <a:pathLst>
              <a:path extrusionOk="0" h="214728" w="17428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986" name="Google Shape;986;p102"/>
          <p:cNvSpPr/>
          <p:nvPr/>
        </p:nvSpPr>
        <p:spPr>
          <a:xfrm>
            <a:off x="4182502" y="1960030"/>
            <a:ext cx="4219583" cy="3295825"/>
          </a:xfrm>
          <a:custGeom>
            <a:rect b="b" l="l" r="r" t="t"/>
            <a:pathLst>
              <a:path extrusionOk="0" h="131833" w="166289">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987" name="Google Shape;987;p102"/>
          <p:cNvSpPr/>
          <p:nvPr/>
        </p:nvSpPr>
        <p:spPr>
          <a:xfrm>
            <a:off x="-151090" y="-99863"/>
            <a:ext cx="6918621" cy="3121050"/>
          </a:xfrm>
          <a:custGeom>
            <a:rect b="b" l="l" r="r" t="t"/>
            <a:pathLst>
              <a:path extrusionOk="0" h="124842" w="272655">
                <a:moveTo>
                  <a:pt x="0" y="0"/>
                </a:moveTo>
                <a:lnTo>
                  <a:pt x="272655" y="0"/>
                </a:lnTo>
                <a:lnTo>
                  <a:pt x="266164" y="82895"/>
                </a:lnTo>
                <a:lnTo>
                  <a:pt x="171284" y="124842"/>
                </a:lnTo>
                <a:close/>
              </a:path>
            </a:pathLst>
          </a:custGeom>
          <a:solidFill>
            <a:srgbClr val="96B3C1">
              <a:alpha val="38840"/>
            </a:srgbClr>
          </a:solidFill>
          <a:ln>
            <a:noFill/>
          </a:ln>
        </p:spPr>
      </p:sp>
      <p:sp>
        <p:nvSpPr>
          <p:cNvPr id="988" name="Google Shape;988;p102"/>
          <p:cNvSpPr/>
          <p:nvPr/>
        </p:nvSpPr>
        <p:spPr>
          <a:xfrm>
            <a:off x="6626802" y="1954877"/>
            <a:ext cx="2785600" cy="3323000"/>
          </a:xfrm>
          <a:custGeom>
            <a:rect b="b" l="l" r="r" t="t"/>
            <a:pathLst>
              <a:path extrusionOk="0" h="132920" w="111424">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_1_1_1_1_1_1_1_2">
    <p:bg>
      <p:bgPr>
        <a:blipFill>
          <a:blip r:embed="rId2">
            <a:alphaModFix/>
          </a:blip>
          <a:stretch>
            <a:fillRect/>
          </a:stretch>
        </a:blipFill>
      </p:bgPr>
    </p:bg>
    <p:spTree>
      <p:nvGrpSpPr>
        <p:cNvPr id="989" name="Shape 9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3"/>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Condensed"/>
              <a:ea typeface="Barlow Condensed"/>
              <a:cs typeface="Barlow Condensed"/>
              <a:sym typeface="Barlow Condensed"/>
            </a:endParaRPr>
          </a:p>
        </p:txBody>
      </p:sp>
      <p:sp>
        <p:nvSpPr>
          <p:cNvPr id="96" name="Google Shape;96;p13"/>
          <p:cNvSpPr txBox="1"/>
          <p:nvPr>
            <p:ph type="title"/>
          </p:nvPr>
        </p:nvSpPr>
        <p:spPr>
          <a:xfrm>
            <a:off x="1812158" y="2732375"/>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7" name="Google Shape;97;p13"/>
          <p:cNvSpPr txBox="1"/>
          <p:nvPr>
            <p:ph hasCustomPrompt="1" idx="2" type="title"/>
          </p:nvPr>
        </p:nvSpPr>
        <p:spPr>
          <a:xfrm>
            <a:off x="1812158" y="1291131"/>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p:nvPr>
            <p:ph hasCustomPrompt="1" idx="3" type="title"/>
          </p:nvPr>
        </p:nvSpPr>
        <p:spPr>
          <a:xfrm>
            <a:off x="1812158" y="2381856"/>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p:nvPr>
            <p:ph hasCustomPrompt="1" idx="4" type="title"/>
          </p:nvPr>
        </p:nvSpPr>
        <p:spPr>
          <a:xfrm>
            <a:off x="1812158" y="347029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p:nvPr>
            <p:ph idx="5" type="title"/>
          </p:nvPr>
        </p:nvSpPr>
        <p:spPr>
          <a:xfrm>
            <a:off x="5086498" y="2732375"/>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1" name="Google Shape;101;p13"/>
          <p:cNvSpPr txBox="1"/>
          <p:nvPr>
            <p:ph idx="6" type="title"/>
          </p:nvPr>
        </p:nvSpPr>
        <p:spPr>
          <a:xfrm>
            <a:off x="1812158" y="1641675"/>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2" name="Google Shape;102;p13"/>
          <p:cNvSpPr txBox="1"/>
          <p:nvPr>
            <p:ph idx="7" type="title"/>
          </p:nvPr>
        </p:nvSpPr>
        <p:spPr>
          <a:xfrm>
            <a:off x="1812158" y="3823250"/>
            <a:ext cx="22902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3" name="Google Shape;103;p13"/>
          <p:cNvSpPr txBox="1"/>
          <p:nvPr>
            <p:ph idx="8" type="title"/>
          </p:nvPr>
        </p:nvSpPr>
        <p:spPr>
          <a:xfrm>
            <a:off x="5086498" y="1641675"/>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4" name="Google Shape;104;p13"/>
          <p:cNvSpPr txBox="1"/>
          <p:nvPr>
            <p:ph idx="9" type="title"/>
          </p:nvPr>
        </p:nvSpPr>
        <p:spPr>
          <a:xfrm>
            <a:off x="5086498" y="3823250"/>
            <a:ext cx="2217900" cy="325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05" name="Google Shape;105;p13"/>
          <p:cNvSpPr txBox="1"/>
          <p:nvPr>
            <p:ph hasCustomPrompt="1" idx="13" type="title"/>
          </p:nvPr>
        </p:nvSpPr>
        <p:spPr>
          <a:xfrm>
            <a:off x="5086498" y="1291131"/>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p:nvPr>
            <p:ph hasCustomPrompt="1" idx="14" type="title"/>
          </p:nvPr>
        </p:nvSpPr>
        <p:spPr>
          <a:xfrm>
            <a:off x="5086498" y="238007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p:nvPr>
            <p:ph hasCustomPrompt="1" idx="15" type="title"/>
          </p:nvPr>
        </p:nvSpPr>
        <p:spPr>
          <a:xfrm>
            <a:off x="5086498" y="3470290"/>
            <a:ext cx="454200" cy="290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p:nvPr>
            <p:ph idx="1" type="subTitle"/>
          </p:nvPr>
        </p:nvSpPr>
        <p:spPr>
          <a:xfrm>
            <a:off x="1812158" y="1987720"/>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3"/>
          <p:cNvSpPr txBox="1"/>
          <p:nvPr>
            <p:ph idx="16" type="subTitle"/>
          </p:nvPr>
        </p:nvSpPr>
        <p:spPr>
          <a:xfrm>
            <a:off x="1812158" y="4169397"/>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3"/>
          <p:cNvSpPr txBox="1"/>
          <p:nvPr>
            <p:ph idx="17" type="subTitle"/>
          </p:nvPr>
        </p:nvSpPr>
        <p:spPr>
          <a:xfrm>
            <a:off x="5086498" y="1987720"/>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3"/>
          <p:cNvSpPr txBox="1"/>
          <p:nvPr>
            <p:ph idx="18" type="subTitle"/>
          </p:nvPr>
        </p:nvSpPr>
        <p:spPr>
          <a:xfrm>
            <a:off x="5086498" y="4169397"/>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13"/>
          <p:cNvSpPr txBox="1"/>
          <p:nvPr>
            <p:ph idx="19" type="subTitle"/>
          </p:nvPr>
        </p:nvSpPr>
        <p:spPr>
          <a:xfrm>
            <a:off x="1812158" y="3078523"/>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13"/>
          <p:cNvSpPr txBox="1"/>
          <p:nvPr>
            <p:ph idx="20" type="subTitle"/>
          </p:nvPr>
        </p:nvSpPr>
        <p:spPr>
          <a:xfrm>
            <a:off x="5086498" y="3078523"/>
            <a:ext cx="2454000" cy="23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14" name="Google Shape;114;p13"/>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15" name="Google Shape;115;p13"/>
          <p:cNvSpPr txBox="1"/>
          <p:nvPr>
            <p:ph idx="21"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1">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14"/>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ph idx="1" type="body"/>
          </p:nvPr>
        </p:nvSpPr>
        <p:spPr>
          <a:xfrm>
            <a:off x="4968035" y="2381425"/>
            <a:ext cx="2547000" cy="79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122" name="Google Shape;122;p1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23" name="Google Shape;123;p1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blipFill>
          <a:blip r:embed="rId2">
            <a:alphaModFix/>
          </a:blip>
          <a:stretch>
            <a:fillRect/>
          </a:stretch>
        </a:blipFill>
      </p:bgPr>
    </p:bg>
    <p:spTree>
      <p:nvGrpSpPr>
        <p:cNvPr id="124"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31" name="Google Shape;131;p1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16"/>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2048424"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38" name="Google Shape;138;p16"/>
          <p:cNvSpPr txBox="1"/>
          <p:nvPr>
            <p:ph idx="1" type="subTitle"/>
          </p:nvPr>
        </p:nvSpPr>
        <p:spPr>
          <a:xfrm>
            <a:off x="1557925" y="1849645"/>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6"/>
          <p:cNvSpPr txBox="1"/>
          <p:nvPr>
            <p:ph idx="2" type="title"/>
          </p:nvPr>
        </p:nvSpPr>
        <p:spPr>
          <a:xfrm>
            <a:off x="5663855"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40" name="Google Shape;140;p16"/>
          <p:cNvSpPr txBox="1"/>
          <p:nvPr>
            <p:ph idx="3" type="subTitle"/>
          </p:nvPr>
        </p:nvSpPr>
        <p:spPr>
          <a:xfrm>
            <a:off x="5173355" y="184964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6"/>
          <p:cNvSpPr txBox="1"/>
          <p:nvPr>
            <p:ph idx="4" type="title"/>
          </p:nvPr>
        </p:nvSpPr>
        <p:spPr>
          <a:xfrm>
            <a:off x="3742650" y="294096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42" name="Google Shape;142;p16"/>
          <p:cNvSpPr txBox="1"/>
          <p:nvPr>
            <p:ph idx="5" type="subTitle"/>
          </p:nvPr>
        </p:nvSpPr>
        <p:spPr>
          <a:xfrm>
            <a:off x="3252150" y="321994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43" name="Google Shape;143;p1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44" name="Google Shape;144;p16"/>
          <p:cNvSpPr txBox="1"/>
          <p:nvPr>
            <p:ph idx="6"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17"/>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7"/>
          <p:cNvSpPr txBox="1"/>
          <p:nvPr>
            <p:ph idx="2" type="title"/>
          </p:nvPr>
        </p:nvSpPr>
        <p:spPr>
          <a:xfrm>
            <a:off x="2271525" y="15852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2" name="Google Shape;152;p17"/>
          <p:cNvSpPr txBox="1"/>
          <p:nvPr>
            <p:ph idx="1" type="subTitle"/>
          </p:nvPr>
        </p:nvSpPr>
        <p:spPr>
          <a:xfrm>
            <a:off x="1496175" y="187176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17"/>
          <p:cNvSpPr txBox="1"/>
          <p:nvPr>
            <p:ph idx="3" type="title"/>
          </p:nvPr>
        </p:nvSpPr>
        <p:spPr>
          <a:xfrm>
            <a:off x="2271525" y="30969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4" name="Google Shape;154;p17"/>
          <p:cNvSpPr txBox="1"/>
          <p:nvPr>
            <p:ph idx="4" type="subTitle"/>
          </p:nvPr>
        </p:nvSpPr>
        <p:spPr>
          <a:xfrm>
            <a:off x="1496175" y="3390397"/>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5" name="Google Shape;155;p17"/>
          <p:cNvSpPr txBox="1"/>
          <p:nvPr>
            <p:ph idx="5" type="title"/>
          </p:nvPr>
        </p:nvSpPr>
        <p:spPr>
          <a:xfrm>
            <a:off x="5690475" y="158526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6" name="Google Shape;156;p17"/>
          <p:cNvSpPr txBox="1"/>
          <p:nvPr>
            <p:ph idx="6" type="subTitle"/>
          </p:nvPr>
        </p:nvSpPr>
        <p:spPr>
          <a:xfrm>
            <a:off x="4915125" y="187176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7" name="Google Shape;157;p17"/>
          <p:cNvSpPr txBox="1"/>
          <p:nvPr>
            <p:ph idx="7" type="title"/>
          </p:nvPr>
        </p:nvSpPr>
        <p:spPr>
          <a:xfrm>
            <a:off x="5690475" y="3097113"/>
            <a:ext cx="11820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58" name="Google Shape;158;p17"/>
          <p:cNvSpPr txBox="1"/>
          <p:nvPr>
            <p:ph idx="8" type="subTitle"/>
          </p:nvPr>
        </p:nvSpPr>
        <p:spPr>
          <a:xfrm>
            <a:off x="4915125" y="3389952"/>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59" name="Google Shape;159;p1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blipFill>
          <a:blip r:embed="rId2">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p:nvPr/>
        </p:nvSpPr>
        <p:spPr>
          <a:xfrm flipH="1" rot="10800000">
            <a:off x="-74900" y="1635441"/>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flipH="1" rot="10800000">
            <a:off x="-74909" y="-74900"/>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flipH="1" rot="10800000">
            <a:off x="1672891" y="1385757"/>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ph type="title"/>
          </p:nvPr>
        </p:nvSpPr>
        <p:spPr>
          <a:xfrm>
            <a:off x="1974300" y="1897400"/>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cxnSp>
        <p:nvCxnSpPr>
          <p:cNvPr id="166" name="Google Shape;166;p18"/>
          <p:cNvCxnSpPr/>
          <p:nvPr/>
        </p:nvCxnSpPr>
        <p:spPr>
          <a:xfrm>
            <a:off x="4426663" y="1897400"/>
            <a:ext cx="290700" cy="0"/>
          </a:xfrm>
          <a:prstGeom prst="straightConnector1">
            <a:avLst/>
          </a:prstGeom>
          <a:noFill/>
          <a:ln cap="flat" cmpd="sng" w="19050">
            <a:solidFill>
              <a:schemeClr val="accent2"/>
            </a:solidFill>
            <a:prstDash val="solid"/>
            <a:round/>
            <a:headEnd len="med" w="med" type="none"/>
            <a:tailEnd len="med" w="med" type="none"/>
          </a:ln>
        </p:spPr>
      </p:cxnSp>
      <p:sp>
        <p:nvSpPr>
          <p:cNvPr id="167" name="Google Shape;167;p18"/>
          <p:cNvSpPr txBox="1"/>
          <p:nvPr>
            <p:ph idx="1" type="subTitle"/>
          </p:nvPr>
        </p:nvSpPr>
        <p:spPr>
          <a:xfrm>
            <a:off x="2607250" y="2777775"/>
            <a:ext cx="3699300" cy="25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bg>
      <p:bgPr>
        <a:blipFill>
          <a:blip r:embed="rId2">
            <a:alphaModFix/>
          </a:blip>
          <a:stretch>
            <a:fillRect/>
          </a:stretch>
        </a:blipFill>
      </p:bgPr>
    </p:bg>
    <p:spTree>
      <p:nvGrpSpPr>
        <p:cNvPr id="168" name="Shape 168"/>
        <p:cNvGrpSpPr/>
        <p:nvPr/>
      </p:nvGrpSpPr>
      <p:grpSpPr>
        <a:xfrm>
          <a:off x="0" y="0"/>
          <a:ext cx="0" cy="0"/>
          <a:chOff x="0" y="0"/>
          <a:chExt cx="0" cy="0"/>
        </a:xfrm>
      </p:grpSpPr>
      <p:sp>
        <p:nvSpPr>
          <p:cNvPr id="169" name="Google Shape;169;p19"/>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rect b="b" l="l" r="r" t="t"/>
            <a:pathLst>
              <a:path extrusionOk="0" h="102371" w="262572">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rect b="b" l="l" r="r" t="t"/>
            <a:pathLst>
              <a:path extrusionOk="0" h="85392" w="135828">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9"/>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75" name="Google Shape;175;p1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bg>
      <p:bgPr>
        <a:blipFill>
          <a:blip r:embed="rId2">
            <a:alphaModFix/>
          </a:blip>
          <a:stretch>
            <a:fillRect/>
          </a:stretch>
        </a:blipFill>
      </p:bgPr>
    </p:bg>
    <p:spTree>
      <p:nvGrpSpPr>
        <p:cNvPr id="176"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rect b="b" l="l" r="r" t="t"/>
              <a:pathLst>
                <a:path extrusionOk="0" h="102371" w="263167">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rect b="b" l="l" r="r" t="t"/>
              <a:pathLst>
                <a:path extrusionOk="0" h="85167" w="13798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0"/>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84" name="Google Shape;184;p20"/>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2860200" y="2746192"/>
            <a:ext cx="3423600" cy="62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850375" y="1276877"/>
            <a:ext cx="1443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 name="Google Shape;23;p3"/>
          <p:cNvSpPr txBox="1"/>
          <p:nvPr>
            <p:ph idx="1" type="subTitle"/>
          </p:nvPr>
        </p:nvSpPr>
        <p:spPr>
          <a:xfrm>
            <a:off x="2948550" y="3462208"/>
            <a:ext cx="32469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rect b="b" l="l" r="r" t="t"/>
            <a:pathLst>
              <a:path extrusionOk="0" h="213730" w="233044">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1"/>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91" name="Google Shape;191;p21"/>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22"/>
          <p:cNvSpPr/>
          <p:nvPr/>
        </p:nvSpPr>
        <p:spPr>
          <a:xfrm>
            <a:off x="4919975" y="-87400"/>
            <a:ext cx="4293375" cy="5280825"/>
          </a:xfrm>
          <a:custGeom>
            <a:rect b="b" l="l" r="r" t="t"/>
            <a:pathLst>
              <a:path extrusionOk="0" h="211233" w="171735">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rect b="b" l="l" r="r" t="t"/>
            <a:pathLst>
              <a:path extrusionOk="0" h="213730" w="230209">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2"/>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198" name="Google Shape;198;p22"/>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23"/>
          <p:cNvSpPr/>
          <p:nvPr/>
        </p:nvSpPr>
        <p:spPr>
          <a:xfrm>
            <a:off x="-62416"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rect b="b" l="l" r="r" t="t"/>
            <a:pathLst>
              <a:path extrusionOk="0" h="213730" w="230643">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3"/>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05" name="Google Shape;205;p23"/>
          <p:cNvSpPr txBox="1"/>
          <p:nvPr>
            <p:ph type="title"/>
          </p:nvPr>
        </p:nvSpPr>
        <p:spPr>
          <a:xfrm>
            <a:off x="1415507" y="1754375"/>
            <a:ext cx="1602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06" name="Google Shape;206;p23"/>
          <p:cNvSpPr txBox="1"/>
          <p:nvPr>
            <p:ph idx="1" type="subTitle"/>
          </p:nvPr>
        </p:nvSpPr>
        <p:spPr>
          <a:xfrm>
            <a:off x="1283507" y="2121233"/>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3"/>
          <p:cNvSpPr txBox="1"/>
          <p:nvPr>
            <p:ph idx="2" type="title"/>
          </p:nvPr>
        </p:nvSpPr>
        <p:spPr>
          <a:xfrm>
            <a:off x="1415507" y="3204653"/>
            <a:ext cx="1602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08" name="Google Shape;208;p23"/>
          <p:cNvSpPr txBox="1"/>
          <p:nvPr>
            <p:ph idx="3" type="subTitle"/>
          </p:nvPr>
        </p:nvSpPr>
        <p:spPr>
          <a:xfrm>
            <a:off x="1283507"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23"/>
          <p:cNvSpPr txBox="1"/>
          <p:nvPr>
            <p:ph idx="4" type="title"/>
          </p:nvPr>
        </p:nvSpPr>
        <p:spPr>
          <a:xfrm>
            <a:off x="3777300" y="1754375"/>
            <a:ext cx="15894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0" name="Google Shape;210;p23"/>
          <p:cNvSpPr txBox="1"/>
          <p:nvPr>
            <p:ph idx="5" type="subTitle"/>
          </p:nvPr>
        </p:nvSpPr>
        <p:spPr>
          <a:xfrm>
            <a:off x="3638700"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1" name="Google Shape;211;p23"/>
          <p:cNvSpPr txBox="1"/>
          <p:nvPr>
            <p:ph idx="6" type="title"/>
          </p:nvPr>
        </p:nvSpPr>
        <p:spPr>
          <a:xfrm>
            <a:off x="3777300" y="3204653"/>
            <a:ext cx="15894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2" name="Google Shape;212;p23"/>
          <p:cNvSpPr txBox="1"/>
          <p:nvPr>
            <p:ph idx="7" type="subTitle"/>
          </p:nvPr>
        </p:nvSpPr>
        <p:spPr>
          <a:xfrm>
            <a:off x="3638700"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23"/>
          <p:cNvSpPr txBox="1"/>
          <p:nvPr>
            <p:ph idx="8" type="title"/>
          </p:nvPr>
        </p:nvSpPr>
        <p:spPr>
          <a:xfrm>
            <a:off x="6141241" y="1754375"/>
            <a:ext cx="1584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4" name="Google Shape;214;p23"/>
          <p:cNvSpPr txBox="1"/>
          <p:nvPr>
            <p:ph idx="9" type="subTitle"/>
          </p:nvPr>
        </p:nvSpPr>
        <p:spPr>
          <a:xfrm>
            <a:off x="5999941"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3"/>
          <p:cNvSpPr txBox="1"/>
          <p:nvPr>
            <p:ph idx="13" type="title"/>
          </p:nvPr>
        </p:nvSpPr>
        <p:spPr>
          <a:xfrm>
            <a:off x="6141241" y="3204653"/>
            <a:ext cx="1584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16" name="Google Shape;216;p23"/>
          <p:cNvSpPr txBox="1"/>
          <p:nvPr>
            <p:ph idx="14" type="subTitle"/>
          </p:nvPr>
        </p:nvSpPr>
        <p:spPr>
          <a:xfrm>
            <a:off x="5999941" y="3595392"/>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3"/>
          <p:cNvSpPr txBox="1"/>
          <p:nvPr>
            <p:ph idx="15"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24"/>
          <p:cNvSpPr/>
          <p:nvPr/>
        </p:nvSpPr>
        <p:spPr>
          <a:xfrm>
            <a:off x="-55980" y="-27995"/>
            <a:ext cx="5691450" cy="5224950"/>
          </a:xfrm>
          <a:custGeom>
            <a:rect b="b" l="l" r="r" t="t"/>
            <a:pathLst>
              <a:path extrusionOk="0" h="208998" w="227658">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4"/>
          <p:cNvSpPr txBox="1"/>
          <p:nvPr>
            <p:ph idx="2" type="title"/>
          </p:nvPr>
        </p:nvSpPr>
        <p:spPr>
          <a:xfrm>
            <a:off x="1603221" y="15090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5" name="Google Shape;225;p24"/>
          <p:cNvSpPr txBox="1"/>
          <p:nvPr>
            <p:ph idx="1" type="subTitle"/>
          </p:nvPr>
        </p:nvSpPr>
        <p:spPr>
          <a:xfrm>
            <a:off x="1613925" y="1799405"/>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6" name="Google Shape;226;p24"/>
          <p:cNvSpPr txBox="1"/>
          <p:nvPr>
            <p:ph idx="3" type="title"/>
          </p:nvPr>
        </p:nvSpPr>
        <p:spPr>
          <a:xfrm>
            <a:off x="1603125" y="30969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7" name="Google Shape;227;p24"/>
          <p:cNvSpPr txBox="1"/>
          <p:nvPr>
            <p:ph idx="4" type="subTitle"/>
          </p:nvPr>
        </p:nvSpPr>
        <p:spPr>
          <a:xfrm>
            <a:off x="1613330" y="3483426"/>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8" name="Google Shape;228;p24"/>
          <p:cNvSpPr txBox="1"/>
          <p:nvPr>
            <p:ph idx="5" type="title"/>
          </p:nvPr>
        </p:nvSpPr>
        <p:spPr>
          <a:xfrm>
            <a:off x="5032000" y="15090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9" name="Google Shape;229;p24"/>
          <p:cNvSpPr txBox="1"/>
          <p:nvPr>
            <p:ph idx="6" type="subTitle"/>
          </p:nvPr>
        </p:nvSpPr>
        <p:spPr>
          <a:xfrm>
            <a:off x="5032825" y="1799405"/>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24"/>
          <p:cNvSpPr txBox="1"/>
          <p:nvPr>
            <p:ph idx="7" type="title"/>
          </p:nvPr>
        </p:nvSpPr>
        <p:spPr>
          <a:xfrm>
            <a:off x="5022125" y="309712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1" name="Google Shape;231;p24"/>
          <p:cNvSpPr txBox="1"/>
          <p:nvPr>
            <p:ph idx="8" type="subTitle"/>
          </p:nvPr>
        </p:nvSpPr>
        <p:spPr>
          <a:xfrm>
            <a:off x="5032825" y="3482981"/>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232" name="Google Shape;232;p2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
    <p:bg>
      <p:bgPr>
        <a:blipFill>
          <a:blip r:embed="rId2">
            <a:alphaModFix/>
          </a:blip>
          <a:stretch>
            <a:fillRect/>
          </a:stretch>
        </a:blipFill>
      </p:bgPr>
    </p:bg>
    <p:spTree>
      <p:nvGrpSpPr>
        <p:cNvPr id="233" name="Shape 233"/>
        <p:cNvGrpSpPr/>
        <p:nvPr/>
      </p:nvGrpSpPr>
      <p:grpSpPr>
        <a:xfrm>
          <a:off x="0" y="0"/>
          <a:ext cx="0" cy="0"/>
          <a:chOff x="0" y="0"/>
          <a:chExt cx="0" cy="0"/>
        </a:xfrm>
      </p:grpSpPr>
      <p:sp>
        <p:nvSpPr>
          <p:cNvPr id="234" name="Google Shape;234;p25"/>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40" name="Google Shape;240;p25"/>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3">
    <p:bg>
      <p:bgPr>
        <a:blipFill>
          <a:blip r:embed="rId2">
            <a:alphaModFix/>
          </a:blip>
          <a:stretch>
            <a:fillRect/>
          </a:stretch>
        </a:blipFill>
      </p:bgPr>
    </p:bg>
    <p:spTree>
      <p:nvGrpSpPr>
        <p:cNvPr id="241" name="Shape 241"/>
        <p:cNvGrpSpPr/>
        <p:nvPr/>
      </p:nvGrpSpPr>
      <p:grpSpPr>
        <a:xfrm>
          <a:off x="0" y="0"/>
          <a:ext cx="0" cy="0"/>
          <a:chOff x="0" y="0"/>
          <a:chExt cx="0" cy="0"/>
        </a:xfrm>
      </p:grpSpPr>
      <p:sp>
        <p:nvSpPr>
          <p:cNvPr id="242" name="Google Shape;242;p26"/>
          <p:cNvSpPr/>
          <p:nvPr/>
        </p:nvSpPr>
        <p:spPr>
          <a:xfrm>
            <a:off x="636700" y="-162275"/>
            <a:ext cx="8614100" cy="5530500"/>
          </a:xfrm>
          <a:custGeom>
            <a:rect b="b" l="l" r="r" t="t"/>
            <a:pathLst>
              <a:path extrusionOk="0" h="221220" w="344564">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rect b="b" l="l" r="r" t="t"/>
            <a:pathLst>
              <a:path extrusionOk="0" h="110361" w="34553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rect b="b" l="l" r="r" t="t"/>
            <a:pathLst>
              <a:path extrusionOk="0" h="57136" w="16115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rect b="b" l="l" r="r" t="t"/>
            <a:pathLst>
              <a:path extrusionOk="0" h="223218" w="136907">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48" name="Google Shape;248;p2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bg>
      <p:bgPr>
        <a:blipFill>
          <a:blip r:embed="rId2">
            <a:alphaModFix/>
          </a:blip>
          <a:stretch>
            <a:fillRect/>
          </a:stretch>
        </a:blipFill>
      </p:bgPr>
    </p:bg>
    <p:spTree>
      <p:nvGrpSpPr>
        <p:cNvPr id="249" name="Shape 249"/>
        <p:cNvGrpSpPr/>
        <p:nvPr/>
      </p:nvGrpSpPr>
      <p:grpSpPr>
        <a:xfrm>
          <a:off x="0" y="0"/>
          <a:ext cx="0" cy="0"/>
          <a:chOff x="0" y="0"/>
          <a:chExt cx="0" cy="0"/>
        </a:xfrm>
      </p:grpSpPr>
      <p:sp>
        <p:nvSpPr>
          <p:cNvPr id="250" name="Google Shape;250;p27"/>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55" name="Google Shape;255;p2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5">
    <p:bg>
      <p:bgPr>
        <a:blipFill>
          <a:blip r:embed="rId2">
            <a:alphaModFix/>
          </a:blip>
          <a:stretch>
            <a:fillRect/>
          </a:stretch>
        </a:blipFill>
      </p:bgPr>
    </p:bg>
    <p:spTree>
      <p:nvGrpSpPr>
        <p:cNvPr id="256" name="Shape 256"/>
        <p:cNvGrpSpPr/>
        <p:nvPr/>
      </p:nvGrpSpPr>
      <p:grpSpPr>
        <a:xfrm>
          <a:off x="0" y="0"/>
          <a:ext cx="0" cy="0"/>
          <a:chOff x="0" y="0"/>
          <a:chExt cx="0" cy="0"/>
        </a:xfrm>
      </p:grpSpPr>
      <p:sp>
        <p:nvSpPr>
          <p:cNvPr id="257" name="Google Shape;257;p28"/>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62" name="Google Shape;262;p28"/>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6">
    <p:bg>
      <p:bgPr>
        <a:blipFill>
          <a:blip r:embed="rId2">
            <a:alphaModFix/>
          </a:blip>
          <a:stretch>
            <a:fillRect/>
          </a:stretch>
        </a:blipFill>
      </p:bgPr>
    </p:bg>
    <p:spTree>
      <p:nvGrpSpPr>
        <p:cNvPr id="263" name="Shape 263"/>
        <p:cNvGrpSpPr/>
        <p:nvPr/>
      </p:nvGrpSpPr>
      <p:grpSpPr>
        <a:xfrm>
          <a:off x="0" y="0"/>
          <a:ext cx="0" cy="0"/>
          <a:chOff x="0" y="0"/>
          <a:chExt cx="0" cy="0"/>
        </a:xfrm>
      </p:grpSpPr>
      <p:sp>
        <p:nvSpPr>
          <p:cNvPr id="264" name="Google Shape;264;p29"/>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69" name="Google Shape;269;p29"/>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2_1_1_1_1_1_1_1_1">
    <p:bg>
      <p:bgPr>
        <a:blipFill>
          <a:blip r:embed="rId2">
            <a:alphaModFix/>
          </a:blip>
          <a:stretch>
            <a:fillRect/>
          </a:stretch>
        </a:blipFill>
      </p:bgPr>
    </p:bg>
    <p:spTree>
      <p:nvGrpSpPr>
        <p:cNvPr id="270" name="Shape 270"/>
        <p:cNvGrpSpPr/>
        <p:nvPr/>
      </p:nvGrpSpPr>
      <p:grpSpPr>
        <a:xfrm>
          <a:off x="0" y="0"/>
          <a:ext cx="0" cy="0"/>
          <a:chOff x="0" y="0"/>
          <a:chExt cx="0" cy="0"/>
        </a:xfrm>
      </p:grpSpPr>
      <p:sp>
        <p:nvSpPr>
          <p:cNvPr id="271" name="Google Shape;271;p30"/>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rect b="b" l="l" r="r" t="t"/>
            <a:pathLst>
              <a:path extrusionOk="0" h="111260" w="347772">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rect b="b" l="l" r="r" t="t"/>
            <a:pathLst>
              <a:path extrusionOk="0" h="55929" w="166789">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rect b="b" l="l" r="r" t="t"/>
            <a:pathLst>
              <a:path extrusionOk="0" h="226247" w="135329">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77" name="Google Shape;277;p30"/>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indent="-317500" lvl="1" marL="914400">
              <a:lnSpc>
                <a:spcPct val="100000"/>
              </a:lnSpc>
              <a:spcBef>
                <a:spcPts val="1600"/>
              </a:spcBef>
              <a:spcAft>
                <a:spcPts val="0"/>
              </a:spcAft>
              <a:buSzPts val="1400"/>
              <a:buChar char="○"/>
              <a:defRPr sz="1100">
                <a:latin typeface="Barlow"/>
                <a:ea typeface="Barlow"/>
                <a:cs typeface="Barlow"/>
                <a:sym typeface="Barlow"/>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1" name="Google Shape;31;p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32" name="Google Shape;32;p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blipFill>
          <a:blip r:embed="rId2">
            <a:alphaModFix/>
          </a:blip>
          <a:stretch>
            <a:fillRect/>
          </a:stretch>
        </a:blipFill>
      </p:bgPr>
    </p:bg>
    <p:spTree>
      <p:nvGrpSpPr>
        <p:cNvPr id="278"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ph idx="1" type="subTitle"/>
          </p:nvPr>
        </p:nvSpPr>
        <p:spPr>
          <a:xfrm>
            <a:off x="1367327" y="3680303"/>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31"/>
          <p:cNvSpPr txBox="1"/>
          <p:nvPr>
            <p:ph idx="2" type="subTitle"/>
          </p:nvPr>
        </p:nvSpPr>
        <p:spPr>
          <a:xfrm>
            <a:off x="4675873" y="3680303"/>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287" name="Google Shape;287;p31"/>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88" name="Google Shape;288;p31"/>
          <p:cNvSpPr txBox="1"/>
          <p:nvPr>
            <p:ph type="title"/>
          </p:nvPr>
        </p:nvSpPr>
        <p:spPr>
          <a:xfrm>
            <a:off x="1850627" y="34006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89" name="Google Shape;289;p31"/>
          <p:cNvSpPr txBox="1"/>
          <p:nvPr>
            <p:ph idx="3" type="title"/>
          </p:nvPr>
        </p:nvSpPr>
        <p:spPr>
          <a:xfrm>
            <a:off x="5159173" y="34006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90" name="Google Shape;290;p31"/>
          <p:cNvSpPr txBox="1"/>
          <p:nvPr>
            <p:ph idx="4"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9">
    <p:bg>
      <p:bgPr>
        <a:blipFill>
          <a:blip r:embed="rId2">
            <a:alphaModFix/>
          </a:blip>
          <a:stretch>
            <a:fillRect/>
          </a:stretch>
        </a:blipFill>
      </p:bgPr>
    </p:bg>
    <p:spTree>
      <p:nvGrpSpPr>
        <p:cNvPr id="29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rect b="b" l="l" r="r" t="t"/>
            <a:pathLst>
              <a:path extrusionOk="0" h="173780" w="149249">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txBox="1"/>
          <p:nvPr>
            <p:ph idx="1" type="body"/>
          </p:nvPr>
        </p:nvSpPr>
        <p:spPr>
          <a:xfrm>
            <a:off x="2078825" y="3802375"/>
            <a:ext cx="5229300" cy="669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atin typeface="Barlow"/>
                <a:ea typeface="Barlow"/>
                <a:cs typeface="Barlow"/>
                <a:sym typeface="Barlow"/>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297" name="Google Shape;297;p32"/>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32"/>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blipFill>
          <a:blip r:embed="rId2">
            <a:alphaModFix/>
          </a:blip>
          <a:stretch>
            <a:fillRect/>
          </a:stretch>
        </a:blipFill>
      </p:bgPr>
    </p:bg>
    <p:spTree>
      <p:nvGrpSpPr>
        <p:cNvPr id="299"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rect b="b" l="l" r="r" t="t"/>
              <a:pathLst>
                <a:path extrusionOk="0" h="165779" w="219336">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7" name="Google Shape;307;p33"/>
          <p:cNvSpPr txBox="1"/>
          <p:nvPr>
            <p:ph idx="1" type="body"/>
          </p:nvPr>
        </p:nvSpPr>
        <p:spPr>
          <a:xfrm>
            <a:off x="3068250" y="1958371"/>
            <a:ext cx="3007500" cy="1224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rgbClr val="1D262D"/>
              </a:buClr>
              <a:buSzPts val="1200"/>
              <a:buChar char="●"/>
              <a:defRPr sz="1400">
                <a:solidFill>
                  <a:srgbClr val="1D262D"/>
                </a:solidFill>
              </a:defRPr>
            </a:lvl1pPr>
            <a:lvl2pPr indent="-304800" lvl="1" marL="914400" rtl="0">
              <a:spcBef>
                <a:spcPts val="1600"/>
              </a:spcBef>
              <a:spcAft>
                <a:spcPts val="0"/>
              </a:spcAft>
              <a:buClr>
                <a:srgbClr val="1D262D"/>
              </a:buClr>
              <a:buSzPts val="1200"/>
              <a:buChar char="○"/>
              <a:defRPr sz="1200">
                <a:solidFill>
                  <a:srgbClr val="1D262D"/>
                </a:solidFill>
              </a:defRPr>
            </a:lvl2pPr>
            <a:lvl3pPr indent="-304800" lvl="2" marL="1371600" rtl="0">
              <a:spcBef>
                <a:spcPts val="1600"/>
              </a:spcBef>
              <a:spcAft>
                <a:spcPts val="0"/>
              </a:spcAft>
              <a:buClr>
                <a:srgbClr val="1D262D"/>
              </a:buClr>
              <a:buSzPts val="1200"/>
              <a:buChar char="■"/>
              <a:defRPr sz="1200">
                <a:solidFill>
                  <a:srgbClr val="1D262D"/>
                </a:solidFill>
              </a:defRPr>
            </a:lvl3pPr>
            <a:lvl4pPr indent="-304800" lvl="3" marL="1828800" rtl="0">
              <a:spcBef>
                <a:spcPts val="1600"/>
              </a:spcBef>
              <a:spcAft>
                <a:spcPts val="0"/>
              </a:spcAft>
              <a:buClr>
                <a:srgbClr val="1D262D"/>
              </a:buClr>
              <a:buSzPts val="1200"/>
              <a:buChar char="●"/>
              <a:defRPr sz="1200">
                <a:solidFill>
                  <a:srgbClr val="1D262D"/>
                </a:solidFill>
              </a:defRPr>
            </a:lvl4pPr>
            <a:lvl5pPr indent="-304800" lvl="4" marL="2286000" rtl="0">
              <a:spcBef>
                <a:spcPts val="1600"/>
              </a:spcBef>
              <a:spcAft>
                <a:spcPts val="0"/>
              </a:spcAft>
              <a:buClr>
                <a:srgbClr val="1D262D"/>
              </a:buClr>
              <a:buSzPts val="1200"/>
              <a:buChar char="○"/>
              <a:defRPr sz="1200">
                <a:solidFill>
                  <a:srgbClr val="1D262D"/>
                </a:solidFill>
              </a:defRPr>
            </a:lvl5pPr>
            <a:lvl6pPr indent="-304800" lvl="5" marL="2743200" rtl="0">
              <a:spcBef>
                <a:spcPts val="1600"/>
              </a:spcBef>
              <a:spcAft>
                <a:spcPts val="0"/>
              </a:spcAft>
              <a:buClr>
                <a:srgbClr val="1D262D"/>
              </a:buClr>
              <a:buSzPts val="1200"/>
              <a:buChar char="■"/>
              <a:defRPr sz="1200">
                <a:solidFill>
                  <a:srgbClr val="1D262D"/>
                </a:solidFill>
              </a:defRPr>
            </a:lvl6pPr>
            <a:lvl7pPr indent="-304800" lvl="6" marL="3200400" rtl="0">
              <a:spcBef>
                <a:spcPts val="1600"/>
              </a:spcBef>
              <a:spcAft>
                <a:spcPts val="0"/>
              </a:spcAft>
              <a:buClr>
                <a:srgbClr val="1D262D"/>
              </a:buClr>
              <a:buSzPts val="1200"/>
              <a:buChar char="●"/>
              <a:defRPr sz="1200">
                <a:solidFill>
                  <a:srgbClr val="1D262D"/>
                </a:solidFill>
              </a:defRPr>
            </a:lvl7pPr>
            <a:lvl8pPr indent="-304800" lvl="7" marL="3657600" rtl="0">
              <a:spcBef>
                <a:spcPts val="1600"/>
              </a:spcBef>
              <a:spcAft>
                <a:spcPts val="0"/>
              </a:spcAft>
              <a:buClr>
                <a:srgbClr val="1D262D"/>
              </a:buClr>
              <a:buSzPts val="1200"/>
              <a:buChar char="○"/>
              <a:defRPr sz="1200">
                <a:solidFill>
                  <a:srgbClr val="1D262D"/>
                </a:solidFill>
              </a:defRPr>
            </a:lvl8pPr>
            <a:lvl9pPr indent="-304800" lvl="8" marL="4114800" rtl="0">
              <a:spcBef>
                <a:spcPts val="1600"/>
              </a:spcBef>
              <a:spcAft>
                <a:spcPts val="1600"/>
              </a:spcAft>
              <a:buClr>
                <a:srgbClr val="1D262D"/>
              </a:buClr>
              <a:buSzPts val="1200"/>
              <a:buChar char="■"/>
              <a:defRPr sz="1200">
                <a:solidFill>
                  <a:srgbClr val="1D262D"/>
                </a:solidFill>
              </a:defRPr>
            </a:lvl9pPr>
          </a:lstStyle>
          <a:p/>
        </p:txBody>
      </p:sp>
      <p:sp>
        <p:nvSpPr>
          <p:cNvPr id="308" name="Google Shape;308;p33"/>
          <p:cNvSpPr txBox="1"/>
          <p:nvPr/>
        </p:nvSpPr>
        <p:spPr>
          <a:xfrm>
            <a:off x="2483550" y="322120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b="1" lang="en" sz="1100">
                <a:solidFill>
                  <a:schemeClr val="dk1"/>
                </a:solidFill>
                <a:uFill>
                  <a:noFill/>
                </a:uFill>
                <a:latin typeface="Barlow"/>
                <a:ea typeface="Barlow"/>
                <a:cs typeface="Barlow"/>
                <a:sym typeface="Barlow"/>
                <a:hlinkClick r:id="rId3">
                  <a:extLst>
                    <a:ext uri="{A12FA001-AC4F-418D-AE19-62706E023703}">
                      <ahyp:hlinkClr val="tx"/>
                    </a:ext>
                  </a:extLst>
                </a:hlinkClick>
              </a:rPr>
              <a:t>Slidesgo</a:t>
            </a:r>
            <a:r>
              <a:rPr lang="en" sz="1100">
                <a:solidFill>
                  <a:schemeClr val="dk1"/>
                </a:solidFill>
                <a:latin typeface="Barlow"/>
                <a:ea typeface="Barlow"/>
                <a:cs typeface="Barlow"/>
                <a:sym typeface="Barlow"/>
              </a:rPr>
              <a:t>, including icons by </a:t>
            </a:r>
            <a:r>
              <a:rPr b="1" lang="en" sz="1100">
                <a:solidFill>
                  <a:schemeClr val="dk1"/>
                </a:solidFill>
                <a:uFill>
                  <a:noFill/>
                </a:uFill>
                <a:latin typeface="Barlow"/>
                <a:ea typeface="Barlow"/>
                <a:cs typeface="Barlow"/>
                <a:sym typeface="Barlow"/>
                <a:hlinkClick r:id="rId4">
                  <a:extLst>
                    <a:ext uri="{A12FA001-AC4F-418D-AE19-62706E023703}">
                      <ahyp:hlinkClr val="tx"/>
                    </a:ext>
                  </a:extLst>
                </a:hlinkClick>
              </a:rPr>
              <a:t>Flaticon</a:t>
            </a:r>
            <a:r>
              <a:rPr lang="en" sz="1100">
                <a:solidFill>
                  <a:schemeClr val="dk1"/>
                </a:solidFill>
                <a:latin typeface="Barlow"/>
                <a:ea typeface="Barlow"/>
                <a:cs typeface="Barlow"/>
                <a:sym typeface="Barlow"/>
              </a:rPr>
              <a:t>, infographics &amp; images by </a:t>
            </a:r>
            <a:r>
              <a:rPr b="1" lang="en" sz="1100">
                <a:solidFill>
                  <a:schemeClr val="dk1"/>
                </a:solidFill>
                <a:uFill>
                  <a:noFill/>
                </a:uFill>
                <a:latin typeface="Barlow"/>
                <a:ea typeface="Barlow"/>
                <a:cs typeface="Barlow"/>
                <a:sym typeface="Barlow"/>
                <a:hlinkClick r:id="rId5">
                  <a:extLst>
                    <a:ext uri="{A12FA001-AC4F-418D-AE19-62706E023703}">
                      <ahyp:hlinkCl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17">
    <p:bg>
      <p:bgPr>
        <a:blipFill>
          <a:blip r:embed="rId2">
            <a:alphaModFix/>
          </a:blip>
          <a:stretch>
            <a:fillRect/>
          </a:stretch>
        </a:blipFill>
      </p:bgPr>
    </p:bg>
    <p:spTree>
      <p:nvGrpSpPr>
        <p:cNvPr id="309" name="Shape 309"/>
        <p:cNvGrpSpPr/>
        <p:nvPr/>
      </p:nvGrpSpPr>
      <p:grpSpPr>
        <a:xfrm>
          <a:off x="0" y="0"/>
          <a:ext cx="0" cy="0"/>
          <a:chOff x="0" y="0"/>
          <a:chExt cx="0" cy="0"/>
        </a:xfrm>
      </p:grpSpPr>
      <p:grpSp>
        <p:nvGrpSpPr>
          <p:cNvPr id="310" name="Google Shape;310;p34"/>
          <p:cNvGrpSpPr/>
          <p:nvPr/>
        </p:nvGrpSpPr>
        <p:grpSpPr>
          <a:xfrm flipH="1" rot="10800000">
            <a:off x="-138833" y="-124843"/>
            <a:ext cx="9352183" cy="5430643"/>
            <a:chOff x="-138833" y="-124843"/>
            <a:chExt cx="9352183" cy="5430643"/>
          </a:xfrm>
        </p:grpSpPr>
        <p:sp>
          <p:nvSpPr>
            <p:cNvPr id="311" name="Google Shape;311;p34"/>
            <p:cNvSpPr/>
            <p:nvPr/>
          </p:nvSpPr>
          <p:spPr>
            <a:xfrm>
              <a:off x="-138833" y="1175449"/>
              <a:ext cx="5480575" cy="4128825"/>
            </a:xfrm>
            <a:custGeom>
              <a:rect b="b" l="l" r="r" t="t"/>
              <a:pathLst>
                <a:path extrusionOk="0" h="165153" w="219223">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36550" lvl="0" marL="457200" rtl="0">
              <a:lnSpc>
                <a:spcPct val="100000"/>
              </a:lnSpc>
              <a:spcBef>
                <a:spcPts val="0"/>
              </a:spcBef>
              <a:spcAft>
                <a:spcPts val="0"/>
              </a:spcAft>
              <a:buSzPts val="1700"/>
              <a:buFont typeface="Barlow"/>
              <a:buChar char="●"/>
              <a:defRPr sz="1400">
                <a:latin typeface="Barlow"/>
                <a:ea typeface="Barlow"/>
                <a:cs typeface="Barlow"/>
                <a:sym typeface="Barlow"/>
              </a:defRPr>
            </a:lvl1pPr>
            <a:lvl2pPr indent="-317500" lvl="1" marL="914400" rtl="0">
              <a:lnSpc>
                <a:spcPct val="100000"/>
              </a:lnSpc>
              <a:spcBef>
                <a:spcPts val="160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316" name="Google Shape;316;p34"/>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317" name="Google Shape;317;p34"/>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_1_1_1_1_1">
    <p:bg>
      <p:bgPr>
        <a:blipFill>
          <a:blip r:embed="rId2">
            <a:alphaModFix/>
          </a:blip>
          <a:stretch>
            <a:fillRect/>
          </a:stretch>
        </a:blipFill>
      </p:bgPr>
    </p:bg>
    <p:spTree>
      <p:nvGrpSpPr>
        <p:cNvPr id="318" name="Shape 318"/>
        <p:cNvGrpSpPr/>
        <p:nvPr/>
      </p:nvGrpSpPr>
      <p:grpSpPr>
        <a:xfrm>
          <a:off x="0" y="0"/>
          <a:ext cx="0" cy="0"/>
          <a:chOff x="0" y="0"/>
          <a:chExt cx="0" cy="0"/>
        </a:xfrm>
      </p:grpSpPr>
      <p:sp>
        <p:nvSpPr>
          <p:cNvPr id="319" name="Google Shape;319;p35"/>
          <p:cNvSpPr/>
          <p:nvPr/>
        </p:nvSpPr>
        <p:spPr>
          <a:xfrm>
            <a:off x="-124850" y="-126358"/>
            <a:ext cx="8626600" cy="3433150"/>
          </a:xfrm>
          <a:custGeom>
            <a:rect b="b" l="l" r="r" t="t"/>
            <a:pathLst>
              <a:path extrusionOk="0" h="137326" w="345064">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rect b="b" l="l" r="r" t="t"/>
            <a:pathLst>
              <a:path extrusionOk="0" h="207238" w="137826">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rect b="b" l="l" r="r" t="t"/>
            <a:pathLst>
              <a:path extrusionOk="0" h="154805" w="150809">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rect b="b" l="l" r="r" t="t"/>
            <a:pathLst>
              <a:path extrusionOk="0" h="116688" w="214075">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1_1_1_1_1_1_1_1">
    <p:bg>
      <p:bgPr>
        <a:blipFill>
          <a:blip r:embed="rId2">
            <a:alphaModFix/>
          </a:blip>
          <a:stretch>
            <a:fillRect/>
          </a:stretch>
        </a:blipFill>
      </p:bgPr>
    </p:bg>
    <p:spTree>
      <p:nvGrpSpPr>
        <p:cNvPr id="323"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rect b="b" l="l" r="r" t="t"/>
            <a:pathLst>
              <a:path extrusionOk="0" h="117352" w="265165">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rect b="b" l="l" r="r" t="t"/>
            <a:pathLst>
              <a:path extrusionOk="0" h="63920" w="254179">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rect b="b" l="l" r="r" t="t"/>
            <a:pathLst>
              <a:path extrusionOk="0" h="212731" w="157302">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_1_1_1_1_1_1_1_1_1">
    <p:bg>
      <p:bgPr>
        <a:blipFill>
          <a:blip r:embed="rId2">
            <a:alphaModFix/>
          </a:blip>
          <a:stretch>
            <a:fillRect/>
          </a:stretch>
        </a:blipFill>
      </p:bgPr>
    </p:bg>
    <p:spTree>
      <p:nvGrpSpPr>
        <p:cNvPr id="328" name="Shape 328"/>
        <p:cNvGrpSpPr/>
        <p:nvPr/>
      </p:nvGrpSpPr>
      <p:grpSpPr>
        <a:xfrm>
          <a:off x="0" y="0"/>
          <a:ext cx="0" cy="0"/>
          <a:chOff x="0" y="0"/>
          <a:chExt cx="0" cy="0"/>
        </a:xfrm>
      </p:grpSpPr>
      <p:sp>
        <p:nvSpPr>
          <p:cNvPr id="329" name="Google Shape;329;p37"/>
          <p:cNvSpPr/>
          <p:nvPr/>
        </p:nvSpPr>
        <p:spPr>
          <a:xfrm>
            <a:off x="-239800" y="-124825"/>
            <a:ext cx="4422355" cy="5368200"/>
          </a:xfrm>
          <a:custGeom>
            <a:rect b="b" l="l" r="r" t="t"/>
            <a:pathLst>
              <a:path extrusionOk="0" h="214728" w="17428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rect b="b" l="l" r="r" t="t"/>
            <a:pathLst>
              <a:path extrusionOk="0" h="131833" w="166289">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rect b="b" l="l" r="r" t="t"/>
            <a:pathLst>
              <a:path extrusionOk="0" h="124842" w="272655">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rect b="b" l="l" r="r" t="t"/>
            <a:pathLst>
              <a:path extrusionOk="0" h="132920" w="111424">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_1_1_1_1_1_1_1_2">
    <p:spTree>
      <p:nvGrpSpPr>
        <p:cNvPr id="333"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338" name="Shape 338"/>
        <p:cNvGrpSpPr/>
        <p:nvPr/>
      </p:nvGrpSpPr>
      <p:grpSpPr>
        <a:xfrm>
          <a:off x="0" y="0"/>
          <a:ext cx="0" cy="0"/>
          <a:chOff x="0" y="0"/>
          <a:chExt cx="0" cy="0"/>
        </a:xfrm>
      </p:grpSpPr>
      <p:sp>
        <p:nvSpPr>
          <p:cNvPr id="339" name="Google Shape;339;p40"/>
          <p:cNvSpPr/>
          <p:nvPr/>
        </p:nvSpPr>
        <p:spPr>
          <a:xfrm>
            <a:off x="-48100" y="-5308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txBox="1"/>
          <p:nvPr>
            <p:ph type="ctrTitle"/>
          </p:nvPr>
        </p:nvSpPr>
        <p:spPr>
          <a:xfrm>
            <a:off x="2218775" y="1512863"/>
            <a:ext cx="4706400" cy="150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8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4" name="Google Shape;344;p40"/>
          <p:cNvSpPr txBox="1"/>
          <p:nvPr>
            <p:ph idx="1" type="subTitle"/>
          </p:nvPr>
        </p:nvSpPr>
        <p:spPr>
          <a:xfrm>
            <a:off x="2515500" y="3128650"/>
            <a:ext cx="4113000" cy="34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345" name="Google Shape;345;p4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4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47" name="Shape 347"/>
        <p:cNvGrpSpPr/>
        <p:nvPr/>
      </p:nvGrpSpPr>
      <p:grpSpPr>
        <a:xfrm>
          <a:off x="0" y="0"/>
          <a:ext cx="0" cy="0"/>
          <a:chOff x="0" y="0"/>
          <a:chExt cx="0" cy="0"/>
        </a:xfrm>
      </p:grpSpPr>
      <p:sp>
        <p:nvSpPr>
          <p:cNvPr id="348" name="Google Shape;348;p41"/>
          <p:cNvSpPr/>
          <p:nvPr/>
        </p:nvSpPr>
        <p:spPr>
          <a:xfrm rot="10800000">
            <a:off x="4919006" y="2057835"/>
            <a:ext cx="4346950" cy="3402450"/>
          </a:xfrm>
          <a:custGeom>
            <a:rect b="b" l="l" r="r" t="t"/>
            <a:pathLst>
              <a:path extrusionOk="0" h="136098" w="173878">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2472431" y="-70150"/>
            <a:ext cx="6793525" cy="3072450"/>
          </a:xfrm>
          <a:custGeom>
            <a:rect b="b" l="l" r="r" t="t"/>
            <a:pathLst>
              <a:path extrusionOk="0" h="122898" w="271741">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48100" y="2154550"/>
            <a:ext cx="6065225" cy="3322800"/>
          </a:xfrm>
          <a:custGeom>
            <a:rect b="b" l="l" r="r" t="t"/>
            <a:pathLst>
              <a:path extrusionOk="0" h="132912" w="242609">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txBox="1"/>
          <p:nvPr>
            <p:ph type="title"/>
          </p:nvPr>
        </p:nvSpPr>
        <p:spPr>
          <a:xfrm>
            <a:off x="2860200" y="2746192"/>
            <a:ext cx="3423600" cy="62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3" name="Google Shape;353;p41"/>
          <p:cNvSpPr txBox="1"/>
          <p:nvPr>
            <p:ph hasCustomPrompt="1" idx="2" type="title"/>
          </p:nvPr>
        </p:nvSpPr>
        <p:spPr>
          <a:xfrm>
            <a:off x="3850375" y="1276877"/>
            <a:ext cx="1443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4" name="Google Shape;354;p41"/>
          <p:cNvSpPr txBox="1"/>
          <p:nvPr>
            <p:ph idx="1" type="subTitle"/>
          </p:nvPr>
        </p:nvSpPr>
        <p:spPr>
          <a:xfrm>
            <a:off x="2948550" y="3462208"/>
            <a:ext cx="32469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5" name="Google Shape;355;p41"/>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356" name="Google Shape;356;p4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4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5"/>
          <p:cNvSpPr/>
          <p:nvPr/>
        </p:nvSpPr>
        <p:spPr>
          <a:xfrm>
            <a:off x="-77225" y="-142700"/>
            <a:ext cx="5097150" cy="4065975"/>
          </a:xfrm>
          <a:custGeom>
            <a:rect b="b" l="l" r="r" t="t"/>
            <a:pathLst>
              <a:path extrusionOk="0" h="162639" w="203886">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rect b="b" l="l" r="r" t="t"/>
            <a:pathLst>
              <a:path extrusionOk="0" h="164530" w="169099">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 type="subTitle"/>
          </p:nvPr>
        </p:nvSpPr>
        <p:spPr>
          <a:xfrm>
            <a:off x="1422548" y="2343557"/>
            <a:ext cx="31008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40" name="Google Shape;40;p5"/>
          <p:cNvSpPr txBox="1"/>
          <p:nvPr>
            <p:ph idx="2" type="subTitle"/>
          </p:nvPr>
        </p:nvSpPr>
        <p:spPr>
          <a:xfrm>
            <a:off x="5035895" y="2343557"/>
            <a:ext cx="31008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Char char="○"/>
              <a:defRPr sz="2800"/>
            </a:lvl2pPr>
            <a:lvl3pPr lvl="2" rtl="0" algn="ctr">
              <a:lnSpc>
                <a:spcPct val="100000"/>
              </a:lnSpc>
              <a:spcBef>
                <a:spcPts val="0"/>
              </a:spcBef>
              <a:spcAft>
                <a:spcPts val="0"/>
              </a:spcAft>
              <a:buClr>
                <a:schemeClr val="dk1"/>
              </a:buClr>
              <a:buSzPts val="2800"/>
              <a:buChar char="■"/>
              <a:defRPr sz="2800"/>
            </a:lvl3pPr>
            <a:lvl4pPr lvl="3" rtl="0" algn="ctr">
              <a:lnSpc>
                <a:spcPct val="100000"/>
              </a:lnSpc>
              <a:spcBef>
                <a:spcPts val="0"/>
              </a:spcBef>
              <a:spcAft>
                <a:spcPts val="0"/>
              </a:spcAft>
              <a:buClr>
                <a:schemeClr val="dk1"/>
              </a:buClr>
              <a:buSzPts val="2800"/>
              <a:buChar char="●"/>
              <a:defRPr sz="2800"/>
            </a:lvl4pPr>
            <a:lvl5pPr lvl="4" rtl="0" algn="ctr">
              <a:lnSpc>
                <a:spcPct val="100000"/>
              </a:lnSpc>
              <a:spcBef>
                <a:spcPts val="0"/>
              </a:spcBef>
              <a:spcAft>
                <a:spcPts val="0"/>
              </a:spcAft>
              <a:buClr>
                <a:schemeClr val="dk1"/>
              </a:buClr>
              <a:buSzPts val="2800"/>
              <a:buChar char="○"/>
              <a:defRPr sz="2800"/>
            </a:lvl5pPr>
            <a:lvl6pPr lvl="5" rtl="0" algn="ctr">
              <a:lnSpc>
                <a:spcPct val="100000"/>
              </a:lnSpc>
              <a:spcBef>
                <a:spcPts val="0"/>
              </a:spcBef>
              <a:spcAft>
                <a:spcPts val="0"/>
              </a:spcAft>
              <a:buClr>
                <a:schemeClr val="dk1"/>
              </a:buClr>
              <a:buSzPts val="2800"/>
              <a:buChar char="■"/>
              <a:defRPr sz="2800"/>
            </a:lvl6pPr>
            <a:lvl7pPr lvl="6" rtl="0" algn="ctr">
              <a:lnSpc>
                <a:spcPct val="100000"/>
              </a:lnSpc>
              <a:spcBef>
                <a:spcPts val="0"/>
              </a:spcBef>
              <a:spcAft>
                <a:spcPts val="0"/>
              </a:spcAft>
              <a:buClr>
                <a:schemeClr val="dk1"/>
              </a:buClr>
              <a:buSzPts val="2800"/>
              <a:buChar char="●"/>
              <a:defRPr sz="2800"/>
            </a:lvl7pPr>
            <a:lvl8pPr lvl="7" rtl="0" algn="ctr">
              <a:lnSpc>
                <a:spcPct val="100000"/>
              </a:lnSpc>
              <a:spcBef>
                <a:spcPts val="0"/>
              </a:spcBef>
              <a:spcAft>
                <a:spcPts val="0"/>
              </a:spcAft>
              <a:buClr>
                <a:schemeClr val="dk1"/>
              </a:buClr>
              <a:buSzPts val="2800"/>
              <a:buChar char="○"/>
              <a:defRPr sz="2800"/>
            </a:lvl8pPr>
            <a:lvl9pPr lvl="8" rtl="0" algn="ctr">
              <a:lnSpc>
                <a:spcPct val="100000"/>
              </a:lnSpc>
              <a:spcBef>
                <a:spcPts val="0"/>
              </a:spcBef>
              <a:spcAft>
                <a:spcPts val="0"/>
              </a:spcAft>
              <a:buClr>
                <a:schemeClr val="dk1"/>
              </a:buClr>
              <a:buSzPts val="2800"/>
              <a:buChar char="■"/>
              <a:defRPr sz="2800"/>
            </a:lvl9pPr>
          </a:lstStyle>
          <a:p/>
        </p:txBody>
      </p:sp>
      <p:cxnSp>
        <p:nvCxnSpPr>
          <p:cNvPr id="41" name="Google Shape;41;p5"/>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42" name="Google Shape;42;p5"/>
          <p:cNvSpPr txBox="1"/>
          <p:nvPr>
            <p:ph type="title"/>
          </p:nvPr>
        </p:nvSpPr>
        <p:spPr>
          <a:xfrm>
            <a:off x="1416555"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 name="Google Shape;43;p5"/>
          <p:cNvSpPr txBox="1"/>
          <p:nvPr>
            <p:ph idx="3" type="title"/>
          </p:nvPr>
        </p:nvSpPr>
        <p:spPr>
          <a:xfrm>
            <a:off x="5029902"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4" name="Google Shape;44;p5"/>
          <p:cNvSpPr txBox="1"/>
          <p:nvPr>
            <p:ph idx="4"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58" name="Shape 358"/>
        <p:cNvGrpSpPr/>
        <p:nvPr/>
      </p:nvGrpSpPr>
      <p:grpSpPr>
        <a:xfrm>
          <a:off x="0" y="0"/>
          <a:ext cx="0" cy="0"/>
          <a:chOff x="0" y="0"/>
          <a:chExt cx="0" cy="0"/>
        </a:xfrm>
      </p:grpSpPr>
      <p:sp>
        <p:nvSpPr>
          <p:cNvPr id="359" name="Google Shape;359;p42"/>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txBox="1"/>
          <p:nvPr>
            <p:ph idx="1" type="body"/>
          </p:nvPr>
        </p:nvSpPr>
        <p:spPr>
          <a:xfrm>
            <a:off x="713225" y="1300925"/>
            <a:ext cx="7704000" cy="461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indent="-317500" lvl="1" marL="914400" rtl="0">
              <a:lnSpc>
                <a:spcPct val="100000"/>
              </a:lnSpc>
              <a:spcBef>
                <a:spcPts val="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6" name="Google Shape;366;p42"/>
          <p:cNvSpPr txBox="1"/>
          <p:nvPr>
            <p:ph type="title"/>
          </p:nvPr>
        </p:nvSpPr>
        <p:spPr>
          <a:xfrm>
            <a:off x="1455750" y="683125"/>
            <a:ext cx="6232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67" name="Google Shape;367;p4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4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69" name="Shape 369"/>
        <p:cNvGrpSpPr/>
        <p:nvPr/>
      </p:nvGrpSpPr>
      <p:grpSpPr>
        <a:xfrm>
          <a:off x="0" y="0"/>
          <a:ext cx="0" cy="0"/>
          <a:chOff x="0" y="0"/>
          <a:chExt cx="0" cy="0"/>
        </a:xfrm>
      </p:grpSpPr>
      <p:sp>
        <p:nvSpPr>
          <p:cNvPr id="370" name="Google Shape;370;p43"/>
          <p:cNvSpPr/>
          <p:nvPr/>
        </p:nvSpPr>
        <p:spPr>
          <a:xfrm>
            <a:off x="-77225" y="-142700"/>
            <a:ext cx="5097150" cy="4065975"/>
          </a:xfrm>
          <a:custGeom>
            <a:rect b="b" l="l" r="r" t="t"/>
            <a:pathLst>
              <a:path extrusionOk="0" h="162639" w="203886">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1884466" y="-196909"/>
            <a:ext cx="4243962" cy="4121888"/>
          </a:xfrm>
          <a:custGeom>
            <a:rect b="b" l="l" r="r" t="t"/>
            <a:pathLst>
              <a:path extrusionOk="0" h="164530" w="169099">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txBox="1"/>
          <p:nvPr>
            <p:ph idx="1" type="subTitle"/>
          </p:nvPr>
        </p:nvSpPr>
        <p:spPr>
          <a:xfrm>
            <a:off x="1422550" y="2343550"/>
            <a:ext cx="27345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76" name="Google Shape;376;p43"/>
          <p:cNvSpPr txBox="1"/>
          <p:nvPr>
            <p:ph idx="2" type="subTitle"/>
          </p:nvPr>
        </p:nvSpPr>
        <p:spPr>
          <a:xfrm>
            <a:off x="5035899" y="2343550"/>
            <a:ext cx="2734500" cy="9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Char char="○"/>
              <a:defRPr sz="2800"/>
            </a:lvl2pPr>
            <a:lvl3pPr lvl="2" rtl="0" algn="ctr">
              <a:lnSpc>
                <a:spcPct val="100000"/>
              </a:lnSpc>
              <a:spcBef>
                <a:spcPts val="0"/>
              </a:spcBef>
              <a:spcAft>
                <a:spcPts val="0"/>
              </a:spcAft>
              <a:buClr>
                <a:schemeClr val="dk1"/>
              </a:buClr>
              <a:buSzPts val="2800"/>
              <a:buChar char="■"/>
              <a:defRPr sz="2800"/>
            </a:lvl3pPr>
            <a:lvl4pPr lvl="3" rtl="0" algn="ctr">
              <a:lnSpc>
                <a:spcPct val="100000"/>
              </a:lnSpc>
              <a:spcBef>
                <a:spcPts val="0"/>
              </a:spcBef>
              <a:spcAft>
                <a:spcPts val="0"/>
              </a:spcAft>
              <a:buClr>
                <a:schemeClr val="dk1"/>
              </a:buClr>
              <a:buSzPts val="2800"/>
              <a:buChar char="●"/>
              <a:defRPr sz="2800"/>
            </a:lvl4pPr>
            <a:lvl5pPr lvl="4" rtl="0" algn="ctr">
              <a:lnSpc>
                <a:spcPct val="100000"/>
              </a:lnSpc>
              <a:spcBef>
                <a:spcPts val="0"/>
              </a:spcBef>
              <a:spcAft>
                <a:spcPts val="0"/>
              </a:spcAft>
              <a:buClr>
                <a:schemeClr val="dk1"/>
              </a:buClr>
              <a:buSzPts val="2800"/>
              <a:buChar char="○"/>
              <a:defRPr sz="2800"/>
            </a:lvl5pPr>
            <a:lvl6pPr lvl="5" rtl="0" algn="ctr">
              <a:lnSpc>
                <a:spcPct val="100000"/>
              </a:lnSpc>
              <a:spcBef>
                <a:spcPts val="0"/>
              </a:spcBef>
              <a:spcAft>
                <a:spcPts val="0"/>
              </a:spcAft>
              <a:buClr>
                <a:schemeClr val="dk1"/>
              </a:buClr>
              <a:buSzPts val="2800"/>
              <a:buChar char="■"/>
              <a:defRPr sz="2800"/>
            </a:lvl6pPr>
            <a:lvl7pPr lvl="6" rtl="0" algn="ctr">
              <a:lnSpc>
                <a:spcPct val="100000"/>
              </a:lnSpc>
              <a:spcBef>
                <a:spcPts val="0"/>
              </a:spcBef>
              <a:spcAft>
                <a:spcPts val="0"/>
              </a:spcAft>
              <a:buClr>
                <a:schemeClr val="dk1"/>
              </a:buClr>
              <a:buSzPts val="2800"/>
              <a:buChar char="●"/>
              <a:defRPr sz="2800"/>
            </a:lvl7pPr>
            <a:lvl8pPr lvl="7" rtl="0" algn="ctr">
              <a:lnSpc>
                <a:spcPct val="100000"/>
              </a:lnSpc>
              <a:spcBef>
                <a:spcPts val="0"/>
              </a:spcBef>
              <a:spcAft>
                <a:spcPts val="0"/>
              </a:spcAft>
              <a:buClr>
                <a:schemeClr val="dk1"/>
              </a:buClr>
              <a:buSzPts val="2800"/>
              <a:buChar char="○"/>
              <a:defRPr sz="2800"/>
            </a:lvl8pPr>
            <a:lvl9pPr lvl="8" rtl="0" algn="ctr">
              <a:lnSpc>
                <a:spcPct val="100000"/>
              </a:lnSpc>
              <a:spcBef>
                <a:spcPts val="0"/>
              </a:spcBef>
              <a:spcAft>
                <a:spcPts val="0"/>
              </a:spcAft>
              <a:buClr>
                <a:schemeClr val="dk1"/>
              </a:buClr>
              <a:buSzPts val="2800"/>
              <a:buChar char="■"/>
              <a:defRPr sz="2800"/>
            </a:lvl9pPr>
          </a:lstStyle>
          <a:p/>
        </p:txBody>
      </p:sp>
      <p:sp>
        <p:nvSpPr>
          <p:cNvPr id="377" name="Google Shape;377;p43"/>
          <p:cNvSpPr txBox="1"/>
          <p:nvPr>
            <p:ph type="title"/>
          </p:nvPr>
        </p:nvSpPr>
        <p:spPr>
          <a:xfrm>
            <a:off x="1416555"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378" name="Google Shape;378;p43"/>
          <p:cNvSpPr txBox="1"/>
          <p:nvPr>
            <p:ph idx="3" type="title"/>
          </p:nvPr>
        </p:nvSpPr>
        <p:spPr>
          <a:xfrm>
            <a:off x="5029902" y="1876659"/>
            <a:ext cx="1658700" cy="3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379" name="Google Shape;379;p43"/>
          <p:cNvSpPr txBox="1"/>
          <p:nvPr>
            <p:ph idx="4"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80" name="Google Shape;380;p4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4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82"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rect b="b" l="l" r="r" t="t"/>
            <a:pathLst>
              <a:path extrusionOk="0" h="161893" w="166799">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90" name="Google Shape;390;p4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391" name="Google Shape;391;p4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92" name="Shape 392"/>
        <p:cNvGrpSpPr/>
        <p:nvPr/>
      </p:nvGrpSpPr>
      <p:grpSpPr>
        <a:xfrm>
          <a:off x="0" y="0"/>
          <a:ext cx="0" cy="0"/>
          <a:chOff x="0" y="0"/>
          <a:chExt cx="0" cy="0"/>
        </a:xfrm>
      </p:grpSpPr>
      <p:sp>
        <p:nvSpPr>
          <p:cNvPr id="393" name="Google Shape;393;p45"/>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400" name="Google Shape;400;p45"/>
          <p:cNvSpPr txBox="1"/>
          <p:nvPr>
            <p:ph idx="1" type="body"/>
          </p:nvPr>
        </p:nvSpPr>
        <p:spPr>
          <a:xfrm>
            <a:off x="1195150" y="1660550"/>
            <a:ext cx="3468900" cy="207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400">
                <a:latin typeface="Barlow"/>
                <a:ea typeface="Barlow"/>
                <a:cs typeface="Barlow"/>
                <a:sym typeface="Barlow"/>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401" name="Google Shape;401;p4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4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403" name="Shape 403"/>
        <p:cNvGrpSpPr/>
        <p:nvPr/>
      </p:nvGrpSpPr>
      <p:grpSpPr>
        <a:xfrm>
          <a:off x="0" y="0"/>
          <a:ext cx="0" cy="0"/>
          <a:chOff x="0" y="0"/>
          <a:chExt cx="0" cy="0"/>
        </a:xfrm>
      </p:grpSpPr>
      <p:sp>
        <p:nvSpPr>
          <p:cNvPr id="404" name="Google Shape;404;p46"/>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405" name="Google Shape;405;p46"/>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406" name="Google Shape;406;p46"/>
          <p:cNvSpPr/>
          <p:nvPr/>
        </p:nvSpPr>
        <p:spPr>
          <a:xfrm>
            <a:off x="-77229" y="-108125"/>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407" name="Google Shape;407;p46"/>
          <p:cNvSpPr/>
          <p:nvPr/>
        </p:nvSpPr>
        <p:spPr>
          <a:xfrm>
            <a:off x="2012454" y="-24395"/>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408" name="Google Shape;408;p46"/>
          <p:cNvSpPr/>
          <p:nvPr/>
        </p:nvSpPr>
        <p:spPr>
          <a:xfrm>
            <a:off x="5472333" y="-13449"/>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409" name="Google Shape;409;p46"/>
          <p:cNvSpPr txBox="1"/>
          <p:nvPr>
            <p:ph type="title"/>
          </p:nvPr>
        </p:nvSpPr>
        <p:spPr>
          <a:xfrm>
            <a:off x="2257050" y="1103700"/>
            <a:ext cx="4629900" cy="293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0" name="Google Shape;410;p4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4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4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413"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rect b="b" l="l" r="r" t="t"/>
              <a:pathLst>
                <a:path extrusionOk="0" h="110361" w="345064">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ph type="ctrTitle"/>
          </p:nvPr>
        </p:nvSpPr>
        <p:spPr>
          <a:xfrm>
            <a:off x="3082050" y="1564604"/>
            <a:ext cx="29799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10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0" name="Google Shape;420;p47"/>
          <p:cNvSpPr txBox="1"/>
          <p:nvPr>
            <p:ph idx="1" type="subTitle"/>
          </p:nvPr>
        </p:nvSpPr>
        <p:spPr>
          <a:xfrm>
            <a:off x="2689650" y="2783829"/>
            <a:ext cx="37647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421" name="Google Shape;421;p4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4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23" name="Shape 423"/>
        <p:cNvGrpSpPr/>
        <p:nvPr/>
      </p:nvGrpSpPr>
      <p:grpSpPr>
        <a:xfrm>
          <a:off x="0" y="0"/>
          <a:ext cx="0" cy="0"/>
          <a:chOff x="0" y="0"/>
          <a:chExt cx="0" cy="0"/>
        </a:xfrm>
      </p:grpSpPr>
      <p:sp>
        <p:nvSpPr>
          <p:cNvPr id="424" name="Google Shape;424;p48"/>
          <p:cNvSpPr txBox="1"/>
          <p:nvPr>
            <p:ph type="title"/>
          </p:nvPr>
        </p:nvSpPr>
        <p:spPr>
          <a:xfrm>
            <a:off x="1621650" y="1143139"/>
            <a:ext cx="59007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25" name="Shape 425"/>
        <p:cNvGrpSpPr/>
        <p:nvPr/>
      </p:nvGrpSpPr>
      <p:grpSpPr>
        <a:xfrm>
          <a:off x="0" y="0"/>
          <a:ext cx="0" cy="0"/>
          <a:chOff x="0" y="0"/>
          <a:chExt cx="0" cy="0"/>
        </a:xfrm>
      </p:grpSpPr>
      <p:sp>
        <p:nvSpPr>
          <p:cNvPr id="426" name="Google Shape;426;p49"/>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27" name="Google Shape;427;p49"/>
          <p:cNvSpPr/>
          <p:nvPr/>
        </p:nvSpPr>
        <p:spPr>
          <a:xfrm>
            <a:off x="611000" y="2609200"/>
            <a:ext cx="8639800" cy="2759025"/>
          </a:xfrm>
          <a:custGeom>
            <a:rect b="b" l="l" r="r" t="t"/>
            <a:pathLst>
              <a:path extrusionOk="0" h="110361" w="345592">
                <a:moveTo>
                  <a:pt x="345592" y="4994"/>
                </a:moveTo>
                <a:lnTo>
                  <a:pt x="345592" y="110361"/>
                </a:lnTo>
                <a:lnTo>
                  <a:pt x="0" y="108971"/>
                </a:lnTo>
                <a:lnTo>
                  <a:pt x="166818" y="0"/>
                </a:lnTo>
                <a:close/>
              </a:path>
            </a:pathLst>
          </a:custGeom>
          <a:solidFill>
            <a:srgbClr val="EEEEEE">
              <a:alpha val="71880"/>
            </a:srgbClr>
          </a:solidFill>
          <a:ln>
            <a:noFill/>
          </a:ln>
        </p:spPr>
      </p:sp>
      <p:sp>
        <p:nvSpPr>
          <p:cNvPr id="428" name="Google Shape;428;p49"/>
          <p:cNvSpPr/>
          <p:nvPr/>
        </p:nvSpPr>
        <p:spPr>
          <a:xfrm>
            <a:off x="1810975" y="-199750"/>
            <a:ext cx="4193925" cy="1398225"/>
          </a:xfrm>
          <a:custGeom>
            <a:rect b="b" l="l" r="r" t="t"/>
            <a:pathLst>
              <a:path extrusionOk="0" h="55929" w="167757">
                <a:moveTo>
                  <a:pt x="167757" y="0"/>
                </a:moveTo>
                <a:lnTo>
                  <a:pt x="0" y="99"/>
                </a:lnTo>
                <a:lnTo>
                  <a:pt x="53402" y="55929"/>
                </a:lnTo>
                <a:close/>
              </a:path>
            </a:pathLst>
          </a:custGeom>
          <a:solidFill>
            <a:srgbClr val="F7E5B7">
              <a:alpha val="52679"/>
            </a:srgbClr>
          </a:solidFill>
          <a:ln>
            <a:noFill/>
          </a:ln>
        </p:spPr>
      </p:sp>
      <p:sp>
        <p:nvSpPr>
          <p:cNvPr id="429" name="Google Shape;429;p49"/>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30" name="Google Shape;430;p4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9"/>
          <p:cNvSpPr txBox="1"/>
          <p:nvPr>
            <p:ph hasCustomPrompt="1" type="title"/>
          </p:nvPr>
        </p:nvSpPr>
        <p:spPr>
          <a:xfrm>
            <a:off x="713250" y="13246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2" name="Google Shape;432;p49"/>
          <p:cNvSpPr txBox="1"/>
          <p:nvPr>
            <p:ph idx="1" type="body"/>
          </p:nvPr>
        </p:nvSpPr>
        <p:spPr>
          <a:xfrm>
            <a:off x="713250" y="3370700"/>
            <a:ext cx="7717500" cy="4482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solidFill>
                  <a:schemeClr val="dk1"/>
                </a:solidFill>
                <a:latin typeface="Barlow"/>
                <a:ea typeface="Barlow"/>
                <a:cs typeface="Barlow"/>
                <a:sym typeface="Barlow"/>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33" name="Google Shape;433;p49"/>
          <p:cNvSpPr txBox="1"/>
          <p:nvPr/>
        </p:nvSpPr>
        <p:spPr>
          <a:xfrm>
            <a:off x="2991700" y="1512225"/>
            <a:ext cx="55479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cxnSp>
        <p:nvCxnSpPr>
          <p:cNvPr id="434" name="Google Shape;434;p4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4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6" name="Shape 43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blipFill>
          <a:blip r:embed="rId2">
            <a:alphaModFix/>
          </a:blip>
          <a:stretch>
            <a:fillRect/>
          </a:stretch>
        </a:blipFill>
      </p:bgPr>
    </p:bg>
    <p:spTree>
      <p:nvGrpSpPr>
        <p:cNvPr id="437" name="Shape 437"/>
        <p:cNvGrpSpPr/>
        <p:nvPr/>
      </p:nvGrpSpPr>
      <p:grpSpPr>
        <a:xfrm>
          <a:off x="0" y="0"/>
          <a:ext cx="0" cy="0"/>
          <a:chOff x="0" y="0"/>
          <a:chExt cx="0" cy="0"/>
        </a:xfrm>
      </p:grpSpPr>
      <p:sp>
        <p:nvSpPr>
          <p:cNvPr id="438" name="Google Shape;438;p51"/>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39" name="Google Shape;439;p51"/>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40" name="Google Shape;440;p51"/>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41" name="Google Shape;441;p5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txBox="1"/>
          <p:nvPr>
            <p:ph type="title"/>
          </p:nvPr>
        </p:nvSpPr>
        <p:spPr>
          <a:xfrm>
            <a:off x="1484927" y="3341975"/>
            <a:ext cx="2290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3" name="Google Shape;443;p51"/>
          <p:cNvSpPr txBox="1"/>
          <p:nvPr>
            <p:ph hasCustomPrompt="1" idx="2" type="title"/>
          </p:nvPr>
        </p:nvSpPr>
        <p:spPr>
          <a:xfrm>
            <a:off x="2309177" y="1672125"/>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4" name="Google Shape;444;p51"/>
          <p:cNvSpPr txBox="1"/>
          <p:nvPr>
            <p:ph hasCustomPrompt="1" idx="3" type="title"/>
          </p:nvPr>
        </p:nvSpPr>
        <p:spPr>
          <a:xfrm>
            <a:off x="2309177" y="2991451"/>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45" name="Google Shape;445;p51"/>
          <p:cNvSpPr txBox="1"/>
          <p:nvPr>
            <p:ph idx="4" type="title"/>
          </p:nvPr>
        </p:nvSpPr>
        <p:spPr>
          <a:xfrm>
            <a:off x="5405023" y="3341975"/>
            <a:ext cx="22179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6" name="Google Shape;446;p51"/>
          <p:cNvSpPr txBox="1"/>
          <p:nvPr>
            <p:ph idx="5" type="title"/>
          </p:nvPr>
        </p:nvSpPr>
        <p:spPr>
          <a:xfrm>
            <a:off x="1484927" y="2022675"/>
            <a:ext cx="2290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7" name="Google Shape;447;p51"/>
          <p:cNvSpPr txBox="1"/>
          <p:nvPr>
            <p:ph idx="6" type="title"/>
          </p:nvPr>
        </p:nvSpPr>
        <p:spPr>
          <a:xfrm>
            <a:off x="5405023" y="2022675"/>
            <a:ext cx="22179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48" name="Google Shape;448;p51"/>
          <p:cNvSpPr txBox="1"/>
          <p:nvPr>
            <p:ph hasCustomPrompt="1" idx="7" type="title"/>
          </p:nvPr>
        </p:nvSpPr>
        <p:spPr>
          <a:xfrm>
            <a:off x="6193123" y="1672125"/>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49" name="Google Shape;449;p51"/>
          <p:cNvSpPr txBox="1"/>
          <p:nvPr>
            <p:ph hasCustomPrompt="1" idx="8" type="title"/>
          </p:nvPr>
        </p:nvSpPr>
        <p:spPr>
          <a:xfrm>
            <a:off x="6193123" y="2989672"/>
            <a:ext cx="6417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450" name="Google Shape;450;p51"/>
          <p:cNvSpPr txBox="1"/>
          <p:nvPr>
            <p:ph idx="1" type="subTitle"/>
          </p:nvPr>
        </p:nvSpPr>
        <p:spPr>
          <a:xfrm>
            <a:off x="1403027" y="2368720"/>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1" name="Google Shape;451;p51"/>
          <p:cNvSpPr txBox="1"/>
          <p:nvPr>
            <p:ph idx="9" type="subTitle"/>
          </p:nvPr>
        </p:nvSpPr>
        <p:spPr>
          <a:xfrm>
            <a:off x="5286973" y="2368720"/>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2" name="Google Shape;452;p51"/>
          <p:cNvSpPr txBox="1"/>
          <p:nvPr>
            <p:ph idx="13" type="subTitle"/>
          </p:nvPr>
        </p:nvSpPr>
        <p:spPr>
          <a:xfrm>
            <a:off x="1403027" y="3688123"/>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3" name="Google Shape;453;p51"/>
          <p:cNvSpPr txBox="1"/>
          <p:nvPr>
            <p:ph idx="14" type="subTitle"/>
          </p:nvPr>
        </p:nvSpPr>
        <p:spPr>
          <a:xfrm>
            <a:off x="5286973" y="3688123"/>
            <a:ext cx="2454000" cy="23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54" name="Google Shape;454;p51"/>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55" name="Google Shape;455;p5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56" name="Google Shape;456;p5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rect b="b" l="l" r="r" t="t"/>
            <a:pathLst>
              <a:path extrusionOk="0" h="161893" w="166799">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6"/>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53" name="Google Shape;53;p6"/>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3">
    <p:bg>
      <p:bgPr>
        <a:blipFill>
          <a:blip r:embed="rId2">
            <a:alphaModFix/>
          </a:blip>
          <a:stretch>
            <a:fillRect/>
          </a:stretch>
        </a:blipFill>
      </p:bgPr>
    </p:bg>
    <p:spTree>
      <p:nvGrpSpPr>
        <p:cNvPr id="457" name="Shape 457"/>
        <p:cNvGrpSpPr/>
        <p:nvPr/>
      </p:nvGrpSpPr>
      <p:grpSpPr>
        <a:xfrm>
          <a:off x="0" y="0"/>
          <a:ext cx="0" cy="0"/>
          <a:chOff x="0" y="0"/>
          <a:chExt cx="0" cy="0"/>
        </a:xfrm>
      </p:grpSpPr>
      <p:sp>
        <p:nvSpPr>
          <p:cNvPr id="458" name="Google Shape;458;p52"/>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59" name="Google Shape;459;p52"/>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460" name="Google Shape;460;p52"/>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3" name="Google Shape;463;p5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64" name="Google Shape;464;p5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465" name="Google Shape;465;p52"/>
          <p:cNvSpPr txBox="1"/>
          <p:nvPr>
            <p:ph hasCustomPrompt="1" idx="2" type="title"/>
          </p:nvPr>
        </p:nvSpPr>
        <p:spPr>
          <a:xfrm>
            <a:off x="4203751" y="1315750"/>
            <a:ext cx="3577500" cy="44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6200"/>
              <a:buNone/>
              <a:defRPr sz="3600">
                <a:solidFill>
                  <a:schemeClr val="accent1"/>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66" name="Google Shape;466;p52"/>
          <p:cNvSpPr txBox="1"/>
          <p:nvPr>
            <p:ph idx="1" type="subTitle"/>
          </p:nvPr>
        </p:nvSpPr>
        <p:spPr>
          <a:xfrm>
            <a:off x="4203751" y="1813683"/>
            <a:ext cx="3577500" cy="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67" name="Google Shape;467;p52"/>
          <p:cNvSpPr txBox="1"/>
          <p:nvPr>
            <p:ph hasCustomPrompt="1" idx="3" type="title"/>
          </p:nvPr>
        </p:nvSpPr>
        <p:spPr>
          <a:xfrm>
            <a:off x="4203751" y="2444625"/>
            <a:ext cx="3577500" cy="44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6200"/>
              <a:buNone/>
              <a:defRPr sz="3600">
                <a:solidFill>
                  <a:schemeClr val="accent1"/>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68" name="Google Shape;468;p52"/>
          <p:cNvSpPr txBox="1"/>
          <p:nvPr>
            <p:ph idx="4" type="subTitle"/>
          </p:nvPr>
        </p:nvSpPr>
        <p:spPr>
          <a:xfrm>
            <a:off x="4203751" y="2942624"/>
            <a:ext cx="3577500" cy="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69" name="Google Shape;469;p52"/>
          <p:cNvSpPr txBox="1"/>
          <p:nvPr>
            <p:ph hasCustomPrompt="1" idx="5" type="title"/>
          </p:nvPr>
        </p:nvSpPr>
        <p:spPr>
          <a:xfrm>
            <a:off x="4203751" y="3573573"/>
            <a:ext cx="3577500" cy="44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6200"/>
              <a:buNone/>
              <a:defRPr sz="3600">
                <a:solidFill>
                  <a:schemeClr val="accent1"/>
                </a:solidFill>
              </a:defRPr>
            </a:lvl1pPr>
            <a:lvl2pPr lvl="1"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6200"/>
              <a:buFont typeface="Rozha One"/>
              <a:buNone/>
              <a:defRPr sz="6200">
                <a:solidFill>
                  <a:schemeClr val="dk1"/>
                </a:solidFill>
                <a:latin typeface="Rozha One"/>
                <a:ea typeface="Rozha One"/>
                <a:cs typeface="Rozha One"/>
                <a:sym typeface="Rozha One"/>
              </a:defRPr>
            </a:lvl9pPr>
          </a:lstStyle>
          <a:p>
            <a:r>
              <a:t>xx%</a:t>
            </a:r>
          </a:p>
        </p:txBody>
      </p:sp>
      <p:sp>
        <p:nvSpPr>
          <p:cNvPr id="470" name="Google Shape;470;p52"/>
          <p:cNvSpPr txBox="1"/>
          <p:nvPr>
            <p:ph idx="6" type="subTitle"/>
          </p:nvPr>
        </p:nvSpPr>
        <p:spPr>
          <a:xfrm>
            <a:off x="4203751" y="4071576"/>
            <a:ext cx="3577500" cy="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blipFill>
          <a:blip r:embed="rId2">
            <a:alphaModFix/>
          </a:blip>
          <a:stretch>
            <a:fillRect/>
          </a:stretch>
        </a:blipFill>
      </p:bgPr>
    </p:bg>
    <p:spTree>
      <p:nvGrpSpPr>
        <p:cNvPr id="471" name="Shape 471"/>
        <p:cNvGrpSpPr/>
        <p:nvPr/>
      </p:nvGrpSpPr>
      <p:grpSpPr>
        <a:xfrm>
          <a:off x="0" y="0"/>
          <a:ext cx="0" cy="0"/>
          <a:chOff x="0" y="0"/>
          <a:chExt cx="0" cy="0"/>
        </a:xfrm>
      </p:grpSpPr>
      <p:sp>
        <p:nvSpPr>
          <p:cNvPr id="472" name="Google Shape;472;p53"/>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473" name="Google Shape;473;p53"/>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74" name="Google Shape;474;p53"/>
          <p:cNvSpPr/>
          <p:nvPr/>
        </p:nvSpPr>
        <p:spPr>
          <a:xfrm>
            <a:off x="118600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5" name="Google Shape;475;p5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477" name="Google Shape;477;p5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478" name="Google Shape;478;p5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479" name="Google Shape;479;p53"/>
          <p:cNvSpPr txBox="1"/>
          <p:nvPr>
            <p:ph idx="2" type="title"/>
          </p:nvPr>
        </p:nvSpPr>
        <p:spPr>
          <a:xfrm>
            <a:off x="707656" y="18815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80" name="Google Shape;480;p53"/>
          <p:cNvSpPr txBox="1"/>
          <p:nvPr>
            <p:ph hasCustomPrompt="1" idx="3" type="title"/>
          </p:nvPr>
        </p:nvSpPr>
        <p:spPr>
          <a:xfrm>
            <a:off x="707650" y="14548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81" name="Google Shape;481;p53"/>
          <p:cNvSpPr txBox="1"/>
          <p:nvPr>
            <p:ph idx="1" type="subTitle"/>
          </p:nvPr>
        </p:nvSpPr>
        <p:spPr>
          <a:xfrm>
            <a:off x="707650" y="22276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82" name="Google Shape;482;p53"/>
          <p:cNvSpPr txBox="1"/>
          <p:nvPr>
            <p:ph idx="4" type="title"/>
          </p:nvPr>
        </p:nvSpPr>
        <p:spPr>
          <a:xfrm>
            <a:off x="3397294" y="18815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83" name="Google Shape;483;p53"/>
          <p:cNvSpPr txBox="1"/>
          <p:nvPr>
            <p:ph hasCustomPrompt="1" idx="5" type="title"/>
          </p:nvPr>
        </p:nvSpPr>
        <p:spPr>
          <a:xfrm>
            <a:off x="3397288" y="14548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84" name="Google Shape;484;p53"/>
          <p:cNvSpPr txBox="1"/>
          <p:nvPr>
            <p:ph idx="6" type="subTitle"/>
          </p:nvPr>
        </p:nvSpPr>
        <p:spPr>
          <a:xfrm>
            <a:off x="3397288" y="22276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85" name="Google Shape;485;p53"/>
          <p:cNvSpPr txBox="1"/>
          <p:nvPr>
            <p:ph idx="7" type="title"/>
          </p:nvPr>
        </p:nvSpPr>
        <p:spPr>
          <a:xfrm>
            <a:off x="6086882" y="18815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86" name="Google Shape;486;p53"/>
          <p:cNvSpPr txBox="1"/>
          <p:nvPr>
            <p:ph hasCustomPrompt="1" idx="8" type="title"/>
          </p:nvPr>
        </p:nvSpPr>
        <p:spPr>
          <a:xfrm>
            <a:off x="6086875" y="14548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87" name="Google Shape;487;p53"/>
          <p:cNvSpPr txBox="1"/>
          <p:nvPr>
            <p:ph idx="9" type="subTitle"/>
          </p:nvPr>
        </p:nvSpPr>
        <p:spPr>
          <a:xfrm>
            <a:off x="6086875" y="22276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88" name="Google Shape;488;p53"/>
          <p:cNvSpPr txBox="1"/>
          <p:nvPr>
            <p:ph idx="13" type="title"/>
          </p:nvPr>
        </p:nvSpPr>
        <p:spPr>
          <a:xfrm>
            <a:off x="707656" y="32924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89" name="Google Shape;489;p53"/>
          <p:cNvSpPr txBox="1"/>
          <p:nvPr>
            <p:ph hasCustomPrompt="1" idx="14" type="title"/>
          </p:nvPr>
        </p:nvSpPr>
        <p:spPr>
          <a:xfrm>
            <a:off x="707650" y="28657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90" name="Google Shape;490;p53"/>
          <p:cNvSpPr txBox="1"/>
          <p:nvPr>
            <p:ph idx="15" type="subTitle"/>
          </p:nvPr>
        </p:nvSpPr>
        <p:spPr>
          <a:xfrm>
            <a:off x="707650" y="36385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91" name="Google Shape;491;p53"/>
          <p:cNvSpPr txBox="1"/>
          <p:nvPr>
            <p:ph idx="16" type="title"/>
          </p:nvPr>
        </p:nvSpPr>
        <p:spPr>
          <a:xfrm>
            <a:off x="3397294" y="32924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92" name="Google Shape;492;p53"/>
          <p:cNvSpPr txBox="1"/>
          <p:nvPr>
            <p:ph hasCustomPrompt="1" idx="17" type="title"/>
          </p:nvPr>
        </p:nvSpPr>
        <p:spPr>
          <a:xfrm>
            <a:off x="3397288" y="28657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93" name="Google Shape;493;p53"/>
          <p:cNvSpPr txBox="1"/>
          <p:nvPr>
            <p:ph idx="18" type="subTitle"/>
          </p:nvPr>
        </p:nvSpPr>
        <p:spPr>
          <a:xfrm>
            <a:off x="3397288" y="36385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94" name="Google Shape;494;p53"/>
          <p:cNvSpPr txBox="1"/>
          <p:nvPr>
            <p:ph idx="19" type="title"/>
          </p:nvPr>
        </p:nvSpPr>
        <p:spPr>
          <a:xfrm>
            <a:off x="6086882" y="3292463"/>
            <a:ext cx="2343900" cy="325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495" name="Google Shape;495;p53"/>
          <p:cNvSpPr txBox="1"/>
          <p:nvPr>
            <p:ph hasCustomPrompt="1" idx="20" type="title"/>
          </p:nvPr>
        </p:nvSpPr>
        <p:spPr>
          <a:xfrm>
            <a:off x="6086875" y="2865725"/>
            <a:ext cx="2343900" cy="2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Font typeface="Rozha One"/>
              <a:buNone/>
              <a:defRPr sz="2000">
                <a:latin typeface="Rozha One"/>
                <a:ea typeface="Rozha One"/>
                <a:cs typeface="Rozha One"/>
                <a:sym typeface="Rozha One"/>
              </a:defRPr>
            </a:lvl2pPr>
            <a:lvl3pPr lvl="2" rtl="0" algn="ctr">
              <a:spcBef>
                <a:spcPts val="0"/>
              </a:spcBef>
              <a:spcAft>
                <a:spcPts val="0"/>
              </a:spcAft>
              <a:buSzPts val="2000"/>
              <a:buFont typeface="Rozha One"/>
              <a:buNone/>
              <a:defRPr sz="2000">
                <a:latin typeface="Rozha One"/>
                <a:ea typeface="Rozha One"/>
                <a:cs typeface="Rozha One"/>
                <a:sym typeface="Rozha One"/>
              </a:defRPr>
            </a:lvl3pPr>
            <a:lvl4pPr lvl="3" rtl="0" algn="ctr">
              <a:spcBef>
                <a:spcPts val="0"/>
              </a:spcBef>
              <a:spcAft>
                <a:spcPts val="0"/>
              </a:spcAft>
              <a:buSzPts val="2000"/>
              <a:buFont typeface="Rozha One"/>
              <a:buNone/>
              <a:defRPr sz="2000">
                <a:latin typeface="Rozha One"/>
                <a:ea typeface="Rozha One"/>
                <a:cs typeface="Rozha One"/>
                <a:sym typeface="Rozha One"/>
              </a:defRPr>
            </a:lvl4pPr>
            <a:lvl5pPr lvl="4" rtl="0" algn="ctr">
              <a:spcBef>
                <a:spcPts val="0"/>
              </a:spcBef>
              <a:spcAft>
                <a:spcPts val="0"/>
              </a:spcAft>
              <a:buSzPts val="2000"/>
              <a:buFont typeface="Rozha One"/>
              <a:buNone/>
              <a:defRPr sz="2000">
                <a:latin typeface="Rozha One"/>
                <a:ea typeface="Rozha One"/>
                <a:cs typeface="Rozha One"/>
                <a:sym typeface="Rozha One"/>
              </a:defRPr>
            </a:lvl5pPr>
            <a:lvl6pPr lvl="5" rtl="0" algn="ctr">
              <a:spcBef>
                <a:spcPts val="0"/>
              </a:spcBef>
              <a:spcAft>
                <a:spcPts val="0"/>
              </a:spcAft>
              <a:buSzPts val="2000"/>
              <a:buFont typeface="Rozha One"/>
              <a:buNone/>
              <a:defRPr sz="2000">
                <a:latin typeface="Rozha One"/>
                <a:ea typeface="Rozha One"/>
                <a:cs typeface="Rozha One"/>
                <a:sym typeface="Rozha One"/>
              </a:defRPr>
            </a:lvl6pPr>
            <a:lvl7pPr lvl="6" rtl="0" algn="ctr">
              <a:spcBef>
                <a:spcPts val="0"/>
              </a:spcBef>
              <a:spcAft>
                <a:spcPts val="0"/>
              </a:spcAft>
              <a:buSzPts val="2000"/>
              <a:buFont typeface="Rozha One"/>
              <a:buNone/>
              <a:defRPr sz="2000">
                <a:latin typeface="Rozha One"/>
                <a:ea typeface="Rozha One"/>
                <a:cs typeface="Rozha One"/>
                <a:sym typeface="Rozha One"/>
              </a:defRPr>
            </a:lvl7pPr>
            <a:lvl8pPr lvl="7" rtl="0" algn="ctr">
              <a:spcBef>
                <a:spcPts val="0"/>
              </a:spcBef>
              <a:spcAft>
                <a:spcPts val="0"/>
              </a:spcAft>
              <a:buSzPts val="2000"/>
              <a:buFont typeface="Rozha One"/>
              <a:buNone/>
              <a:defRPr sz="2000">
                <a:latin typeface="Rozha One"/>
                <a:ea typeface="Rozha One"/>
                <a:cs typeface="Rozha One"/>
                <a:sym typeface="Rozha One"/>
              </a:defRPr>
            </a:lvl8pPr>
            <a:lvl9pPr lvl="8" rtl="0" algn="ctr">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496" name="Google Shape;496;p53"/>
          <p:cNvSpPr txBox="1"/>
          <p:nvPr>
            <p:ph idx="21" type="subTitle"/>
          </p:nvPr>
        </p:nvSpPr>
        <p:spPr>
          <a:xfrm>
            <a:off x="6086875" y="3638500"/>
            <a:ext cx="2343900" cy="41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1">
    <p:bg>
      <p:bgPr>
        <a:blipFill>
          <a:blip r:embed="rId2">
            <a:alphaModFix/>
          </a:blip>
          <a:stretch>
            <a:fillRect/>
          </a:stretch>
        </a:blipFill>
      </p:bgPr>
    </p:bg>
    <p:spTree>
      <p:nvGrpSpPr>
        <p:cNvPr id="497" name="Shape 497"/>
        <p:cNvGrpSpPr/>
        <p:nvPr/>
      </p:nvGrpSpPr>
      <p:grpSpPr>
        <a:xfrm>
          <a:off x="0" y="0"/>
          <a:ext cx="0" cy="0"/>
          <a:chOff x="0" y="0"/>
          <a:chExt cx="0" cy="0"/>
        </a:xfrm>
      </p:grpSpPr>
      <p:sp>
        <p:nvSpPr>
          <p:cNvPr id="498" name="Google Shape;498;p54"/>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499" name="Google Shape;499;p54"/>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0" name="Google Shape;500;p54"/>
          <p:cNvSpPr/>
          <p:nvPr/>
        </p:nvSpPr>
        <p:spPr>
          <a:xfrm>
            <a:off x="118600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01" name="Google Shape;501;p5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txBox="1"/>
          <p:nvPr>
            <p:ph idx="1" type="body"/>
          </p:nvPr>
        </p:nvSpPr>
        <p:spPr>
          <a:xfrm>
            <a:off x="4968035" y="2381425"/>
            <a:ext cx="2547000" cy="79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dk1"/>
              </a:buClr>
              <a:buSzPts val="1200"/>
              <a:buChar char="●"/>
              <a:defRPr sz="1400">
                <a:solidFill>
                  <a:schemeClr val="dk1"/>
                </a:solidFill>
                <a:latin typeface="Barlow"/>
                <a:ea typeface="Barlow"/>
                <a:cs typeface="Barlow"/>
                <a:sym typeface="Barlow"/>
              </a:defRPr>
            </a:lvl1pPr>
            <a:lvl2pPr indent="-304800" lvl="1" marL="914400" rtl="0">
              <a:spcBef>
                <a:spcPts val="1600"/>
              </a:spcBef>
              <a:spcAft>
                <a:spcPts val="0"/>
              </a:spcAft>
              <a:buClr>
                <a:schemeClr val="dk1"/>
              </a:buClr>
              <a:buSzPts val="1200"/>
              <a:buChar char="○"/>
              <a:defRPr sz="1200">
                <a:solidFill>
                  <a:schemeClr val="dk1"/>
                </a:solidFill>
              </a:defRPr>
            </a:lvl2pPr>
            <a:lvl3pPr indent="-304800" lvl="2" marL="1371600" rtl="0">
              <a:spcBef>
                <a:spcPts val="1600"/>
              </a:spcBef>
              <a:spcAft>
                <a:spcPts val="0"/>
              </a:spcAft>
              <a:buClr>
                <a:schemeClr val="dk1"/>
              </a:buClr>
              <a:buSzPts val="1200"/>
              <a:buChar char="■"/>
              <a:defRPr sz="1200">
                <a:solidFill>
                  <a:schemeClr val="dk1"/>
                </a:solidFill>
              </a:defRPr>
            </a:lvl3pPr>
            <a:lvl4pPr indent="-304800" lvl="3" marL="1828800" rtl="0">
              <a:spcBef>
                <a:spcPts val="1600"/>
              </a:spcBef>
              <a:spcAft>
                <a:spcPts val="0"/>
              </a:spcAft>
              <a:buClr>
                <a:schemeClr val="dk1"/>
              </a:buClr>
              <a:buSzPts val="1200"/>
              <a:buChar char="●"/>
              <a:defRPr sz="1200">
                <a:solidFill>
                  <a:schemeClr val="dk1"/>
                </a:solidFill>
              </a:defRPr>
            </a:lvl4pPr>
            <a:lvl5pPr indent="-304800" lvl="4" marL="2286000" rtl="0">
              <a:spcBef>
                <a:spcPts val="1600"/>
              </a:spcBef>
              <a:spcAft>
                <a:spcPts val="0"/>
              </a:spcAft>
              <a:buClr>
                <a:schemeClr val="dk1"/>
              </a:buClr>
              <a:buSzPts val="1200"/>
              <a:buChar char="○"/>
              <a:defRPr sz="1200">
                <a:solidFill>
                  <a:schemeClr val="dk1"/>
                </a:solidFill>
              </a:defRPr>
            </a:lvl5pPr>
            <a:lvl6pPr indent="-304800" lvl="5" marL="2743200" rtl="0">
              <a:spcBef>
                <a:spcPts val="1600"/>
              </a:spcBef>
              <a:spcAft>
                <a:spcPts val="0"/>
              </a:spcAft>
              <a:buClr>
                <a:schemeClr val="dk1"/>
              </a:buClr>
              <a:buSzPts val="1200"/>
              <a:buChar char="■"/>
              <a:defRPr sz="1200">
                <a:solidFill>
                  <a:schemeClr val="dk1"/>
                </a:solidFill>
              </a:defRPr>
            </a:lvl6pPr>
            <a:lvl7pPr indent="-304800" lvl="6" marL="3200400" rtl="0">
              <a:spcBef>
                <a:spcPts val="1600"/>
              </a:spcBef>
              <a:spcAft>
                <a:spcPts val="0"/>
              </a:spcAft>
              <a:buClr>
                <a:schemeClr val="dk1"/>
              </a:buClr>
              <a:buSzPts val="1200"/>
              <a:buChar char="●"/>
              <a:defRPr sz="1200">
                <a:solidFill>
                  <a:schemeClr val="dk1"/>
                </a:solidFill>
              </a:defRPr>
            </a:lvl7pPr>
            <a:lvl8pPr indent="-304800" lvl="7" marL="3657600" rtl="0">
              <a:spcBef>
                <a:spcPts val="1600"/>
              </a:spcBef>
              <a:spcAft>
                <a:spcPts val="0"/>
              </a:spcAft>
              <a:buClr>
                <a:schemeClr val="dk1"/>
              </a:buClr>
              <a:buSzPts val="1200"/>
              <a:buChar char="○"/>
              <a:defRPr sz="1200">
                <a:solidFill>
                  <a:schemeClr val="dk1"/>
                </a:solidFill>
              </a:defRPr>
            </a:lvl8pPr>
            <a:lvl9pPr indent="-304800" lvl="8" marL="4114800" rtl="0">
              <a:spcBef>
                <a:spcPts val="1600"/>
              </a:spcBef>
              <a:spcAft>
                <a:spcPts val="1600"/>
              </a:spcAft>
              <a:buClr>
                <a:schemeClr val="dk1"/>
              </a:buClr>
              <a:buSzPts val="1200"/>
              <a:buChar char="■"/>
              <a:defRPr sz="1200">
                <a:solidFill>
                  <a:schemeClr val="dk1"/>
                </a:solidFill>
              </a:defRPr>
            </a:lvl9pPr>
          </a:lstStyle>
          <a:p/>
        </p:txBody>
      </p:sp>
      <p:sp>
        <p:nvSpPr>
          <p:cNvPr id="503" name="Google Shape;503;p5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504" name="Google Shape;504;p5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5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blipFill>
          <a:blip r:embed="rId2">
            <a:alphaModFix/>
          </a:blip>
          <a:stretch>
            <a:fillRect/>
          </a:stretch>
        </a:blipFill>
      </p:bgPr>
    </p:bg>
    <p:spTree>
      <p:nvGrpSpPr>
        <p:cNvPr id="506" name="Shape 506"/>
        <p:cNvGrpSpPr/>
        <p:nvPr/>
      </p:nvGrpSpPr>
      <p:grpSpPr>
        <a:xfrm>
          <a:off x="0" y="0"/>
          <a:ext cx="0" cy="0"/>
          <a:chOff x="0" y="0"/>
          <a:chExt cx="0" cy="0"/>
        </a:xfrm>
      </p:grpSpPr>
      <p:grpSp>
        <p:nvGrpSpPr>
          <p:cNvPr id="507" name="Google Shape;507;p55"/>
          <p:cNvGrpSpPr/>
          <p:nvPr/>
        </p:nvGrpSpPr>
        <p:grpSpPr>
          <a:xfrm>
            <a:off x="-299629" y="-137325"/>
            <a:ext cx="9550450" cy="5418141"/>
            <a:chOff x="-124850" y="-137325"/>
            <a:chExt cx="9550450" cy="5418141"/>
          </a:xfrm>
        </p:grpSpPr>
        <p:sp>
          <p:nvSpPr>
            <p:cNvPr id="508" name="Google Shape;508;p55"/>
            <p:cNvSpPr/>
            <p:nvPr/>
          </p:nvSpPr>
          <p:spPr>
            <a:xfrm flipH="1">
              <a:off x="51809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9" name="Google Shape;509;p55"/>
            <p:cNvSpPr/>
            <p:nvPr/>
          </p:nvSpPr>
          <p:spPr>
            <a:xfrm flipH="1">
              <a:off x="-12485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10" name="Google Shape;510;p55"/>
            <p:cNvSpPr/>
            <p:nvPr/>
          </p:nvSpPr>
          <p:spPr>
            <a:xfrm flipH="1">
              <a:off x="8740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grpSp>
      <p:sp>
        <p:nvSpPr>
          <p:cNvPr id="511" name="Google Shape;511;p5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13" name="Google Shape;513;p5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14" name="Google Shape;514;p5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blipFill>
          <a:blip r:embed="rId2">
            <a:alphaModFix/>
          </a:blip>
          <a:stretch>
            <a:fillRect/>
          </a:stretch>
        </a:blipFill>
      </p:bgPr>
    </p:bg>
    <p:spTree>
      <p:nvGrpSpPr>
        <p:cNvPr id="515" name="Shape 515"/>
        <p:cNvGrpSpPr/>
        <p:nvPr/>
      </p:nvGrpSpPr>
      <p:grpSpPr>
        <a:xfrm>
          <a:off x="0" y="0"/>
          <a:ext cx="0" cy="0"/>
          <a:chOff x="0" y="0"/>
          <a:chExt cx="0" cy="0"/>
        </a:xfrm>
      </p:grpSpPr>
      <p:sp>
        <p:nvSpPr>
          <p:cNvPr id="516" name="Google Shape;516;p56"/>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17" name="Google Shape;517;p56"/>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18" name="Google Shape;518;p56"/>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19" name="Google Shape;519;p5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txBox="1"/>
          <p:nvPr>
            <p:ph type="title"/>
          </p:nvPr>
        </p:nvSpPr>
        <p:spPr>
          <a:xfrm>
            <a:off x="2048424"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21" name="Google Shape;521;p56"/>
          <p:cNvSpPr txBox="1"/>
          <p:nvPr>
            <p:ph idx="1" type="subTitle"/>
          </p:nvPr>
        </p:nvSpPr>
        <p:spPr>
          <a:xfrm>
            <a:off x="1557925" y="1849666"/>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22" name="Google Shape;522;p56"/>
          <p:cNvSpPr txBox="1"/>
          <p:nvPr>
            <p:ph idx="2" type="title"/>
          </p:nvPr>
        </p:nvSpPr>
        <p:spPr>
          <a:xfrm>
            <a:off x="5663855" y="15718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23" name="Google Shape;523;p56"/>
          <p:cNvSpPr txBox="1"/>
          <p:nvPr>
            <p:ph idx="3" type="subTitle"/>
          </p:nvPr>
        </p:nvSpPr>
        <p:spPr>
          <a:xfrm>
            <a:off x="5173352" y="1849660"/>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24" name="Google Shape;524;p56"/>
          <p:cNvSpPr txBox="1"/>
          <p:nvPr>
            <p:ph idx="4" type="title"/>
          </p:nvPr>
        </p:nvSpPr>
        <p:spPr>
          <a:xfrm>
            <a:off x="3742650" y="294096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25" name="Google Shape;525;p56"/>
          <p:cNvSpPr txBox="1"/>
          <p:nvPr>
            <p:ph idx="5" type="subTitle"/>
          </p:nvPr>
        </p:nvSpPr>
        <p:spPr>
          <a:xfrm>
            <a:off x="3252150" y="3219961"/>
            <a:ext cx="2639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26" name="Google Shape;526;p56"/>
          <p:cNvSpPr txBox="1"/>
          <p:nvPr>
            <p:ph idx="6"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527" name="Google Shape;527;p5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28" name="Google Shape;528;p5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
    <p:bg>
      <p:bgPr>
        <a:blipFill>
          <a:blip r:embed="rId2">
            <a:alphaModFix/>
          </a:blip>
          <a:stretch>
            <a:fillRect/>
          </a:stretch>
        </a:blipFill>
      </p:bgPr>
    </p:bg>
    <p:spTree>
      <p:nvGrpSpPr>
        <p:cNvPr id="529" name="Shape 529"/>
        <p:cNvGrpSpPr/>
        <p:nvPr/>
      </p:nvGrpSpPr>
      <p:grpSpPr>
        <a:xfrm>
          <a:off x="0" y="0"/>
          <a:ext cx="0" cy="0"/>
          <a:chOff x="0" y="0"/>
          <a:chExt cx="0" cy="0"/>
        </a:xfrm>
      </p:grpSpPr>
      <p:sp>
        <p:nvSpPr>
          <p:cNvPr id="530" name="Google Shape;530;p57"/>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31" name="Google Shape;531;p57"/>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32" name="Google Shape;532;p57"/>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33" name="Google Shape;533;p5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7">
            <a:hlinkClick/>
          </p:cNvPr>
          <p:cNvSpPr txBox="1"/>
          <p:nvPr>
            <p:ph type="title"/>
          </p:nvPr>
        </p:nvSpPr>
        <p:spPr>
          <a:xfrm>
            <a:off x="713236" y="2503799"/>
            <a:ext cx="2332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35" name="Google Shape;535;p57"/>
          <p:cNvSpPr txBox="1"/>
          <p:nvPr>
            <p:ph idx="1" type="subTitle"/>
          </p:nvPr>
        </p:nvSpPr>
        <p:spPr>
          <a:xfrm>
            <a:off x="713235" y="2996207"/>
            <a:ext cx="2332800" cy="119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36" name="Google Shape;536;p57"/>
          <p:cNvSpPr txBox="1"/>
          <p:nvPr>
            <p:ph idx="2" type="title"/>
          </p:nvPr>
        </p:nvSpPr>
        <p:spPr>
          <a:xfrm>
            <a:off x="6097308" y="2503800"/>
            <a:ext cx="2332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37" name="Google Shape;537;p57"/>
          <p:cNvSpPr txBox="1"/>
          <p:nvPr>
            <p:ph idx="3" type="subTitle"/>
          </p:nvPr>
        </p:nvSpPr>
        <p:spPr>
          <a:xfrm>
            <a:off x="6097311" y="2996202"/>
            <a:ext cx="2332800" cy="119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38" name="Google Shape;538;p57"/>
          <p:cNvSpPr txBox="1"/>
          <p:nvPr>
            <p:ph idx="4" type="title"/>
          </p:nvPr>
        </p:nvSpPr>
        <p:spPr>
          <a:xfrm>
            <a:off x="3405610" y="2503801"/>
            <a:ext cx="2332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39" name="Google Shape;539;p57"/>
          <p:cNvSpPr txBox="1"/>
          <p:nvPr>
            <p:ph idx="5" type="subTitle"/>
          </p:nvPr>
        </p:nvSpPr>
        <p:spPr>
          <a:xfrm>
            <a:off x="3405609" y="3000768"/>
            <a:ext cx="2332800" cy="119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40" name="Google Shape;540;p57"/>
          <p:cNvSpPr txBox="1"/>
          <p:nvPr>
            <p:ph idx="6"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541" name="Google Shape;541;p5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42" name="Google Shape;542;p5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5_1_1">
    <p:bg>
      <p:bgPr>
        <a:blipFill>
          <a:blip r:embed="rId2">
            <a:alphaModFix/>
          </a:blip>
          <a:stretch>
            <a:fillRect/>
          </a:stretch>
        </a:blipFill>
      </p:bgPr>
    </p:bg>
    <p:spTree>
      <p:nvGrpSpPr>
        <p:cNvPr id="543" name="Shape 543"/>
        <p:cNvGrpSpPr/>
        <p:nvPr/>
      </p:nvGrpSpPr>
      <p:grpSpPr>
        <a:xfrm>
          <a:off x="0" y="0"/>
          <a:ext cx="0" cy="0"/>
          <a:chOff x="0" y="0"/>
          <a:chExt cx="0" cy="0"/>
        </a:xfrm>
      </p:grpSpPr>
      <p:sp>
        <p:nvSpPr>
          <p:cNvPr id="544" name="Google Shape;544;p58"/>
          <p:cNvSpPr/>
          <p:nvPr/>
        </p:nvSpPr>
        <p:spPr>
          <a:xfrm flipH="1" rot="10800000">
            <a:off x="-245132" y="-54579"/>
            <a:ext cx="8614100" cy="5343569"/>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545" name="Google Shape;545;p58"/>
          <p:cNvSpPr/>
          <p:nvPr/>
        </p:nvSpPr>
        <p:spPr>
          <a:xfrm flipH="1" rot="10800000">
            <a:off x="3008694" y="3916513"/>
            <a:ext cx="4169725" cy="1350965"/>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546" name="Google Shape;546;p58"/>
          <p:cNvSpPr/>
          <p:nvPr/>
        </p:nvSpPr>
        <p:spPr>
          <a:xfrm flipH="1" rot="10800000">
            <a:off x="5842607" y="-87559"/>
            <a:ext cx="3383225" cy="5368393"/>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547" name="Google Shape;547;p5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8"/>
          <p:cNvSpPr txBox="1"/>
          <p:nvPr>
            <p:ph type="title"/>
          </p:nvPr>
        </p:nvSpPr>
        <p:spPr>
          <a:xfrm>
            <a:off x="5200938" y="3459472"/>
            <a:ext cx="3229800" cy="30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49" name="Google Shape;549;p58"/>
          <p:cNvSpPr txBox="1"/>
          <p:nvPr>
            <p:ph idx="1" type="subTitle"/>
          </p:nvPr>
        </p:nvSpPr>
        <p:spPr>
          <a:xfrm>
            <a:off x="5200924" y="3799476"/>
            <a:ext cx="3229800" cy="4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50" name="Google Shape;550;p58"/>
          <p:cNvSpPr txBox="1"/>
          <p:nvPr>
            <p:ph idx="2" type="title"/>
          </p:nvPr>
        </p:nvSpPr>
        <p:spPr>
          <a:xfrm>
            <a:off x="5200935" y="1353000"/>
            <a:ext cx="3229800" cy="30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51" name="Google Shape;551;p58"/>
          <p:cNvSpPr txBox="1"/>
          <p:nvPr>
            <p:ph idx="3" type="subTitle"/>
          </p:nvPr>
        </p:nvSpPr>
        <p:spPr>
          <a:xfrm>
            <a:off x="5200924" y="1693001"/>
            <a:ext cx="3229800" cy="4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52" name="Google Shape;552;p58"/>
          <p:cNvSpPr txBox="1"/>
          <p:nvPr>
            <p:ph idx="4" type="title"/>
          </p:nvPr>
        </p:nvSpPr>
        <p:spPr>
          <a:xfrm>
            <a:off x="5200938" y="2427412"/>
            <a:ext cx="3229800" cy="30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sz="2000">
                <a:solidFill>
                  <a:schemeClr val="accent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53" name="Google Shape;553;p58"/>
          <p:cNvSpPr txBox="1"/>
          <p:nvPr>
            <p:ph idx="5" type="subTitle"/>
          </p:nvPr>
        </p:nvSpPr>
        <p:spPr>
          <a:xfrm>
            <a:off x="5200921" y="2769273"/>
            <a:ext cx="3229800" cy="4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54" name="Google Shape;554;p58"/>
          <p:cNvSpPr txBox="1"/>
          <p:nvPr>
            <p:ph idx="6"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cxnSp>
        <p:nvCxnSpPr>
          <p:cNvPr id="555" name="Google Shape;555;p5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56" name="Google Shape;556;p5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blipFill>
          <a:blip r:embed="rId2">
            <a:alphaModFix/>
          </a:blip>
          <a:stretch>
            <a:fillRect/>
          </a:stretch>
        </a:blipFill>
      </p:bgPr>
    </p:bg>
    <p:spTree>
      <p:nvGrpSpPr>
        <p:cNvPr id="557" name="Shape 557"/>
        <p:cNvGrpSpPr/>
        <p:nvPr/>
      </p:nvGrpSpPr>
      <p:grpSpPr>
        <a:xfrm>
          <a:off x="0" y="0"/>
          <a:ext cx="0" cy="0"/>
          <a:chOff x="0" y="0"/>
          <a:chExt cx="0" cy="0"/>
        </a:xfrm>
      </p:grpSpPr>
      <p:sp>
        <p:nvSpPr>
          <p:cNvPr id="558" name="Google Shape;558;p59"/>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59" name="Google Shape;559;p59"/>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60" name="Google Shape;560;p59"/>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61" name="Google Shape;561;p5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3" name="Google Shape;563;p59"/>
          <p:cNvSpPr txBox="1"/>
          <p:nvPr>
            <p:ph idx="2" type="title"/>
          </p:nvPr>
        </p:nvSpPr>
        <p:spPr>
          <a:xfrm>
            <a:off x="2271525" y="15852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64" name="Google Shape;564;p59"/>
          <p:cNvSpPr txBox="1"/>
          <p:nvPr>
            <p:ph idx="1" type="subTitle"/>
          </p:nvPr>
        </p:nvSpPr>
        <p:spPr>
          <a:xfrm>
            <a:off x="1496175" y="1871730"/>
            <a:ext cx="2732700" cy="5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65" name="Google Shape;565;p59"/>
          <p:cNvSpPr txBox="1"/>
          <p:nvPr>
            <p:ph idx="3" type="title"/>
          </p:nvPr>
        </p:nvSpPr>
        <p:spPr>
          <a:xfrm>
            <a:off x="2271525" y="30969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66" name="Google Shape;566;p59"/>
          <p:cNvSpPr txBox="1"/>
          <p:nvPr>
            <p:ph idx="4" type="subTitle"/>
          </p:nvPr>
        </p:nvSpPr>
        <p:spPr>
          <a:xfrm>
            <a:off x="1496175" y="3391207"/>
            <a:ext cx="2732700" cy="58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67" name="Google Shape;567;p59"/>
          <p:cNvSpPr txBox="1"/>
          <p:nvPr>
            <p:ph idx="5" type="title"/>
          </p:nvPr>
        </p:nvSpPr>
        <p:spPr>
          <a:xfrm>
            <a:off x="5601525" y="158527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68" name="Google Shape;568;p59"/>
          <p:cNvSpPr txBox="1"/>
          <p:nvPr>
            <p:ph idx="6" type="subTitle"/>
          </p:nvPr>
        </p:nvSpPr>
        <p:spPr>
          <a:xfrm>
            <a:off x="4915125" y="1871730"/>
            <a:ext cx="2732700" cy="5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69" name="Google Shape;569;p59"/>
          <p:cNvSpPr txBox="1"/>
          <p:nvPr>
            <p:ph idx="7" type="title"/>
          </p:nvPr>
        </p:nvSpPr>
        <p:spPr>
          <a:xfrm>
            <a:off x="5601525" y="3097125"/>
            <a:ext cx="13599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570" name="Google Shape;570;p59"/>
          <p:cNvSpPr txBox="1"/>
          <p:nvPr>
            <p:ph idx="8" type="subTitle"/>
          </p:nvPr>
        </p:nvSpPr>
        <p:spPr>
          <a:xfrm>
            <a:off x="4915125" y="3389946"/>
            <a:ext cx="2732700" cy="58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cxnSp>
        <p:nvCxnSpPr>
          <p:cNvPr id="571" name="Google Shape;571;p5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72" name="Google Shape;572;p5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blipFill>
          <a:blip r:embed="rId2">
            <a:alphaModFix/>
          </a:blip>
          <a:stretch>
            <a:fillRect/>
          </a:stretch>
        </a:blipFill>
      </p:bgPr>
    </p:bg>
    <p:spTree>
      <p:nvGrpSpPr>
        <p:cNvPr id="573" name="Shape 573"/>
        <p:cNvGrpSpPr/>
        <p:nvPr/>
      </p:nvGrpSpPr>
      <p:grpSpPr>
        <a:xfrm>
          <a:off x="0" y="0"/>
          <a:ext cx="0" cy="0"/>
          <a:chOff x="0" y="0"/>
          <a:chExt cx="0" cy="0"/>
        </a:xfrm>
      </p:grpSpPr>
      <p:sp>
        <p:nvSpPr>
          <p:cNvPr id="574" name="Google Shape;574;p60"/>
          <p:cNvSpPr/>
          <p:nvPr/>
        </p:nvSpPr>
        <p:spPr>
          <a:xfrm flipH="1" rot="10800000">
            <a:off x="-74900" y="1635441"/>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575" name="Google Shape;575;p60"/>
          <p:cNvSpPr/>
          <p:nvPr/>
        </p:nvSpPr>
        <p:spPr>
          <a:xfrm flipH="1" rot="10800000">
            <a:off x="-74909" y="-74900"/>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576" name="Google Shape;576;p60"/>
          <p:cNvSpPr/>
          <p:nvPr/>
        </p:nvSpPr>
        <p:spPr>
          <a:xfrm flipH="1" rot="10800000">
            <a:off x="1672891" y="1385757"/>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577" name="Google Shape;577;p6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0"/>
          <p:cNvSpPr txBox="1"/>
          <p:nvPr>
            <p:ph type="title"/>
          </p:nvPr>
        </p:nvSpPr>
        <p:spPr>
          <a:xfrm>
            <a:off x="1695750" y="1784933"/>
            <a:ext cx="5752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79" name="Google Shape;579;p60"/>
          <p:cNvSpPr txBox="1"/>
          <p:nvPr>
            <p:ph idx="1" type="subTitle"/>
          </p:nvPr>
        </p:nvSpPr>
        <p:spPr>
          <a:xfrm>
            <a:off x="2607250" y="2837758"/>
            <a:ext cx="3699300" cy="25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580" name="Google Shape;580;p6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81" name="Google Shape;581;p6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_1">
    <p:bg>
      <p:bgPr>
        <a:blipFill>
          <a:blip r:embed="rId2">
            <a:alphaModFix/>
          </a:blip>
          <a:stretch>
            <a:fillRect/>
          </a:stretch>
        </a:blipFill>
      </p:bgPr>
    </p:bg>
    <p:spTree>
      <p:nvGrpSpPr>
        <p:cNvPr id="582" name="Shape 582"/>
        <p:cNvGrpSpPr/>
        <p:nvPr/>
      </p:nvGrpSpPr>
      <p:grpSpPr>
        <a:xfrm>
          <a:off x="0" y="0"/>
          <a:ext cx="0" cy="0"/>
          <a:chOff x="0" y="0"/>
          <a:chExt cx="0" cy="0"/>
        </a:xfrm>
      </p:grpSpPr>
      <p:sp>
        <p:nvSpPr>
          <p:cNvPr id="583" name="Google Shape;583;p61"/>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84" name="Google Shape;584;p61"/>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585" name="Google Shape;585;p6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1"/>
          <p:cNvSpPr txBox="1"/>
          <p:nvPr>
            <p:ph type="title"/>
          </p:nvPr>
        </p:nvSpPr>
        <p:spPr>
          <a:xfrm>
            <a:off x="4215400" y="1558650"/>
            <a:ext cx="3888300" cy="1493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87" name="Google Shape;587;p61"/>
          <p:cNvSpPr txBox="1"/>
          <p:nvPr>
            <p:ph idx="1" type="subTitle"/>
          </p:nvPr>
        </p:nvSpPr>
        <p:spPr>
          <a:xfrm>
            <a:off x="4215396" y="3247925"/>
            <a:ext cx="3888300" cy="25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588" name="Google Shape;588;p6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6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7"/>
          <p:cNvSpPr/>
          <p:nvPr/>
        </p:nvSpPr>
        <p:spPr>
          <a:xfrm>
            <a:off x="3956575" y="-131581"/>
            <a:ext cx="5277925" cy="1600100"/>
          </a:xfrm>
          <a:custGeom>
            <a:rect b="b" l="l" r="r" t="t"/>
            <a:pathLst>
              <a:path extrusionOk="0" h="64004" w="211117">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rect b="b" l="l" r="r" t="t"/>
            <a:pathLst>
              <a:path extrusionOk="0" h="163321" w="203886">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flipH="1" rot="10800000">
            <a:off x="2023421" y="1359233"/>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flipH="1" rot="10800000">
            <a:off x="-61779" y="-92671"/>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flipH="1" rot="10800000">
            <a:off x="5483300" y="-30896"/>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1195150" y="1660550"/>
            <a:ext cx="3468900" cy="2070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62" name="Google Shape;62;p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63" name="Google Shape;63;p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bg>
      <p:bgPr>
        <a:blipFill>
          <a:blip r:embed="rId2">
            <a:alphaModFix/>
          </a:blip>
          <a:stretch>
            <a:fillRect/>
          </a:stretch>
        </a:blipFill>
      </p:bgPr>
    </p:bg>
    <p:spTree>
      <p:nvGrpSpPr>
        <p:cNvPr id="590" name="Shape 590"/>
        <p:cNvGrpSpPr/>
        <p:nvPr/>
      </p:nvGrpSpPr>
      <p:grpSpPr>
        <a:xfrm>
          <a:off x="0" y="0"/>
          <a:ext cx="0" cy="0"/>
          <a:chOff x="0" y="0"/>
          <a:chExt cx="0" cy="0"/>
        </a:xfrm>
      </p:grpSpPr>
      <p:sp>
        <p:nvSpPr>
          <p:cNvPr id="591" name="Google Shape;591;p62"/>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592" name="Google Shape;592;p62"/>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593" name="Google Shape;593;p62"/>
          <p:cNvSpPr/>
          <p:nvPr/>
        </p:nvSpPr>
        <p:spPr>
          <a:xfrm>
            <a:off x="-124825" y="2696600"/>
            <a:ext cx="6564300" cy="2559275"/>
          </a:xfrm>
          <a:custGeom>
            <a:rect b="b" l="l" r="r" t="t"/>
            <a:pathLst>
              <a:path extrusionOk="0" h="102371" w="262572">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94" name="Google Shape;594;p62"/>
          <p:cNvSpPr/>
          <p:nvPr/>
        </p:nvSpPr>
        <p:spPr>
          <a:xfrm>
            <a:off x="5930009" y="3160026"/>
            <a:ext cx="3395700" cy="2134800"/>
          </a:xfrm>
          <a:custGeom>
            <a:rect b="b" l="l" r="r" t="t"/>
            <a:pathLst>
              <a:path extrusionOk="0" h="85392" w="135828">
                <a:moveTo>
                  <a:pt x="0" y="0"/>
                </a:moveTo>
                <a:lnTo>
                  <a:pt x="135828" y="40449"/>
                </a:lnTo>
                <a:lnTo>
                  <a:pt x="135828" y="85392"/>
                </a:lnTo>
                <a:lnTo>
                  <a:pt x="20973" y="85392"/>
                </a:lnTo>
                <a:close/>
              </a:path>
            </a:pathLst>
          </a:custGeom>
          <a:solidFill>
            <a:srgbClr val="595959">
              <a:alpha val="16960"/>
            </a:srgbClr>
          </a:solidFill>
          <a:ln>
            <a:noFill/>
          </a:ln>
        </p:spPr>
      </p:sp>
      <p:sp>
        <p:nvSpPr>
          <p:cNvPr id="595" name="Google Shape;595;p6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597" name="Google Shape;597;p6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598" name="Google Shape;598;p6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bg>
      <p:bgPr>
        <a:blipFill>
          <a:blip r:embed="rId2">
            <a:alphaModFix/>
          </a:blip>
          <a:stretch>
            <a:fillRect/>
          </a:stretch>
        </a:blipFill>
      </p:bgPr>
    </p:bg>
    <p:spTree>
      <p:nvGrpSpPr>
        <p:cNvPr id="599" name="Shape 599"/>
        <p:cNvGrpSpPr/>
        <p:nvPr/>
      </p:nvGrpSpPr>
      <p:grpSpPr>
        <a:xfrm>
          <a:off x="0" y="0"/>
          <a:ext cx="0" cy="0"/>
          <a:chOff x="0" y="0"/>
          <a:chExt cx="0" cy="0"/>
        </a:xfrm>
      </p:grpSpPr>
      <p:grpSp>
        <p:nvGrpSpPr>
          <p:cNvPr id="600" name="Google Shape;600;p63"/>
          <p:cNvGrpSpPr/>
          <p:nvPr/>
        </p:nvGrpSpPr>
        <p:grpSpPr>
          <a:xfrm flipH="1">
            <a:off x="-136250" y="-74900"/>
            <a:ext cx="9461959" cy="5380700"/>
            <a:chOff x="-124834" y="-74900"/>
            <a:chExt cx="9461959" cy="5380700"/>
          </a:xfrm>
        </p:grpSpPr>
        <p:sp>
          <p:nvSpPr>
            <p:cNvPr id="601" name="Google Shape;601;p63"/>
            <p:cNvSpPr/>
            <p:nvPr/>
          </p:nvSpPr>
          <p:spPr>
            <a:xfrm>
              <a:off x="-112366" y="-74900"/>
              <a:ext cx="4455825" cy="3945000"/>
            </a:xfrm>
            <a:custGeom>
              <a:rect b="b" l="l" r="r" t="t"/>
              <a:pathLst>
                <a:path extrusionOk="0" h="157800" w="178233">
                  <a:moveTo>
                    <a:pt x="128338" y="0"/>
                  </a:moveTo>
                  <a:lnTo>
                    <a:pt x="0" y="0"/>
                  </a:lnTo>
                  <a:lnTo>
                    <a:pt x="0" y="157800"/>
                  </a:lnTo>
                  <a:lnTo>
                    <a:pt x="178233" y="110043"/>
                  </a:lnTo>
                  <a:close/>
                </a:path>
              </a:pathLst>
            </a:custGeom>
            <a:solidFill>
              <a:srgbClr val="9EDDEF">
                <a:alpha val="29460"/>
              </a:srgbClr>
            </a:solidFill>
            <a:ln>
              <a:noFill/>
            </a:ln>
          </p:spPr>
        </p:sp>
        <p:sp>
          <p:nvSpPr>
            <p:cNvPr id="602" name="Google Shape;602;p63"/>
            <p:cNvSpPr/>
            <p:nvPr/>
          </p:nvSpPr>
          <p:spPr>
            <a:xfrm>
              <a:off x="3096091" y="-74900"/>
              <a:ext cx="6204650" cy="4232150"/>
            </a:xfrm>
            <a:custGeom>
              <a:rect b="b" l="l" r="r" t="t"/>
              <a:pathLst>
                <a:path extrusionOk="0" h="169286" w="248186">
                  <a:moveTo>
                    <a:pt x="0" y="0"/>
                  </a:moveTo>
                  <a:lnTo>
                    <a:pt x="248186" y="0"/>
                  </a:lnTo>
                  <a:lnTo>
                    <a:pt x="247687" y="169286"/>
                  </a:lnTo>
                  <a:lnTo>
                    <a:pt x="48938" y="111359"/>
                  </a:lnTo>
                  <a:close/>
                </a:path>
              </a:pathLst>
            </a:custGeom>
            <a:solidFill>
              <a:srgbClr val="F7E5B7">
                <a:alpha val="52679"/>
              </a:srgbClr>
            </a:solidFill>
            <a:ln>
              <a:noFill/>
            </a:ln>
          </p:spPr>
        </p:sp>
        <p:sp>
          <p:nvSpPr>
            <p:cNvPr id="603" name="Google Shape;603;p63"/>
            <p:cNvSpPr/>
            <p:nvPr/>
          </p:nvSpPr>
          <p:spPr>
            <a:xfrm>
              <a:off x="-124834" y="2696591"/>
              <a:ext cx="6579175" cy="2559275"/>
            </a:xfrm>
            <a:custGeom>
              <a:rect b="b" l="l" r="r" t="t"/>
              <a:pathLst>
                <a:path extrusionOk="0" h="102371" w="263167">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604" name="Google Shape;604;p63"/>
            <p:cNvSpPr/>
            <p:nvPr/>
          </p:nvSpPr>
          <p:spPr>
            <a:xfrm>
              <a:off x="5887625" y="3176625"/>
              <a:ext cx="3449500" cy="2129175"/>
            </a:xfrm>
            <a:custGeom>
              <a:rect b="b" l="l" r="r" t="t"/>
              <a:pathLst>
                <a:path extrusionOk="0" h="85167" w="137980">
                  <a:moveTo>
                    <a:pt x="0" y="0"/>
                  </a:moveTo>
                  <a:lnTo>
                    <a:pt x="137980" y="39627"/>
                  </a:lnTo>
                  <a:lnTo>
                    <a:pt x="137523" y="85167"/>
                  </a:lnTo>
                  <a:lnTo>
                    <a:pt x="22885" y="83685"/>
                  </a:lnTo>
                  <a:close/>
                </a:path>
              </a:pathLst>
            </a:custGeom>
            <a:solidFill>
              <a:srgbClr val="595959">
                <a:alpha val="16960"/>
              </a:srgbClr>
            </a:solidFill>
            <a:ln>
              <a:noFill/>
            </a:ln>
          </p:spPr>
        </p:sp>
      </p:grpSp>
      <p:sp>
        <p:nvSpPr>
          <p:cNvPr id="605" name="Google Shape;605;p6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607" name="Google Shape;607;p6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6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bg>
      <p:bgPr>
        <a:blipFill>
          <a:blip r:embed="rId2">
            <a:alphaModFix/>
          </a:blip>
          <a:stretch>
            <a:fillRect/>
          </a:stretch>
        </a:blipFill>
      </p:bgPr>
    </p:bg>
    <p:spTree>
      <p:nvGrpSpPr>
        <p:cNvPr id="609" name="Shape 609"/>
        <p:cNvGrpSpPr/>
        <p:nvPr/>
      </p:nvGrpSpPr>
      <p:grpSpPr>
        <a:xfrm>
          <a:off x="0" y="0"/>
          <a:ext cx="0" cy="0"/>
          <a:chOff x="0" y="0"/>
          <a:chExt cx="0" cy="0"/>
        </a:xfrm>
      </p:grpSpPr>
      <p:sp>
        <p:nvSpPr>
          <p:cNvPr id="610" name="Google Shape;610;p64"/>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611" name="Google Shape;611;p64"/>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612" name="Google Shape;612;p64"/>
          <p:cNvSpPr/>
          <p:nvPr/>
        </p:nvSpPr>
        <p:spPr>
          <a:xfrm>
            <a:off x="3387250" y="-62425"/>
            <a:ext cx="5826100" cy="5343250"/>
          </a:xfrm>
          <a:custGeom>
            <a:rect b="b" l="l" r="r" t="t"/>
            <a:pathLst>
              <a:path extrusionOk="0" h="213730" w="233044">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613" name="Google Shape;613;p6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15" name="Google Shape;615;p6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16" name="Google Shape;616;p6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bg>
      <p:bgPr>
        <a:blipFill>
          <a:blip r:embed="rId2">
            <a:alphaModFix/>
          </a:blip>
          <a:stretch>
            <a:fillRect/>
          </a:stretch>
        </a:blipFill>
      </p:bgPr>
    </p:bg>
    <p:spTree>
      <p:nvGrpSpPr>
        <p:cNvPr id="617" name="Shape 617"/>
        <p:cNvGrpSpPr/>
        <p:nvPr/>
      </p:nvGrpSpPr>
      <p:grpSpPr>
        <a:xfrm>
          <a:off x="0" y="0"/>
          <a:ext cx="0" cy="0"/>
          <a:chOff x="0" y="0"/>
          <a:chExt cx="0" cy="0"/>
        </a:xfrm>
      </p:grpSpPr>
      <p:sp>
        <p:nvSpPr>
          <p:cNvPr id="618" name="Google Shape;618;p65"/>
          <p:cNvSpPr/>
          <p:nvPr/>
        </p:nvSpPr>
        <p:spPr>
          <a:xfrm>
            <a:off x="4919975" y="-87400"/>
            <a:ext cx="4293375" cy="5280825"/>
          </a:xfrm>
          <a:custGeom>
            <a:rect b="b" l="l" r="r" t="t"/>
            <a:pathLst>
              <a:path extrusionOk="0" h="211233" w="171735">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619" name="Google Shape;619;p65"/>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620" name="Google Shape;620;p65"/>
          <p:cNvSpPr/>
          <p:nvPr/>
        </p:nvSpPr>
        <p:spPr>
          <a:xfrm>
            <a:off x="-62425" y="-62425"/>
            <a:ext cx="5755225" cy="5343250"/>
          </a:xfrm>
          <a:custGeom>
            <a:rect b="b" l="l" r="r" t="t"/>
            <a:pathLst>
              <a:path extrusionOk="0" h="213730" w="230209">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621" name="Google Shape;621;p6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23" name="Google Shape;623;p6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24" name="Google Shape;624;p6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bg>
      <p:bgPr>
        <a:blipFill>
          <a:blip r:embed="rId2">
            <a:alphaModFix/>
          </a:blip>
          <a:stretch>
            <a:fillRect/>
          </a:stretch>
        </a:blipFill>
      </p:bgPr>
    </p:bg>
    <p:spTree>
      <p:nvGrpSpPr>
        <p:cNvPr id="625" name="Shape 625"/>
        <p:cNvGrpSpPr/>
        <p:nvPr/>
      </p:nvGrpSpPr>
      <p:grpSpPr>
        <a:xfrm>
          <a:off x="0" y="0"/>
          <a:ext cx="0" cy="0"/>
          <a:chOff x="0" y="0"/>
          <a:chExt cx="0" cy="0"/>
        </a:xfrm>
      </p:grpSpPr>
      <p:cxnSp>
        <p:nvCxnSpPr>
          <p:cNvPr id="626" name="Google Shape;626;p6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sp>
        <p:nvSpPr>
          <p:cNvPr id="627" name="Google Shape;627;p66"/>
          <p:cNvSpPr/>
          <p:nvPr/>
        </p:nvSpPr>
        <p:spPr>
          <a:xfrm>
            <a:off x="-62416"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28" name="Google Shape;628;p66"/>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629" name="Google Shape;629;p66"/>
          <p:cNvSpPr/>
          <p:nvPr/>
        </p:nvSpPr>
        <p:spPr>
          <a:xfrm>
            <a:off x="3447275" y="-62425"/>
            <a:ext cx="5766075" cy="5343250"/>
          </a:xfrm>
          <a:custGeom>
            <a:rect b="b" l="l" r="r" t="t"/>
            <a:pathLst>
              <a:path extrusionOk="0" h="213730" w="230643">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30" name="Google Shape;630;p6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6"/>
          <p:cNvSpPr txBox="1"/>
          <p:nvPr>
            <p:ph type="title"/>
          </p:nvPr>
        </p:nvSpPr>
        <p:spPr>
          <a:xfrm>
            <a:off x="1051489" y="1754375"/>
            <a:ext cx="2133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32" name="Google Shape;632;p66"/>
          <p:cNvSpPr txBox="1"/>
          <p:nvPr>
            <p:ph idx="1" type="subTitle"/>
          </p:nvPr>
        </p:nvSpPr>
        <p:spPr>
          <a:xfrm>
            <a:off x="1184989" y="2121233"/>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33" name="Google Shape;633;p66"/>
          <p:cNvSpPr txBox="1"/>
          <p:nvPr>
            <p:ph idx="2" type="title"/>
          </p:nvPr>
        </p:nvSpPr>
        <p:spPr>
          <a:xfrm>
            <a:off x="1051489" y="3204650"/>
            <a:ext cx="2133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34" name="Google Shape;634;p66"/>
          <p:cNvSpPr txBox="1"/>
          <p:nvPr>
            <p:ph idx="3" type="subTitle"/>
          </p:nvPr>
        </p:nvSpPr>
        <p:spPr>
          <a:xfrm>
            <a:off x="1184989"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35" name="Google Shape;635;p66"/>
          <p:cNvSpPr txBox="1"/>
          <p:nvPr>
            <p:ph idx="4" type="title"/>
          </p:nvPr>
        </p:nvSpPr>
        <p:spPr>
          <a:xfrm>
            <a:off x="3470378" y="1754375"/>
            <a:ext cx="21162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36" name="Google Shape;636;p66"/>
          <p:cNvSpPr txBox="1"/>
          <p:nvPr>
            <p:ph idx="5" type="subTitle"/>
          </p:nvPr>
        </p:nvSpPr>
        <p:spPr>
          <a:xfrm>
            <a:off x="3595178"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37" name="Google Shape;637;p66"/>
          <p:cNvSpPr txBox="1"/>
          <p:nvPr>
            <p:ph idx="6" type="title"/>
          </p:nvPr>
        </p:nvSpPr>
        <p:spPr>
          <a:xfrm>
            <a:off x="3470378" y="3204650"/>
            <a:ext cx="21162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38" name="Google Shape;638;p66"/>
          <p:cNvSpPr txBox="1"/>
          <p:nvPr>
            <p:ph idx="7" type="subTitle"/>
          </p:nvPr>
        </p:nvSpPr>
        <p:spPr>
          <a:xfrm>
            <a:off x="3595178"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39" name="Google Shape;639;p66"/>
          <p:cNvSpPr txBox="1"/>
          <p:nvPr>
            <p:ph idx="8" type="title"/>
          </p:nvPr>
        </p:nvSpPr>
        <p:spPr>
          <a:xfrm>
            <a:off x="5983511" y="1754375"/>
            <a:ext cx="2109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40" name="Google Shape;640;p66"/>
          <p:cNvSpPr txBox="1"/>
          <p:nvPr>
            <p:ph idx="9" type="subTitle"/>
          </p:nvPr>
        </p:nvSpPr>
        <p:spPr>
          <a:xfrm>
            <a:off x="6104711" y="2121226"/>
            <a:ext cx="1866600" cy="5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41" name="Google Shape;641;p66"/>
          <p:cNvSpPr txBox="1"/>
          <p:nvPr>
            <p:ph idx="13" type="title"/>
          </p:nvPr>
        </p:nvSpPr>
        <p:spPr>
          <a:xfrm>
            <a:off x="5983511" y="3204650"/>
            <a:ext cx="21090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2000">
                <a:solidFill>
                  <a:schemeClr val="dk1"/>
                </a:solidFill>
              </a:defRPr>
            </a:lvl1pPr>
            <a:lvl2pPr lvl="1"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rtl="0" algn="ctr">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642" name="Google Shape;642;p66"/>
          <p:cNvSpPr txBox="1"/>
          <p:nvPr>
            <p:ph idx="14" type="subTitle"/>
          </p:nvPr>
        </p:nvSpPr>
        <p:spPr>
          <a:xfrm>
            <a:off x="6104711" y="3595392"/>
            <a:ext cx="1866600" cy="52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atin typeface="Barlow"/>
                <a:ea typeface="Barlow"/>
                <a:cs typeface="Barlow"/>
                <a:sym typeface="Barlow"/>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cxnSp>
        <p:nvCxnSpPr>
          <p:cNvPr id="643" name="Google Shape;643;p6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44" name="Google Shape;644;p6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645" name="Google Shape;645;p66"/>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1_2">
    <p:bg>
      <p:bgPr>
        <a:blipFill>
          <a:blip r:embed="rId2">
            <a:alphaModFix/>
          </a:blip>
          <a:stretch>
            <a:fillRect/>
          </a:stretch>
        </a:blipFill>
      </p:bgPr>
    </p:bg>
    <p:spTree>
      <p:nvGrpSpPr>
        <p:cNvPr id="646" name="Shape 646"/>
        <p:cNvGrpSpPr/>
        <p:nvPr/>
      </p:nvGrpSpPr>
      <p:grpSpPr>
        <a:xfrm>
          <a:off x="0" y="0"/>
          <a:ext cx="0" cy="0"/>
          <a:chOff x="0" y="0"/>
          <a:chExt cx="0" cy="0"/>
        </a:xfrm>
      </p:grpSpPr>
      <p:sp>
        <p:nvSpPr>
          <p:cNvPr id="647" name="Google Shape;647;p67"/>
          <p:cNvSpPr/>
          <p:nvPr/>
        </p:nvSpPr>
        <p:spPr>
          <a:xfrm>
            <a:off x="-62416"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48" name="Google Shape;648;p67"/>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649" name="Google Shape;649;p67"/>
          <p:cNvSpPr/>
          <p:nvPr/>
        </p:nvSpPr>
        <p:spPr>
          <a:xfrm>
            <a:off x="3447275" y="-62425"/>
            <a:ext cx="5766075" cy="5343250"/>
          </a:xfrm>
          <a:custGeom>
            <a:rect b="b" l="l" r="r" t="t"/>
            <a:pathLst>
              <a:path extrusionOk="0" h="213730" w="230643">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50" name="Google Shape;650;p6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7"/>
          <p:cNvSpPr txBox="1"/>
          <p:nvPr>
            <p:ph type="title"/>
          </p:nvPr>
        </p:nvSpPr>
        <p:spPr>
          <a:xfrm>
            <a:off x="713229" y="1392000"/>
            <a:ext cx="2535300" cy="40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52" name="Google Shape;652;p67"/>
          <p:cNvSpPr txBox="1"/>
          <p:nvPr>
            <p:ph idx="1" type="subTitle"/>
          </p:nvPr>
        </p:nvSpPr>
        <p:spPr>
          <a:xfrm>
            <a:off x="713231" y="1793096"/>
            <a:ext cx="2535300" cy="528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3" name="Google Shape;653;p67"/>
          <p:cNvSpPr txBox="1"/>
          <p:nvPr>
            <p:ph idx="2" type="title"/>
          </p:nvPr>
        </p:nvSpPr>
        <p:spPr>
          <a:xfrm>
            <a:off x="713244" y="3403806"/>
            <a:ext cx="2535300" cy="40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54" name="Google Shape;654;p67"/>
          <p:cNvSpPr txBox="1"/>
          <p:nvPr>
            <p:ph idx="3" type="subTitle"/>
          </p:nvPr>
        </p:nvSpPr>
        <p:spPr>
          <a:xfrm>
            <a:off x="713231" y="3804899"/>
            <a:ext cx="2535300" cy="528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5" name="Google Shape;655;p67"/>
          <p:cNvSpPr txBox="1"/>
          <p:nvPr>
            <p:ph idx="4" type="title"/>
          </p:nvPr>
        </p:nvSpPr>
        <p:spPr>
          <a:xfrm>
            <a:off x="713247" y="2397903"/>
            <a:ext cx="2535300" cy="40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56" name="Google Shape;656;p67"/>
          <p:cNvSpPr txBox="1"/>
          <p:nvPr>
            <p:ph idx="5" type="subTitle"/>
          </p:nvPr>
        </p:nvSpPr>
        <p:spPr>
          <a:xfrm>
            <a:off x="713250" y="2799005"/>
            <a:ext cx="2535300" cy="528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7" name="Google Shape;657;p67"/>
          <p:cNvSpPr txBox="1"/>
          <p:nvPr>
            <p:ph idx="6" type="title"/>
          </p:nvPr>
        </p:nvSpPr>
        <p:spPr>
          <a:xfrm>
            <a:off x="5895420" y="2397903"/>
            <a:ext cx="2535300" cy="40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58" name="Google Shape;658;p67"/>
          <p:cNvSpPr txBox="1"/>
          <p:nvPr>
            <p:ph idx="7" type="subTitle"/>
          </p:nvPr>
        </p:nvSpPr>
        <p:spPr>
          <a:xfrm>
            <a:off x="5895424" y="2798996"/>
            <a:ext cx="2535300" cy="5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9" name="Google Shape;659;p67"/>
          <p:cNvSpPr txBox="1"/>
          <p:nvPr>
            <p:ph idx="8" type="title"/>
          </p:nvPr>
        </p:nvSpPr>
        <p:spPr>
          <a:xfrm>
            <a:off x="5895437" y="1392000"/>
            <a:ext cx="2535300" cy="40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60" name="Google Shape;660;p67"/>
          <p:cNvSpPr txBox="1"/>
          <p:nvPr>
            <p:ph idx="9" type="subTitle"/>
          </p:nvPr>
        </p:nvSpPr>
        <p:spPr>
          <a:xfrm>
            <a:off x="5895435" y="1793090"/>
            <a:ext cx="2535300" cy="5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1" name="Google Shape;661;p67"/>
          <p:cNvSpPr txBox="1"/>
          <p:nvPr>
            <p:ph idx="13" type="title"/>
          </p:nvPr>
        </p:nvSpPr>
        <p:spPr>
          <a:xfrm>
            <a:off x="5895437" y="3403806"/>
            <a:ext cx="2535300" cy="401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2000">
                <a:solidFill>
                  <a:schemeClr val="dk1"/>
                </a:solidFill>
              </a:defRPr>
            </a:lvl1pPr>
            <a:lvl2pPr lvl="1" rtl="0" algn="ctr">
              <a:spcBef>
                <a:spcPts val="0"/>
              </a:spcBef>
              <a:spcAft>
                <a:spcPts val="0"/>
              </a:spcAft>
              <a:buSzPts val="3600"/>
              <a:buFont typeface="Rozha One"/>
              <a:buNone/>
              <a:defRPr sz="3600">
                <a:latin typeface="Rozha One"/>
                <a:ea typeface="Rozha One"/>
                <a:cs typeface="Rozha One"/>
                <a:sym typeface="Rozha One"/>
              </a:defRPr>
            </a:lvl2pPr>
            <a:lvl3pPr lvl="2" rtl="0" algn="ctr">
              <a:spcBef>
                <a:spcPts val="0"/>
              </a:spcBef>
              <a:spcAft>
                <a:spcPts val="0"/>
              </a:spcAft>
              <a:buSzPts val="3600"/>
              <a:buFont typeface="Rozha One"/>
              <a:buNone/>
              <a:defRPr sz="3600">
                <a:latin typeface="Rozha One"/>
                <a:ea typeface="Rozha One"/>
                <a:cs typeface="Rozha One"/>
                <a:sym typeface="Rozha One"/>
              </a:defRPr>
            </a:lvl3pPr>
            <a:lvl4pPr lvl="3" rtl="0" algn="ctr">
              <a:spcBef>
                <a:spcPts val="0"/>
              </a:spcBef>
              <a:spcAft>
                <a:spcPts val="0"/>
              </a:spcAft>
              <a:buSzPts val="3600"/>
              <a:buFont typeface="Rozha One"/>
              <a:buNone/>
              <a:defRPr sz="3600">
                <a:latin typeface="Rozha One"/>
                <a:ea typeface="Rozha One"/>
                <a:cs typeface="Rozha One"/>
                <a:sym typeface="Rozha One"/>
              </a:defRPr>
            </a:lvl4pPr>
            <a:lvl5pPr lvl="4" rtl="0" algn="ctr">
              <a:spcBef>
                <a:spcPts val="0"/>
              </a:spcBef>
              <a:spcAft>
                <a:spcPts val="0"/>
              </a:spcAft>
              <a:buSzPts val="3600"/>
              <a:buFont typeface="Rozha One"/>
              <a:buNone/>
              <a:defRPr sz="3600">
                <a:latin typeface="Rozha One"/>
                <a:ea typeface="Rozha One"/>
                <a:cs typeface="Rozha One"/>
                <a:sym typeface="Rozha One"/>
              </a:defRPr>
            </a:lvl5pPr>
            <a:lvl6pPr lvl="5" rtl="0" algn="ctr">
              <a:spcBef>
                <a:spcPts val="0"/>
              </a:spcBef>
              <a:spcAft>
                <a:spcPts val="0"/>
              </a:spcAft>
              <a:buSzPts val="3600"/>
              <a:buFont typeface="Rozha One"/>
              <a:buNone/>
              <a:defRPr sz="3600">
                <a:latin typeface="Rozha One"/>
                <a:ea typeface="Rozha One"/>
                <a:cs typeface="Rozha One"/>
                <a:sym typeface="Rozha One"/>
              </a:defRPr>
            </a:lvl6pPr>
            <a:lvl7pPr lvl="6" rtl="0" algn="ctr">
              <a:spcBef>
                <a:spcPts val="0"/>
              </a:spcBef>
              <a:spcAft>
                <a:spcPts val="0"/>
              </a:spcAft>
              <a:buSzPts val="3600"/>
              <a:buFont typeface="Rozha One"/>
              <a:buNone/>
              <a:defRPr sz="3600">
                <a:latin typeface="Rozha One"/>
                <a:ea typeface="Rozha One"/>
                <a:cs typeface="Rozha One"/>
                <a:sym typeface="Rozha One"/>
              </a:defRPr>
            </a:lvl7pPr>
            <a:lvl8pPr lvl="7" rtl="0" algn="ctr">
              <a:spcBef>
                <a:spcPts val="0"/>
              </a:spcBef>
              <a:spcAft>
                <a:spcPts val="0"/>
              </a:spcAft>
              <a:buSzPts val="3600"/>
              <a:buFont typeface="Rozha One"/>
              <a:buNone/>
              <a:defRPr sz="3600">
                <a:latin typeface="Rozha One"/>
                <a:ea typeface="Rozha One"/>
                <a:cs typeface="Rozha One"/>
                <a:sym typeface="Rozha One"/>
              </a:defRPr>
            </a:lvl8pPr>
            <a:lvl9pPr lvl="8" rtl="0" algn="ctr">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662" name="Google Shape;662;p67"/>
          <p:cNvSpPr txBox="1"/>
          <p:nvPr>
            <p:ph idx="14" type="subTitle"/>
          </p:nvPr>
        </p:nvSpPr>
        <p:spPr>
          <a:xfrm>
            <a:off x="5895435" y="3804899"/>
            <a:ext cx="2535300" cy="5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3" name="Google Shape;663;p67"/>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64" name="Google Shape;664;p6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65" name="Google Shape;665;p6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blipFill>
          <a:blip r:embed="rId2">
            <a:alphaModFix/>
          </a:blip>
          <a:stretch>
            <a:fillRect/>
          </a:stretch>
        </a:blipFill>
      </p:bgPr>
    </p:bg>
    <p:spTree>
      <p:nvGrpSpPr>
        <p:cNvPr id="666" name="Shape 666"/>
        <p:cNvGrpSpPr/>
        <p:nvPr/>
      </p:nvGrpSpPr>
      <p:grpSpPr>
        <a:xfrm>
          <a:off x="0" y="0"/>
          <a:ext cx="0" cy="0"/>
          <a:chOff x="0" y="0"/>
          <a:chExt cx="0" cy="0"/>
        </a:xfrm>
      </p:grpSpPr>
      <p:sp>
        <p:nvSpPr>
          <p:cNvPr id="667" name="Google Shape;667;p68"/>
          <p:cNvSpPr/>
          <p:nvPr/>
        </p:nvSpPr>
        <p:spPr>
          <a:xfrm>
            <a:off x="-55980" y="-27995"/>
            <a:ext cx="5691450" cy="5224950"/>
          </a:xfrm>
          <a:custGeom>
            <a:rect b="b" l="l" r="r" t="t"/>
            <a:pathLst>
              <a:path extrusionOk="0" h="208998" w="227658">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668" name="Google Shape;668;p68"/>
          <p:cNvSpPr/>
          <p:nvPr/>
        </p:nvSpPr>
        <p:spPr>
          <a:xfrm flipH="1">
            <a:off x="4881322" y="-87400"/>
            <a:ext cx="4332025" cy="5280825"/>
          </a:xfrm>
          <a:custGeom>
            <a:rect b="b" l="l" r="r" t="t"/>
            <a:pathLst>
              <a:path extrusionOk="0" h="211233" w="173281">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69" name="Google Shape;669;p68"/>
          <p:cNvSpPr/>
          <p:nvPr/>
        </p:nvSpPr>
        <p:spPr>
          <a:xfrm flipH="1">
            <a:off x="107364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595959">
              <a:alpha val="16960"/>
            </a:srgbClr>
          </a:solidFill>
          <a:ln>
            <a:noFill/>
          </a:ln>
        </p:spPr>
      </p:sp>
      <p:sp>
        <p:nvSpPr>
          <p:cNvPr id="670" name="Google Shape;670;p6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8"/>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2" name="Google Shape;672;p68"/>
          <p:cNvSpPr txBox="1"/>
          <p:nvPr>
            <p:ph idx="2" type="title"/>
          </p:nvPr>
        </p:nvSpPr>
        <p:spPr>
          <a:xfrm>
            <a:off x="1848226" y="15090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673" name="Google Shape;673;p68"/>
          <p:cNvSpPr txBox="1"/>
          <p:nvPr>
            <p:ph idx="1" type="subTitle"/>
          </p:nvPr>
        </p:nvSpPr>
        <p:spPr>
          <a:xfrm>
            <a:off x="1608525" y="1799405"/>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4" name="Google Shape;674;p68"/>
          <p:cNvSpPr txBox="1"/>
          <p:nvPr>
            <p:ph idx="3" type="title"/>
          </p:nvPr>
        </p:nvSpPr>
        <p:spPr>
          <a:xfrm>
            <a:off x="1848226" y="30969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675" name="Google Shape;675;p68"/>
          <p:cNvSpPr txBox="1"/>
          <p:nvPr>
            <p:ph idx="4" type="subTitle"/>
          </p:nvPr>
        </p:nvSpPr>
        <p:spPr>
          <a:xfrm>
            <a:off x="1608525" y="3483426"/>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6" name="Google Shape;676;p68"/>
          <p:cNvSpPr txBox="1"/>
          <p:nvPr>
            <p:ph idx="5" type="title"/>
          </p:nvPr>
        </p:nvSpPr>
        <p:spPr>
          <a:xfrm>
            <a:off x="5272526" y="150907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677" name="Google Shape;677;p68"/>
          <p:cNvSpPr txBox="1"/>
          <p:nvPr>
            <p:ph idx="6" type="subTitle"/>
          </p:nvPr>
        </p:nvSpPr>
        <p:spPr>
          <a:xfrm>
            <a:off x="5032825" y="1799405"/>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8" name="Google Shape;678;p68"/>
          <p:cNvSpPr txBox="1"/>
          <p:nvPr>
            <p:ph idx="7" type="title"/>
          </p:nvPr>
        </p:nvSpPr>
        <p:spPr>
          <a:xfrm>
            <a:off x="5272526" y="3097125"/>
            <a:ext cx="2253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2000">
                <a:solidFill>
                  <a:schemeClr val="accent1"/>
                </a:solidFill>
              </a:defRPr>
            </a:lvl1pPr>
            <a:lvl2pPr lvl="1"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2pPr>
            <a:lvl3pPr lvl="2"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3pPr>
            <a:lvl4pPr lvl="3"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4pPr>
            <a:lvl5pPr lvl="4"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5pPr>
            <a:lvl6pPr lvl="5"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6pPr>
            <a:lvl7pPr lvl="6"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7pPr>
            <a:lvl8pPr lvl="7"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8pPr>
            <a:lvl9pPr lvl="8" rtl="0" algn="ctr">
              <a:spcBef>
                <a:spcPts val="0"/>
              </a:spcBef>
              <a:spcAft>
                <a:spcPts val="0"/>
              </a:spcAft>
              <a:buClr>
                <a:schemeClr val="accent1"/>
              </a:buClr>
              <a:buSzPts val="3600"/>
              <a:buFont typeface="Rozha One"/>
              <a:buNone/>
              <a:defRPr sz="3600">
                <a:solidFill>
                  <a:schemeClr val="accent1"/>
                </a:solidFill>
                <a:latin typeface="Rozha One"/>
                <a:ea typeface="Rozha One"/>
                <a:cs typeface="Rozha One"/>
                <a:sym typeface="Rozha One"/>
              </a:defRPr>
            </a:lvl9pPr>
          </a:lstStyle>
          <a:p/>
        </p:txBody>
      </p:sp>
      <p:sp>
        <p:nvSpPr>
          <p:cNvPr id="679" name="Google Shape;679;p68"/>
          <p:cNvSpPr txBox="1"/>
          <p:nvPr>
            <p:ph idx="8" type="subTitle"/>
          </p:nvPr>
        </p:nvSpPr>
        <p:spPr>
          <a:xfrm>
            <a:off x="5032825" y="3482981"/>
            <a:ext cx="27327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680" name="Google Shape;680;p6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81" name="Google Shape;681;p6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2_1">
    <p:bg>
      <p:bgPr>
        <a:blipFill>
          <a:blip r:embed="rId2">
            <a:alphaModFix/>
          </a:blip>
          <a:stretch>
            <a:fillRect/>
          </a:stretch>
        </a:blipFill>
      </p:bgPr>
    </p:bg>
    <p:spTree>
      <p:nvGrpSpPr>
        <p:cNvPr id="682" name="Shape 682"/>
        <p:cNvGrpSpPr/>
        <p:nvPr/>
      </p:nvGrpSpPr>
      <p:grpSpPr>
        <a:xfrm>
          <a:off x="0" y="0"/>
          <a:ext cx="0" cy="0"/>
          <a:chOff x="0" y="0"/>
          <a:chExt cx="0" cy="0"/>
        </a:xfrm>
      </p:grpSpPr>
      <p:sp>
        <p:nvSpPr>
          <p:cNvPr id="683" name="Google Shape;683;p69"/>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684" name="Google Shape;684;p69"/>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85" name="Google Shape;685;p69"/>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86" name="Google Shape;686;p69"/>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87" name="Google Shape;687;p6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89" name="Google Shape;689;p6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90" name="Google Shape;690;p6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691" name="Google Shape;691;p69"/>
          <p:cNvSpPr txBox="1"/>
          <p:nvPr>
            <p:ph idx="1" type="subTitle"/>
          </p:nvPr>
        </p:nvSpPr>
        <p:spPr>
          <a:xfrm>
            <a:off x="2014850" y="1937938"/>
            <a:ext cx="2427600" cy="168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2_1_1">
    <p:bg>
      <p:bgPr>
        <a:blipFill>
          <a:blip r:embed="rId2">
            <a:alphaModFix/>
          </a:blip>
          <a:stretch>
            <a:fillRect/>
          </a:stretch>
        </a:blipFill>
      </p:bgPr>
    </p:bg>
    <p:spTree>
      <p:nvGrpSpPr>
        <p:cNvPr id="692" name="Shape 692"/>
        <p:cNvGrpSpPr/>
        <p:nvPr/>
      </p:nvGrpSpPr>
      <p:grpSpPr>
        <a:xfrm>
          <a:off x="0" y="0"/>
          <a:ext cx="0" cy="0"/>
          <a:chOff x="0" y="0"/>
          <a:chExt cx="0" cy="0"/>
        </a:xfrm>
      </p:grpSpPr>
      <p:sp>
        <p:nvSpPr>
          <p:cNvPr id="693" name="Google Shape;693;p70"/>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694" name="Google Shape;694;p70"/>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695" name="Google Shape;695;p7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0"/>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97" name="Google Shape;697;p7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698" name="Google Shape;698;p7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699" name="Google Shape;699;p70"/>
          <p:cNvSpPr txBox="1"/>
          <p:nvPr>
            <p:ph idx="1" type="subTitle"/>
          </p:nvPr>
        </p:nvSpPr>
        <p:spPr>
          <a:xfrm>
            <a:off x="5163175" y="1938025"/>
            <a:ext cx="2427600" cy="168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2_1_1_1">
    <p:bg>
      <p:bgPr>
        <a:blipFill>
          <a:blip r:embed="rId2">
            <a:alphaModFix/>
          </a:blip>
          <a:stretch>
            <a:fillRect/>
          </a:stretch>
        </a:blipFill>
      </p:bgPr>
    </p:bg>
    <p:spTree>
      <p:nvGrpSpPr>
        <p:cNvPr id="700" name="Shape 700"/>
        <p:cNvGrpSpPr/>
        <p:nvPr/>
      </p:nvGrpSpPr>
      <p:grpSpPr>
        <a:xfrm>
          <a:off x="0" y="0"/>
          <a:ext cx="0" cy="0"/>
          <a:chOff x="0" y="0"/>
          <a:chExt cx="0" cy="0"/>
        </a:xfrm>
      </p:grpSpPr>
      <p:sp>
        <p:nvSpPr>
          <p:cNvPr id="701" name="Google Shape;701;p71"/>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702" name="Google Shape;702;p71"/>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03" name="Google Shape;703;p7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4" name="Google Shape;704;p7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05" name="Google Shape;705;p7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706" name="Google Shape;706;p71"/>
          <p:cNvSpPr txBox="1"/>
          <p:nvPr>
            <p:ph idx="1" type="body"/>
          </p:nvPr>
        </p:nvSpPr>
        <p:spPr>
          <a:xfrm>
            <a:off x="713225" y="1348475"/>
            <a:ext cx="7717500" cy="2818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solidFill>
                  <a:schemeClr val="dk1"/>
                </a:solidFill>
              </a:defRPr>
            </a:lvl1pPr>
            <a:lvl2pPr indent="-317500" lvl="1" marL="914400" rtl="0">
              <a:lnSpc>
                <a:spcPct val="100000"/>
              </a:lnSpc>
              <a:spcBef>
                <a:spcPts val="0"/>
              </a:spcBef>
              <a:spcAft>
                <a:spcPts val="0"/>
              </a:spcAft>
              <a:buSzPts val="1400"/>
              <a:buChar char="○"/>
              <a:defRPr>
                <a:solidFill>
                  <a:schemeClr val="dk1"/>
                </a:solidFill>
              </a:defRPr>
            </a:lvl2pPr>
            <a:lvl3pPr indent="-317500" lvl="2" marL="1371600" rtl="0">
              <a:lnSpc>
                <a:spcPct val="100000"/>
              </a:lnSpc>
              <a:spcBef>
                <a:spcPts val="1600"/>
              </a:spcBef>
              <a:spcAft>
                <a:spcPts val="0"/>
              </a:spcAft>
              <a:buSzPts val="1400"/>
              <a:buChar char="■"/>
              <a:defRPr>
                <a:solidFill>
                  <a:schemeClr val="dk1"/>
                </a:solidFill>
              </a:defRPr>
            </a:lvl3pPr>
            <a:lvl4pPr indent="-317500" lvl="3" marL="1828800" rtl="0">
              <a:lnSpc>
                <a:spcPct val="100000"/>
              </a:lnSpc>
              <a:spcBef>
                <a:spcPts val="1600"/>
              </a:spcBef>
              <a:spcAft>
                <a:spcPts val="0"/>
              </a:spcAft>
              <a:buSzPts val="1400"/>
              <a:buChar char="●"/>
              <a:defRPr>
                <a:solidFill>
                  <a:schemeClr val="dk1"/>
                </a:solidFill>
              </a:defRPr>
            </a:lvl4pPr>
            <a:lvl5pPr indent="-317500" lvl="4" marL="2286000" rtl="0">
              <a:lnSpc>
                <a:spcPct val="100000"/>
              </a:lnSpc>
              <a:spcBef>
                <a:spcPts val="1600"/>
              </a:spcBef>
              <a:spcAft>
                <a:spcPts val="0"/>
              </a:spcAft>
              <a:buSzPts val="1400"/>
              <a:buChar char="○"/>
              <a:defRPr>
                <a:solidFill>
                  <a:schemeClr val="dk1"/>
                </a:solidFill>
              </a:defRPr>
            </a:lvl5pPr>
            <a:lvl6pPr indent="-317500" lvl="5" marL="2743200" rtl="0">
              <a:lnSpc>
                <a:spcPct val="100000"/>
              </a:lnSpc>
              <a:spcBef>
                <a:spcPts val="1600"/>
              </a:spcBef>
              <a:spcAft>
                <a:spcPts val="0"/>
              </a:spcAft>
              <a:buSzPts val="1400"/>
              <a:buChar char="■"/>
              <a:defRPr>
                <a:solidFill>
                  <a:schemeClr val="dk1"/>
                </a:solidFill>
              </a:defRPr>
            </a:lvl6pPr>
            <a:lvl7pPr indent="-317500" lvl="6" marL="3200400" rtl="0">
              <a:lnSpc>
                <a:spcPct val="100000"/>
              </a:lnSpc>
              <a:spcBef>
                <a:spcPts val="1600"/>
              </a:spcBef>
              <a:spcAft>
                <a:spcPts val="0"/>
              </a:spcAft>
              <a:buSzPts val="1400"/>
              <a:buChar char="●"/>
              <a:defRPr>
                <a:solidFill>
                  <a:schemeClr val="dk1"/>
                </a:solidFill>
              </a:defRPr>
            </a:lvl7pPr>
            <a:lvl8pPr indent="-317500" lvl="7" marL="3657600" rtl="0">
              <a:lnSpc>
                <a:spcPct val="100000"/>
              </a:lnSpc>
              <a:spcBef>
                <a:spcPts val="1600"/>
              </a:spcBef>
              <a:spcAft>
                <a:spcPts val="0"/>
              </a:spcAft>
              <a:buSzPts val="1400"/>
              <a:buChar char="○"/>
              <a:defRPr>
                <a:solidFill>
                  <a:schemeClr val="dk1"/>
                </a:solidFill>
              </a:defRPr>
            </a:lvl8pPr>
            <a:lvl9pPr indent="-317500" lvl="8" marL="4114800" rtl="0">
              <a:lnSpc>
                <a:spcPct val="100000"/>
              </a:lnSpc>
              <a:spcBef>
                <a:spcPts val="1600"/>
              </a:spcBef>
              <a:spcAft>
                <a:spcPts val="1600"/>
              </a:spcAft>
              <a:buSzPts val="1400"/>
              <a:buChar char="■"/>
              <a:defRPr>
                <a:solidFill>
                  <a:schemeClr val="dk1"/>
                </a:solidFill>
              </a:defRPr>
            </a:lvl9pPr>
          </a:lstStyle>
          <a:p/>
        </p:txBody>
      </p:sp>
      <p:sp>
        <p:nvSpPr>
          <p:cNvPr id="707" name="Google Shape;707;p7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8"/>
          <p:cNvSpPr/>
          <p:nvPr/>
        </p:nvSpPr>
        <p:spPr>
          <a:xfrm>
            <a:off x="-77229" y="-108125"/>
            <a:ext cx="5097150" cy="4031400"/>
          </a:xfrm>
          <a:custGeom>
            <a:rect b="b" l="l" r="r" t="t"/>
            <a:pathLst>
              <a:path extrusionOk="0" h="161256" w="203886">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rect b="b" l="l" r="r" t="t"/>
            <a:pathLst>
              <a:path extrusionOk="0" h="160020" w="164963">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rect b="b" l="l" r="r" t="t"/>
            <a:pathLst>
              <a:path extrusionOk="0" h="121096" w="19709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rect b="b" l="l" r="r" t="t"/>
            <a:pathLst>
              <a:path extrusionOk="0" h="125421" w="219333">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rect b="b" l="l" r="r" t="t"/>
            <a:pathLst>
              <a:path extrusionOk="0" h="215626" w="150135">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title"/>
          </p:nvPr>
        </p:nvSpPr>
        <p:spPr>
          <a:xfrm>
            <a:off x="2257050" y="1103700"/>
            <a:ext cx="4629900" cy="293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2_1_1_1_1">
    <p:bg>
      <p:bgPr>
        <a:blipFill>
          <a:blip r:embed="rId2">
            <a:alphaModFix/>
          </a:blip>
          <a:stretch>
            <a:fillRect/>
          </a:stretch>
        </a:blipFill>
      </p:bgPr>
    </p:bg>
    <p:spTree>
      <p:nvGrpSpPr>
        <p:cNvPr id="708" name="Shape 708"/>
        <p:cNvGrpSpPr/>
        <p:nvPr/>
      </p:nvGrpSpPr>
      <p:grpSpPr>
        <a:xfrm>
          <a:off x="0" y="0"/>
          <a:ext cx="0" cy="0"/>
          <a:chOff x="0" y="0"/>
          <a:chExt cx="0" cy="0"/>
        </a:xfrm>
      </p:grpSpPr>
      <p:sp>
        <p:nvSpPr>
          <p:cNvPr id="709" name="Google Shape;709;p72"/>
          <p:cNvSpPr/>
          <p:nvPr/>
        </p:nvSpPr>
        <p:spPr>
          <a:xfrm>
            <a:off x="-62425" y="-87400"/>
            <a:ext cx="4162700" cy="5280825"/>
          </a:xfrm>
          <a:custGeom>
            <a:rect b="b" l="l" r="r" t="t"/>
            <a:pathLst>
              <a:path extrusionOk="0" h="211233" w="166508">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710" name="Google Shape;710;p72"/>
          <p:cNvSpPr/>
          <p:nvPr/>
        </p:nvSpPr>
        <p:spPr>
          <a:xfrm>
            <a:off x="1036191" y="-62416"/>
            <a:ext cx="7041100" cy="4656600"/>
          </a:xfrm>
          <a:custGeom>
            <a:rect b="b" l="l" r="r" t="t"/>
            <a:pathLst>
              <a:path extrusionOk="0" h="186264" w="281644">
                <a:moveTo>
                  <a:pt x="101871" y="0"/>
                </a:moveTo>
                <a:lnTo>
                  <a:pt x="281644" y="0"/>
                </a:lnTo>
                <a:lnTo>
                  <a:pt x="96378" y="186264"/>
                </a:lnTo>
                <a:lnTo>
                  <a:pt x="0" y="115853"/>
                </a:lnTo>
                <a:close/>
              </a:path>
            </a:pathLst>
          </a:custGeom>
          <a:solidFill>
            <a:srgbClr val="F7E5B7">
              <a:alpha val="52679"/>
            </a:srgbClr>
          </a:solidFill>
          <a:ln>
            <a:noFill/>
          </a:ln>
        </p:spPr>
      </p:sp>
      <p:sp>
        <p:nvSpPr>
          <p:cNvPr id="711" name="Google Shape;711;p7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7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13" name="Google Shape;713;p7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72"/>
          <p:cNvSpPr txBox="1"/>
          <p:nvPr>
            <p:ph idx="1" type="body"/>
          </p:nvPr>
        </p:nvSpPr>
        <p:spPr>
          <a:xfrm>
            <a:off x="713225" y="1348475"/>
            <a:ext cx="7717500" cy="2818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solidFill>
                  <a:schemeClr val="dk1"/>
                </a:solidFill>
              </a:defRPr>
            </a:lvl1pPr>
            <a:lvl2pPr indent="-317500" lvl="1" marL="914400" rtl="0">
              <a:lnSpc>
                <a:spcPct val="100000"/>
              </a:lnSpc>
              <a:spcBef>
                <a:spcPts val="0"/>
              </a:spcBef>
              <a:spcAft>
                <a:spcPts val="0"/>
              </a:spcAft>
              <a:buSzPts val="1400"/>
              <a:buChar char="○"/>
              <a:defRPr>
                <a:solidFill>
                  <a:schemeClr val="dk1"/>
                </a:solidFill>
              </a:defRPr>
            </a:lvl2pPr>
            <a:lvl3pPr indent="-317500" lvl="2" marL="1371600" rtl="0">
              <a:lnSpc>
                <a:spcPct val="100000"/>
              </a:lnSpc>
              <a:spcBef>
                <a:spcPts val="1600"/>
              </a:spcBef>
              <a:spcAft>
                <a:spcPts val="0"/>
              </a:spcAft>
              <a:buSzPts val="1400"/>
              <a:buChar char="■"/>
              <a:defRPr>
                <a:solidFill>
                  <a:schemeClr val="dk1"/>
                </a:solidFill>
              </a:defRPr>
            </a:lvl3pPr>
            <a:lvl4pPr indent="-317500" lvl="3" marL="1828800" rtl="0">
              <a:lnSpc>
                <a:spcPct val="100000"/>
              </a:lnSpc>
              <a:spcBef>
                <a:spcPts val="1600"/>
              </a:spcBef>
              <a:spcAft>
                <a:spcPts val="0"/>
              </a:spcAft>
              <a:buSzPts val="1400"/>
              <a:buChar char="●"/>
              <a:defRPr>
                <a:solidFill>
                  <a:schemeClr val="dk1"/>
                </a:solidFill>
              </a:defRPr>
            </a:lvl4pPr>
            <a:lvl5pPr indent="-317500" lvl="4" marL="2286000" rtl="0">
              <a:lnSpc>
                <a:spcPct val="100000"/>
              </a:lnSpc>
              <a:spcBef>
                <a:spcPts val="1600"/>
              </a:spcBef>
              <a:spcAft>
                <a:spcPts val="0"/>
              </a:spcAft>
              <a:buSzPts val="1400"/>
              <a:buChar char="○"/>
              <a:defRPr>
                <a:solidFill>
                  <a:schemeClr val="dk1"/>
                </a:solidFill>
              </a:defRPr>
            </a:lvl5pPr>
            <a:lvl6pPr indent="-317500" lvl="5" marL="2743200" rtl="0">
              <a:lnSpc>
                <a:spcPct val="100000"/>
              </a:lnSpc>
              <a:spcBef>
                <a:spcPts val="1600"/>
              </a:spcBef>
              <a:spcAft>
                <a:spcPts val="0"/>
              </a:spcAft>
              <a:buSzPts val="1400"/>
              <a:buChar char="■"/>
              <a:defRPr>
                <a:solidFill>
                  <a:schemeClr val="dk1"/>
                </a:solidFill>
              </a:defRPr>
            </a:lvl6pPr>
            <a:lvl7pPr indent="-317500" lvl="6" marL="3200400" rtl="0">
              <a:lnSpc>
                <a:spcPct val="100000"/>
              </a:lnSpc>
              <a:spcBef>
                <a:spcPts val="1600"/>
              </a:spcBef>
              <a:spcAft>
                <a:spcPts val="0"/>
              </a:spcAft>
              <a:buSzPts val="1400"/>
              <a:buChar char="●"/>
              <a:defRPr>
                <a:solidFill>
                  <a:schemeClr val="dk1"/>
                </a:solidFill>
              </a:defRPr>
            </a:lvl7pPr>
            <a:lvl8pPr indent="-317500" lvl="7" marL="3657600" rtl="0">
              <a:lnSpc>
                <a:spcPct val="100000"/>
              </a:lnSpc>
              <a:spcBef>
                <a:spcPts val="1600"/>
              </a:spcBef>
              <a:spcAft>
                <a:spcPts val="0"/>
              </a:spcAft>
              <a:buSzPts val="1400"/>
              <a:buChar char="○"/>
              <a:defRPr>
                <a:solidFill>
                  <a:schemeClr val="dk1"/>
                </a:solidFill>
              </a:defRPr>
            </a:lvl8pPr>
            <a:lvl9pPr indent="-317500" lvl="8" marL="4114800" rtl="0">
              <a:lnSpc>
                <a:spcPct val="100000"/>
              </a:lnSpc>
              <a:spcBef>
                <a:spcPts val="1600"/>
              </a:spcBef>
              <a:spcAft>
                <a:spcPts val="1600"/>
              </a:spcAft>
              <a:buSzPts val="1400"/>
              <a:buChar char="■"/>
              <a:defRPr>
                <a:solidFill>
                  <a:schemeClr val="dk1"/>
                </a:solidFill>
              </a:defRPr>
            </a:lvl9pPr>
          </a:lstStyle>
          <a:p/>
        </p:txBody>
      </p:sp>
      <p:sp>
        <p:nvSpPr>
          <p:cNvPr id="715" name="Google Shape;715;p7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2_1_1_1_1_1">
    <p:bg>
      <p:bgPr>
        <a:blipFill>
          <a:blip r:embed="rId2">
            <a:alphaModFix/>
          </a:blip>
          <a:stretch>
            <a:fillRect/>
          </a:stretch>
        </a:blipFill>
      </p:bgPr>
    </p:bg>
    <p:spTree>
      <p:nvGrpSpPr>
        <p:cNvPr id="716" name="Shape 716"/>
        <p:cNvGrpSpPr/>
        <p:nvPr/>
      </p:nvGrpSpPr>
      <p:grpSpPr>
        <a:xfrm>
          <a:off x="0" y="0"/>
          <a:ext cx="0" cy="0"/>
          <a:chOff x="0" y="0"/>
          <a:chExt cx="0" cy="0"/>
        </a:xfrm>
      </p:grpSpPr>
      <p:grpSp>
        <p:nvGrpSpPr>
          <p:cNvPr id="717" name="Google Shape;717;p73"/>
          <p:cNvGrpSpPr/>
          <p:nvPr/>
        </p:nvGrpSpPr>
        <p:grpSpPr>
          <a:xfrm>
            <a:off x="-299629" y="-137325"/>
            <a:ext cx="9550450" cy="5418141"/>
            <a:chOff x="-124850" y="-137325"/>
            <a:chExt cx="9550450" cy="5418141"/>
          </a:xfrm>
        </p:grpSpPr>
        <p:sp>
          <p:nvSpPr>
            <p:cNvPr id="718" name="Google Shape;718;p73"/>
            <p:cNvSpPr/>
            <p:nvPr/>
          </p:nvSpPr>
          <p:spPr>
            <a:xfrm flipH="1">
              <a:off x="51809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19" name="Google Shape;719;p73"/>
            <p:cNvSpPr/>
            <p:nvPr/>
          </p:nvSpPr>
          <p:spPr>
            <a:xfrm flipH="1">
              <a:off x="-124850" y="1323316"/>
              <a:ext cx="8239600" cy="3957500"/>
            </a:xfrm>
            <a:custGeom>
              <a:rect b="b" l="l" r="r" t="t"/>
              <a:pathLst>
                <a:path extrusionOk="0" h="158300" w="329584">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720" name="Google Shape;720;p73"/>
            <p:cNvSpPr/>
            <p:nvPr/>
          </p:nvSpPr>
          <p:spPr>
            <a:xfrm flipH="1">
              <a:off x="8740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grpSp>
      <p:sp>
        <p:nvSpPr>
          <p:cNvPr id="721" name="Google Shape;721;p7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p7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23" name="Google Shape;723;p7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724" name="Google Shape;724;p73"/>
          <p:cNvSpPr txBox="1"/>
          <p:nvPr>
            <p:ph idx="1" type="body"/>
          </p:nvPr>
        </p:nvSpPr>
        <p:spPr>
          <a:xfrm>
            <a:off x="713225" y="1348475"/>
            <a:ext cx="7717500" cy="296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solidFill>
                  <a:schemeClr val="dk1"/>
                </a:solidFill>
              </a:defRPr>
            </a:lvl1pPr>
            <a:lvl2pPr indent="-317500" lvl="1" marL="914400" rtl="0">
              <a:lnSpc>
                <a:spcPct val="100000"/>
              </a:lnSpc>
              <a:spcBef>
                <a:spcPts val="0"/>
              </a:spcBef>
              <a:spcAft>
                <a:spcPts val="0"/>
              </a:spcAft>
              <a:buSzPts val="1400"/>
              <a:buChar char="○"/>
              <a:defRPr>
                <a:solidFill>
                  <a:schemeClr val="dk1"/>
                </a:solidFill>
              </a:defRPr>
            </a:lvl2pPr>
            <a:lvl3pPr indent="-317500" lvl="2" marL="1371600" rtl="0">
              <a:lnSpc>
                <a:spcPct val="100000"/>
              </a:lnSpc>
              <a:spcBef>
                <a:spcPts val="1600"/>
              </a:spcBef>
              <a:spcAft>
                <a:spcPts val="0"/>
              </a:spcAft>
              <a:buSzPts val="1400"/>
              <a:buChar char="■"/>
              <a:defRPr>
                <a:solidFill>
                  <a:schemeClr val="dk1"/>
                </a:solidFill>
              </a:defRPr>
            </a:lvl3pPr>
            <a:lvl4pPr indent="-317500" lvl="3" marL="1828800" rtl="0">
              <a:lnSpc>
                <a:spcPct val="100000"/>
              </a:lnSpc>
              <a:spcBef>
                <a:spcPts val="1600"/>
              </a:spcBef>
              <a:spcAft>
                <a:spcPts val="0"/>
              </a:spcAft>
              <a:buSzPts val="1400"/>
              <a:buChar char="●"/>
              <a:defRPr>
                <a:solidFill>
                  <a:schemeClr val="dk1"/>
                </a:solidFill>
              </a:defRPr>
            </a:lvl4pPr>
            <a:lvl5pPr indent="-317500" lvl="4" marL="2286000" rtl="0">
              <a:lnSpc>
                <a:spcPct val="100000"/>
              </a:lnSpc>
              <a:spcBef>
                <a:spcPts val="1600"/>
              </a:spcBef>
              <a:spcAft>
                <a:spcPts val="0"/>
              </a:spcAft>
              <a:buSzPts val="1400"/>
              <a:buChar char="○"/>
              <a:defRPr>
                <a:solidFill>
                  <a:schemeClr val="dk1"/>
                </a:solidFill>
              </a:defRPr>
            </a:lvl5pPr>
            <a:lvl6pPr indent="-317500" lvl="5" marL="2743200" rtl="0">
              <a:lnSpc>
                <a:spcPct val="100000"/>
              </a:lnSpc>
              <a:spcBef>
                <a:spcPts val="1600"/>
              </a:spcBef>
              <a:spcAft>
                <a:spcPts val="0"/>
              </a:spcAft>
              <a:buSzPts val="1400"/>
              <a:buChar char="■"/>
              <a:defRPr>
                <a:solidFill>
                  <a:schemeClr val="dk1"/>
                </a:solidFill>
              </a:defRPr>
            </a:lvl6pPr>
            <a:lvl7pPr indent="-317500" lvl="6" marL="3200400" rtl="0">
              <a:lnSpc>
                <a:spcPct val="100000"/>
              </a:lnSpc>
              <a:spcBef>
                <a:spcPts val="1600"/>
              </a:spcBef>
              <a:spcAft>
                <a:spcPts val="0"/>
              </a:spcAft>
              <a:buSzPts val="1400"/>
              <a:buChar char="●"/>
              <a:defRPr>
                <a:solidFill>
                  <a:schemeClr val="dk1"/>
                </a:solidFill>
              </a:defRPr>
            </a:lvl7pPr>
            <a:lvl8pPr indent="-317500" lvl="7" marL="3657600" rtl="0">
              <a:lnSpc>
                <a:spcPct val="100000"/>
              </a:lnSpc>
              <a:spcBef>
                <a:spcPts val="1600"/>
              </a:spcBef>
              <a:spcAft>
                <a:spcPts val="0"/>
              </a:spcAft>
              <a:buSzPts val="1400"/>
              <a:buChar char="○"/>
              <a:defRPr>
                <a:solidFill>
                  <a:schemeClr val="dk1"/>
                </a:solidFill>
              </a:defRPr>
            </a:lvl8pPr>
            <a:lvl9pPr indent="-317500" lvl="8" marL="4114800" rtl="0">
              <a:lnSpc>
                <a:spcPct val="100000"/>
              </a:lnSpc>
              <a:spcBef>
                <a:spcPts val="1600"/>
              </a:spcBef>
              <a:spcAft>
                <a:spcPts val="1600"/>
              </a:spcAft>
              <a:buSzPts val="1400"/>
              <a:buChar char="■"/>
              <a:defRPr>
                <a:solidFill>
                  <a:schemeClr val="dk1"/>
                </a:solidFill>
              </a:defRPr>
            </a:lvl9pPr>
          </a:lstStyle>
          <a:p/>
        </p:txBody>
      </p:sp>
      <p:sp>
        <p:nvSpPr>
          <p:cNvPr id="725" name="Google Shape;725;p73"/>
          <p:cNvSpPr txBox="1"/>
          <p:nvPr>
            <p:ph type="title"/>
          </p:nvPr>
        </p:nvSpPr>
        <p:spPr>
          <a:xfrm>
            <a:off x="713250" y="683125"/>
            <a:ext cx="7717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2_1_1_1_1_1_1">
    <p:bg>
      <p:bgPr>
        <a:blipFill>
          <a:blip r:embed="rId2">
            <a:alphaModFix/>
          </a:blip>
          <a:stretch>
            <a:fillRect/>
          </a:stretch>
        </a:blipFill>
      </p:bgPr>
    </p:bg>
    <p:spTree>
      <p:nvGrpSpPr>
        <p:cNvPr id="726" name="Shape 726"/>
        <p:cNvGrpSpPr/>
        <p:nvPr/>
      </p:nvGrpSpPr>
      <p:grpSpPr>
        <a:xfrm>
          <a:off x="0" y="0"/>
          <a:ext cx="0" cy="0"/>
          <a:chOff x="0" y="0"/>
          <a:chExt cx="0" cy="0"/>
        </a:xfrm>
      </p:grpSpPr>
      <p:sp>
        <p:nvSpPr>
          <p:cNvPr id="727" name="Google Shape;727;p74"/>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728" name="Google Shape;728;p74"/>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729" name="Google Shape;729;p74"/>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730" name="Google Shape;730;p7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7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32" name="Google Shape;732;p7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733" name="Google Shape;733;p74"/>
          <p:cNvSpPr txBox="1"/>
          <p:nvPr>
            <p:ph idx="1" type="body"/>
          </p:nvPr>
        </p:nvSpPr>
        <p:spPr>
          <a:xfrm>
            <a:off x="713225" y="1348475"/>
            <a:ext cx="7717500" cy="2901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solidFill>
                  <a:schemeClr val="dk1"/>
                </a:solidFill>
              </a:defRPr>
            </a:lvl1pPr>
            <a:lvl2pPr indent="-317500" lvl="1" marL="914400" rtl="0">
              <a:lnSpc>
                <a:spcPct val="100000"/>
              </a:lnSpc>
              <a:spcBef>
                <a:spcPts val="0"/>
              </a:spcBef>
              <a:spcAft>
                <a:spcPts val="0"/>
              </a:spcAft>
              <a:buSzPts val="1400"/>
              <a:buChar char="○"/>
              <a:defRPr>
                <a:solidFill>
                  <a:schemeClr val="dk1"/>
                </a:solidFill>
              </a:defRPr>
            </a:lvl2pPr>
            <a:lvl3pPr indent="-317500" lvl="2" marL="1371600" rtl="0">
              <a:lnSpc>
                <a:spcPct val="100000"/>
              </a:lnSpc>
              <a:spcBef>
                <a:spcPts val="1600"/>
              </a:spcBef>
              <a:spcAft>
                <a:spcPts val="0"/>
              </a:spcAft>
              <a:buSzPts val="1400"/>
              <a:buChar char="■"/>
              <a:defRPr>
                <a:solidFill>
                  <a:schemeClr val="dk1"/>
                </a:solidFill>
              </a:defRPr>
            </a:lvl3pPr>
            <a:lvl4pPr indent="-317500" lvl="3" marL="1828800" rtl="0">
              <a:lnSpc>
                <a:spcPct val="100000"/>
              </a:lnSpc>
              <a:spcBef>
                <a:spcPts val="1600"/>
              </a:spcBef>
              <a:spcAft>
                <a:spcPts val="0"/>
              </a:spcAft>
              <a:buSzPts val="1400"/>
              <a:buChar char="●"/>
              <a:defRPr>
                <a:solidFill>
                  <a:schemeClr val="dk1"/>
                </a:solidFill>
              </a:defRPr>
            </a:lvl4pPr>
            <a:lvl5pPr indent="-317500" lvl="4" marL="2286000" rtl="0">
              <a:lnSpc>
                <a:spcPct val="100000"/>
              </a:lnSpc>
              <a:spcBef>
                <a:spcPts val="1600"/>
              </a:spcBef>
              <a:spcAft>
                <a:spcPts val="0"/>
              </a:spcAft>
              <a:buSzPts val="1400"/>
              <a:buChar char="○"/>
              <a:defRPr>
                <a:solidFill>
                  <a:schemeClr val="dk1"/>
                </a:solidFill>
              </a:defRPr>
            </a:lvl5pPr>
            <a:lvl6pPr indent="-317500" lvl="5" marL="2743200" rtl="0">
              <a:lnSpc>
                <a:spcPct val="100000"/>
              </a:lnSpc>
              <a:spcBef>
                <a:spcPts val="1600"/>
              </a:spcBef>
              <a:spcAft>
                <a:spcPts val="0"/>
              </a:spcAft>
              <a:buSzPts val="1400"/>
              <a:buChar char="■"/>
              <a:defRPr>
                <a:solidFill>
                  <a:schemeClr val="dk1"/>
                </a:solidFill>
              </a:defRPr>
            </a:lvl6pPr>
            <a:lvl7pPr indent="-317500" lvl="6" marL="3200400" rtl="0">
              <a:lnSpc>
                <a:spcPct val="100000"/>
              </a:lnSpc>
              <a:spcBef>
                <a:spcPts val="1600"/>
              </a:spcBef>
              <a:spcAft>
                <a:spcPts val="0"/>
              </a:spcAft>
              <a:buSzPts val="1400"/>
              <a:buChar char="●"/>
              <a:defRPr>
                <a:solidFill>
                  <a:schemeClr val="dk1"/>
                </a:solidFill>
              </a:defRPr>
            </a:lvl7pPr>
            <a:lvl8pPr indent="-317500" lvl="7" marL="3657600" rtl="0">
              <a:lnSpc>
                <a:spcPct val="100000"/>
              </a:lnSpc>
              <a:spcBef>
                <a:spcPts val="1600"/>
              </a:spcBef>
              <a:spcAft>
                <a:spcPts val="0"/>
              </a:spcAft>
              <a:buSzPts val="1400"/>
              <a:buChar char="○"/>
              <a:defRPr>
                <a:solidFill>
                  <a:schemeClr val="dk1"/>
                </a:solidFill>
              </a:defRPr>
            </a:lvl8pPr>
            <a:lvl9pPr indent="-317500" lvl="8" marL="4114800" rtl="0">
              <a:lnSpc>
                <a:spcPct val="100000"/>
              </a:lnSpc>
              <a:spcBef>
                <a:spcPts val="1600"/>
              </a:spcBef>
              <a:spcAft>
                <a:spcPts val="1600"/>
              </a:spcAft>
              <a:buSzPts val="1400"/>
              <a:buChar char="■"/>
              <a:defRPr>
                <a:solidFill>
                  <a:schemeClr val="dk1"/>
                </a:solidFill>
              </a:defRPr>
            </a:lvl9pPr>
          </a:lstStyle>
          <a:p/>
        </p:txBody>
      </p:sp>
      <p:sp>
        <p:nvSpPr>
          <p:cNvPr id="734" name="Google Shape;734;p74"/>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
    <p:bg>
      <p:bgPr>
        <a:blipFill>
          <a:blip r:embed="rId2">
            <a:alphaModFix/>
          </a:blip>
          <a:stretch>
            <a:fillRect/>
          </a:stretch>
        </a:blipFill>
      </p:bgPr>
    </p:bg>
    <p:spTree>
      <p:nvGrpSpPr>
        <p:cNvPr id="735" name="Shape 735"/>
        <p:cNvGrpSpPr/>
        <p:nvPr/>
      </p:nvGrpSpPr>
      <p:grpSpPr>
        <a:xfrm>
          <a:off x="0" y="0"/>
          <a:ext cx="0" cy="0"/>
          <a:chOff x="0" y="0"/>
          <a:chExt cx="0" cy="0"/>
        </a:xfrm>
      </p:grpSpPr>
      <p:sp>
        <p:nvSpPr>
          <p:cNvPr id="736" name="Google Shape;736;p75"/>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737" name="Google Shape;737;p75"/>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738" name="Google Shape;738;p75"/>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39" name="Google Shape;739;p75"/>
          <p:cNvSpPr/>
          <p:nvPr/>
        </p:nvSpPr>
        <p:spPr>
          <a:xfrm>
            <a:off x="5867575"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40" name="Google Shape;740;p7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42" name="Google Shape;742;p7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43" name="Google Shape;743;p7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3">
    <p:bg>
      <p:bgPr>
        <a:blipFill>
          <a:blip r:embed="rId2">
            <a:alphaModFix/>
          </a:blip>
          <a:stretch>
            <a:fillRect/>
          </a:stretch>
        </a:blipFill>
      </p:bgPr>
    </p:bg>
    <p:spTree>
      <p:nvGrpSpPr>
        <p:cNvPr id="744" name="Shape 744"/>
        <p:cNvGrpSpPr/>
        <p:nvPr/>
      </p:nvGrpSpPr>
      <p:grpSpPr>
        <a:xfrm>
          <a:off x="0" y="0"/>
          <a:ext cx="0" cy="0"/>
          <a:chOff x="0" y="0"/>
          <a:chExt cx="0" cy="0"/>
        </a:xfrm>
      </p:grpSpPr>
      <p:sp>
        <p:nvSpPr>
          <p:cNvPr id="745" name="Google Shape;745;p76"/>
          <p:cNvSpPr/>
          <p:nvPr/>
        </p:nvSpPr>
        <p:spPr>
          <a:xfrm>
            <a:off x="1974642" y="3927350"/>
            <a:ext cx="4028750" cy="1428400"/>
          </a:xfrm>
          <a:custGeom>
            <a:rect b="b" l="l" r="r" t="t"/>
            <a:pathLst>
              <a:path extrusionOk="0" h="57136" w="161150">
                <a:moveTo>
                  <a:pt x="161150" y="57136"/>
                </a:moveTo>
                <a:lnTo>
                  <a:pt x="0" y="50398"/>
                </a:lnTo>
                <a:lnTo>
                  <a:pt x="46254" y="0"/>
                </a:lnTo>
                <a:close/>
              </a:path>
            </a:pathLst>
          </a:custGeom>
          <a:solidFill>
            <a:srgbClr val="96B3C1">
              <a:alpha val="38840"/>
            </a:srgbClr>
          </a:solidFill>
          <a:ln>
            <a:noFill/>
          </a:ln>
        </p:spPr>
      </p:sp>
      <p:sp>
        <p:nvSpPr>
          <p:cNvPr id="746" name="Google Shape;746;p76"/>
          <p:cNvSpPr/>
          <p:nvPr/>
        </p:nvSpPr>
        <p:spPr>
          <a:xfrm>
            <a:off x="636700" y="-162275"/>
            <a:ext cx="8614100" cy="5530500"/>
          </a:xfrm>
          <a:custGeom>
            <a:rect b="b" l="l" r="r" t="t"/>
            <a:pathLst>
              <a:path extrusionOk="0" h="221220" w="344564">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747" name="Google Shape;747;p76"/>
          <p:cNvSpPr/>
          <p:nvPr/>
        </p:nvSpPr>
        <p:spPr>
          <a:xfrm>
            <a:off x="600075" y="-199725"/>
            <a:ext cx="8638250" cy="2759025"/>
          </a:xfrm>
          <a:custGeom>
            <a:rect b="b" l="l" r="r" t="t"/>
            <a:pathLst>
              <a:path extrusionOk="0" h="110361" w="345530">
                <a:moveTo>
                  <a:pt x="345373" y="104648"/>
                </a:moveTo>
                <a:lnTo>
                  <a:pt x="345530" y="0"/>
                </a:lnTo>
                <a:lnTo>
                  <a:pt x="0" y="534"/>
                </a:lnTo>
                <a:lnTo>
                  <a:pt x="166756" y="110361"/>
                </a:lnTo>
                <a:close/>
              </a:path>
            </a:pathLst>
          </a:custGeom>
          <a:solidFill>
            <a:srgbClr val="9EDDEF">
              <a:alpha val="29460"/>
            </a:srgbClr>
          </a:solidFill>
          <a:ln>
            <a:noFill/>
          </a:ln>
        </p:spPr>
      </p:sp>
      <p:sp>
        <p:nvSpPr>
          <p:cNvPr id="748" name="Google Shape;748;p76"/>
          <p:cNvSpPr/>
          <p:nvPr/>
        </p:nvSpPr>
        <p:spPr>
          <a:xfrm>
            <a:off x="-237200" y="-212225"/>
            <a:ext cx="3422675" cy="5580450"/>
          </a:xfrm>
          <a:custGeom>
            <a:rect b="b" l="l" r="r" t="t"/>
            <a:pathLst>
              <a:path extrusionOk="0" h="223218" w="136907">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749" name="Google Shape;749;p7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6"/>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51" name="Google Shape;751;p7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52" name="Google Shape;752;p7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bg>
      <p:bgPr>
        <a:blipFill>
          <a:blip r:embed="rId2">
            <a:alphaModFix/>
          </a:blip>
          <a:stretch>
            <a:fillRect/>
          </a:stretch>
        </a:blipFill>
      </p:bgPr>
    </p:bg>
    <p:spTree>
      <p:nvGrpSpPr>
        <p:cNvPr id="753" name="Shape 753"/>
        <p:cNvGrpSpPr/>
        <p:nvPr/>
      </p:nvGrpSpPr>
      <p:grpSpPr>
        <a:xfrm>
          <a:off x="0" y="0"/>
          <a:ext cx="0" cy="0"/>
          <a:chOff x="0" y="0"/>
          <a:chExt cx="0" cy="0"/>
        </a:xfrm>
      </p:grpSpPr>
      <p:sp>
        <p:nvSpPr>
          <p:cNvPr id="754" name="Google Shape;754;p77"/>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55" name="Google Shape;755;p77"/>
          <p:cNvSpPr/>
          <p:nvPr/>
        </p:nvSpPr>
        <p:spPr>
          <a:xfrm>
            <a:off x="632825" y="2596700"/>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756" name="Google Shape;756;p77"/>
          <p:cNvSpPr/>
          <p:nvPr/>
        </p:nvSpPr>
        <p:spPr>
          <a:xfrm flipH="1">
            <a:off x="-237191" y="-212225"/>
            <a:ext cx="3383225" cy="5580450"/>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57" name="Google Shape;757;p7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7"/>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59" name="Google Shape;759;p7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60" name="Google Shape;760;p7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5">
    <p:bg>
      <p:bgPr>
        <a:blipFill>
          <a:blip r:embed="rId2">
            <a:alphaModFix/>
          </a:blip>
          <a:stretch>
            <a:fillRect/>
          </a:stretch>
        </a:blipFill>
      </p:bgPr>
    </p:bg>
    <p:spTree>
      <p:nvGrpSpPr>
        <p:cNvPr id="761" name="Shape 761"/>
        <p:cNvGrpSpPr/>
        <p:nvPr/>
      </p:nvGrpSpPr>
      <p:grpSpPr>
        <a:xfrm>
          <a:off x="0" y="0"/>
          <a:ext cx="0" cy="0"/>
          <a:chOff x="0" y="0"/>
          <a:chExt cx="0" cy="0"/>
        </a:xfrm>
      </p:grpSpPr>
      <p:sp>
        <p:nvSpPr>
          <p:cNvPr id="762" name="Google Shape;762;p78"/>
          <p:cNvSpPr/>
          <p:nvPr/>
        </p:nvSpPr>
        <p:spPr>
          <a:xfrm>
            <a:off x="-74900"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763" name="Google Shape;763;p78"/>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764" name="Google Shape;764;p78"/>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765" name="Google Shape;765;p7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8"/>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67" name="Google Shape;767;p7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68" name="Google Shape;768;p7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6">
    <p:bg>
      <p:bgPr>
        <a:blipFill>
          <a:blip r:embed="rId2">
            <a:alphaModFix/>
          </a:blip>
          <a:stretch>
            <a:fillRect/>
          </a:stretch>
        </a:blipFill>
      </p:bgPr>
    </p:bg>
    <p:spTree>
      <p:nvGrpSpPr>
        <p:cNvPr id="769" name="Shape 769"/>
        <p:cNvGrpSpPr/>
        <p:nvPr/>
      </p:nvGrpSpPr>
      <p:grpSpPr>
        <a:xfrm>
          <a:off x="0" y="0"/>
          <a:ext cx="0" cy="0"/>
          <a:chOff x="0" y="0"/>
          <a:chExt cx="0" cy="0"/>
        </a:xfrm>
      </p:grpSpPr>
      <p:sp>
        <p:nvSpPr>
          <p:cNvPr id="770" name="Google Shape;770;p79"/>
          <p:cNvSpPr/>
          <p:nvPr/>
        </p:nvSpPr>
        <p:spPr>
          <a:xfrm flipH="1">
            <a:off x="5168482" y="-74900"/>
            <a:ext cx="4144750" cy="3620425"/>
          </a:xfrm>
          <a:custGeom>
            <a:rect b="b" l="l" r="r" t="t"/>
            <a:pathLst>
              <a:path extrusionOk="0" h="144817" w="165790">
                <a:moveTo>
                  <a:pt x="0" y="0"/>
                </a:moveTo>
                <a:lnTo>
                  <a:pt x="0" y="144817"/>
                </a:lnTo>
                <a:lnTo>
                  <a:pt x="165790" y="98375"/>
                </a:lnTo>
                <a:lnTo>
                  <a:pt x="69911" y="0"/>
                </a:lnTo>
                <a:close/>
              </a:path>
            </a:pathLst>
          </a:custGeom>
          <a:solidFill>
            <a:srgbClr val="595959">
              <a:alpha val="16960"/>
            </a:srgbClr>
          </a:solidFill>
          <a:ln>
            <a:noFill/>
          </a:ln>
        </p:spPr>
      </p:sp>
      <p:sp>
        <p:nvSpPr>
          <p:cNvPr id="771" name="Google Shape;771;p79"/>
          <p:cNvSpPr/>
          <p:nvPr/>
        </p:nvSpPr>
        <p:spPr>
          <a:xfrm flipH="1">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772" name="Google Shape;772;p79"/>
          <p:cNvSpPr/>
          <p:nvPr/>
        </p:nvSpPr>
        <p:spPr>
          <a:xfrm flipH="1">
            <a:off x="-37434"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773" name="Google Shape;773;p7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75" name="Google Shape;775;p7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7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2_1_1_1_1_1_1_1_1">
    <p:bg>
      <p:bgPr>
        <a:blipFill>
          <a:blip r:embed="rId2">
            <a:alphaModFix/>
          </a:blip>
          <a:stretch>
            <a:fillRect/>
          </a:stretch>
        </a:blipFill>
      </p:bgPr>
    </p:bg>
    <p:spTree>
      <p:nvGrpSpPr>
        <p:cNvPr id="777" name="Shape 777"/>
        <p:cNvGrpSpPr/>
        <p:nvPr/>
      </p:nvGrpSpPr>
      <p:grpSpPr>
        <a:xfrm>
          <a:off x="0" y="0"/>
          <a:ext cx="0" cy="0"/>
          <a:chOff x="0" y="0"/>
          <a:chExt cx="0" cy="0"/>
        </a:xfrm>
      </p:grpSpPr>
      <p:sp>
        <p:nvSpPr>
          <p:cNvPr id="778" name="Google Shape;778;p80"/>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79" name="Google Shape;779;p80"/>
          <p:cNvSpPr/>
          <p:nvPr/>
        </p:nvSpPr>
        <p:spPr>
          <a:xfrm>
            <a:off x="545550" y="2596700"/>
            <a:ext cx="8694300" cy="2781500"/>
          </a:xfrm>
          <a:custGeom>
            <a:rect b="b" l="l" r="r" t="t"/>
            <a:pathLst>
              <a:path extrusionOk="0" h="111260" w="347772">
                <a:moveTo>
                  <a:pt x="347772" y="6056"/>
                </a:moveTo>
                <a:lnTo>
                  <a:pt x="347711" y="110361"/>
                </a:lnTo>
                <a:lnTo>
                  <a:pt x="0" y="111260"/>
                </a:lnTo>
                <a:lnTo>
                  <a:pt x="168937" y="0"/>
                </a:lnTo>
                <a:close/>
              </a:path>
            </a:pathLst>
          </a:custGeom>
          <a:solidFill>
            <a:srgbClr val="9EDDEF">
              <a:alpha val="29460"/>
            </a:srgbClr>
          </a:solidFill>
          <a:ln>
            <a:noFill/>
          </a:ln>
        </p:spPr>
      </p:sp>
      <p:sp>
        <p:nvSpPr>
          <p:cNvPr id="780" name="Google Shape;780;p80"/>
          <p:cNvSpPr/>
          <p:nvPr/>
        </p:nvSpPr>
        <p:spPr>
          <a:xfrm flipH="1">
            <a:off x="1816614" y="-199750"/>
            <a:ext cx="4203083" cy="1398225"/>
          </a:xfrm>
          <a:custGeom>
            <a:rect b="b" l="l" r="r" t="t"/>
            <a:pathLst>
              <a:path extrusionOk="0" h="55929" w="166789">
                <a:moveTo>
                  <a:pt x="0" y="0"/>
                </a:moveTo>
                <a:lnTo>
                  <a:pt x="166789" y="0"/>
                </a:lnTo>
                <a:lnTo>
                  <a:pt x="114355" y="55929"/>
                </a:lnTo>
                <a:close/>
              </a:path>
            </a:pathLst>
          </a:custGeom>
          <a:solidFill>
            <a:srgbClr val="96B3C1">
              <a:alpha val="38840"/>
            </a:srgbClr>
          </a:solidFill>
          <a:ln>
            <a:noFill/>
          </a:ln>
        </p:spPr>
      </p:sp>
      <p:sp>
        <p:nvSpPr>
          <p:cNvPr id="781" name="Google Shape;781;p80"/>
          <p:cNvSpPr/>
          <p:nvPr/>
        </p:nvSpPr>
        <p:spPr>
          <a:xfrm>
            <a:off x="-226275" y="-287950"/>
            <a:ext cx="3383225" cy="5656175"/>
          </a:xfrm>
          <a:custGeom>
            <a:rect b="b" l="l" r="r" t="t"/>
            <a:pathLst>
              <a:path extrusionOk="0" h="226247" w="135329">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782" name="Google Shape;782;p8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0"/>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84" name="Google Shape;784;p8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8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_1_1_1_1_1_2_1_1_1_1_1_1_1_1_2">
    <p:bg>
      <p:bgPr>
        <a:blipFill>
          <a:blip r:embed="rId2">
            <a:alphaModFix/>
          </a:blip>
          <a:stretch>
            <a:fillRect/>
          </a:stretch>
        </a:blipFill>
      </p:bgPr>
    </p:bg>
    <p:spTree>
      <p:nvGrpSpPr>
        <p:cNvPr id="786" name="Shape 786"/>
        <p:cNvGrpSpPr/>
        <p:nvPr/>
      </p:nvGrpSpPr>
      <p:grpSpPr>
        <a:xfrm>
          <a:off x="0" y="0"/>
          <a:ext cx="0" cy="0"/>
          <a:chOff x="0" y="0"/>
          <a:chExt cx="0" cy="0"/>
        </a:xfrm>
      </p:grpSpPr>
      <p:sp>
        <p:nvSpPr>
          <p:cNvPr id="787" name="Google Shape;787;p81"/>
          <p:cNvSpPr/>
          <p:nvPr/>
        </p:nvSpPr>
        <p:spPr>
          <a:xfrm flipH="1" rot="10800000">
            <a:off x="-111375" y="-17477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88" name="Google Shape;788;p81"/>
          <p:cNvSpPr/>
          <p:nvPr/>
        </p:nvSpPr>
        <p:spPr>
          <a:xfrm rot="10800000">
            <a:off x="-98900" y="-212225"/>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789" name="Google Shape;789;p8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91" name="Google Shape;791;p8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792" name="Google Shape;792;p8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9"/>
          <p:cNvSpPr/>
          <p:nvPr/>
        </p:nvSpPr>
        <p:spPr>
          <a:xfrm>
            <a:off x="-237175" y="2127600"/>
            <a:ext cx="8462695" cy="3196882"/>
          </a:xfrm>
          <a:custGeom>
            <a:rect b="b" l="l" r="r" t="t"/>
            <a:pathLst>
              <a:path extrusionOk="0" h="110361" w="345064">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rect b="b" l="l" r="r" t="t"/>
            <a:pathLst>
              <a:path extrusionOk="0" h="55929" w="166789">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rect b="b" l="l" r="r" t="t"/>
            <a:pathLst>
              <a:path extrusionOk="0" h="223218" w="135329">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ctrTitle"/>
          </p:nvPr>
        </p:nvSpPr>
        <p:spPr>
          <a:xfrm>
            <a:off x="3082050" y="1564604"/>
            <a:ext cx="29799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10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9"/>
          <p:cNvSpPr txBox="1"/>
          <p:nvPr>
            <p:ph idx="1" type="subTitle"/>
          </p:nvPr>
        </p:nvSpPr>
        <p:spPr>
          <a:xfrm>
            <a:off x="2689650" y="2783829"/>
            <a:ext cx="37647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1_1_1_1_1_1_2_1_1_1_1_1_1_1_1_2_1">
    <p:bg>
      <p:bgPr>
        <a:blipFill>
          <a:blip r:embed="rId2">
            <a:alphaModFix/>
          </a:blip>
          <a:stretch>
            <a:fillRect/>
          </a:stretch>
        </a:blipFill>
      </p:bgPr>
    </p:bg>
    <p:spTree>
      <p:nvGrpSpPr>
        <p:cNvPr id="793" name="Shape 793"/>
        <p:cNvGrpSpPr/>
        <p:nvPr/>
      </p:nvGrpSpPr>
      <p:grpSpPr>
        <a:xfrm>
          <a:off x="0" y="0"/>
          <a:ext cx="0" cy="0"/>
          <a:chOff x="0" y="0"/>
          <a:chExt cx="0" cy="0"/>
        </a:xfrm>
      </p:grpSpPr>
      <p:grpSp>
        <p:nvGrpSpPr>
          <p:cNvPr id="794" name="Google Shape;794;p82"/>
          <p:cNvGrpSpPr/>
          <p:nvPr/>
        </p:nvGrpSpPr>
        <p:grpSpPr>
          <a:xfrm>
            <a:off x="-149800" y="-124843"/>
            <a:ext cx="9350666" cy="5418150"/>
            <a:chOff x="-149800" y="-124843"/>
            <a:chExt cx="9350666" cy="5418150"/>
          </a:xfrm>
        </p:grpSpPr>
        <p:sp>
          <p:nvSpPr>
            <p:cNvPr id="795" name="Google Shape;795;p82"/>
            <p:cNvSpPr/>
            <p:nvPr/>
          </p:nvSpPr>
          <p:spPr>
            <a:xfrm>
              <a:off x="-149800" y="1164482"/>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796" name="Google Shape;796;p82"/>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9EDDEF">
                <a:alpha val="29460"/>
              </a:srgbClr>
            </a:solidFill>
            <a:ln>
              <a:noFill/>
            </a:ln>
          </p:spPr>
        </p:sp>
      </p:grpSp>
      <p:sp>
        <p:nvSpPr>
          <p:cNvPr id="797" name="Google Shape;797;p8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99" name="Google Shape;799;p8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00" name="Google Shape;800;p8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1_1_1_1_1_1_2_1_1_1_1_1_1_1_1_2_1_1">
    <p:bg>
      <p:bgPr>
        <a:blipFill>
          <a:blip r:embed="rId2">
            <a:alphaModFix/>
          </a:blip>
          <a:stretch>
            <a:fillRect/>
          </a:stretch>
        </a:blipFill>
      </p:bgPr>
    </p:bg>
    <p:spTree>
      <p:nvGrpSpPr>
        <p:cNvPr id="801" name="Shape 801"/>
        <p:cNvGrpSpPr/>
        <p:nvPr/>
      </p:nvGrpSpPr>
      <p:grpSpPr>
        <a:xfrm>
          <a:off x="0" y="0"/>
          <a:ext cx="0" cy="0"/>
          <a:chOff x="0" y="0"/>
          <a:chExt cx="0" cy="0"/>
        </a:xfrm>
      </p:grpSpPr>
      <p:sp>
        <p:nvSpPr>
          <p:cNvPr id="802" name="Google Shape;802;p83"/>
          <p:cNvSpPr/>
          <p:nvPr/>
        </p:nvSpPr>
        <p:spPr>
          <a:xfrm>
            <a:off x="-218375" y="2550050"/>
            <a:ext cx="4311125" cy="2803650"/>
          </a:xfrm>
          <a:custGeom>
            <a:rect b="b" l="l" r="r" t="t"/>
            <a:pathLst>
              <a:path extrusionOk="0" h="112146" w="172445">
                <a:moveTo>
                  <a:pt x="0" y="7890"/>
                </a:moveTo>
                <a:lnTo>
                  <a:pt x="0" y="112146"/>
                </a:lnTo>
                <a:lnTo>
                  <a:pt x="172445" y="34658"/>
                </a:lnTo>
                <a:lnTo>
                  <a:pt x="172445" y="0"/>
                </a:lnTo>
                <a:close/>
              </a:path>
            </a:pathLst>
          </a:custGeom>
          <a:solidFill>
            <a:srgbClr val="96B3C1">
              <a:alpha val="38840"/>
            </a:srgbClr>
          </a:solidFill>
          <a:ln>
            <a:noFill/>
          </a:ln>
        </p:spPr>
      </p:sp>
      <p:sp>
        <p:nvSpPr>
          <p:cNvPr id="803" name="Google Shape;803;p83"/>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04" name="Google Shape;804;p83"/>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05" name="Google Shape;805;p8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3"/>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07" name="Google Shape;807;p8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8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CUSTOM_1_1_1_1_1_1_2_1_1_1_1_1_1_1_1_2_1_1_1">
    <p:bg>
      <p:bgPr>
        <a:blipFill>
          <a:blip r:embed="rId2">
            <a:alphaModFix/>
          </a:blip>
          <a:stretch>
            <a:fillRect/>
          </a:stretch>
        </a:blipFill>
      </p:bgPr>
    </p:bg>
    <p:spTree>
      <p:nvGrpSpPr>
        <p:cNvPr id="809" name="Shape 809"/>
        <p:cNvGrpSpPr/>
        <p:nvPr/>
      </p:nvGrpSpPr>
      <p:grpSpPr>
        <a:xfrm>
          <a:off x="0" y="0"/>
          <a:ext cx="0" cy="0"/>
          <a:chOff x="0" y="0"/>
          <a:chExt cx="0" cy="0"/>
        </a:xfrm>
      </p:grpSpPr>
      <p:sp>
        <p:nvSpPr>
          <p:cNvPr id="810" name="Google Shape;810;p84"/>
          <p:cNvSpPr/>
          <p:nvPr/>
        </p:nvSpPr>
        <p:spPr>
          <a:xfrm>
            <a:off x="4793950" y="-112350"/>
            <a:ext cx="4419400" cy="2958750"/>
          </a:xfrm>
          <a:custGeom>
            <a:rect b="b" l="l" r="r" t="t"/>
            <a:pathLst>
              <a:path extrusionOk="0" h="118350" w="176776">
                <a:moveTo>
                  <a:pt x="33957" y="0"/>
                </a:moveTo>
                <a:lnTo>
                  <a:pt x="176776" y="0"/>
                </a:lnTo>
                <a:lnTo>
                  <a:pt x="176776" y="114355"/>
                </a:lnTo>
                <a:lnTo>
                  <a:pt x="0" y="118350"/>
                </a:lnTo>
                <a:close/>
              </a:path>
            </a:pathLst>
          </a:custGeom>
          <a:solidFill>
            <a:srgbClr val="9EDDEF">
              <a:alpha val="29460"/>
            </a:srgbClr>
          </a:solidFill>
          <a:ln>
            <a:noFill/>
          </a:ln>
        </p:spPr>
      </p:sp>
      <p:sp>
        <p:nvSpPr>
          <p:cNvPr id="811" name="Google Shape;811;p84"/>
          <p:cNvSpPr/>
          <p:nvPr/>
        </p:nvSpPr>
        <p:spPr>
          <a:xfrm>
            <a:off x="-124850" y="-137325"/>
            <a:ext cx="4244650" cy="5405675"/>
          </a:xfrm>
          <a:custGeom>
            <a:rect b="b" l="l" r="r" t="t"/>
            <a:pathLst>
              <a:path extrusionOk="0" h="216227" w="169786">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812" name="Google Shape;812;p8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4"/>
          <p:cNvSpPr txBox="1"/>
          <p:nvPr>
            <p:ph type="title"/>
          </p:nvPr>
        </p:nvSpPr>
        <p:spPr>
          <a:xfrm>
            <a:off x="713275" y="683125"/>
            <a:ext cx="77175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14" name="Google Shape;814;p8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15" name="Google Shape;815;p8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USTOM_1_1_1_1_1_1_2_1_1_1_1_1_1_1_1_2_1_1_1_1">
    <p:bg>
      <p:bgPr>
        <a:blipFill>
          <a:blip r:embed="rId2">
            <a:alphaModFix/>
          </a:blip>
          <a:stretch>
            <a:fillRect/>
          </a:stretch>
        </a:blipFill>
      </p:bgPr>
    </p:bg>
    <p:spTree>
      <p:nvGrpSpPr>
        <p:cNvPr id="816" name="Shape 816"/>
        <p:cNvGrpSpPr/>
        <p:nvPr/>
      </p:nvGrpSpPr>
      <p:grpSpPr>
        <a:xfrm>
          <a:off x="0" y="0"/>
          <a:ext cx="0" cy="0"/>
          <a:chOff x="0" y="0"/>
          <a:chExt cx="0" cy="0"/>
        </a:xfrm>
      </p:grpSpPr>
      <p:sp>
        <p:nvSpPr>
          <p:cNvPr id="817" name="Google Shape;817;p85"/>
          <p:cNvSpPr/>
          <p:nvPr/>
        </p:nvSpPr>
        <p:spPr>
          <a:xfrm flipH="1" rot="10800000">
            <a:off x="-74909" y="-62416"/>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818" name="Google Shape;818;p85"/>
          <p:cNvSpPr/>
          <p:nvPr/>
        </p:nvSpPr>
        <p:spPr>
          <a:xfrm flipH="1" rot="10800000">
            <a:off x="1672891" y="1398241"/>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819" name="Google Shape;819;p8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0" name="Google Shape;820;p8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21" name="Google Shape;821;p8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822" name="Google Shape;822;p85"/>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CUSTOM_1_1_1_1_1_1_2_1_1_1_1_1_1_1_1_2_1_1_1_1_1">
    <p:bg>
      <p:bgPr>
        <a:blipFill>
          <a:blip r:embed="rId2">
            <a:alphaModFix/>
          </a:blip>
          <a:stretch>
            <a:fillRect/>
          </a:stretch>
        </a:blipFill>
      </p:bgPr>
    </p:bg>
    <p:spTree>
      <p:nvGrpSpPr>
        <p:cNvPr id="823" name="Shape 823"/>
        <p:cNvGrpSpPr/>
        <p:nvPr/>
      </p:nvGrpSpPr>
      <p:grpSpPr>
        <a:xfrm>
          <a:off x="0" y="0"/>
          <a:ext cx="0" cy="0"/>
          <a:chOff x="0" y="0"/>
          <a:chExt cx="0" cy="0"/>
        </a:xfrm>
      </p:grpSpPr>
      <p:sp>
        <p:nvSpPr>
          <p:cNvPr id="824" name="Google Shape;824;p86"/>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25" name="Google Shape;825;p86"/>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26" name="Google Shape;826;p8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7" name="Google Shape;827;p8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28" name="Google Shape;828;p8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
        <p:nvSpPr>
          <p:cNvPr id="829" name="Google Shape;829;p86"/>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1_1_1_1_2_1_1_1_1_1_1_1_1_1">
    <p:bg>
      <p:bgPr>
        <a:blipFill>
          <a:blip r:embed="rId2">
            <a:alphaModFix/>
          </a:blip>
          <a:stretch>
            <a:fillRect/>
          </a:stretch>
        </a:blipFill>
      </p:bgPr>
    </p:bg>
    <p:spTree>
      <p:nvGrpSpPr>
        <p:cNvPr id="830" name="Shape 830"/>
        <p:cNvGrpSpPr/>
        <p:nvPr/>
      </p:nvGrpSpPr>
      <p:grpSpPr>
        <a:xfrm>
          <a:off x="0" y="0"/>
          <a:ext cx="0" cy="0"/>
          <a:chOff x="0" y="0"/>
          <a:chExt cx="0" cy="0"/>
        </a:xfrm>
      </p:grpSpPr>
      <p:sp>
        <p:nvSpPr>
          <p:cNvPr id="831" name="Google Shape;831;p87"/>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32" name="Google Shape;832;p87"/>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33" name="Google Shape;833;p8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7"/>
          <p:cNvSpPr txBox="1"/>
          <p:nvPr>
            <p:ph type="title"/>
          </p:nvPr>
        </p:nvSpPr>
        <p:spPr>
          <a:xfrm>
            <a:off x="1042450" y="2874242"/>
            <a:ext cx="3702300" cy="6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5" name="Google Shape;835;p87"/>
          <p:cNvSpPr txBox="1"/>
          <p:nvPr>
            <p:ph hasCustomPrompt="1" idx="2" type="title"/>
          </p:nvPr>
        </p:nvSpPr>
        <p:spPr>
          <a:xfrm>
            <a:off x="1042504" y="1276888"/>
            <a:ext cx="3702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6" name="Google Shape;836;p87"/>
          <p:cNvSpPr txBox="1"/>
          <p:nvPr>
            <p:ph idx="1" type="subTitle"/>
          </p:nvPr>
        </p:nvSpPr>
        <p:spPr>
          <a:xfrm>
            <a:off x="1042450" y="3718263"/>
            <a:ext cx="3702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7" name="Google Shape;837;p87"/>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38" name="Google Shape;838;p8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39" name="Google Shape;839;p8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_1_1_1_1_2_1_1_1_1_1_1_1_1_1_1">
    <p:bg>
      <p:bgPr>
        <a:blipFill>
          <a:blip r:embed="rId2">
            <a:alphaModFix/>
          </a:blip>
          <a:stretch>
            <a:fillRect/>
          </a:stretch>
        </a:blipFill>
      </p:bgPr>
    </p:bg>
    <p:spTree>
      <p:nvGrpSpPr>
        <p:cNvPr id="840" name="Shape 840"/>
        <p:cNvGrpSpPr/>
        <p:nvPr/>
      </p:nvGrpSpPr>
      <p:grpSpPr>
        <a:xfrm>
          <a:off x="0" y="0"/>
          <a:ext cx="0" cy="0"/>
          <a:chOff x="0" y="0"/>
          <a:chExt cx="0" cy="0"/>
        </a:xfrm>
      </p:grpSpPr>
      <p:sp>
        <p:nvSpPr>
          <p:cNvPr id="841" name="Google Shape;841;p88"/>
          <p:cNvSpPr/>
          <p:nvPr/>
        </p:nvSpPr>
        <p:spPr>
          <a:xfrm>
            <a:off x="636700" y="-162275"/>
            <a:ext cx="8614100" cy="5530500"/>
          </a:xfrm>
          <a:custGeom>
            <a:rect b="b" l="l" r="r" t="t"/>
            <a:pathLst>
              <a:path extrusionOk="0" h="221220" w="344564">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842" name="Google Shape;842;p88"/>
          <p:cNvSpPr/>
          <p:nvPr/>
        </p:nvSpPr>
        <p:spPr>
          <a:xfrm>
            <a:off x="600075" y="-199725"/>
            <a:ext cx="8638250" cy="2759025"/>
          </a:xfrm>
          <a:custGeom>
            <a:rect b="b" l="l" r="r" t="t"/>
            <a:pathLst>
              <a:path extrusionOk="0" h="110361" w="345530">
                <a:moveTo>
                  <a:pt x="345373" y="104648"/>
                </a:moveTo>
                <a:lnTo>
                  <a:pt x="345530" y="0"/>
                </a:lnTo>
                <a:lnTo>
                  <a:pt x="0" y="534"/>
                </a:lnTo>
                <a:lnTo>
                  <a:pt x="166756" y="110361"/>
                </a:lnTo>
                <a:close/>
              </a:path>
            </a:pathLst>
          </a:custGeom>
          <a:solidFill>
            <a:srgbClr val="9EDDEF">
              <a:alpha val="29460"/>
            </a:srgbClr>
          </a:solidFill>
          <a:ln>
            <a:noFill/>
          </a:ln>
        </p:spPr>
      </p:sp>
      <p:sp>
        <p:nvSpPr>
          <p:cNvPr id="843" name="Google Shape;843;p8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8"/>
          <p:cNvSpPr txBox="1"/>
          <p:nvPr>
            <p:ph type="title"/>
          </p:nvPr>
        </p:nvSpPr>
        <p:spPr>
          <a:xfrm>
            <a:off x="4444188" y="2874242"/>
            <a:ext cx="3702300" cy="6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5" name="Google Shape;845;p88"/>
          <p:cNvSpPr txBox="1"/>
          <p:nvPr>
            <p:ph hasCustomPrompt="1" idx="2" type="title"/>
          </p:nvPr>
        </p:nvSpPr>
        <p:spPr>
          <a:xfrm>
            <a:off x="4444242" y="1276888"/>
            <a:ext cx="3702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46" name="Google Shape;846;p88"/>
          <p:cNvSpPr txBox="1"/>
          <p:nvPr>
            <p:ph idx="1" type="subTitle"/>
          </p:nvPr>
        </p:nvSpPr>
        <p:spPr>
          <a:xfrm>
            <a:off x="4444188" y="3718263"/>
            <a:ext cx="3702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7" name="Google Shape;847;p88"/>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48" name="Google Shape;848;p8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49" name="Google Shape;849;p8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_1_1_1_2_1_1_1_1_1_1_1_1_1_1_1">
    <p:bg>
      <p:bgPr>
        <a:blipFill>
          <a:blip r:embed="rId2">
            <a:alphaModFix/>
          </a:blip>
          <a:stretch>
            <a:fillRect/>
          </a:stretch>
        </a:blipFill>
      </p:bgPr>
    </p:bg>
    <p:spTree>
      <p:nvGrpSpPr>
        <p:cNvPr id="850" name="Shape 850"/>
        <p:cNvGrpSpPr/>
        <p:nvPr/>
      </p:nvGrpSpPr>
      <p:grpSpPr>
        <a:xfrm>
          <a:off x="0" y="0"/>
          <a:ext cx="0" cy="0"/>
          <a:chOff x="0" y="0"/>
          <a:chExt cx="0" cy="0"/>
        </a:xfrm>
      </p:grpSpPr>
      <p:sp>
        <p:nvSpPr>
          <p:cNvPr id="851" name="Google Shape;851;p89"/>
          <p:cNvSpPr/>
          <p:nvPr/>
        </p:nvSpPr>
        <p:spPr>
          <a:xfrm>
            <a:off x="-239800" y="-124825"/>
            <a:ext cx="4422355" cy="5368200"/>
          </a:xfrm>
          <a:custGeom>
            <a:rect b="b" l="l" r="r" t="t"/>
            <a:pathLst>
              <a:path extrusionOk="0" h="214728" w="17428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852" name="Google Shape;852;p89"/>
          <p:cNvSpPr/>
          <p:nvPr/>
        </p:nvSpPr>
        <p:spPr>
          <a:xfrm>
            <a:off x="4182502" y="1960030"/>
            <a:ext cx="4219583" cy="3295825"/>
          </a:xfrm>
          <a:custGeom>
            <a:rect b="b" l="l" r="r" t="t"/>
            <a:pathLst>
              <a:path extrusionOk="0" h="131833" w="166289">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853" name="Google Shape;853;p89"/>
          <p:cNvSpPr/>
          <p:nvPr/>
        </p:nvSpPr>
        <p:spPr>
          <a:xfrm>
            <a:off x="-151090" y="-99863"/>
            <a:ext cx="6918621" cy="3121050"/>
          </a:xfrm>
          <a:custGeom>
            <a:rect b="b" l="l" r="r" t="t"/>
            <a:pathLst>
              <a:path extrusionOk="0" h="124842" w="272655">
                <a:moveTo>
                  <a:pt x="0" y="0"/>
                </a:moveTo>
                <a:lnTo>
                  <a:pt x="272655" y="0"/>
                </a:lnTo>
                <a:lnTo>
                  <a:pt x="266164" y="82895"/>
                </a:lnTo>
                <a:lnTo>
                  <a:pt x="171284" y="124842"/>
                </a:lnTo>
                <a:close/>
              </a:path>
            </a:pathLst>
          </a:custGeom>
          <a:solidFill>
            <a:srgbClr val="96B3C1">
              <a:alpha val="38840"/>
            </a:srgbClr>
          </a:solidFill>
          <a:ln>
            <a:noFill/>
          </a:ln>
        </p:spPr>
      </p:sp>
      <p:sp>
        <p:nvSpPr>
          <p:cNvPr id="854" name="Google Shape;854;p89"/>
          <p:cNvSpPr/>
          <p:nvPr/>
        </p:nvSpPr>
        <p:spPr>
          <a:xfrm>
            <a:off x="6626802" y="1954877"/>
            <a:ext cx="2785600" cy="3323000"/>
          </a:xfrm>
          <a:custGeom>
            <a:rect b="b" l="l" r="r" t="t"/>
            <a:pathLst>
              <a:path extrusionOk="0" h="132920" w="111424">
                <a:moveTo>
                  <a:pt x="0" y="878"/>
                </a:moveTo>
                <a:lnTo>
                  <a:pt x="71505" y="132920"/>
                </a:lnTo>
                <a:lnTo>
                  <a:pt x="111424" y="132920"/>
                </a:lnTo>
                <a:lnTo>
                  <a:pt x="107038" y="0"/>
                </a:lnTo>
                <a:close/>
              </a:path>
            </a:pathLst>
          </a:custGeom>
          <a:solidFill>
            <a:srgbClr val="595959">
              <a:alpha val="16960"/>
            </a:srgbClr>
          </a:solidFill>
          <a:ln>
            <a:noFill/>
          </a:ln>
        </p:spPr>
      </p:sp>
      <p:sp>
        <p:nvSpPr>
          <p:cNvPr id="855" name="Google Shape;855;p8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9"/>
          <p:cNvSpPr txBox="1"/>
          <p:nvPr>
            <p:ph type="title"/>
          </p:nvPr>
        </p:nvSpPr>
        <p:spPr>
          <a:xfrm>
            <a:off x="2764312" y="2746230"/>
            <a:ext cx="3615300" cy="62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7" name="Google Shape;857;p89"/>
          <p:cNvSpPr txBox="1"/>
          <p:nvPr>
            <p:ph hasCustomPrompt="1" idx="2" type="title"/>
          </p:nvPr>
        </p:nvSpPr>
        <p:spPr>
          <a:xfrm>
            <a:off x="2764365" y="1148900"/>
            <a:ext cx="3615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8" name="Google Shape;858;p89"/>
          <p:cNvSpPr txBox="1"/>
          <p:nvPr>
            <p:ph idx="1" type="subTitle"/>
          </p:nvPr>
        </p:nvSpPr>
        <p:spPr>
          <a:xfrm>
            <a:off x="2764312" y="3590275"/>
            <a:ext cx="3615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9" name="Google Shape;859;p89"/>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60" name="Google Shape;860;p8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61" name="Google Shape;861;p8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_1_1_1_1_1_2_1_1_1_1_1_1_1_1_1_1_1_1">
    <p:bg>
      <p:bgPr>
        <a:blipFill>
          <a:blip r:embed="rId2">
            <a:alphaModFix/>
          </a:blip>
          <a:stretch>
            <a:fillRect/>
          </a:stretch>
        </a:blipFill>
      </p:bgPr>
    </p:bg>
    <p:spTree>
      <p:nvGrpSpPr>
        <p:cNvPr id="862" name="Shape 862"/>
        <p:cNvGrpSpPr/>
        <p:nvPr/>
      </p:nvGrpSpPr>
      <p:grpSpPr>
        <a:xfrm>
          <a:off x="0" y="0"/>
          <a:ext cx="0" cy="0"/>
          <a:chOff x="0" y="0"/>
          <a:chExt cx="0" cy="0"/>
        </a:xfrm>
      </p:grpSpPr>
      <p:sp>
        <p:nvSpPr>
          <p:cNvPr id="863" name="Google Shape;863;p90"/>
          <p:cNvSpPr/>
          <p:nvPr/>
        </p:nvSpPr>
        <p:spPr>
          <a:xfrm rot="10800000">
            <a:off x="2684116" y="-137325"/>
            <a:ext cx="6629125" cy="2933800"/>
          </a:xfrm>
          <a:custGeom>
            <a:rect b="b" l="l" r="r" t="t"/>
            <a:pathLst>
              <a:path extrusionOk="0" h="117352" w="265165">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864" name="Google Shape;864;p90"/>
          <p:cNvSpPr/>
          <p:nvPr/>
        </p:nvSpPr>
        <p:spPr>
          <a:xfrm>
            <a:off x="2883850" y="3632900"/>
            <a:ext cx="6354475" cy="1598000"/>
          </a:xfrm>
          <a:custGeom>
            <a:rect b="b" l="l" r="r" t="t"/>
            <a:pathLst>
              <a:path extrusionOk="0" h="63920" w="254179">
                <a:moveTo>
                  <a:pt x="153806" y="0"/>
                </a:moveTo>
                <a:lnTo>
                  <a:pt x="0" y="63920"/>
                </a:lnTo>
                <a:lnTo>
                  <a:pt x="254179" y="63920"/>
                </a:lnTo>
                <a:close/>
              </a:path>
            </a:pathLst>
          </a:custGeom>
          <a:solidFill>
            <a:srgbClr val="96B3C1">
              <a:alpha val="38840"/>
            </a:srgbClr>
          </a:solidFill>
          <a:ln>
            <a:noFill/>
          </a:ln>
        </p:spPr>
      </p:sp>
      <p:sp>
        <p:nvSpPr>
          <p:cNvPr id="865" name="Google Shape;865;p90"/>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
        <p:nvSpPr>
          <p:cNvPr id="866" name="Google Shape;866;p90"/>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90"/>
          <p:cNvSpPr txBox="1"/>
          <p:nvPr>
            <p:ph type="title"/>
          </p:nvPr>
        </p:nvSpPr>
        <p:spPr>
          <a:xfrm>
            <a:off x="4319913" y="2618205"/>
            <a:ext cx="3702300" cy="62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8" name="Google Shape;868;p90"/>
          <p:cNvSpPr txBox="1"/>
          <p:nvPr>
            <p:ph hasCustomPrompt="1" idx="2" type="title"/>
          </p:nvPr>
        </p:nvSpPr>
        <p:spPr>
          <a:xfrm>
            <a:off x="4319967" y="1148888"/>
            <a:ext cx="37023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9" name="Google Shape;869;p90"/>
          <p:cNvSpPr txBox="1"/>
          <p:nvPr>
            <p:ph idx="1" type="subTitle"/>
          </p:nvPr>
        </p:nvSpPr>
        <p:spPr>
          <a:xfrm>
            <a:off x="4319913" y="3437863"/>
            <a:ext cx="3702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0" name="Google Shape;870;p90"/>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71" name="Google Shape;871;p90"/>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72" name="Google Shape;872;p90"/>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_1_1_1_1_1_2_1_1_1_1_1_1_1_1_1_1_1_1_1">
    <p:bg>
      <p:bgPr>
        <a:blipFill>
          <a:blip r:embed="rId2">
            <a:alphaModFix/>
          </a:blip>
          <a:stretch>
            <a:fillRect/>
          </a:stretch>
        </a:blipFill>
      </p:bgPr>
    </p:bg>
    <p:spTree>
      <p:nvGrpSpPr>
        <p:cNvPr id="873" name="Shape 873"/>
        <p:cNvGrpSpPr/>
        <p:nvPr/>
      </p:nvGrpSpPr>
      <p:grpSpPr>
        <a:xfrm>
          <a:off x="0" y="0"/>
          <a:ext cx="0" cy="0"/>
          <a:chOff x="0" y="0"/>
          <a:chExt cx="0" cy="0"/>
        </a:xfrm>
      </p:grpSpPr>
      <p:sp>
        <p:nvSpPr>
          <p:cNvPr id="874" name="Google Shape;874;p91"/>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75" name="Google Shape;875;p91"/>
          <p:cNvSpPr/>
          <p:nvPr/>
        </p:nvSpPr>
        <p:spPr>
          <a:xfrm>
            <a:off x="632825" y="2596700"/>
            <a:ext cx="8605500" cy="2759025"/>
          </a:xfrm>
          <a:custGeom>
            <a:rect b="b" l="l" r="r" t="t"/>
            <a:pathLst>
              <a:path extrusionOk="0" h="110361" w="344220">
                <a:moveTo>
                  <a:pt x="344220" y="4994"/>
                </a:moveTo>
                <a:lnTo>
                  <a:pt x="344220" y="110361"/>
                </a:lnTo>
                <a:lnTo>
                  <a:pt x="0" y="109035"/>
                </a:lnTo>
                <a:lnTo>
                  <a:pt x="165446" y="0"/>
                </a:lnTo>
                <a:close/>
              </a:path>
            </a:pathLst>
          </a:custGeom>
          <a:solidFill>
            <a:srgbClr val="9EDDEF">
              <a:alpha val="29460"/>
            </a:srgbClr>
          </a:solidFill>
          <a:ln>
            <a:noFill/>
          </a:ln>
        </p:spPr>
      </p:sp>
      <p:sp>
        <p:nvSpPr>
          <p:cNvPr id="876" name="Google Shape;876;p91"/>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
        <p:nvSpPr>
          <p:cNvPr id="877" name="Google Shape;877;p91"/>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1"/>
          <p:cNvSpPr txBox="1"/>
          <p:nvPr>
            <p:ph type="title"/>
          </p:nvPr>
        </p:nvSpPr>
        <p:spPr>
          <a:xfrm>
            <a:off x="839825" y="2798905"/>
            <a:ext cx="3569100" cy="62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9" name="Google Shape;879;p91"/>
          <p:cNvSpPr txBox="1"/>
          <p:nvPr>
            <p:ph hasCustomPrompt="1" idx="2" type="title"/>
          </p:nvPr>
        </p:nvSpPr>
        <p:spPr>
          <a:xfrm>
            <a:off x="839877" y="1201575"/>
            <a:ext cx="3569100" cy="13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0" name="Google Shape;880;p91"/>
          <p:cNvSpPr txBox="1"/>
          <p:nvPr>
            <p:ph idx="1" type="subTitle"/>
          </p:nvPr>
        </p:nvSpPr>
        <p:spPr>
          <a:xfrm>
            <a:off x="839825" y="3642950"/>
            <a:ext cx="35691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1" name="Google Shape;881;p91"/>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82" name="Google Shape;882;p91"/>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83" name="Google Shape;883;p91"/>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0"/>
          <p:cNvSpPr txBox="1"/>
          <p:nvPr>
            <p:ph type="title"/>
          </p:nvPr>
        </p:nvSpPr>
        <p:spPr>
          <a:xfrm>
            <a:off x="1886250" y="1105650"/>
            <a:ext cx="53715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1_1_1_1_1_1_2_1_1_1_1_1_1_1_1_1_1_1_1_1_1">
    <p:bg>
      <p:bgPr>
        <a:blipFill>
          <a:blip r:embed="rId2">
            <a:alphaModFix/>
          </a:blip>
          <a:stretch>
            <a:fillRect/>
          </a:stretch>
        </a:blipFill>
      </p:bgPr>
    </p:bg>
    <p:spTree>
      <p:nvGrpSpPr>
        <p:cNvPr id="884" name="Shape 884"/>
        <p:cNvGrpSpPr/>
        <p:nvPr/>
      </p:nvGrpSpPr>
      <p:grpSpPr>
        <a:xfrm>
          <a:off x="0" y="0"/>
          <a:ext cx="0" cy="0"/>
          <a:chOff x="0" y="0"/>
          <a:chExt cx="0" cy="0"/>
        </a:xfrm>
      </p:grpSpPr>
      <p:sp>
        <p:nvSpPr>
          <p:cNvPr id="885" name="Google Shape;885;p92"/>
          <p:cNvSpPr/>
          <p:nvPr/>
        </p:nvSpPr>
        <p:spPr>
          <a:xfrm>
            <a:off x="-74909" y="2384491"/>
            <a:ext cx="9388150" cy="2871375"/>
          </a:xfrm>
          <a:custGeom>
            <a:rect b="b" l="l" r="r" t="t"/>
            <a:pathLst>
              <a:path extrusionOk="0" h="114855" w="375526">
                <a:moveTo>
                  <a:pt x="0" y="46441"/>
                </a:moveTo>
                <a:lnTo>
                  <a:pt x="0" y="114855"/>
                </a:lnTo>
                <a:lnTo>
                  <a:pt x="375526" y="114855"/>
                </a:lnTo>
                <a:lnTo>
                  <a:pt x="165791" y="0"/>
                </a:lnTo>
                <a:close/>
              </a:path>
            </a:pathLst>
          </a:custGeom>
          <a:solidFill>
            <a:srgbClr val="F7E5B7">
              <a:alpha val="52679"/>
            </a:srgbClr>
          </a:solidFill>
          <a:ln>
            <a:noFill/>
          </a:ln>
        </p:spPr>
      </p:sp>
      <p:sp>
        <p:nvSpPr>
          <p:cNvPr id="886" name="Google Shape;886;p92"/>
          <p:cNvSpPr/>
          <p:nvPr/>
        </p:nvSpPr>
        <p:spPr>
          <a:xfrm>
            <a:off x="1672891" y="-62416"/>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887" name="Google Shape;887;p92"/>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
        <p:nvSpPr>
          <p:cNvPr id="888" name="Google Shape;888;p92"/>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2"/>
          <p:cNvSpPr txBox="1"/>
          <p:nvPr>
            <p:ph type="title"/>
          </p:nvPr>
        </p:nvSpPr>
        <p:spPr>
          <a:xfrm>
            <a:off x="3150162" y="2536338"/>
            <a:ext cx="2843700" cy="10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0" name="Google Shape;890;p92"/>
          <p:cNvSpPr txBox="1"/>
          <p:nvPr>
            <p:ph hasCustomPrompt="1" idx="2" type="title"/>
          </p:nvPr>
        </p:nvSpPr>
        <p:spPr>
          <a:xfrm>
            <a:off x="3150226" y="1104400"/>
            <a:ext cx="2843700" cy="126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91" name="Google Shape;891;p92"/>
          <p:cNvSpPr txBox="1"/>
          <p:nvPr>
            <p:ph idx="1" type="subTitle"/>
          </p:nvPr>
        </p:nvSpPr>
        <p:spPr>
          <a:xfrm>
            <a:off x="3150162" y="3791875"/>
            <a:ext cx="28437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2" name="Google Shape;892;p92"/>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893" name="Google Shape;893;p92"/>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894" name="Google Shape;894;p92"/>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CUSTOM_1_1_1_1_1_1_2_1_1_1_1_1_1_1_1_1_1_1_1_1_1_1">
    <p:bg>
      <p:bgPr>
        <a:blipFill>
          <a:blip r:embed="rId2">
            <a:alphaModFix/>
          </a:blip>
          <a:stretch>
            <a:fillRect/>
          </a:stretch>
        </a:blipFill>
      </p:bgPr>
    </p:bg>
    <p:spTree>
      <p:nvGrpSpPr>
        <p:cNvPr id="895" name="Shape 895"/>
        <p:cNvGrpSpPr/>
        <p:nvPr/>
      </p:nvGrpSpPr>
      <p:grpSpPr>
        <a:xfrm>
          <a:off x="0" y="0"/>
          <a:ext cx="0" cy="0"/>
          <a:chOff x="0" y="0"/>
          <a:chExt cx="0" cy="0"/>
        </a:xfrm>
      </p:grpSpPr>
      <p:sp>
        <p:nvSpPr>
          <p:cNvPr id="896" name="Google Shape;896;p93"/>
          <p:cNvSpPr/>
          <p:nvPr/>
        </p:nvSpPr>
        <p:spPr>
          <a:xfrm>
            <a:off x="4278625" y="3457200"/>
            <a:ext cx="4110775" cy="1867125"/>
          </a:xfrm>
          <a:custGeom>
            <a:rect b="b" l="l" r="r" t="t"/>
            <a:pathLst>
              <a:path extrusionOk="0" h="74685" w="164431">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97" name="Google Shape;897;p93"/>
          <p:cNvSpPr/>
          <p:nvPr/>
        </p:nvSpPr>
        <p:spPr>
          <a:xfrm>
            <a:off x="-227861"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98" name="Google Shape;898;p93"/>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
        <p:nvSpPr>
          <p:cNvPr id="899" name="Google Shape;899;p93"/>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93"/>
          <p:cNvSpPr txBox="1"/>
          <p:nvPr>
            <p:ph type="title"/>
          </p:nvPr>
        </p:nvSpPr>
        <p:spPr>
          <a:xfrm>
            <a:off x="3024350" y="2536338"/>
            <a:ext cx="3095400" cy="10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1" name="Google Shape;901;p93"/>
          <p:cNvSpPr txBox="1"/>
          <p:nvPr>
            <p:ph hasCustomPrompt="1" idx="2" type="title"/>
          </p:nvPr>
        </p:nvSpPr>
        <p:spPr>
          <a:xfrm>
            <a:off x="3024420" y="1104400"/>
            <a:ext cx="3095400" cy="126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2" name="Google Shape;902;p93"/>
          <p:cNvSpPr txBox="1"/>
          <p:nvPr>
            <p:ph idx="1" type="subTitle"/>
          </p:nvPr>
        </p:nvSpPr>
        <p:spPr>
          <a:xfrm>
            <a:off x="3024350" y="3791875"/>
            <a:ext cx="30954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3" name="Google Shape;903;p93"/>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904" name="Google Shape;904;p93"/>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05" name="Google Shape;905;p93"/>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p:cSld name="CUSTOM_1_1_1_1_1_1_2_1_1_1_1_1_1_1_1_1_1_1_1_1_1_1_1">
    <p:bg>
      <p:bgPr>
        <a:blipFill>
          <a:blip r:embed="rId2">
            <a:alphaModFix/>
          </a:blip>
          <a:stretch>
            <a:fillRect/>
          </a:stretch>
        </a:blipFill>
      </p:bgPr>
    </p:bg>
    <p:spTree>
      <p:nvGrpSpPr>
        <p:cNvPr id="906" name="Shape 906"/>
        <p:cNvGrpSpPr/>
        <p:nvPr/>
      </p:nvGrpSpPr>
      <p:grpSpPr>
        <a:xfrm>
          <a:off x="0" y="0"/>
          <a:ext cx="0" cy="0"/>
          <a:chOff x="0" y="0"/>
          <a:chExt cx="0" cy="0"/>
        </a:xfrm>
      </p:grpSpPr>
      <p:sp>
        <p:nvSpPr>
          <p:cNvPr id="907" name="Google Shape;907;p94"/>
          <p:cNvSpPr/>
          <p:nvPr/>
        </p:nvSpPr>
        <p:spPr>
          <a:xfrm flipH="1">
            <a:off x="636700" y="-212225"/>
            <a:ext cx="8614100" cy="5530500"/>
          </a:xfrm>
          <a:custGeom>
            <a:rect b="b" l="l" r="r" t="t"/>
            <a:pathLst>
              <a:path extrusionOk="0" h="221220" w="344564">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908" name="Google Shape;908;p94"/>
          <p:cNvSpPr/>
          <p:nvPr/>
        </p:nvSpPr>
        <p:spPr>
          <a:xfrm flipH="1">
            <a:off x="1816614" y="-199750"/>
            <a:ext cx="4203083" cy="1398225"/>
          </a:xfrm>
          <a:custGeom>
            <a:rect b="b" l="l" r="r" t="t"/>
            <a:pathLst>
              <a:path extrusionOk="0" h="55929" w="166789">
                <a:moveTo>
                  <a:pt x="0" y="0"/>
                </a:moveTo>
                <a:lnTo>
                  <a:pt x="166789" y="0"/>
                </a:lnTo>
                <a:lnTo>
                  <a:pt x="114355" y="55929"/>
                </a:lnTo>
                <a:close/>
              </a:path>
            </a:pathLst>
          </a:custGeom>
          <a:solidFill>
            <a:srgbClr val="96B3C1">
              <a:alpha val="38840"/>
            </a:srgbClr>
          </a:solidFill>
          <a:ln>
            <a:noFill/>
          </a:ln>
        </p:spPr>
      </p:sp>
      <p:sp>
        <p:nvSpPr>
          <p:cNvPr id="909" name="Google Shape;909;p94"/>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
        <p:nvSpPr>
          <p:cNvPr id="910" name="Google Shape;910;p94"/>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94"/>
          <p:cNvSpPr txBox="1"/>
          <p:nvPr>
            <p:ph type="title"/>
          </p:nvPr>
        </p:nvSpPr>
        <p:spPr>
          <a:xfrm>
            <a:off x="4416625" y="2536338"/>
            <a:ext cx="4014000" cy="10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2" name="Google Shape;912;p94"/>
          <p:cNvSpPr txBox="1"/>
          <p:nvPr>
            <p:ph hasCustomPrompt="1" idx="2" type="title"/>
          </p:nvPr>
        </p:nvSpPr>
        <p:spPr>
          <a:xfrm>
            <a:off x="4416715" y="1104400"/>
            <a:ext cx="4014000" cy="126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3" name="Google Shape;913;p94"/>
          <p:cNvSpPr txBox="1"/>
          <p:nvPr>
            <p:ph idx="1" type="subTitle"/>
          </p:nvPr>
        </p:nvSpPr>
        <p:spPr>
          <a:xfrm>
            <a:off x="4416625" y="3791875"/>
            <a:ext cx="40140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4" name="Google Shape;914;p94"/>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915" name="Google Shape;915;p94"/>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94"/>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p:cSld name="CUSTOM_1_1_1_1_1_1_2_1_1_1_1_1_1_1_1_1_1_1_1_1_1_1_1_1">
    <p:bg>
      <p:bgPr>
        <a:blipFill>
          <a:blip r:embed="rId2">
            <a:alphaModFix/>
          </a:blip>
          <a:stretch>
            <a:fillRect/>
          </a:stretch>
        </a:blipFill>
      </p:bgPr>
    </p:bg>
    <p:spTree>
      <p:nvGrpSpPr>
        <p:cNvPr id="917" name="Shape 917"/>
        <p:cNvGrpSpPr/>
        <p:nvPr/>
      </p:nvGrpSpPr>
      <p:grpSpPr>
        <a:xfrm>
          <a:off x="0" y="0"/>
          <a:ext cx="0" cy="0"/>
          <a:chOff x="0" y="0"/>
          <a:chExt cx="0" cy="0"/>
        </a:xfrm>
      </p:grpSpPr>
      <p:sp>
        <p:nvSpPr>
          <p:cNvPr id="918" name="Google Shape;918;p95"/>
          <p:cNvSpPr/>
          <p:nvPr/>
        </p:nvSpPr>
        <p:spPr>
          <a:xfrm flipH="1" rot="10800000">
            <a:off x="-74900" y="1635441"/>
            <a:ext cx="4144750" cy="3620425"/>
          </a:xfrm>
          <a:custGeom>
            <a:rect b="b" l="l" r="r" t="t"/>
            <a:pathLst>
              <a:path extrusionOk="0" h="144817" w="165790">
                <a:moveTo>
                  <a:pt x="0" y="0"/>
                </a:moveTo>
                <a:lnTo>
                  <a:pt x="0" y="144817"/>
                </a:lnTo>
                <a:lnTo>
                  <a:pt x="165790" y="98375"/>
                </a:lnTo>
                <a:lnTo>
                  <a:pt x="69911" y="0"/>
                </a:lnTo>
                <a:close/>
              </a:path>
            </a:pathLst>
          </a:custGeom>
          <a:solidFill>
            <a:srgbClr val="F7E5B7">
              <a:alpha val="52679"/>
            </a:srgbClr>
          </a:solidFill>
          <a:ln>
            <a:noFill/>
          </a:ln>
        </p:spPr>
      </p:sp>
      <p:sp>
        <p:nvSpPr>
          <p:cNvPr id="919" name="Google Shape;919;p95"/>
          <p:cNvSpPr/>
          <p:nvPr/>
        </p:nvSpPr>
        <p:spPr>
          <a:xfrm flipH="1" rot="10800000">
            <a:off x="-74909" y="-74900"/>
            <a:ext cx="9388150" cy="2871375"/>
          </a:xfrm>
          <a:custGeom>
            <a:rect b="b" l="l" r="r" t="t"/>
            <a:pathLst>
              <a:path extrusionOk="0" h="114855" w="375526">
                <a:moveTo>
                  <a:pt x="0" y="46441"/>
                </a:moveTo>
                <a:lnTo>
                  <a:pt x="0" y="114855"/>
                </a:lnTo>
                <a:lnTo>
                  <a:pt x="375526" y="114855"/>
                </a:lnTo>
                <a:lnTo>
                  <a:pt x="165791" y="0"/>
                </a:lnTo>
                <a:close/>
              </a:path>
            </a:pathLst>
          </a:custGeom>
          <a:solidFill>
            <a:srgbClr val="96B3C1">
              <a:alpha val="38840"/>
            </a:srgbClr>
          </a:solidFill>
          <a:ln>
            <a:noFill/>
          </a:ln>
        </p:spPr>
      </p:sp>
      <p:sp>
        <p:nvSpPr>
          <p:cNvPr id="920" name="Google Shape;920;p95"/>
          <p:cNvSpPr/>
          <p:nvPr/>
        </p:nvSpPr>
        <p:spPr>
          <a:xfrm flipH="1" rot="10800000">
            <a:off x="1672891" y="1385757"/>
            <a:ext cx="7602875" cy="3857625"/>
          </a:xfrm>
          <a:custGeom>
            <a:rect b="b" l="l" r="r" t="t"/>
            <a:pathLst>
              <a:path extrusionOk="0" h="154305" w="304115">
                <a:moveTo>
                  <a:pt x="0" y="0"/>
                </a:moveTo>
                <a:lnTo>
                  <a:pt x="304115" y="0"/>
                </a:lnTo>
                <a:lnTo>
                  <a:pt x="198249" y="154305"/>
                </a:lnTo>
                <a:lnTo>
                  <a:pt x="96378" y="98375"/>
                </a:lnTo>
                <a:close/>
              </a:path>
            </a:pathLst>
          </a:custGeom>
          <a:solidFill>
            <a:srgbClr val="9EDDEF">
              <a:alpha val="29460"/>
            </a:srgbClr>
          </a:solidFill>
          <a:ln>
            <a:noFill/>
          </a:ln>
        </p:spPr>
      </p:sp>
      <p:sp>
        <p:nvSpPr>
          <p:cNvPr id="921" name="Google Shape;921;p95"/>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95"/>
          <p:cNvSpPr txBox="1"/>
          <p:nvPr>
            <p:ph type="title"/>
          </p:nvPr>
        </p:nvSpPr>
        <p:spPr>
          <a:xfrm>
            <a:off x="811150" y="2524950"/>
            <a:ext cx="4014000" cy="10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3" name="Google Shape;923;p95"/>
          <p:cNvSpPr txBox="1"/>
          <p:nvPr>
            <p:ph hasCustomPrompt="1" idx="2" type="title"/>
          </p:nvPr>
        </p:nvSpPr>
        <p:spPr>
          <a:xfrm>
            <a:off x="811240" y="1093013"/>
            <a:ext cx="4014000" cy="126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4" name="Google Shape;924;p95"/>
          <p:cNvSpPr txBox="1"/>
          <p:nvPr>
            <p:ph idx="1" type="subTitle"/>
          </p:nvPr>
        </p:nvSpPr>
        <p:spPr>
          <a:xfrm>
            <a:off x="811150" y="3780488"/>
            <a:ext cx="4014000" cy="37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5" name="Google Shape;925;p95"/>
          <p:cNvSpPr txBox="1"/>
          <p:nvPr>
            <p:ph idx="3" type="subTitle"/>
          </p:nvPr>
        </p:nvSpPr>
        <p:spPr>
          <a:xfrm>
            <a:off x="713225" y="539500"/>
            <a:ext cx="946500" cy="5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926" name="Google Shape;926;p95"/>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27" name="Google Shape;927;p95"/>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blipFill>
          <a:blip r:embed="rId2">
            <a:alphaModFix/>
          </a:blip>
          <a:stretch>
            <a:fillRect/>
          </a:stretch>
        </a:blipFill>
      </p:bgPr>
    </p:bg>
    <p:spTree>
      <p:nvGrpSpPr>
        <p:cNvPr id="928" name="Shape 928"/>
        <p:cNvGrpSpPr/>
        <p:nvPr/>
      </p:nvGrpSpPr>
      <p:grpSpPr>
        <a:xfrm>
          <a:off x="0" y="0"/>
          <a:ext cx="0" cy="0"/>
          <a:chOff x="0" y="0"/>
          <a:chExt cx="0" cy="0"/>
        </a:xfrm>
      </p:grpSpPr>
      <p:grpSp>
        <p:nvGrpSpPr>
          <p:cNvPr id="929" name="Google Shape;929;p96"/>
          <p:cNvGrpSpPr/>
          <p:nvPr/>
        </p:nvGrpSpPr>
        <p:grpSpPr>
          <a:xfrm>
            <a:off x="-149800" y="-124843"/>
            <a:ext cx="9363150" cy="5430643"/>
            <a:chOff x="-149800" y="-124843"/>
            <a:chExt cx="9363150" cy="5430643"/>
          </a:xfrm>
        </p:grpSpPr>
        <p:sp>
          <p:nvSpPr>
            <p:cNvPr id="930" name="Google Shape;930;p96"/>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931" name="Google Shape;931;p96"/>
            <p:cNvSpPr/>
            <p:nvPr/>
          </p:nvSpPr>
          <p:spPr>
            <a:xfrm>
              <a:off x="-149800" y="1164482"/>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932" name="Google Shape;932;p96"/>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9EDDEF">
                <a:alpha val="29460"/>
              </a:srgbClr>
            </a:solidFill>
            <a:ln>
              <a:noFill/>
            </a:ln>
          </p:spPr>
        </p:sp>
        <p:sp>
          <p:nvSpPr>
            <p:cNvPr id="933" name="Google Shape;933;p96"/>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934" name="Google Shape;934;p96"/>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96"/>
          <p:cNvSpPr txBox="1"/>
          <p:nvPr>
            <p:ph idx="1" type="subTitle"/>
          </p:nvPr>
        </p:nvSpPr>
        <p:spPr>
          <a:xfrm>
            <a:off x="1367325" y="3680301"/>
            <a:ext cx="3100800" cy="64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6" name="Google Shape;936;p96"/>
          <p:cNvSpPr txBox="1"/>
          <p:nvPr>
            <p:ph idx="2" type="subTitle"/>
          </p:nvPr>
        </p:nvSpPr>
        <p:spPr>
          <a:xfrm>
            <a:off x="4675875" y="3680301"/>
            <a:ext cx="3100800" cy="64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7" name="Google Shape;937;p96"/>
          <p:cNvSpPr txBox="1"/>
          <p:nvPr>
            <p:ph type="title"/>
          </p:nvPr>
        </p:nvSpPr>
        <p:spPr>
          <a:xfrm>
            <a:off x="1371550" y="3400650"/>
            <a:ext cx="3100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solidFill>
                  <a:schemeClr val="accent1"/>
                </a:solidFill>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38" name="Google Shape;938;p96"/>
          <p:cNvSpPr txBox="1"/>
          <p:nvPr>
            <p:ph idx="3" type="title"/>
          </p:nvPr>
        </p:nvSpPr>
        <p:spPr>
          <a:xfrm>
            <a:off x="4675875" y="3400650"/>
            <a:ext cx="31008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Barlow Condensed"/>
              <a:buNone/>
              <a:defRPr sz="2000">
                <a:solidFill>
                  <a:schemeClr val="accent1"/>
                </a:solidFill>
              </a:defRPr>
            </a:lvl1pPr>
            <a:lvl2pPr lvl="1" rtl="0" algn="ct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ct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ct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ct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ct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ct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ct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ct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39" name="Google Shape;939;p96"/>
          <p:cNvSpPr txBox="1"/>
          <p:nvPr>
            <p:ph idx="4" type="title"/>
          </p:nvPr>
        </p:nvSpPr>
        <p:spPr>
          <a:xfrm>
            <a:off x="1974300" y="6831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solidFill>
                  <a:schemeClr val="dk1"/>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cxnSp>
        <p:nvCxnSpPr>
          <p:cNvPr id="940" name="Google Shape;940;p96"/>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41" name="Google Shape;941;p96"/>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9">
    <p:bg>
      <p:bgPr>
        <a:blipFill>
          <a:blip r:embed="rId2">
            <a:alphaModFix/>
          </a:blip>
          <a:stretch>
            <a:fillRect/>
          </a:stretch>
        </a:blipFill>
      </p:bgPr>
    </p:bg>
    <p:spTree>
      <p:nvGrpSpPr>
        <p:cNvPr id="942" name="Shape 942"/>
        <p:cNvGrpSpPr/>
        <p:nvPr/>
      </p:nvGrpSpPr>
      <p:grpSpPr>
        <a:xfrm>
          <a:off x="0" y="0"/>
          <a:ext cx="0" cy="0"/>
          <a:chOff x="0" y="0"/>
          <a:chExt cx="0" cy="0"/>
        </a:xfrm>
      </p:grpSpPr>
      <p:sp>
        <p:nvSpPr>
          <p:cNvPr id="943" name="Google Shape;943;p97"/>
          <p:cNvSpPr/>
          <p:nvPr/>
        </p:nvSpPr>
        <p:spPr>
          <a:xfrm rot="10800000">
            <a:off x="1791252" y="3021182"/>
            <a:ext cx="7428100" cy="2272125"/>
          </a:xfrm>
          <a:custGeom>
            <a:rect b="b" l="l" r="r" t="t"/>
            <a:pathLst>
              <a:path extrusionOk="0" h="90885" w="297124">
                <a:moveTo>
                  <a:pt x="0" y="90885"/>
                </a:moveTo>
                <a:lnTo>
                  <a:pt x="0" y="80897"/>
                </a:lnTo>
                <a:lnTo>
                  <a:pt x="0" y="0"/>
                </a:lnTo>
                <a:lnTo>
                  <a:pt x="297124" y="0"/>
                </a:lnTo>
                <a:close/>
              </a:path>
            </a:pathLst>
          </a:custGeom>
          <a:solidFill>
            <a:srgbClr val="595959">
              <a:alpha val="16960"/>
            </a:srgbClr>
          </a:solidFill>
          <a:ln>
            <a:noFill/>
          </a:ln>
        </p:spPr>
      </p:sp>
      <p:sp>
        <p:nvSpPr>
          <p:cNvPr id="944" name="Google Shape;944;p97"/>
          <p:cNvSpPr/>
          <p:nvPr/>
        </p:nvSpPr>
        <p:spPr>
          <a:xfrm rot="10800000">
            <a:off x="3710841" y="-90416"/>
            <a:ext cx="5480575" cy="4128825"/>
          </a:xfrm>
          <a:custGeom>
            <a:rect b="b" l="l" r="r" t="t"/>
            <a:pathLst>
              <a:path extrusionOk="0" h="165153" w="219223">
                <a:moveTo>
                  <a:pt x="0" y="40311"/>
                </a:moveTo>
                <a:lnTo>
                  <a:pt x="0" y="165153"/>
                </a:lnTo>
                <a:lnTo>
                  <a:pt x="219223" y="165153"/>
                </a:lnTo>
                <a:lnTo>
                  <a:pt x="123872" y="0"/>
                </a:lnTo>
                <a:close/>
              </a:path>
            </a:pathLst>
          </a:custGeom>
          <a:solidFill>
            <a:srgbClr val="F7E5B7">
              <a:alpha val="52679"/>
            </a:srgbClr>
          </a:solidFill>
          <a:ln>
            <a:noFill/>
          </a:ln>
        </p:spPr>
      </p:sp>
      <p:sp>
        <p:nvSpPr>
          <p:cNvPr id="945" name="Google Shape;945;p97"/>
          <p:cNvSpPr/>
          <p:nvPr/>
        </p:nvSpPr>
        <p:spPr>
          <a:xfrm>
            <a:off x="-137325" y="961300"/>
            <a:ext cx="3731225" cy="4344500"/>
          </a:xfrm>
          <a:custGeom>
            <a:rect b="b" l="l" r="r" t="t"/>
            <a:pathLst>
              <a:path extrusionOk="0" h="173780" w="149249">
                <a:moveTo>
                  <a:pt x="96194" y="167653"/>
                </a:moveTo>
                <a:lnTo>
                  <a:pt x="0" y="173780"/>
                </a:lnTo>
                <a:lnTo>
                  <a:pt x="0" y="0"/>
                </a:lnTo>
                <a:lnTo>
                  <a:pt x="149249" y="151328"/>
                </a:lnTo>
                <a:close/>
              </a:path>
            </a:pathLst>
          </a:custGeom>
          <a:solidFill>
            <a:srgbClr val="9EDDEF">
              <a:alpha val="29460"/>
            </a:srgbClr>
          </a:solidFill>
          <a:ln>
            <a:noFill/>
          </a:ln>
        </p:spPr>
      </p:sp>
      <p:sp>
        <p:nvSpPr>
          <p:cNvPr id="946" name="Google Shape;946;p97"/>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7"/>
          <p:cNvSpPr txBox="1"/>
          <p:nvPr>
            <p:ph idx="1" type="body"/>
          </p:nvPr>
        </p:nvSpPr>
        <p:spPr>
          <a:xfrm>
            <a:off x="2078825" y="3802375"/>
            <a:ext cx="5229300" cy="669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atin typeface="Barlow"/>
                <a:ea typeface="Barlow"/>
                <a:cs typeface="Barlow"/>
                <a:sym typeface="Barlow"/>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cxnSp>
        <p:nvCxnSpPr>
          <p:cNvPr id="948" name="Google Shape;948;p97"/>
          <p:cNvCxnSpPr/>
          <p:nvPr/>
        </p:nvCxnSpPr>
        <p:spPr>
          <a:xfrm>
            <a:off x="4426663" y="606925"/>
            <a:ext cx="290700" cy="0"/>
          </a:xfrm>
          <a:prstGeom prst="straightConnector1">
            <a:avLst/>
          </a:prstGeom>
          <a:noFill/>
          <a:ln cap="flat" cmpd="sng" w="19050">
            <a:solidFill>
              <a:schemeClr val="accent2"/>
            </a:solidFill>
            <a:prstDash val="solid"/>
            <a:round/>
            <a:headEnd len="med" w="med" type="none"/>
            <a:tailEnd len="med" w="med" type="none"/>
          </a:ln>
        </p:spPr>
      </p:cxnSp>
      <p:sp>
        <p:nvSpPr>
          <p:cNvPr id="949" name="Google Shape;949;p97"/>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50" name="Google Shape;950;p97"/>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51" name="Google Shape;951;p97"/>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blipFill>
          <a:blip r:embed="rId2">
            <a:alphaModFix/>
          </a:blip>
          <a:stretch>
            <a:fillRect/>
          </a:stretch>
        </a:blipFill>
      </p:bgPr>
    </p:bg>
    <p:spTree>
      <p:nvGrpSpPr>
        <p:cNvPr id="952" name="Shape 952"/>
        <p:cNvGrpSpPr/>
        <p:nvPr/>
      </p:nvGrpSpPr>
      <p:grpSpPr>
        <a:xfrm>
          <a:off x="0" y="0"/>
          <a:ext cx="0" cy="0"/>
          <a:chOff x="0" y="0"/>
          <a:chExt cx="0" cy="0"/>
        </a:xfrm>
      </p:grpSpPr>
      <p:grpSp>
        <p:nvGrpSpPr>
          <p:cNvPr id="953" name="Google Shape;953;p98"/>
          <p:cNvGrpSpPr/>
          <p:nvPr/>
        </p:nvGrpSpPr>
        <p:grpSpPr>
          <a:xfrm>
            <a:off x="-152625" y="-124843"/>
            <a:ext cx="9355008" cy="5419676"/>
            <a:chOff x="-152625" y="-124843"/>
            <a:chExt cx="9355008" cy="5419676"/>
          </a:xfrm>
        </p:grpSpPr>
        <p:sp>
          <p:nvSpPr>
            <p:cNvPr id="954" name="Google Shape;954;p98"/>
            <p:cNvSpPr/>
            <p:nvPr/>
          </p:nvSpPr>
          <p:spPr>
            <a:xfrm>
              <a:off x="-149800" y="-112350"/>
              <a:ext cx="7428100" cy="2272125"/>
            </a:xfrm>
            <a:custGeom>
              <a:rect b="b" l="l" r="r" t="t"/>
              <a:pathLst>
                <a:path extrusionOk="0" h="90885" w="297124">
                  <a:moveTo>
                    <a:pt x="0" y="90885"/>
                  </a:moveTo>
                  <a:lnTo>
                    <a:pt x="0" y="80897"/>
                  </a:lnTo>
                  <a:lnTo>
                    <a:pt x="0" y="0"/>
                  </a:lnTo>
                  <a:lnTo>
                    <a:pt x="297124" y="0"/>
                  </a:lnTo>
                  <a:close/>
                </a:path>
              </a:pathLst>
            </a:custGeom>
            <a:solidFill>
              <a:srgbClr val="F7E5B7">
                <a:alpha val="52679"/>
              </a:srgbClr>
            </a:solidFill>
            <a:ln>
              <a:noFill/>
            </a:ln>
          </p:spPr>
        </p:sp>
        <p:sp>
          <p:nvSpPr>
            <p:cNvPr id="955" name="Google Shape;955;p98"/>
            <p:cNvSpPr/>
            <p:nvPr/>
          </p:nvSpPr>
          <p:spPr>
            <a:xfrm>
              <a:off x="-152625" y="1148825"/>
              <a:ext cx="5483400" cy="4144475"/>
            </a:xfrm>
            <a:custGeom>
              <a:rect b="b" l="l" r="r" t="t"/>
              <a:pathLst>
                <a:path extrusionOk="0" h="165779" w="219336">
                  <a:moveTo>
                    <a:pt x="0" y="40581"/>
                  </a:moveTo>
                  <a:lnTo>
                    <a:pt x="113" y="165779"/>
                  </a:lnTo>
                  <a:lnTo>
                    <a:pt x="219336" y="165779"/>
                  </a:lnTo>
                  <a:lnTo>
                    <a:pt x="125233" y="0"/>
                  </a:lnTo>
                  <a:close/>
                </a:path>
              </a:pathLst>
            </a:custGeom>
            <a:solidFill>
              <a:srgbClr val="96B3C1">
                <a:alpha val="38840"/>
              </a:srgbClr>
            </a:solidFill>
            <a:ln>
              <a:noFill/>
            </a:ln>
          </p:spPr>
        </p:sp>
        <p:sp>
          <p:nvSpPr>
            <p:cNvPr id="956" name="Google Shape;956;p98"/>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957" name="Google Shape;957;p98"/>
            <p:cNvSpPr/>
            <p:nvPr/>
          </p:nvSpPr>
          <p:spPr>
            <a:xfrm>
              <a:off x="2972758" y="401008"/>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58" name="Google Shape;958;p98"/>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8"/>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0" name="Google Shape;960;p98"/>
          <p:cNvSpPr txBox="1"/>
          <p:nvPr>
            <p:ph idx="1" type="body"/>
          </p:nvPr>
        </p:nvSpPr>
        <p:spPr>
          <a:xfrm>
            <a:off x="3068250" y="1958371"/>
            <a:ext cx="3007500" cy="12240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rgbClr val="1D262D"/>
              </a:buClr>
              <a:buSzPts val="1200"/>
              <a:buChar char="●"/>
              <a:defRPr sz="1400">
                <a:solidFill>
                  <a:srgbClr val="1D262D"/>
                </a:solidFill>
              </a:defRPr>
            </a:lvl1pPr>
            <a:lvl2pPr indent="-304800" lvl="1" marL="914400" rtl="0">
              <a:spcBef>
                <a:spcPts val="1600"/>
              </a:spcBef>
              <a:spcAft>
                <a:spcPts val="0"/>
              </a:spcAft>
              <a:buClr>
                <a:srgbClr val="1D262D"/>
              </a:buClr>
              <a:buSzPts val="1200"/>
              <a:buChar char="○"/>
              <a:defRPr sz="1200">
                <a:solidFill>
                  <a:srgbClr val="1D262D"/>
                </a:solidFill>
              </a:defRPr>
            </a:lvl2pPr>
            <a:lvl3pPr indent="-304800" lvl="2" marL="1371600" rtl="0">
              <a:spcBef>
                <a:spcPts val="1600"/>
              </a:spcBef>
              <a:spcAft>
                <a:spcPts val="0"/>
              </a:spcAft>
              <a:buClr>
                <a:srgbClr val="1D262D"/>
              </a:buClr>
              <a:buSzPts val="1200"/>
              <a:buChar char="■"/>
              <a:defRPr sz="1200">
                <a:solidFill>
                  <a:srgbClr val="1D262D"/>
                </a:solidFill>
              </a:defRPr>
            </a:lvl3pPr>
            <a:lvl4pPr indent="-304800" lvl="3" marL="1828800" rtl="0">
              <a:spcBef>
                <a:spcPts val="1600"/>
              </a:spcBef>
              <a:spcAft>
                <a:spcPts val="0"/>
              </a:spcAft>
              <a:buClr>
                <a:srgbClr val="1D262D"/>
              </a:buClr>
              <a:buSzPts val="1200"/>
              <a:buChar char="●"/>
              <a:defRPr sz="1200">
                <a:solidFill>
                  <a:srgbClr val="1D262D"/>
                </a:solidFill>
              </a:defRPr>
            </a:lvl4pPr>
            <a:lvl5pPr indent="-304800" lvl="4" marL="2286000" rtl="0">
              <a:spcBef>
                <a:spcPts val="1600"/>
              </a:spcBef>
              <a:spcAft>
                <a:spcPts val="0"/>
              </a:spcAft>
              <a:buClr>
                <a:srgbClr val="1D262D"/>
              </a:buClr>
              <a:buSzPts val="1200"/>
              <a:buChar char="○"/>
              <a:defRPr sz="1200">
                <a:solidFill>
                  <a:srgbClr val="1D262D"/>
                </a:solidFill>
              </a:defRPr>
            </a:lvl5pPr>
            <a:lvl6pPr indent="-304800" lvl="5" marL="2743200" rtl="0">
              <a:spcBef>
                <a:spcPts val="1600"/>
              </a:spcBef>
              <a:spcAft>
                <a:spcPts val="0"/>
              </a:spcAft>
              <a:buClr>
                <a:srgbClr val="1D262D"/>
              </a:buClr>
              <a:buSzPts val="1200"/>
              <a:buChar char="■"/>
              <a:defRPr sz="1200">
                <a:solidFill>
                  <a:srgbClr val="1D262D"/>
                </a:solidFill>
              </a:defRPr>
            </a:lvl6pPr>
            <a:lvl7pPr indent="-304800" lvl="6" marL="3200400" rtl="0">
              <a:spcBef>
                <a:spcPts val="1600"/>
              </a:spcBef>
              <a:spcAft>
                <a:spcPts val="0"/>
              </a:spcAft>
              <a:buClr>
                <a:srgbClr val="1D262D"/>
              </a:buClr>
              <a:buSzPts val="1200"/>
              <a:buChar char="●"/>
              <a:defRPr sz="1200">
                <a:solidFill>
                  <a:srgbClr val="1D262D"/>
                </a:solidFill>
              </a:defRPr>
            </a:lvl7pPr>
            <a:lvl8pPr indent="-304800" lvl="7" marL="3657600" rtl="0">
              <a:spcBef>
                <a:spcPts val="1600"/>
              </a:spcBef>
              <a:spcAft>
                <a:spcPts val="0"/>
              </a:spcAft>
              <a:buClr>
                <a:srgbClr val="1D262D"/>
              </a:buClr>
              <a:buSzPts val="1200"/>
              <a:buChar char="○"/>
              <a:defRPr sz="1200">
                <a:solidFill>
                  <a:srgbClr val="1D262D"/>
                </a:solidFill>
              </a:defRPr>
            </a:lvl8pPr>
            <a:lvl9pPr indent="-304800" lvl="8" marL="4114800" rtl="0">
              <a:spcBef>
                <a:spcPts val="1600"/>
              </a:spcBef>
              <a:spcAft>
                <a:spcPts val="1600"/>
              </a:spcAft>
              <a:buClr>
                <a:srgbClr val="1D262D"/>
              </a:buClr>
              <a:buSzPts val="1200"/>
              <a:buChar char="■"/>
              <a:defRPr sz="1200">
                <a:solidFill>
                  <a:srgbClr val="1D262D"/>
                </a:solidFill>
              </a:defRPr>
            </a:lvl9pPr>
          </a:lstStyle>
          <a:p/>
        </p:txBody>
      </p:sp>
      <p:sp>
        <p:nvSpPr>
          <p:cNvPr id="961" name="Google Shape;961;p98"/>
          <p:cNvSpPr txBox="1"/>
          <p:nvPr/>
        </p:nvSpPr>
        <p:spPr>
          <a:xfrm>
            <a:off x="2308225" y="3221200"/>
            <a:ext cx="45255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b="1" lang="en" sz="1100">
                <a:solidFill>
                  <a:schemeClr val="dk1"/>
                </a:solidFill>
                <a:uFill>
                  <a:noFill/>
                </a:uFill>
                <a:latin typeface="Barlow"/>
                <a:ea typeface="Barlow"/>
                <a:cs typeface="Barlow"/>
                <a:sym typeface="Barlow"/>
                <a:hlinkClick r:id="rId3">
                  <a:extLst>
                    <a:ext uri="{A12FA001-AC4F-418D-AE19-62706E023703}">
                      <ahyp:hlinkClr val="tx"/>
                    </a:ext>
                  </a:extLst>
                </a:hlinkClick>
              </a:rPr>
              <a:t>Slidesgo</a:t>
            </a:r>
            <a:r>
              <a:rPr lang="en" sz="1100">
                <a:solidFill>
                  <a:schemeClr val="dk1"/>
                </a:solidFill>
                <a:latin typeface="Barlow"/>
                <a:ea typeface="Barlow"/>
                <a:cs typeface="Barlow"/>
                <a:sym typeface="Barlow"/>
              </a:rPr>
              <a:t>, and includes icons by </a:t>
            </a:r>
            <a:r>
              <a:rPr b="1" lang="en" sz="1100">
                <a:solidFill>
                  <a:schemeClr val="dk1"/>
                </a:solidFill>
                <a:uFill>
                  <a:noFill/>
                </a:uFill>
                <a:latin typeface="Barlow"/>
                <a:ea typeface="Barlow"/>
                <a:cs typeface="Barlow"/>
                <a:sym typeface="Barlow"/>
                <a:hlinkClick r:id="rId4">
                  <a:extLst>
                    <a:ext uri="{A12FA001-AC4F-418D-AE19-62706E023703}">
                      <ahyp:hlinkClr val="tx"/>
                    </a:ext>
                  </a:extLst>
                </a:hlinkClick>
              </a:rPr>
              <a:t>Flaticon</a:t>
            </a:r>
            <a:r>
              <a:rPr lang="en" sz="1100">
                <a:solidFill>
                  <a:schemeClr val="dk1"/>
                </a:solidFill>
                <a:latin typeface="Barlow"/>
                <a:ea typeface="Barlow"/>
                <a:cs typeface="Barlow"/>
                <a:sym typeface="Barlow"/>
              </a:rPr>
              <a:t>, and infographics &amp; images by </a:t>
            </a:r>
            <a:r>
              <a:rPr b="1" lang="en" sz="1100">
                <a:solidFill>
                  <a:schemeClr val="dk1"/>
                </a:solidFill>
                <a:uFill>
                  <a:noFill/>
                </a:uFill>
                <a:latin typeface="Barlow"/>
                <a:ea typeface="Barlow"/>
                <a:cs typeface="Barlow"/>
                <a:sym typeface="Barlow"/>
                <a:hlinkClick r:id="rId5">
                  <a:extLst>
                    <a:ext uri="{A12FA001-AC4F-418D-AE19-62706E023703}">
                      <ahyp:hlinkCl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cxnSp>
        <p:nvCxnSpPr>
          <p:cNvPr id="962" name="Google Shape;962;p98"/>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63" name="Google Shape;963;p98"/>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17">
    <p:bg>
      <p:bgPr>
        <a:blipFill>
          <a:blip r:embed="rId2">
            <a:alphaModFix/>
          </a:blip>
          <a:stretch>
            <a:fillRect/>
          </a:stretch>
        </a:blipFill>
      </p:bgPr>
    </p:bg>
    <p:spTree>
      <p:nvGrpSpPr>
        <p:cNvPr id="964" name="Shape 964"/>
        <p:cNvGrpSpPr/>
        <p:nvPr/>
      </p:nvGrpSpPr>
      <p:grpSpPr>
        <a:xfrm>
          <a:off x="0" y="0"/>
          <a:ext cx="0" cy="0"/>
          <a:chOff x="0" y="0"/>
          <a:chExt cx="0" cy="0"/>
        </a:xfrm>
      </p:grpSpPr>
      <p:grpSp>
        <p:nvGrpSpPr>
          <p:cNvPr id="965" name="Google Shape;965;p99"/>
          <p:cNvGrpSpPr/>
          <p:nvPr/>
        </p:nvGrpSpPr>
        <p:grpSpPr>
          <a:xfrm flipH="1" rot="10800000">
            <a:off x="-138833" y="-124843"/>
            <a:ext cx="9352183" cy="5430643"/>
            <a:chOff x="-138833" y="-124843"/>
            <a:chExt cx="9352183" cy="5430643"/>
          </a:xfrm>
        </p:grpSpPr>
        <p:sp>
          <p:nvSpPr>
            <p:cNvPr id="966" name="Google Shape;966;p99"/>
            <p:cNvSpPr/>
            <p:nvPr/>
          </p:nvSpPr>
          <p:spPr>
            <a:xfrm>
              <a:off x="-138833" y="1175449"/>
              <a:ext cx="5480575" cy="4128825"/>
            </a:xfrm>
            <a:custGeom>
              <a:rect b="b" l="l" r="r" t="t"/>
              <a:pathLst>
                <a:path extrusionOk="0" h="165153" w="219223">
                  <a:moveTo>
                    <a:pt x="0" y="40311"/>
                  </a:moveTo>
                  <a:lnTo>
                    <a:pt x="0" y="165153"/>
                  </a:lnTo>
                  <a:lnTo>
                    <a:pt x="219223" y="165153"/>
                  </a:lnTo>
                  <a:lnTo>
                    <a:pt x="123872" y="0"/>
                  </a:lnTo>
                  <a:close/>
                </a:path>
              </a:pathLst>
            </a:custGeom>
            <a:solidFill>
              <a:srgbClr val="96B3C1">
                <a:alpha val="38840"/>
              </a:srgbClr>
            </a:solidFill>
            <a:ln>
              <a:noFill/>
            </a:ln>
          </p:spPr>
        </p:sp>
        <p:sp>
          <p:nvSpPr>
            <p:cNvPr id="967" name="Google Shape;967;p99"/>
            <p:cNvSpPr/>
            <p:nvPr/>
          </p:nvSpPr>
          <p:spPr>
            <a:xfrm>
              <a:off x="5480566" y="-124843"/>
              <a:ext cx="3720300" cy="4344500"/>
            </a:xfrm>
            <a:custGeom>
              <a:rect b="b" l="l" r="r" t="t"/>
              <a:pathLst>
                <a:path extrusionOk="0" h="173780" w="148812">
                  <a:moveTo>
                    <a:pt x="70911" y="0"/>
                  </a:moveTo>
                  <a:lnTo>
                    <a:pt x="148812" y="0"/>
                  </a:lnTo>
                  <a:lnTo>
                    <a:pt x="148812" y="173780"/>
                  </a:lnTo>
                  <a:lnTo>
                    <a:pt x="0" y="22971"/>
                  </a:lnTo>
                  <a:close/>
                </a:path>
              </a:pathLst>
            </a:custGeom>
            <a:solidFill>
              <a:srgbClr val="595959">
                <a:alpha val="16960"/>
              </a:srgbClr>
            </a:solidFill>
            <a:ln>
              <a:noFill/>
            </a:ln>
          </p:spPr>
        </p:sp>
        <p:sp>
          <p:nvSpPr>
            <p:cNvPr id="968" name="Google Shape;968;p99"/>
            <p:cNvSpPr/>
            <p:nvPr/>
          </p:nvSpPr>
          <p:spPr>
            <a:xfrm>
              <a:off x="2983725" y="411975"/>
              <a:ext cx="6229625" cy="4893825"/>
            </a:xfrm>
            <a:custGeom>
              <a:rect b="b" l="l" r="r" t="t"/>
              <a:pathLst>
                <a:path extrusionOk="0" h="195753" w="249185">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69" name="Google Shape;969;p99"/>
          <p:cNvSpPr/>
          <p:nvPr/>
        </p:nvSpPr>
        <p:spPr>
          <a:xfrm>
            <a:off x="-24000" y="410550"/>
            <a:ext cx="9192000" cy="432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9"/>
          <p:cNvSpPr txBox="1"/>
          <p:nvPr>
            <p:ph idx="1" type="body"/>
          </p:nvPr>
        </p:nvSpPr>
        <p:spPr>
          <a:xfrm>
            <a:off x="713225" y="1348475"/>
            <a:ext cx="7717500" cy="325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Barlow"/>
              <a:buChar char="●"/>
              <a:defRPr sz="1400">
                <a:latin typeface="Barlow"/>
                <a:ea typeface="Barlow"/>
                <a:cs typeface="Barlow"/>
                <a:sym typeface="Barlow"/>
              </a:defRPr>
            </a:lvl1pPr>
            <a:lvl2pPr indent="-317500" lvl="1" marL="914400" rtl="0">
              <a:lnSpc>
                <a:spcPct val="100000"/>
              </a:lnSpc>
              <a:spcBef>
                <a:spcPts val="1600"/>
              </a:spcBef>
              <a:spcAft>
                <a:spcPts val="0"/>
              </a:spcAft>
              <a:buSzPts val="1400"/>
              <a:buChar char="○"/>
              <a:defRPr sz="1100">
                <a:latin typeface="Barlow"/>
                <a:ea typeface="Barlow"/>
                <a:cs typeface="Barlow"/>
                <a:sym typeface="Barlow"/>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71" name="Google Shape;971;p99"/>
          <p:cNvSpPr txBox="1"/>
          <p:nvPr>
            <p:ph type="title"/>
          </p:nvPr>
        </p:nvSpPr>
        <p:spPr>
          <a:xfrm>
            <a:off x="1974300" y="6069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72" name="Google Shape;972;p99"/>
          <p:cNvCxnSpPr/>
          <p:nvPr/>
        </p:nvCxnSpPr>
        <p:spPr>
          <a:xfrm>
            <a:off x="-111387" y="564550"/>
            <a:ext cx="9288300" cy="0"/>
          </a:xfrm>
          <a:prstGeom prst="straightConnector1">
            <a:avLst/>
          </a:prstGeom>
          <a:noFill/>
          <a:ln cap="flat" cmpd="sng" w="9525">
            <a:solidFill>
              <a:schemeClr val="dk1"/>
            </a:solidFill>
            <a:prstDash val="solid"/>
            <a:round/>
            <a:headEnd len="med" w="med" type="none"/>
            <a:tailEnd len="med" w="med" type="none"/>
          </a:ln>
        </p:spPr>
      </p:cxnSp>
      <p:cxnSp>
        <p:nvCxnSpPr>
          <p:cNvPr id="973" name="Google Shape;973;p99"/>
          <p:cNvCxnSpPr/>
          <p:nvPr/>
        </p:nvCxnSpPr>
        <p:spPr>
          <a:xfrm>
            <a:off x="-111387" y="4582625"/>
            <a:ext cx="9288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_1_1_1_1_1">
    <p:bg>
      <p:bgPr>
        <a:blipFill>
          <a:blip r:embed="rId2">
            <a:alphaModFix/>
          </a:blip>
          <a:stretch>
            <a:fillRect/>
          </a:stretch>
        </a:blipFill>
      </p:bgPr>
    </p:bg>
    <p:spTree>
      <p:nvGrpSpPr>
        <p:cNvPr id="974" name="Shape 974"/>
        <p:cNvGrpSpPr/>
        <p:nvPr/>
      </p:nvGrpSpPr>
      <p:grpSpPr>
        <a:xfrm>
          <a:off x="0" y="0"/>
          <a:ext cx="0" cy="0"/>
          <a:chOff x="0" y="0"/>
          <a:chExt cx="0" cy="0"/>
        </a:xfrm>
      </p:grpSpPr>
      <p:sp>
        <p:nvSpPr>
          <p:cNvPr id="975" name="Google Shape;975;p100"/>
          <p:cNvSpPr/>
          <p:nvPr/>
        </p:nvSpPr>
        <p:spPr>
          <a:xfrm>
            <a:off x="-124850" y="-126358"/>
            <a:ext cx="8626600" cy="3433150"/>
          </a:xfrm>
          <a:custGeom>
            <a:rect b="b" l="l" r="r" t="t"/>
            <a:pathLst>
              <a:path extrusionOk="0" h="137326" w="345064">
                <a:moveTo>
                  <a:pt x="0" y="0"/>
                </a:moveTo>
                <a:lnTo>
                  <a:pt x="215728" y="137326"/>
                </a:lnTo>
                <a:lnTo>
                  <a:pt x="345064" y="0"/>
                </a:lnTo>
                <a:close/>
              </a:path>
            </a:pathLst>
          </a:custGeom>
          <a:solidFill>
            <a:srgbClr val="9EDDEF">
              <a:alpha val="29460"/>
            </a:srgbClr>
          </a:solidFill>
          <a:ln>
            <a:noFill/>
          </a:ln>
        </p:spPr>
      </p:sp>
      <p:sp>
        <p:nvSpPr>
          <p:cNvPr id="976" name="Google Shape;976;p100"/>
          <p:cNvSpPr/>
          <p:nvPr/>
        </p:nvSpPr>
        <p:spPr>
          <a:xfrm>
            <a:off x="5836207" y="-82490"/>
            <a:ext cx="3445650" cy="5180950"/>
          </a:xfrm>
          <a:custGeom>
            <a:rect b="b" l="l" r="r" t="t"/>
            <a:pathLst>
              <a:path extrusionOk="0" h="207238" w="137826">
                <a:moveTo>
                  <a:pt x="104368" y="0"/>
                </a:moveTo>
                <a:lnTo>
                  <a:pt x="137826" y="0"/>
                </a:lnTo>
                <a:lnTo>
                  <a:pt x="137826" y="207238"/>
                </a:lnTo>
                <a:lnTo>
                  <a:pt x="0" y="111859"/>
                </a:lnTo>
                <a:close/>
              </a:path>
            </a:pathLst>
          </a:custGeom>
          <a:solidFill>
            <a:srgbClr val="595959">
              <a:alpha val="16960"/>
            </a:srgbClr>
          </a:solidFill>
          <a:ln>
            <a:noFill/>
          </a:ln>
        </p:spPr>
      </p:sp>
      <p:sp>
        <p:nvSpPr>
          <p:cNvPr id="977" name="Google Shape;977;p100"/>
          <p:cNvSpPr/>
          <p:nvPr/>
        </p:nvSpPr>
        <p:spPr>
          <a:xfrm>
            <a:off x="-137325" y="-124850"/>
            <a:ext cx="3770225" cy="3870125"/>
          </a:xfrm>
          <a:custGeom>
            <a:rect b="b" l="l" r="r" t="t"/>
            <a:pathLst>
              <a:path extrusionOk="0" h="154805" w="150809">
                <a:moveTo>
                  <a:pt x="1498" y="0"/>
                </a:moveTo>
                <a:lnTo>
                  <a:pt x="150809" y="95879"/>
                </a:lnTo>
                <a:lnTo>
                  <a:pt x="51435" y="154805"/>
                </a:lnTo>
                <a:lnTo>
                  <a:pt x="0" y="154805"/>
                </a:lnTo>
                <a:close/>
              </a:path>
            </a:pathLst>
          </a:custGeom>
          <a:solidFill>
            <a:srgbClr val="96B3C1">
              <a:alpha val="38840"/>
            </a:srgbClr>
          </a:solidFill>
          <a:ln>
            <a:noFill/>
          </a:ln>
        </p:spPr>
      </p:sp>
      <p:sp>
        <p:nvSpPr>
          <p:cNvPr id="978" name="Google Shape;978;p100"/>
          <p:cNvSpPr/>
          <p:nvPr/>
        </p:nvSpPr>
        <p:spPr>
          <a:xfrm>
            <a:off x="-65800" y="2281125"/>
            <a:ext cx="5351875" cy="2917200"/>
          </a:xfrm>
          <a:custGeom>
            <a:rect b="b" l="l" r="r" t="t"/>
            <a:pathLst>
              <a:path extrusionOk="0" h="116688" w="214075">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1_1_1_1_1_1_1_1">
    <p:bg>
      <p:bgPr>
        <a:blipFill>
          <a:blip r:embed="rId2">
            <a:alphaModFix/>
          </a:blip>
          <a:stretch>
            <a:fillRect/>
          </a:stretch>
        </a:blipFill>
      </p:bgPr>
    </p:bg>
    <p:spTree>
      <p:nvGrpSpPr>
        <p:cNvPr id="979" name="Shape 979"/>
        <p:cNvGrpSpPr/>
        <p:nvPr/>
      </p:nvGrpSpPr>
      <p:grpSpPr>
        <a:xfrm>
          <a:off x="0" y="0"/>
          <a:ext cx="0" cy="0"/>
          <a:chOff x="0" y="0"/>
          <a:chExt cx="0" cy="0"/>
        </a:xfrm>
      </p:grpSpPr>
      <p:sp>
        <p:nvSpPr>
          <p:cNvPr id="980" name="Google Shape;980;p101"/>
          <p:cNvSpPr/>
          <p:nvPr/>
        </p:nvSpPr>
        <p:spPr>
          <a:xfrm rot="10800000">
            <a:off x="2684116" y="-137325"/>
            <a:ext cx="6629125" cy="2933800"/>
          </a:xfrm>
          <a:custGeom>
            <a:rect b="b" l="l" r="r" t="t"/>
            <a:pathLst>
              <a:path extrusionOk="0" h="117352" w="265165">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981" name="Google Shape;981;p101"/>
          <p:cNvSpPr/>
          <p:nvPr/>
        </p:nvSpPr>
        <p:spPr>
          <a:xfrm>
            <a:off x="2883850" y="3632900"/>
            <a:ext cx="6354475" cy="1598000"/>
          </a:xfrm>
          <a:custGeom>
            <a:rect b="b" l="l" r="r" t="t"/>
            <a:pathLst>
              <a:path extrusionOk="0" h="63920" w="254179">
                <a:moveTo>
                  <a:pt x="153806" y="0"/>
                </a:moveTo>
                <a:lnTo>
                  <a:pt x="0" y="63920"/>
                </a:lnTo>
                <a:lnTo>
                  <a:pt x="254179" y="63920"/>
                </a:lnTo>
                <a:close/>
              </a:path>
            </a:pathLst>
          </a:custGeom>
          <a:solidFill>
            <a:srgbClr val="96B3C1">
              <a:alpha val="38840"/>
            </a:srgbClr>
          </a:solidFill>
          <a:ln>
            <a:noFill/>
          </a:ln>
        </p:spPr>
      </p:sp>
      <p:sp>
        <p:nvSpPr>
          <p:cNvPr id="982" name="Google Shape;982;p101"/>
          <p:cNvSpPr/>
          <p:nvPr/>
        </p:nvSpPr>
        <p:spPr>
          <a:xfrm>
            <a:off x="-87400" y="-112350"/>
            <a:ext cx="3932550" cy="5318275"/>
          </a:xfrm>
          <a:custGeom>
            <a:rect b="b" l="l" r="r" t="t"/>
            <a:pathLst>
              <a:path extrusionOk="0" h="212731" w="157302">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983" name="Google Shape;983;p101"/>
          <p:cNvSpPr/>
          <p:nvPr/>
        </p:nvSpPr>
        <p:spPr>
          <a:xfrm>
            <a:off x="5425014" y="1345736"/>
            <a:ext cx="3751250" cy="3860600"/>
          </a:xfrm>
          <a:custGeom>
            <a:rect b="b" l="l" r="r" t="t"/>
            <a:pathLst>
              <a:path extrusionOk="0" h="154424" w="15005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3.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7.xml"/><Relationship Id="rId42" Type="http://schemas.openxmlformats.org/officeDocument/2006/relationships/slideLayout" Target="../slideLayouts/slideLayout79.xml"/><Relationship Id="rId41" Type="http://schemas.openxmlformats.org/officeDocument/2006/relationships/slideLayout" Target="../slideLayouts/slideLayout78.xml"/><Relationship Id="rId44" Type="http://schemas.openxmlformats.org/officeDocument/2006/relationships/slideLayout" Target="../slideLayouts/slideLayout81.xml"/><Relationship Id="rId43" Type="http://schemas.openxmlformats.org/officeDocument/2006/relationships/slideLayout" Target="../slideLayouts/slideLayout80.xml"/><Relationship Id="rId46" Type="http://schemas.openxmlformats.org/officeDocument/2006/relationships/slideLayout" Target="../slideLayouts/slideLayout83.xml"/><Relationship Id="rId45" Type="http://schemas.openxmlformats.org/officeDocument/2006/relationships/slideLayout" Target="../slideLayouts/slideLayout82.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48" Type="http://schemas.openxmlformats.org/officeDocument/2006/relationships/slideLayout" Target="../slideLayouts/slideLayout85.xml"/><Relationship Id="rId47" Type="http://schemas.openxmlformats.org/officeDocument/2006/relationships/slideLayout" Target="../slideLayouts/slideLayout84.xml"/><Relationship Id="rId49" Type="http://schemas.openxmlformats.org/officeDocument/2006/relationships/slideLayout" Target="../slideLayouts/slideLayout8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33" Type="http://schemas.openxmlformats.org/officeDocument/2006/relationships/slideLayout" Target="../slideLayouts/slideLayout70.xml"/><Relationship Id="rId32" Type="http://schemas.openxmlformats.org/officeDocument/2006/relationships/slideLayout" Target="../slideLayouts/slideLayout69.xml"/><Relationship Id="rId35" Type="http://schemas.openxmlformats.org/officeDocument/2006/relationships/slideLayout" Target="../slideLayouts/slideLayout72.xml"/><Relationship Id="rId34" Type="http://schemas.openxmlformats.org/officeDocument/2006/relationships/slideLayout" Target="../slideLayouts/slideLayout71.xml"/><Relationship Id="rId37" Type="http://schemas.openxmlformats.org/officeDocument/2006/relationships/slideLayout" Target="../slideLayouts/slideLayout74.xml"/><Relationship Id="rId36" Type="http://schemas.openxmlformats.org/officeDocument/2006/relationships/slideLayout" Target="../slideLayouts/slideLayout73.xml"/><Relationship Id="rId39" Type="http://schemas.openxmlformats.org/officeDocument/2006/relationships/slideLayout" Target="../slideLayouts/slideLayout76.xml"/><Relationship Id="rId38" Type="http://schemas.openxmlformats.org/officeDocument/2006/relationships/slideLayout" Target="../slideLayouts/slideLayout75.xml"/><Relationship Id="rId62" Type="http://schemas.openxmlformats.org/officeDocument/2006/relationships/slideLayout" Target="../slideLayouts/slideLayout99.xml"/><Relationship Id="rId61" Type="http://schemas.openxmlformats.org/officeDocument/2006/relationships/slideLayout" Target="../slideLayouts/slideLayout98.xml"/><Relationship Id="rId20" Type="http://schemas.openxmlformats.org/officeDocument/2006/relationships/slideLayout" Target="../slideLayouts/slideLayout57.xml"/><Relationship Id="rId64" Type="http://schemas.openxmlformats.org/officeDocument/2006/relationships/slideLayout" Target="../slideLayouts/slideLayout101.xml"/><Relationship Id="rId63" Type="http://schemas.openxmlformats.org/officeDocument/2006/relationships/slideLayout" Target="../slideLayouts/slideLayout100.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65" Type="http://schemas.openxmlformats.org/officeDocument/2006/relationships/theme" Target="../theme/theme2.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60" Type="http://schemas.openxmlformats.org/officeDocument/2006/relationships/slideLayout" Target="../slideLayouts/slideLayout97.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29" Type="http://schemas.openxmlformats.org/officeDocument/2006/relationships/slideLayout" Target="../slideLayouts/slideLayout66.xml"/><Relationship Id="rId51" Type="http://schemas.openxmlformats.org/officeDocument/2006/relationships/slideLayout" Target="../slideLayouts/slideLayout88.xml"/><Relationship Id="rId50" Type="http://schemas.openxmlformats.org/officeDocument/2006/relationships/slideLayout" Target="../slideLayouts/slideLayout87.xml"/><Relationship Id="rId53" Type="http://schemas.openxmlformats.org/officeDocument/2006/relationships/slideLayout" Target="../slideLayouts/slideLayout90.xml"/><Relationship Id="rId52" Type="http://schemas.openxmlformats.org/officeDocument/2006/relationships/slideLayout" Target="../slideLayouts/slideLayout89.xml"/><Relationship Id="rId11" Type="http://schemas.openxmlformats.org/officeDocument/2006/relationships/slideLayout" Target="../slideLayouts/slideLayout48.xml"/><Relationship Id="rId55" Type="http://schemas.openxmlformats.org/officeDocument/2006/relationships/slideLayout" Target="../slideLayouts/slideLayout92.xml"/><Relationship Id="rId10" Type="http://schemas.openxmlformats.org/officeDocument/2006/relationships/slideLayout" Target="../slideLayouts/slideLayout47.xml"/><Relationship Id="rId54" Type="http://schemas.openxmlformats.org/officeDocument/2006/relationships/slideLayout" Target="../slideLayouts/slideLayout91.xml"/><Relationship Id="rId13" Type="http://schemas.openxmlformats.org/officeDocument/2006/relationships/slideLayout" Target="../slideLayouts/slideLayout50.xml"/><Relationship Id="rId57" Type="http://schemas.openxmlformats.org/officeDocument/2006/relationships/slideLayout" Target="../slideLayouts/slideLayout94.xml"/><Relationship Id="rId12" Type="http://schemas.openxmlformats.org/officeDocument/2006/relationships/slideLayout" Target="../slideLayouts/slideLayout49.xml"/><Relationship Id="rId56" Type="http://schemas.openxmlformats.org/officeDocument/2006/relationships/slideLayout" Target="../slideLayouts/slideLayout93.xml"/><Relationship Id="rId15" Type="http://schemas.openxmlformats.org/officeDocument/2006/relationships/slideLayout" Target="../slideLayouts/slideLayout52.xml"/><Relationship Id="rId59" Type="http://schemas.openxmlformats.org/officeDocument/2006/relationships/slideLayout" Target="../slideLayouts/slideLayout96.xml"/><Relationship Id="rId14" Type="http://schemas.openxmlformats.org/officeDocument/2006/relationships/slideLayout" Target="../slideLayouts/slideLayout51.xml"/><Relationship Id="rId58" Type="http://schemas.openxmlformats.org/officeDocument/2006/relationships/slideLayout" Target="../slideLayouts/slideLayout95.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indent="-317500" lvl="1" marL="9144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indent="-317500" lvl="2" marL="13716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indent="-317500" lvl="3" marL="18288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indent="-317500" lvl="4" marL="22860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indent="-317500" lvl="5" marL="27432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indent="-317500" lvl="6" marL="32004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indent="-317500" lvl="7" marL="36576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indent="-317500" lvl="8" marL="41148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mc:AlternateContent>
    <mc:Choice Requires="p14">
      <p:transition spd="slow" p14:dur="16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5" name="Shape 335"/>
        <p:cNvGrpSpPr/>
        <p:nvPr/>
      </p:nvGrpSpPr>
      <p:grpSpPr>
        <a:xfrm>
          <a:off x="0" y="0"/>
          <a:ext cx="0" cy="0"/>
          <a:chOff x="0" y="0"/>
          <a:chExt cx="0" cy="0"/>
        </a:xfrm>
      </p:grpSpPr>
      <p:sp>
        <p:nvSpPr>
          <p:cNvPr id="336" name="Google Shape;336;p39"/>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Rozha One"/>
              <a:buNone/>
              <a:defRPr sz="2800">
                <a:solidFill>
                  <a:schemeClr val="dk2"/>
                </a:solidFill>
                <a:latin typeface="Rozha One"/>
                <a:ea typeface="Rozha One"/>
                <a:cs typeface="Rozha One"/>
                <a:sym typeface="Rozha One"/>
              </a:defRPr>
            </a:lvl1pPr>
            <a:lvl2pPr lvl="1"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2pPr>
            <a:lvl3pPr lvl="2"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3pPr>
            <a:lvl4pPr lvl="3"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4pPr>
            <a:lvl5pPr lvl="4"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5pPr>
            <a:lvl6pPr lvl="5"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6pPr>
            <a:lvl7pPr lvl="6"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7pPr>
            <a:lvl8pPr lvl="7"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8pPr>
            <a:lvl9pPr lvl="8"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9pPr>
          </a:lstStyle>
          <a:p/>
        </p:txBody>
      </p:sp>
      <p:sp>
        <p:nvSpPr>
          <p:cNvPr id="337" name="Google Shape;337;p39"/>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Manjari"/>
              <a:buChar char="●"/>
              <a:defRPr sz="1800">
                <a:solidFill>
                  <a:schemeClr val="dk1"/>
                </a:solidFill>
                <a:latin typeface="Manjari"/>
                <a:ea typeface="Manjari"/>
                <a:cs typeface="Manjari"/>
                <a:sym typeface="Manjari"/>
              </a:defRPr>
            </a:lvl1pPr>
            <a:lvl2pPr indent="-317500" lvl="1" marL="9144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indent="-317500" lvl="2" marL="13716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indent="-317500" lvl="3" marL="18288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indent="-317500" lvl="4" marL="22860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indent="-317500" lvl="5" marL="27432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indent="-317500" lvl="6" marL="32004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indent="-317500" lvl="7" marL="36576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indent="-317500" lvl="8" marL="4114800" rtl="0">
              <a:lnSpc>
                <a:spcPct val="115000"/>
              </a:lnSpc>
              <a:spcBef>
                <a:spcPts val="1600"/>
              </a:spcBef>
              <a:spcAft>
                <a:spcPts val="1600"/>
              </a:spcAft>
              <a:buClr>
                <a:schemeClr val="dk1"/>
              </a:buClr>
              <a:buSzPts val="1400"/>
              <a:buFont typeface="Manjari"/>
              <a:buChar char="■"/>
              <a:defRPr>
                <a:solidFill>
                  <a:schemeClr val="dk1"/>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 id="2147483739" r:id="rId55"/>
    <p:sldLayoutId id="2147483740" r:id="rId56"/>
    <p:sldLayoutId id="2147483741" r:id="rId57"/>
    <p:sldLayoutId id="2147483742" r:id="rId58"/>
    <p:sldLayoutId id="2147483743" r:id="rId59"/>
    <p:sldLayoutId id="2147483744" r:id="rId60"/>
    <p:sldLayoutId id="2147483745" r:id="rId61"/>
    <p:sldLayoutId id="2147483746" r:id="rId62"/>
    <p:sldLayoutId id="2147483747" r:id="rId63"/>
    <p:sldLayoutId id="2147483748" r:id="rId64"/>
  </p:sldLayoutIdLst>
  <mc:AlternateContent>
    <mc:Choice Requires="p14">
      <p:transition spd="slow" p14:dur="16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0.xml"/><Relationship Id="rId3" Type="http://schemas.openxmlformats.org/officeDocument/2006/relationships/hyperlink" Target="https://www.investopedia.com/wells-fargo-timeline-7498799#:~:text=September%202016%3A%20Wells%20Fargo%20acknowledged,goals%20set%20by%20company%20leadership" TargetMode="External"/><Relationship Id="rId4" Type="http://schemas.openxmlformats.org/officeDocument/2006/relationships/hyperlink" Target="https://www.americanbanker.com/news/feds-may-order-wells-fargo-to-rehire-a-second-whistleblower" TargetMode="External"/><Relationship Id="rId5" Type="http://schemas.openxmlformats.org/officeDocument/2006/relationships/hyperlink" Target="https://corpgov.law.harvard.edu/2019/02/06/the-wells-fargo-cross-selling-scandal-2/" TargetMode="External"/><Relationship Id="rId6" Type="http://schemas.openxmlformats.org/officeDocument/2006/relationships/hyperlink" Target="http://www.reuters.com/article/us-wells-fargo-scandal-deal/u-s-authorities-to-announce-deal-over-wells-fargos-sales-practices-scandal-sources-idUSKBN20F2K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04"/>
          <p:cNvSpPr txBox="1"/>
          <p:nvPr>
            <p:ph type="ctrTitle"/>
          </p:nvPr>
        </p:nvSpPr>
        <p:spPr>
          <a:xfrm>
            <a:off x="1062750" y="2301825"/>
            <a:ext cx="7018500" cy="150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solidFill>
                  <a:srgbClr val="5F8195"/>
                </a:solidFill>
              </a:rPr>
              <a:t>WELLS FARGO :</a:t>
            </a:r>
            <a:r>
              <a:rPr lang="en" sz="4700">
                <a:solidFill>
                  <a:schemeClr val="dk2"/>
                </a:solidFill>
              </a:rPr>
              <a:t> </a:t>
            </a:r>
            <a:endParaRPr sz="4700">
              <a:solidFill>
                <a:schemeClr val="dk2"/>
              </a:solidFill>
            </a:endParaRPr>
          </a:p>
          <a:p>
            <a:pPr indent="0" lvl="0" marL="0" rtl="0" algn="ctr">
              <a:spcBef>
                <a:spcPts val="1000"/>
              </a:spcBef>
              <a:spcAft>
                <a:spcPts val="0"/>
              </a:spcAft>
              <a:buNone/>
            </a:pPr>
            <a:r>
              <a:rPr lang="en" sz="3600">
                <a:solidFill>
                  <a:schemeClr val="dk2"/>
                </a:solidFill>
              </a:rPr>
              <a:t>Fake Accounts Scandal</a:t>
            </a:r>
            <a:endParaRPr sz="3600">
              <a:solidFill>
                <a:schemeClr val="dk2"/>
              </a:solidFill>
            </a:endParaRPr>
          </a:p>
          <a:p>
            <a:pPr indent="0" lvl="0" marL="0" rtl="0" algn="ctr">
              <a:spcBef>
                <a:spcPts val="0"/>
              </a:spcBef>
              <a:spcAft>
                <a:spcPts val="0"/>
              </a:spcAft>
              <a:buNone/>
            </a:pPr>
            <a:r>
              <a:t/>
            </a:r>
            <a:endParaRPr sz="3400">
              <a:solidFill>
                <a:schemeClr val="dk2"/>
              </a:solidFill>
            </a:endParaRPr>
          </a:p>
        </p:txBody>
      </p:sp>
      <p:sp>
        <p:nvSpPr>
          <p:cNvPr id="995" name="Google Shape;995;p104"/>
          <p:cNvSpPr txBox="1"/>
          <p:nvPr>
            <p:ph idx="1" type="subTitle"/>
          </p:nvPr>
        </p:nvSpPr>
        <p:spPr>
          <a:xfrm>
            <a:off x="2515500" y="931075"/>
            <a:ext cx="4113000" cy="7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2300">
                <a:solidFill>
                  <a:schemeClr val="dk2"/>
                </a:solidFill>
              </a:rPr>
              <a:t>ENCP 6000</a:t>
            </a:r>
            <a:r>
              <a:rPr b="1" lang="en" sz="2300">
                <a:solidFill>
                  <a:schemeClr val="dk2"/>
                </a:solidFill>
              </a:rPr>
              <a:t> </a:t>
            </a:r>
            <a:endParaRPr b="1" sz="2300">
              <a:solidFill>
                <a:schemeClr val="dk2"/>
              </a:solidFill>
            </a:endParaRPr>
          </a:p>
          <a:p>
            <a:pPr indent="0" lvl="0" marL="0" rtl="0" algn="ctr">
              <a:spcBef>
                <a:spcPts val="0"/>
              </a:spcBef>
              <a:spcAft>
                <a:spcPts val="0"/>
              </a:spcAft>
              <a:buNone/>
            </a:pPr>
            <a:r>
              <a:rPr lang="en" sz="1800"/>
              <a:t>PRESENTATION</a:t>
            </a:r>
            <a:endParaRPr sz="1800"/>
          </a:p>
        </p:txBody>
      </p:sp>
      <p:sp>
        <p:nvSpPr>
          <p:cNvPr id="996" name="Google Shape;996;p104"/>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04">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13"/>
          <p:cNvSpPr txBox="1"/>
          <p:nvPr>
            <p:ph idx="4294967295" type="body"/>
          </p:nvPr>
        </p:nvSpPr>
        <p:spPr>
          <a:xfrm>
            <a:off x="713225" y="1348475"/>
            <a:ext cx="7717500" cy="2818800"/>
          </a:xfrm>
          <a:prstGeom prst="rect">
            <a:avLst/>
          </a:prstGeom>
        </p:spPr>
        <p:txBody>
          <a:bodyPr anchorCtr="0" anchor="t" bIns="91425" lIns="91425" spcFirstLastPara="1" rIns="91425" wrap="square" tIns="91425">
            <a:noAutofit/>
          </a:bodyPr>
          <a:lstStyle/>
          <a:p>
            <a:pPr indent="-298450" lvl="0" marL="457200" marR="50800" rtl="0" algn="l">
              <a:spcBef>
                <a:spcPts val="0"/>
              </a:spcBef>
              <a:spcAft>
                <a:spcPts val="0"/>
              </a:spcAft>
              <a:buClr>
                <a:schemeClr val="dk2"/>
              </a:buClr>
              <a:buSzPts val="1100"/>
              <a:buChar char="●"/>
            </a:pPr>
            <a:r>
              <a:rPr lang="en" sz="1100">
                <a:solidFill>
                  <a:schemeClr val="dk2"/>
                </a:solidFill>
                <a:latin typeface="Barlow"/>
                <a:ea typeface="Barlow"/>
                <a:cs typeface="Barlow"/>
                <a:sym typeface="Barlow"/>
              </a:rPr>
              <a:t>Wilowski, M. (2023,March 16). Timeline: Wells Fargo’s biggest legal settlements. Investopedia. </a:t>
            </a:r>
            <a:r>
              <a:rPr lang="en" sz="1100" u="sng">
                <a:solidFill>
                  <a:schemeClr val="dk2"/>
                </a:solidFill>
                <a:latin typeface="Barlow"/>
                <a:ea typeface="Barlow"/>
                <a:cs typeface="Barlow"/>
                <a:sym typeface="Barlow"/>
                <a:hlinkClick r:id="rId3">
                  <a:extLst>
                    <a:ext uri="{A12FA001-AC4F-418D-AE19-62706E023703}">
                      <ahyp:hlinkClr val="tx"/>
                    </a:ext>
                  </a:extLst>
                </a:hlinkClick>
              </a:rPr>
              <a:t>https://www.investopedia.com/wells-fargo-timeline-7498799#:~:text=September%202016%3A%20Wells%20Fargo%20acknowledged,goals%20set%20by%20company%20leadership</a:t>
            </a:r>
            <a:endParaRPr sz="1100">
              <a:solidFill>
                <a:schemeClr val="dk2"/>
              </a:solidFill>
              <a:latin typeface="Barlow"/>
              <a:ea typeface="Barlow"/>
              <a:cs typeface="Barlow"/>
              <a:sym typeface="Barlow"/>
            </a:endParaRPr>
          </a:p>
          <a:p>
            <a:pPr indent="-298450" lvl="0" marL="457200" marR="50800" rtl="0" algn="l">
              <a:spcBef>
                <a:spcPts val="1000"/>
              </a:spcBef>
              <a:spcAft>
                <a:spcPts val="0"/>
              </a:spcAft>
              <a:buClr>
                <a:schemeClr val="dk2"/>
              </a:buClr>
              <a:buSzPts val="1100"/>
              <a:buChar char="●"/>
            </a:pPr>
            <a:r>
              <a:rPr lang="en" sz="1100">
                <a:solidFill>
                  <a:schemeClr val="dk2"/>
                </a:solidFill>
                <a:latin typeface="Barlow"/>
                <a:ea typeface="Barlow"/>
                <a:cs typeface="Barlow"/>
                <a:sym typeface="Barlow"/>
              </a:rPr>
              <a:t>Marsh, A. (2017, April 6). Wells may be forced to welcome back another whistleblower. American Banker. </a:t>
            </a:r>
            <a:r>
              <a:rPr lang="en" sz="1100" u="sng">
                <a:solidFill>
                  <a:schemeClr val="dk2"/>
                </a:solidFill>
                <a:latin typeface="Barlow"/>
                <a:ea typeface="Barlow"/>
                <a:cs typeface="Barlow"/>
                <a:sym typeface="Barlow"/>
                <a:hlinkClick r:id="rId4">
                  <a:extLst>
                    <a:ext uri="{A12FA001-AC4F-418D-AE19-62706E023703}">
                      <ahyp:hlinkClr val="tx"/>
                    </a:ext>
                  </a:extLst>
                </a:hlinkClick>
              </a:rPr>
              <a:t>https://www.americanbanker.com/news/feds-may-order-wells-fargo-to-rehire-a-second-whistleblower </a:t>
            </a:r>
            <a:endParaRPr sz="1100">
              <a:solidFill>
                <a:schemeClr val="dk2"/>
              </a:solidFill>
              <a:latin typeface="Barlow"/>
              <a:ea typeface="Barlow"/>
              <a:cs typeface="Barlow"/>
              <a:sym typeface="Barlow"/>
            </a:endParaRPr>
          </a:p>
          <a:p>
            <a:pPr indent="-298450" lvl="0" marL="457200" marR="50800" rtl="0" algn="l">
              <a:spcBef>
                <a:spcPts val="1000"/>
              </a:spcBef>
              <a:spcAft>
                <a:spcPts val="0"/>
              </a:spcAft>
              <a:buClr>
                <a:schemeClr val="dk2"/>
              </a:buClr>
              <a:buSzPts val="1100"/>
              <a:buFont typeface="Barlow"/>
              <a:buChar char="●"/>
            </a:pPr>
            <a:r>
              <a:rPr lang="en" sz="1100">
                <a:solidFill>
                  <a:schemeClr val="dk2"/>
                </a:solidFill>
                <a:latin typeface="Barlow"/>
                <a:ea typeface="Barlow"/>
                <a:cs typeface="Barlow"/>
                <a:sym typeface="Barlow"/>
              </a:rPr>
              <a:t>Harvard Law School Forum on Corporate Governance. (2019, February 6). The Wells Fargo Cross-Selling Scandal. Harvard Law School Forum on Corporate Governance. </a:t>
            </a:r>
            <a:r>
              <a:rPr lang="en" sz="1100" u="sng">
                <a:solidFill>
                  <a:schemeClr val="dk2"/>
                </a:solidFill>
                <a:latin typeface="Barlow"/>
                <a:ea typeface="Barlow"/>
                <a:cs typeface="Barlow"/>
                <a:sym typeface="Barlow"/>
                <a:hlinkClick r:id="rId5">
                  <a:extLst>
                    <a:ext uri="{A12FA001-AC4F-418D-AE19-62706E023703}">
                      <ahyp:hlinkClr val="tx"/>
                    </a:ext>
                  </a:extLst>
                </a:hlinkClick>
              </a:rPr>
              <a:t>https://corpgov.law.harvard.edu/2019/02/06/the-wells-fargo-cross-selling-scandal-2/</a:t>
            </a:r>
            <a:endParaRPr sz="1100">
              <a:solidFill>
                <a:schemeClr val="dk2"/>
              </a:solidFill>
              <a:latin typeface="Barlow"/>
              <a:ea typeface="Barlow"/>
              <a:cs typeface="Barlow"/>
              <a:sym typeface="Barlow"/>
            </a:endParaRPr>
          </a:p>
          <a:p>
            <a:pPr indent="-298450" lvl="0" marL="457200" marR="50800" rtl="0" algn="l">
              <a:spcBef>
                <a:spcPts val="1000"/>
              </a:spcBef>
              <a:spcAft>
                <a:spcPts val="0"/>
              </a:spcAft>
              <a:buClr>
                <a:schemeClr val="dk2"/>
              </a:buClr>
              <a:buSzPts val="1100"/>
              <a:buFont typeface="Barlow"/>
              <a:buChar char="●"/>
            </a:pPr>
            <a:r>
              <a:rPr lang="en" sz="1100">
                <a:solidFill>
                  <a:schemeClr val="dk2"/>
                </a:solidFill>
                <a:latin typeface="Barlow"/>
                <a:ea typeface="Barlow"/>
                <a:cs typeface="Barlow"/>
                <a:sym typeface="Barlow"/>
              </a:rPr>
              <a:t>Prentice, Chris, et al. “Wells Fargo to Pay $3 Billion to U.S., Admits Pressuring Workers in Fake-Accounts Scandal.” Reuters, Thomson Reuters, 22 Feb. 2020, </a:t>
            </a:r>
            <a:r>
              <a:rPr lang="en" sz="1100" u="sng">
                <a:solidFill>
                  <a:schemeClr val="dk2"/>
                </a:solidFill>
                <a:latin typeface="Barlow"/>
                <a:ea typeface="Barlow"/>
                <a:cs typeface="Barlow"/>
                <a:sym typeface="Barlow"/>
                <a:hlinkClick r:id="rId6">
                  <a:extLst>
                    <a:ext uri="{A12FA001-AC4F-418D-AE19-62706E023703}">
                      <ahyp:hlinkClr val="tx"/>
                    </a:ext>
                  </a:extLst>
                </a:hlinkClick>
              </a:rPr>
              <a:t>www.reuters.com/article/us-wells-fargo-scandal-deal/u-s-authorities-to-announce-deal-over-wells-fargos-sales-practices-scandal-sources-idUSKBN20F2KN/</a:t>
            </a:r>
            <a:endParaRPr sz="1100">
              <a:solidFill>
                <a:schemeClr val="dk2"/>
              </a:solidFill>
              <a:latin typeface="Barlow"/>
              <a:ea typeface="Barlow"/>
              <a:cs typeface="Barlow"/>
              <a:sym typeface="Barlow"/>
            </a:endParaRPr>
          </a:p>
          <a:p>
            <a:pPr indent="0" lvl="0" marL="0" marR="50800" rtl="0" algn="l">
              <a:spcBef>
                <a:spcPts val="1000"/>
              </a:spcBef>
              <a:spcAft>
                <a:spcPts val="1000"/>
              </a:spcAft>
              <a:buNone/>
            </a:pPr>
            <a:r>
              <a:t/>
            </a:r>
            <a:endParaRPr sz="1100">
              <a:solidFill>
                <a:schemeClr val="dk2"/>
              </a:solidFill>
              <a:latin typeface="Barlow"/>
              <a:ea typeface="Barlow"/>
              <a:cs typeface="Barlow"/>
              <a:sym typeface="Barlow"/>
            </a:endParaRPr>
          </a:p>
        </p:txBody>
      </p:sp>
      <p:sp>
        <p:nvSpPr>
          <p:cNvPr id="1223" name="Google Shape;1223;p113"/>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13">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13"/>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13">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13"/>
          <p:cNvSpPr txBox="1"/>
          <p:nvPr>
            <p:ph type="title"/>
          </p:nvPr>
        </p:nvSpPr>
        <p:spPr>
          <a:xfrm>
            <a:off x="1974300" y="683125"/>
            <a:ext cx="5195400" cy="52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REFERENCES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05"/>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GROUP 10 : </a:t>
            </a:r>
            <a:r>
              <a:rPr lang="en">
                <a:solidFill>
                  <a:schemeClr val="dk2"/>
                </a:solidFill>
              </a:rPr>
              <a:t>Team Members</a:t>
            </a:r>
            <a:endParaRPr>
              <a:solidFill>
                <a:schemeClr val="dk2"/>
              </a:solidFill>
            </a:endParaRPr>
          </a:p>
          <a:p>
            <a:pPr indent="0" lvl="0" marL="0" rtl="0" algn="ctr">
              <a:spcBef>
                <a:spcPts val="0"/>
              </a:spcBef>
              <a:spcAft>
                <a:spcPts val="0"/>
              </a:spcAft>
              <a:buNone/>
            </a:pPr>
            <a:r>
              <a:t/>
            </a:r>
            <a:endParaRPr>
              <a:solidFill>
                <a:schemeClr val="dk2"/>
              </a:solidFill>
            </a:endParaRPr>
          </a:p>
        </p:txBody>
      </p:sp>
      <p:pic>
        <p:nvPicPr>
          <p:cNvPr id="1003" name="Google Shape;1003;p105"/>
          <p:cNvPicPr preferRelativeResize="0"/>
          <p:nvPr/>
        </p:nvPicPr>
        <p:blipFill rotWithShape="1">
          <a:blip r:embed="rId3">
            <a:alphaModFix/>
          </a:blip>
          <a:srcRect b="0" l="4652" r="0" t="31162"/>
          <a:stretch/>
        </p:blipFill>
        <p:spPr>
          <a:xfrm>
            <a:off x="1888575" y="1211725"/>
            <a:ext cx="5357952" cy="2878548"/>
          </a:xfrm>
          <a:prstGeom prst="rect">
            <a:avLst/>
          </a:prstGeom>
          <a:noFill/>
          <a:ln>
            <a:noFill/>
          </a:ln>
        </p:spPr>
      </p:pic>
      <p:sp>
        <p:nvSpPr>
          <p:cNvPr id="1004" name="Google Shape;1004;p105"/>
          <p:cNvSpPr txBox="1"/>
          <p:nvPr>
            <p:ph idx="5" type="title"/>
          </p:nvPr>
        </p:nvSpPr>
        <p:spPr>
          <a:xfrm>
            <a:off x="890526" y="4150400"/>
            <a:ext cx="15927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Sourabh Kumar</a:t>
            </a:r>
            <a:endParaRPr sz="1200">
              <a:solidFill>
                <a:schemeClr val="dk2"/>
              </a:solidFill>
              <a:latin typeface="Rozha One"/>
              <a:ea typeface="Rozha One"/>
              <a:cs typeface="Rozha One"/>
              <a:sym typeface="Rozha One"/>
            </a:endParaRPr>
          </a:p>
        </p:txBody>
      </p:sp>
      <p:sp>
        <p:nvSpPr>
          <p:cNvPr id="1005" name="Google Shape;1005;p105"/>
          <p:cNvSpPr txBox="1"/>
          <p:nvPr>
            <p:ph idx="5" type="title"/>
          </p:nvPr>
        </p:nvSpPr>
        <p:spPr>
          <a:xfrm>
            <a:off x="2564626" y="4150400"/>
            <a:ext cx="15471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Kabir Khanna</a:t>
            </a:r>
            <a:endParaRPr sz="1200">
              <a:solidFill>
                <a:schemeClr val="dk2"/>
              </a:solidFill>
            </a:endParaRPr>
          </a:p>
        </p:txBody>
      </p:sp>
      <p:sp>
        <p:nvSpPr>
          <p:cNvPr id="1006" name="Google Shape;1006;p105"/>
          <p:cNvSpPr txBox="1"/>
          <p:nvPr>
            <p:ph idx="5" type="title"/>
          </p:nvPr>
        </p:nvSpPr>
        <p:spPr>
          <a:xfrm>
            <a:off x="3902150" y="4150400"/>
            <a:ext cx="13308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Hir Desai</a:t>
            </a:r>
            <a:endParaRPr sz="1200">
              <a:solidFill>
                <a:schemeClr val="dk2"/>
              </a:solidFill>
              <a:latin typeface="Rozha One"/>
              <a:ea typeface="Rozha One"/>
              <a:cs typeface="Rozha One"/>
              <a:sym typeface="Rozha One"/>
            </a:endParaRPr>
          </a:p>
        </p:txBody>
      </p:sp>
      <p:sp>
        <p:nvSpPr>
          <p:cNvPr id="1007" name="Google Shape;1007;p105"/>
          <p:cNvSpPr txBox="1"/>
          <p:nvPr>
            <p:ph idx="5" type="title"/>
          </p:nvPr>
        </p:nvSpPr>
        <p:spPr>
          <a:xfrm>
            <a:off x="5119300" y="4150400"/>
            <a:ext cx="18402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Haresh Ramasamy</a:t>
            </a:r>
            <a:endParaRPr sz="1200">
              <a:solidFill>
                <a:schemeClr val="dk2"/>
              </a:solidFill>
              <a:latin typeface="Rozha One"/>
              <a:ea typeface="Rozha One"/>
              <a:cs typeface="Rozha One"/>
              <a:sym typeface="Rozha One"/>
            </a:endParaRPr>
          </a:p>
        </p:txBody>
      </p:sp>
      <p:sp>
        <p:nvSpPr>
          <p:cNvPr id="1008" name="Google Shape;1008;p105"/>
          <p:cNvSpPr txBox="1"/>
          <p:nvPr>
            <p:ph idx="5" type="title"/>
          </p:nvPr>
        </p:nvSpPr>
        <p:spPr>
          <a:xfrm>
            <a:off x="6817000" y="4150400"/>
            <a:ext cx="1467300" cy="32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Esha Patel</a:t>
            </a:r>
            <a:endParaRPr sz="1200">
              <a:solidFill>
                <a:schemeClr val="dk2"/>
              </a:solidFill>
              <a:latin typeface="Rozha One"/>
              <a:ea typeface="Rozha One"/>
              <a:cs typeface="Rozha One"/>
              <a:sym typeface="Rozh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06"/>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BACKGROUND INFORMATION</a:t>
            </a:r>
            <a:endParaRPr>
              <a:solidFill>
                <a:schemeClr val="dk2"/>
              </a:solidFill>
            </a:endParaRPr>
          </a:p>
        </p:txBody>
      </p:sp>
      <p:sp>
        <p:nvSpPr>
          <p:cNvPr id="1014" name="Google Shape;1014;p106"/>
          <p:cNvSpPr txBox="1"/>
          <p:nvPr>
            <p:ph idx="1" type="body"/>
          </p:nvPr>
        </p:nvSpPr>
        <p:spPr>
          <a:xfrm>
            <a:off x="787475" y="1394150"/>
            <a:ext cx="7717500" cy="2818800"/>
          </a:xfrm>
          <a:prstGeom prst="rect">
            <a:avLst/>
          </a:prstGeom>
        </p:spPr>
        <p:txBody>
          <a:bodyPr anchorCtr="0" anchor="t" bIns="91425" lIns="91425" spcFirstLastPara="1" rIns="91425" wrap="square" tIns="91425">
            <a:noAutofit/>
          </a:bodyPr>
          <a:lstStyle/>
          <a:p>
            <a:pPr indent="0" lvl="0" marL="457200" marR="50800" rtl="0" algn="l">
              <a:spcBef>
                <a:spcPts val="0"/>
              </a:spcBef>
              <a:spcAft>
                <a:spcPts val="0"/>
              </a:spcAft>
              <a:buNone/>
            </a:pPr>
            <a:r>
              <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Char char="●"/>
            </a:pPr>
            <a:r>
              <a:rPr lang="en">
                <a:solidFill>
                  <a:schemeClr val="dk2"/>
                </a:solidFill>
                <a:latin typeface="Barlow"/>
                <a:ea typeface="Barlow"/>
                <a:cs typeface="Barlow"/>
                <a:sym typeface="Barlow"/>
              </a:rPr>
              <a:t>Wells Fargo was the </a:t>
            </a:r>
            <a:r>
              <a:rPr b="1" lang="en">
                <a:solidFill>
                  <a:schemeClr val="dk2"/>
                </a:solidFill>
                <a:latin typeface="Barlow"/>
                <a:ea typeface="Barlow"/>
                <a:cs typeface="Barlow"/>
                <a:sym typeface="Barlow"/>
              </a:rPr>
              <a:t>fourth-largest bank</a:t>
            </a:r>
            <a:r>
              <a:rPr lang="en">
                <a:solidFill>
                  <a:schemeClr val="dk2"/>
                </a:solidFill>
                <a:latin typeface="Barlow"/>
                <a:ea typeface="Barlow"/>
                <a:cs typeface="Barlow"/>
                <a:sym typeface="Barlow"/>
              </a:rPr>
              <a:t> in the US by assets at the time</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Char char="●"/>
            </a:pPr>
            <a:r>
              <a:rPr lang="en">
                <a:solidFill>
                  <a:schemeClr val="dk2"/>
                </a:solidFill>
                <a:latin typeface="Barlow"/>
                <a:ea typeface="Barlow"/>
                <a:cs typeface="Barlow"/>
                <a:sym typeface="Barlow"/>
              </a:rPr>
              <a:t>﻿﻿The company was founded in </a:t>
            </a:r>
            <a:r>
              <a:rPr b="1" lang="en">
                <a:solidFill>
                  <a:schemeClr val="dk2"/>
                </a:solidFill>
                <a:latin typeface="Barlow"/>
                <a:ea typeface="Barlow"/>
                <a:cs typeface="Barlow"/>
                <a:sym typeface="Barlow"/>
              </a:rPr>
              <a:t>1852 </a:t>
            </a:r>
            <a:r>
              <a:rPr lang="en">
                <a:solidFill>
                  <a:schemeClr val="dk2"/>
                </a:solidFill>
                <a:latin typeface="Barlow"/>
                <a:ea typeface="Barlow"/>
                <a:cs typeface="Barlow"/>
                <a:sym typeface="Barlow"/>
              </a:rPr>
              <a:t>and had been in business ever since</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Font typeface="Barlow"/>
              <a:buChar char="●"/>
            </a:pPr>
            <a:r>
              <a:rPr lang="en">
                <a:solidFill>
                  <a:schemeClr val="dk2"/>
                </a:solidFill>
                <a:latin typeface="Barlow"/>
                <a:ea typeface="Barlow"/>
                <a:cs typeface="Barlow"/>
                <a:sym typeface="Barlow"/>
              </a:rPr>
              <a:t>Wells Fargo was an extremely reputed bank with a loyal customer base</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Char char="●"/>
            </a:pPr>
            <a:r>
              <a:rPr lang="en">
                <a:solidFill>
                  <a:schemeClr val="dk2"/>
                </a:solidFill>
                <a:latin typeface="Barlow"/>
                <a:ea typeface="Barlow"/>
                <a:cs typeface="Barlow"/>
                <a:sym typeface="Barlow"/>
              </a:rPr>
              <a:t>On the </a:t>
            </a:r>
            <a:r>
              <a:rPr b="1" lang="en">
                <a:solidFill>
                  <a:schemeClr val="dk2"/>
                </a:solidFill>
                <a:latin typeface="Barlow"/>
                <a:ea typeface="Barlow"/>
                <a:cs typeface="Barlow"/>
                <a:sym typeface="Barlow"/>
              </a:rPr>
              <a:t>8th of September 2016</a:t>
            </a:r>
            <a:r>
              <a:rPr lang="en">
                <a:solidFill>
                  <a:schemeClr val="dk2"/>
                </a:solidFill>
                <a:latin typeface="Barlow"/>
                <a:ea typeface="Barlow"/>
                <a:cs typeface="Barlow"/>
                <a:sym typeface="Barlow"/>
              </a:rPr>
              <a:t>, news went public that employees at Wells Fargo had created ghost accounts</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Char char="●"/>
            </a:pPr>
            <a:r>
              <a:rPr lang="en">
                <a:solidFill>
                  <a:schemeClr val="dk2"/>
                </a:solidFill>
                <a:latin typeface="Barlow"/>
                <a:ea typeface="Barlow"/>
                <a:cs typeface="Barlow"/>
                <a:sym typeface="Barlow"/>
              </a:rPr>
              <a:t>﻿﻿It was found that fake accounts had been opened since </a:t>
            </a:r>
            <a:r>
              <a:rPr b="1" lang="en">
                <a:solidFill>
                  <a:schemeClr val="dk2"/>
                </a:solidFill>
                <a:latin typeface="Barlow"/>
                <a:ea typeface="Barlow"/>
                <a:cs typeface="Barlow"/>
                <a:sym typeface="Barlow"/>
              </a:rPr>
              <a:t>2011</a:t>
            </a:r>
            <a:endParaRPr b="1">
              <a:solidFill>
                <a:schemeClr val="dk2"/>
              </a:solidFill>
              <a:latin typeface="Barlow"/>
              <a:ea typeface="Barlow"/>
              <a:cs typeface="Barlow"/>
              <a:sym typeface="Barlow"/>
            </a:endParaRPr>
          </a:p>
          <a:p>
            <a:pPr indent="0" lvl="0" marL="0" marR="50800" rtl="0" algn="l">
              <a:spcBef>
                <a:spcPts val="1000"/>
              </a:spcBef>
              <a:spcAft>
                <a:spcPts val="1000"/>
              </a:spcAft>
              <a:buNone/>
            </a:pPr>
            <a:r>
              <a:t/>
            </a:r>
            <a:endParaRPr>
              <a:solidFill>
                <a:schemeClr val="dk2"/>
              </a:solidFill>
              <a:latin typeface="Barlow"/>
              <a:ea typeface="Barlow"/>
              <a:cs typeface="Barlow"/>
              <a:sym typeface="Barlow"/>
            </a:endParaRPr>
          </a:p>
        </p:txBody>
      </p:sp>
      <p:sp>
        <p:nvSpPr>
          <p:cNvPr id="1015" name="Google Shape;1015;p106"/>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06">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06"/>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06">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7"/>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MAIN ISSUE</a:t>
            </a:r>
            <a:endParaRPr>
              <a:solidFill>
                <a:schemeClr val="dk2"/>
              </a:solidFill>
            </a:endParaRPr>
          </a:p>
        </p:txBody>
      </p:sp>
      <p:sp>
        <p:nvSpPr>
          <p:cNvPr id="1024" name="Google Shape;1024;p107"/>
          <p:cNvSpPr txBox="1"/>
          <p:nvPr>
            <p:ph idx="1" type="body"/>
          </p:nvPr>
        </p:nvSpPr>
        <p:spPr>
          <a:xfrm>
            <a:off x="713250" y="1348475"/>
            <a:ext cx="7717500" cy="2818800"/>
          </a:xfrm>
          <a:prstGeom prst="rect">
            <a:avLst/>
          </a:prstGeom>
        </p:spPr>
        <p:txBody>
          <a:bodyPr anchorCtr="0" anchor="t" bIns="91425" lIns="91425" spcFirstLastPara="1" rIns="91425" wrap="square" tIns="91425">
            <a:noAutofit/>
          </a:bodyPr>
          <a:lstStyle/>
          <a:p>
            <a:pPr indent="-317500" lvl="0" marL="457200" marR="50800" rtl="0" algn="l">
              <a:spcBef>
                <a:spcPts val="0"/>
              </a:spcBef>
              <a:spcAft>
                <a:spcPts val="0"/>
              </a:spcAft>
              <a:buClr>
                <a:schemeClr val="dk2"/>
              </a:buClr>
              <a:buSzPts val="1400"/>
              <a:buFont typeface="Barlow"/>
              <a:buChar char="●"/>
            </a:pPr>
            <a:r>
              <a:rPr lang="en">
                <a:solidFill>
                  <a:schemeClr val="dk2"/>
                </a:solidFill>
                <a:latin typeface="Barlow"/>
                <a:ea typeface="Barlow"/>
                <a:cs typeface="Barlow"/>
                <a:sym typeface="Barlow"/>
              </a:rPr>
              <a:t>Pressurized to meet sales targets, bank officials opened over a million  savings and checking accounts in the names of actual customers </a:t>
            </a:r>
            <a:r>
              <a:rPr b="1" lang="en">
                <a:solidFill>
                  <a:schemeClr val="dk2"/>
                </a:solidFill>
                <a:latin typeface="Barlow"/>
                <a:ea typeface="Barlow"/>
                <a:cs typeface="Barlow"/>
                <a:sym typeface="Barlow"/>
              </a:rPr>
              <a:t>without their approval</a:t>
            </a:r>
            <a:endParaRPr b="1">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Font typeface="Barlow"/>
              <a:buChar char="●"/>
            </a:pPr>
            <a:r>
              <a:rPr lang="en">
                <a:solidFill>
                  <a:schemeClr val="dk2"/>
                </a:solidFill>
                <a:latin typeface="Barlow"/>
                <a:ea typeface="Barlow"/>
                <a:cs typeface="Barlow"/>
                <a:sym typeface="Barlow"/>
              </a:rPr>
              <a:t>﻿The fraud became public in </a:t>
            </a:r>
            <a:r>
              <a:rPr b="1" lang="en">
                <a:solidFill>
                  <a:schemeClr val="dk2"/>
                </a:solidFill>
                <a:latin typeface="Barlow"/>
                <a:ea typeface="Barlow"/>
                <a:cs typeface="Barlow"/>
                <a:sym typeface="Barlow"/>
              </a:rPr>
              <a:t>2016,</a:t>
            </a:r>
            <a:r>
              <a:rPr lang="en">
                <a:solidFill>
                  <a:schemeClr val="dk2"/>
                </a:solidFill>
                <a:latin typeface="Barlow"/>
                <a:ea typeface="Barlow"/>
                <a:cs typeface="Barlow"/>
                <a:sym typeface="Barlow"/>
              </a:rPr>
              <a:t> causing the bank to be </a:t>
            </a:r>
            <a:r>
              <a:rPr lang="en">
                <a:solidFill>
                  <a:schemeClr val="dk2"/>
                </a:solidFill>
                <a:latin typeface="Barlow"/>
                <a:ea typeface="Barlow"/>
                <a:cs typeface="Barlow"/>
                <a:sym typeface="Barlow"/>
              </a:rPr>
              <a:t>buried</a:t>
            </a:r>
            <a:r>
              <a:rPr lang="en">
                <a:solidFill>
                  <a:schemeClr val="dk2"/>
                </a:solidFill>
                <a:latin typeface="Barlow"/>
                <a:ea typeface="Barlow"/>
                <a:cs typeface="Barlow"/>
                <a:sym typeface="Barlow"/>
              </a:rPr>
              <a:t> numerous lawsuits </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Font typeface="Barlow"/>
              <a:buChar char="●"/>
            </a:pPr>
            <a:r>
              <a:rPr lang="en">
                <a:solidFill>
                  <a:schemeClr val="dk2"/>
                </a:solidFill>
                <a:latin typeface="Barlow"/>
                <a:ea typeface="Barlow"/>
                <a:cs typeface="Barlow"/>
                <a:sym typeface="Barlow"/>
              </a:rPr>
              <a:t>An astonishing </a:t>
            </a:r>
            <a:r>
              <a:rPr b="1" lang="en">
                <a:solidFill>
                  <a:schemeClr val="dk2"/>
                </a:solidFill>
                <a:latin typeface="Barlow"/>
                <a:ea typeface="Barlow"/>
                <a:cs typeface="Barlow"/>
                <a:sym typeface="Barlow"/>
              </a:rPr>
              <a:t>1.4 million</a:t>
            </a:r>
            <a:r>
              <a:rPr lang="en">
                <a:solidFill>
                  <a:schemeClr val="dk2"/>
                </a:solidFill>
                <a:latin typeface="Barlow"/>
                <a:ea typeface="Barlow"/>
                <a:cs typeface="Barlow"/>
                <a:sym typeface="Barlow"/>
              </a:rPr>
              <a:t> fake accounts were created</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Font typeface="Barlow"/>
              <a:buChar char="●"/>
            </a:pPr>
            <a:r>
              <a:rPr lang="en">
                <a:solidFill>
                  <a:schemeClr val="dk2"/>
                </a:solidFill>
                <a:latin typeface="Barlow"/>
                <a:ea typeface="Barlow"/>
                <a:cs typeface="Barlow"/>
                <a:sym typeface="Barlow"/>
              </a:rPr>
              <a:t>﻿﻿A total of </a:t>
            </a:r>
            <a:r>
              <a:rPr b="1" lang="en">
                <a:solidFill>
                  <a:schemeClr val="dk2"/>
                </a:solidFill>
                <a:latin typeface="Barlow"/>
                <a:ea typeface="Barlow"/>
                <a:cs typeface="Barlow"/>
                <a:sym typeface="Barlow"/>
              </a:rPr>
              <a:t>3.5 million</a:t>
            </a:r>
            <a:r>
              <a:rPr lang="en">
                <a:solidFill>
                  <a:schemeClr val="dk2"/>
                </a:solidFill>
                <a:latin typeface="Barlow"/>
                <a:ea typeface="Barlow"/>
                <a:cs typeface="Barlow"/>
                <a:sym typeface="Barlow"/>
              </a:rPr>
              <a:t> potentially fake bank and credit card accounts</a:t>
            </a:r>
            <a:endParaRPr>
              <a:solidFill>
                <a:schemeClr val="dk2"/>
              </a:solidFill>
              <a:latin typeface="Barlow"/>
              <a:ea typeface="Barlow"/>
              <a:cs typeface="Barlow"/>
              <a:sym typeface="Barlow"/>
            </a:endParaRPr>
          </a:p>
          <a:p>
            <a:pPr indent="-317500" lvl="0" marL="457200" marR="50800" rtl="0" algn="l">
              <a:spcBef>
                <a:spcPts val="1000"/>
              </a:spcBef>
              <a:spcAft>
                <a:spcPts val="0"/>
              </a:spcAft>
              <a:buClr>
                <a:schemeClr val="dk2"/>
              </a:buClr>
              <a:buSzPts val="1400"/>
              <a:buFont typeface="Barlow"/>
              <a:buChar char="●"/>
            </a:pPr>
            <a:r>
              <a:rPr lang="en">
                <a:solidFill>
                  <a:schemeClr val="dk2"/>
                </a:solidFill>
                <a:latin typeface="Barlow"/>
                <a:ea typeface="Barlow"/>
                <a:cs typeface="Barlow"/>
                <a:sym typeface="Barlow"/>
              </a:rPr>
              <a:t>﻿﻿The bank charged over </a:t>
            </a:r>
            <a:r>
              <a:rPr b="1" lang="en">
                <a:solidFill>
                  <a:schemeClr val="dk2"/>
                </a:solidFill>
                <a:latin typeface="Barlow"/>
                <a:ea typeface="Barlow"/>
                <a:cs typeface="Barlow"/>
                <a:sym typeface="Barlow"/>
              </a:rPr>
              <a:t>800,000</a:t>
            </a:r>
            <a:r>
              <a:rPr lang="en">
                <a:solidFill>
                  <a:schemeClr val="dk2"/>
                </a:solidFill>
                <a:latin typeface="Barlow"/>
                <a:ea typeface="Barlow"/>
                <a:cs typeface="Barlow"/>
                <a:sym typeface="Barlow"/>
              </a:rPr>
              <a:t> customers for insurance on car loans that the customers no longer needed</a:t>
            </a:r>
            <a:endParaRPr>
              <a:solidFill>
                <a:schemeClr val="dk2"/>
              </a:solidFill>
              <a:latin typeface="Barlow"/>
              <a:ea typeface="Barlow"/>
              <a:cs typeface="Barlow"/>
              <a:sym typeface="Barlow"/>
            </a:endParaRPr>
          </a:p>
          <a:p>
            <a:pPr indent="-317500" lvl="0" marL="457200" marR="50800" rtl="0" algn="l">
              <a:spcBef>
                <a:spcPts val="1000"/>
              </a:spcBef>
              <a:spcAft>
                <a:spcPts val="1000"/>
              </a:spcAft>
              <a:buClr>
                <a:schemeClr val="dk2"/>
              </a:buClr>
              <a:buSzPts val="1400"/>
              <a:buFont typeface="Barlow"/>
              <a:buChar char="●"/>
            </a:pPr>
            <a:r>
              <a:rPr lang="en">
                <a:solidFill>
                  <a:schemeClr val="dk2"/>
                </a:solidFill>
                <a:latin typeface="Barlow"/>
                <a:ea typeface="Barlow"/>
                <a:cs typeface="Barlow"/>
                <a:sym typeface="Barlow"/>
              </a:rPr>
              <a:t>Post the scam Wells Fargo implemented a number of reforms and ethics based reforms to rise from the defamation </a:t>
            </a:r>
            <a:endParaRPr>
              <a:solidFill>
                <a:schemeClr val="dk2"/>
              </a:solidFill>
              <a:latin typeface="Barlow"/>
              <a:ea typeface="Barlow"/>
              <a:cs typeface="Barlow"/>
              <a:sym typeface="Barlow"/>
            </a:endParaRPr>
          </a:p>
        </p:txBody>
      </p:sp>
      <p:sp>
        <p:nvSpPr>
          <p:cNvPr id="1025" name="Google Shape;1025;p107"/>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07">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07"/>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07">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08"/>
          <p:cNvSpPr txBox="1"/>
          <p:nvPr/>
        </p:nvSpPr>
        <p:spPr>
          <a:xfrm>
            <a:off x="807213" y="2700501"/>
            <a:ext cx="19998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Barlow"/>
                <a:ea typeface="Barlow"/>
                <a:cs typeface="Barlow"/>
                <a:sym typeface="Barlow"/>
              </a:rPr>
              <a:t>The silenced whistleblower </a:t>
            </a:r>
            <a:endParaRPr>
              <a:solidFill>
                <a:schemeClr val="dk2"/>
              </a:solidFill>
              <a:latin typeface="Barlow"/>
              <a:ea typeface="Barlow"/>
              <a:cs typeface="Barlow"/>
              <a:sym typeface="Barlow"/>
            </a:endParaRPr>
          </a:p>
        </p:txBody>
      </p:sp>
      <p:sp>
        <p:nvSpPr>
          <p:cNvPr id="1034" name="Google Shape;1034;p108"/>
          <p:cNvSpPr txBox="1"/>
          <p:nvPr>
            <p:ph idx="15"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INTERESTING INFORMATION</a:t>
            </a:r>
            <a:endParaRPr>
              <a:solidFill>
                <a:schemeClr val="dk2"/>
              </a:solidFill>
            </a:endParaRPr>
          </a:p>
        </p:txBody>
      </p:sp>
      <p:sp>
        <p:nvSpPr>
          <p:cNvPr id="1035" name="Google Shape;1035;p108"/>
          <p:cNvSpPr txBox="1"/>
          <p:nvPr/>
        </p:nvSpPr>
        <p:spPr>
          <a:xfrm>
            <a:off x="526125" y="2351000"/>
            <a:ext cx="25620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Claudia Ponce De Leon</a:t>
            </a:r>
            <a:endParaRPr sz="1800">
              <a:solidFill>
                <a:schemeClr val="accent1"/>
              </a:solidFill>
              <a:latin typeface="Rozha One"/>
              <a:ea typeface="Rozha One"/>
              <a:cs typeface="Rozha One"/>
              <a:sym typeface="Rozha One"/>
            </a:endParaRPr>
          </a:p>
        </p:txBody>
      </p:sp>
      <p:grpSp>
        <p:nvGrpSpPr>
          <p:cNvPr id="1036" name="Google Shape;1036;p108"/>
          <p:cNvGrpSpPr/>
          <p:nvPr/>
        </p:nvGrpSpPr>
        <p:grpSpPr>
          <a:xfrm>
            <a:off x="1553424" y="1886160"/>
            <a:ext cx="425365" cy="421377"/>
            <a:chOff x="1190625" y="262575"/>
            <a:chExt cx="5219200" cy="5170275"/>
          </a:xfrm>
        </p:grpSpPr>
        <p:sp>
          <p:nvSpPr>
            <p:cNvPr id="1037" name="Google Shape;1037;p108"/>
            <p:cNvSpPr/>
            <p:nvPr/>
          </p:nvSpPr>
          <p:spPr>
            <a:xfrm>
              <a:off x="2249950" y="1312125"/>
              <a:ext cx="3100525" cy="3071175"/>
            </a:xfrm>
            <a:custGeom>
              <a:rect b="b" l="l" r="r" t="t"/>
              <a:pathLst>
                <a:path extrusionOk="0" h="122847" w="124021">
                  <a:moveTo>
                    <a:pt x="62011" y="0"/>
                  </a:moveTo>
                  <a:cubicBezTo>
                    <a:pt x="27760" y="0"/>
                    <a:pt x="0" y="27499"/>
                    <a:pt x="0" y="61424"/>
                  </a:cubicBezTo>
                  <a:cubicBezTo>
                    <a:pt x="0" y="95348"/>
                    <a:pt x="27760" y="122847"/>
                    <a:pt x="62011" y="122847"/>
                  </a:cubicBezTo>
                  <a:cubicBezTo>
                    <a:pt x="96261" y="122847"/>
                    <a:pt x="124021" y="95348"/>
                    <a:pt x="124021" y="61424"/>
                  </a:cubicBezTo>
                  <a:cubicBezTo>
                    <a:pt x="124021" y="27499"/>
                    <a:pt x="96261" y="0"/>
                    <a:pt x="620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08"/>
            <p:cNvSpPr/>
            <p:nvPr/>
          </p:nvSpPr>
          <p:spPr>
            <a:xfrm>
              <a:off x="1190625" y="262575"/>
              <a:ext cx="5219200" cy="5170275"/>
            </a:xfrm>
            <a:custGeom>
              <a:rect b="b" l="l" r="r" t="t"/>
              <a:pathLst>
                <a:path extrusionOk="0" h="206811" w="208768">
                  <a:moveTo>
                    <a:pt x="119226" y="8156"/>
                  </a:moveTo>
                  <a:cubicBezTo>
                    <a:pt x="120954" y="8156"/>
                    <a:pt x="122357" y="9493"/>
                    <a:pt x="122357" y="11189"/>
                  </a:cubicBezTo>
                  <a:lnTo>
                    <a:pt x="122357" y="16930"/>
                  </a:lnTo>
                  <a:cubicBezTo>
                    <a:pt x="122357" y="18790"/>
                    <a:pt x="123629" y="20453"/>
                    <a:pt x="125456" y="20877"/>
                  </a:cubicBezTo>
                  <a:cubicBezTo>
                    <a:pt x="133546" y="22900"/>
                    <a:pt x="141277" y="26096"/>
                    <a:pt x="148453" y="30337"/>
                  </a:cubicBezTo>
                  <a:cubicBezTo>
                    <a:pt x="149097" y="30718"/>
                    <a:pt x="149810" y="30903"/>
                    <a:pt x="150519" y="30903"/>
                  </a:cubicBezTo>
                  <a:cubicBezTo>
                    <a:pt x="151570" y="30903"/>
                    <a:pt x="152613" y="30496"/>
                    <a:pt x="153411" y="29717"/>
                  </a:cubicBezTo>
                  <a:lnTo>
                    <a:pt x="157489" y="25672"/>
                  </a:lnTo>
                  <a:cubicBezTo>
                    <a:pt x="158108" y="25069"/>
                    <a:pt x="158916" y="24767"/>
                    <a:pt x="159723" y="24767"/>
                  </a:cubicBezTo>
                  <a:cubicBezTo>
                    <a:pt x="160531" y="24767"/>
                    <a:pt x="161338" y="25069"/>
                    <a:pt x="161958" y="25672"/>
                  </a:cubicBezTo>
                  <a:lnTo>
                    <a:pt x="182965" y="46484"/>
                  </a:lnTo>
                  <a:cubicBezTo>
                    <a:pt x="183552" y="47071"/>
                    <a:pt x="183846" y="47821"/>
                    <a:pt x="183846" y="48604"/>
                  </a:cubicBezTo>
                  <a:cubicBezTo>
                    <a:pt x="183846" y="49387"/>
                    <a:pt x="183552" y="50137"/>
                    <a:pt x="182965" y="50724"/>
                  </a:cubicBezTo>
                  <a:lnTo>
                    <a:pt x="178855" y="54802"/>
                  </a:lnTo>
                  <a:cubicBezTo>
                    <a:pt x="177517" y="56139"/>
                    <a:pt x="177256" y="58194"/>
                    <a:pt x="178235" y="59825"/>
                  </a:cubicBezTo>
                  <a:cubicBezTo>
                    <a:pt x="182508" y="66904"/>
                    <a:pt x="185705" y="74570"/>
                    <a:pt x="187760" y="82561"/>
                  </a:cubicBezTo>
                  <a:cubicBezTo>
                    <a:pt x="188217" y="84388"/>
                    <a:pt x="189848" y="85660"/>
                    <a:pt x="191707" y="85660"/>
                  </a:cubicBezTo>
                  <a:lnTo>
                    <a:pt x="197481" y="85660"/>
                  </a:lnTo>
                  <a:cubicBezTo>
                    <a:pt x="199210" y="85660"/>
                    <a:pt x="200612" y="86998"/>
                    <a:pt x="200612" y="88661"/>
                  </a:cubicBezTo>
                  <a:lnTo>
                    <a:pt x="200612" y="118150"/>
                  </a:lnTo>
                  <a:cubicBezTo>
                    <a:pt x="200612" y="119813"/>
                    <a:pt x="199210" y="121151"/>
                    <a:pt x="197481" y="121151"/>
                  </a:cubicBezTo>
                  <a:lnTo>
                    <a:pt x="191707" y="121151"/>
                  </a:lnTo>
                  <a:cubicBezTo>
                    <a:pt x="189848" y="121151"/>
                    <a:pt x="188217" y="122423"/>
                    <a:pt x="187760" y="124250"/>
                  </a:cubicBezTo>
                  <a:cubicBezTo>
                    <a:pt x="185705" y="132242"/>
                    <a:pt x="182508" y="139907"/>
                    <a:pt x="178235" y="146986"/>
                  </a:cubicBezTo>
                  <a:cubicBezTo>
                    <a:pt x="177256" y="148617"/>
                    <a:pt x="177517" y="150672"/>
                    <a:pt x="178855" y="152009"/>
                  </a:cubicBezTo>
                  <a:lnTo>
                    <a:pt x="182965" y="156087"/>
                  </a:lnTo>
                  <a:cubicBezTo>
                    <a:pt x="183552" y="156674"/>
                    <a:pt x="183846" y="157424"/>
                    <a:pt x="183846" y="158207"/>
                  </a:cubicBezTo>
                  <a:cubicBezTo>
                    <a:pt x="183846" y="158990"/>
                    <a:pt x="183552" y="159740"/>
                    <a:pt x="182965" y="160327"/>
                  </a:cubicBezTo>
                  <a:lnTo>
                    <a:pt x="161958" y="181139"/>
                  </a:lnTo>
                  <a:cubicBezTo>
                    <a:pt x="161338" y="181742"/>
                    <a:pt x="160531" y="182044"/>
                    <a:pt x="159723" y="182044"/>
                  </a:cubicBezTo>
                  <a:cubicBezTo>
                    <a:pt x="158916" y="182044"/>
                    <a:pt x="158108" y="181742"/>
                    <a:pt x="157489" y="181139"/>
                  </a:cubicBezTo>
                  <a:lnTo>
                    <a:pt x="153411" y="177094"/>
                  </a:lnTo>
                  <a:cubicBezTo>
                    <a:pt x="152613" y="176315"/>
                    <a:pt x="151570" y="175908"/>
                    <a:pt x="150519" y="175908"/>
                  </a:cubicBezTo>
                  <a:cubicBezTo>
                    <a:pt x="149810" y="175908"/>
                    <a:pt x="149097" y="176093"/>
                    <a:pt x="148453" y="176474"/>
                  </a:cubicBezTo>
                  <a:cubicBezTo>
                    <a:pt x="141277" y="180715"/>
                    <a:pt x="133546" y="183911"/>
                    <a:pt x="125456" y="185934"/>
                  </a:cubicBezTo>
                  <a:cubicBezTo>
                    <a:pt x="123629" y="186358"/>
                    <a:pt x="122357" y="187989"/>
                    <a:pt x="122357" y="189881"/>
                  </a:cubicBezTo>
                  <a:lnTo>
                    <a:pt x="122357" y="195622"/>
                  </a:lnTo>
                  <a:cubicBezTo>
                    <a:pt x="122357" y="197318"/>
                    <a:pt x="120954" y="198656"/>
                    <a:pt x="119226" y="198656"/>
                  </a:cubicBezTo>
                  <a:lnTo>
                    <a:pt x="89542" y="198656"/>
                  </a:lnTo>
                  <a:cubicBezTo>
                    <a:pt x="87813" y="198656"/>
                    <a:pt x="86410" y="197318"/>
                    <a:pt x="86410" y="195622"/>
                  </a:cubicBezTo>
                  <a:lnTo>
                    <a:pt x="86410" y="189881"/>
                  </a:lnTo>
                  <a:cubicBezTo>
                    <a:pt x="86410" y="187989"/>
                    <a:pt x="85138" y="186358"/>
                    <a:pt x="83311" y="185934"/>
                  </a:cubicBezTo>
                  <a:cubicBezTo>
                    <a:pt x="75221" y="183911"/>
                    <a:pt x="67491" y="180715"/>
                    <a:pt x="60314" y="176474"/>
                  </a:cubicBezTo>
                  <a:cubicBezTo>
                    <a:pt x="59662" y="176083"/>
                    <a:pt x="58944" y="175920"/>
                    <a:pt x="58226" y="175920"/>
                  </a:cubicBezTo>
                  <a:cubicBezTo>
                    <a:pt x="57183" y="175920"/>
                    <a:pt x="56139" y="176311"/>
                    <a:pt x="55356" y="177094"/>
                  </a:cubicBezTo>
                  <a:lnTo>
                    <a:pt x="51278" y="181139"/>
                  </a:lnTo>
                  <a:cubicBezTo>
                    <a:pt x="50659" y="181742"/>
                    <a:pt x="49851" y="182044"/>
                    <a:pt x="49044" y="182044"/>
                  </a:cubicBezTo>
                  <a:cubicBezTo>
                    <a:pt x="48237" y="182044"/>
                    <a:pt x="47429" y="181742"/>
                    <a:pt x="46810" y="181139"/>
                  </a:cubicBezTo>
                  <a:lnTo>
                    <a:pt x="25802" y="160327"/>
                  </a:lnTo>
                  <a:cubicBezTo>
                    <a:pt x="25215" y="159740"/>
                    <a:pt x="24922" y="158990"/>
                    <a:pt x="24922" y="158207"/>
                  </a:cubicBezTo>
                  <a:cubicBezTo>
                    <a:pt x="24922" y="157424"/>
                    <a:pt x="25215" y="156674"/>
                    <a:pt x="25802" y="156087"/>
                  </a:cubicBezTo>
                  <a:lnTo>
                    <a:pt x="29912" y="152009"/>
                  </a:lnTo>
                  <a:cubicBezTo>
                    <a:pt x="31250" y="150672"/>
                    <a:pt x="31511" y="148617"/>
                    <a:pt x="30532" y="146986"/>
                  </a:cubicBezTo>
                  <a:cubicBezTo>
                    <a:pt x="26259" y="139907"/>
                    <a:pt x="23062" y="132242"/>
                    <a:pt x="21007" y="124250"/>
                  </a:cubicBezTo>
                  <a:cubicBezTo>
                    <a:pt x="20551" y="122423"/>
                    <a:pt x="18920" y="121151"/>
                    <a:pt x="17060" y="121151"/>
                  </a:cubicBezTo>
                  <a:lnTo>
                    <a:pt x="11286" y="121151"/>
                  </a:lnTo>
                  <a:cubicBezTo>
                    <a:pt x="9558" y="121151"/>
                    <a:pt x="8155" y="119813"/>
                    <a:pt x="8155" y="118150"/>
                  </a:cubicBezTo>
                  <a:lnTo>
                    <a:pt x="8155" y="88661"/>
                  </a:lnTo>
                  <a:cubicBezTo>
                    <a:pt x="8155" y="86998"/>
                    <a:pt x="9558" y="85660"/>
                    <a:pt x="11286" y="85660"/>
                  </a:cubicBezTo>
                  <a:lnTo>
                    <a:pt x="17060" y="85660"/>
                  </a:lnTo>
                  <a:cubicBezTo>
                    <a:pt x="18920" y="85660"/>
                    <a:pt x="20551" y="84388"/>
                    <a:pt x="21007" y="82561"/>
                  </a:cubicBezTo>
                  <a:cubicBezTo>
                    <a:pt x="23062" y="74570"/>
                    <a:pt x="26259" y="66904"/>
                    <a:pt x="30532" y="59825"/>
                  </a:cubicBezTo>
                  <a:cubicBezTo>
                    <a:pt x="31511" y="58194"/>
                    <a:pt x="31250" y="56139"/>
                    <a:pt x="29912" y="54802"/>
                  </a:cubicBezTo>
                  <a:lnTo>
                    <a:pt x="25802" y="50724"/>
                  </a:lnTo>
                  <a:cubicBezTo>
                    <a:pt x="25215" y="50137"/>
                    <a:pt x="24922" y="49387"/>
                    <a:pt x="24922" y="48604"/>
                  </a:cubicBezTo>
                  <a:cubicBezTo>
                    <a:pt x="24922" y="47821"/>
                    <a:pt x="25215" y="47071"/>
                    <a:pt x="25802" y="46484"/>
                  </a:cubicBezTo>
                  <a:lnTo>
                    <a:pt x="46810" y="25672"/>
                  </a:lnTo>
                  <a:cubicBezTo>
                    <a:pt x="47429" y="25069"/>
                    <a:pt x="48237" y="24767"/>
                    <a:pt x="49044" y="24767"/>
                  </a:cubicBezTo>
                  <a:cubicBezTo>
                    <a:pt x="49851" y="24767"/>
                    <a:pt x="50659" y="25069"/>
                    <a:pt x="51278" y="25672"/>
                  </a:cubicBezTo>
                  <a:lnTo>
                    <a:pt x="55356" y="29717"/>
                  </a:lnTo>
                  <a:cubicBezTo>
                    <a:pt x="56155" y="30496"/>
                    <a:pt x="57197" y="30903"/>
                    <a:pt x="58248" y="30903"/>
                  </a:cubicBezTo>
                  <a:cubicBezTo>
                    <a:pt x="58957" y="30903"/>
                    <a:pt x="59670" y="30718"/>
                    <a:pt x="60314" y="30337"/>
                  </a:cubicBezTo>
                  <a:cubicBezTo>
                    <a:pt x="67491" y="26096"/>
                    <a:pt x="75221" y="22900"/>
                    <a:pt x="83311" y="20877"/>
                  </a:cubicBezTo>
                  <a:cubicBezTo>
                    <a:pt x="85138" y="20453"/>
                    <a:pt x="86410" y="18822"/>
                    <a:pt x="86410" y="16930"/>
                  </a:cubicBezTo>
                  <a:lnTo>
                    <a:pt x="86410" y="11189"/>
                  </a:lnTo>
                  <a:cubicBezTo>
                    <a:pt x="86410" y="9493"/>
                    <a:pt x="87813" y="8156"/>
                    <a:pt x="89542" y="8156"/>
                  </a:cubicBezTo>
                  <a:close/>
                  <a:moveTo>
                    <a:pt x="89542" y="1"/>
                  </a:moveTo>
                  <a:cubicBezTo>
                    <a:pt x="83311" y="1"/>
                    <a:pt x="78255" y="5024"/>
                    <a:pt x="78255" y="11189"/>
                  </a:cubicBezTo>
                  <a:lnTo>
                    <a:pt x="78255" y="13799"/>
                  </a:lnTo>
                  <a:cubicBezTo>
                    <a:pt x="71535" y="15723"/>
                    <a:pt x="65044" y="18398"/>
                    <a:pt x="58911" y="21758"/>
                  </a:cubicBezTo>
                  <a:lnTo>
                    <a:pt x="57020" y="19866"/>
                  </a:lnTo>
                  <a:cubicBezTo>
                    <a:pt x="54818" y="17697"/>
                    <a:pt x="51931" y="16612"/>
                    <a:pt x="49044" y="16612"/>
                  </a:cubicBezTo>
                  <a:cubicBezTo>
                    <a:pt x="46157" y="16612"/>
                    <a:pt x="43270" y="17697"/>
                    <a:pt x="41068" y="19866"/>
                  </a:cubicBezTo>
                  <a:lnTo>
                    <a:pt x="20061" y="40710"/>
                  </a:lnTo>
                  <a:cubicBezTo>
                    <a:pt x="17941" y="42798"/>
                    <a:pt x="16767" y="45603"/>
                    <a:pt x="16767" y="48604"/>
                  </a:cubicBezTo>
                  <a:cubicBezTo>
                    <a:pt x="16767" y="51605"/>
                    <a:pt x="17941" y="54411"/>
                    <a:pt x="20061" y="56531"/>
                  </a:cubicBezTo>
                  <a:lnTo>
                    <a:pt x="21953" y="58390"/>
                  </a:lnTo>
                  <a:cubicBezTo>
                    <a:pt x="18561" y="64457"/>
                    <a:pt x="15886" y="70851"/>
                    <a:pt x="13961" y="77505"/>
                  </a:cubicBezTo>
                  <a:lnTo>
                    <a:pt x="11286" y="77505"/>
                  </a:lnTo>
                  <a:cubicBezTo>
                    <a:pt x="5056" y="77505"/>
                    <a:pt x="0" y="82496"/>
                    <a:pt x="0" y="88661"/>
                  </a:cubicBezTo>
                  <a:lnTo>
                    <a:pt x="0" y="118150"/>
                  </a:lnTo>
                  <a:cubicBezTo>
                    <a:pt x="0" y="124315"/>
                    <a:pt x="5056" y="129306"/>
                    <a:pt x="11286" y="129306"/>
                  </a:cubicBezTo>
                  <a:lnTo>
                    <a:pt x="13961" y="129306"/>
                  </a:lnTo>
                  <a:cubicBezTo>
                    <a:pt x="15886" y="135960"/>
                    <a:pt x="18561" y="142354"/>
                    <a:pt x="21953" y="148421"/>
                  </a:cubicBezTo>
                  <a:lnTo>
                    <a:pt x="20061" y="150280"/>
                  </a:lnTo>
                  <a:cubicBezTo>
                    <a:pt x="17941" y="152401"/>
                    <a:pt x="16767" y="155206"/>
                    <a:pt x="16767" y="158207"/>
                  </a:cubicBezTo>
                  <a:cubicBezTo>
                    <a:pt x="16767" y="161208"/>
                    <a:pt x="17941" y="164013"/>
                    <a:pt x="20061" y="166101"/>
                  </a:cubicBezTo>
                  <a:lnTo>
                    <a:pt x="41068" y="186945"/>
                  </a:lnTo>
                  <a:cubicBezTo>
                    <a:pt x="43270" y="189114"/>
                    <a:pt x="46157" y="190199"/>
                    <a:pt x="49044" y="190199"/>
                  </a:cubicBezTo>
                  <a:cubicBezTo>
                    <a:pt x="51931" y="190199"/>
                    <a:pt x="54818" y="189114"/>
                    <a:pt x="57020" y="186945"/>
                  </a:cubicBezTo>
                  <a:lnTo>
                    <a:pt x="58911" y="185053"/>
                  </a:lnTo>
                  <a:cubicBezTo>
                    <a:pt x="65044" y="188413"/>
                    <a:pt x="71535" y="191088"/>
                    <a:pt x="78255" y="193012"/>
                  </a:cubicBezTo>
                  <a:lnTo>
                    <a:pt x="78255" y="195622"/>
                  </a:lnTo>
                  <a:cubicBezTo>
                    <a:pt x="78255" y="201787"/>
                    <a:pt x="83311" y="206811"/>
                    <a:pt x="89542" y="206811"/>
                  </a:cubicBezTo>
                  <a:lnTo>
                    <a:pt x="119226" y="206811"/>
                  </a:lnTo>
                  <a:cubicBezTo>
                    <a:pt x="125456" y="206811"/>
                    <a:pt x="130512" y="201787"/>
                    <a:pt x="130512" y="195622"/>
                  </a:cubicBezTo>
                  <a:lnTo>
                    <a:pt x="130512" y="193012"/>
                  </a:lnTo>
                  <a:cubicBezTo>
                    <a:pt x="137232" y="191088"/>
                    <a:pt x="143723" y="188413"/>
                    <a:pt x="149856" y="185053"/>
                  </a:cubicBezTo>
                  <a:lnTo>
                    <a:pt x="151748" y="186945"/>
                  </a:lnTo>
                  <a:cubicBezTo>
                    <a:pt x="153949" y="189114"/>
                    <a:pt x="156836" y="190199"/>
                    <a:pt x="159723" y="190199"/>
                  </a:cubicBezTo>
                  <a:cubicBezTo>
                    <a:pt x="162610" y="190199"/>
                    <a:pt x="165497" y="189114"/>
                    <a:pt x="167699" y="186945"/>
                  </a:cubicBezTo>
                  <a:lnTo>
                    <a:pt x="188706" y="166101"/>
                  </a:lnTo>
                  <a:cubicBezTo>
                    <a:pt x="190826" y="164013"/>
                    <a:pt x="192001" y="161208"/>
                    <a:pt x="192001" y="158207"/>
                  </a:cubicBezTo>
                  <a:cubicBezTo>
                    <a:pt x="192001" y="155206"/>
                    <a:pt x="190826" y="152401"/>
                    <a:pt x="188706" y="150280"/>
                  </a:cubicBezTo>
                  <a:lnTo>
                    <a:pt x="186814" y="148421"/>
                  </a:lnTo>
                  <a:cubicBezTo>
                    <a:pt x="190206" y="142354"/>
                    <a:pt x="192881" y="135960"/>
                    <a:pt x="194806" y="129306"/>
                  </a:cubicBezTo>
                  <a:lnTo>
                    <a:pt x="197481" y="129306"/>
                  </a:lnTo>
                  <a:cubicBezTo>
                    <a:pt x="203711" y="129306"/>
                    <a:pt x="208767" y="124315"/>
                    <a:pt x="208767" y="118150"/>
                  </a:cubicBezTo>
                  <a:lnTo>
                    <a:pt x="208767" y="88661"/>
                  </a:lnTo>
                  <a:cubicBezTo>
                    <a:pt x="208767" y="82496"/>
                    <a:pt x="203711" y="77505"/>
                    <a:pt x="197481" y="77505"/>
                  </a:cubicBezTo>
                  <a:lnTo>
                    <a:pt x="194806" y="77505"/>
                  </a:lnTo>
                  <a:cubicBezTo>
                    <a:pt x="192881" y="70851"/>
                    <a:pt x="190206" y="64457"/>
                    <a:pt x="186814" y="58390"/>
                  </a:cubicBezTo>
                  <a:lnTo>
                    <a:pt x="188706" y="56531"/>
                  </a:lnTo>
                  <a:cubicBezTo>
                    <a:pt x="190826" y="54411"/>
                    <a:pt x="192001" y="51605"/>
                    <a:pt x="192001" y="48604"/>
                  </a:cubicBezTo>
                  <a:cubicBezTo>
                    <a:pt x="192001" y="45603"/>
                    <a:pt x="190826" y="42798"/>
                    <a:pt x="188706" y="40710"/>
                  </a:cubicBezTo>
                  <a:lnTo>
                    <a:pt x="167699" y="19866"/>
                  </a:lnTo>
                  <a:cubicBezTo>
                    <a:pt x="165497" y="17697"/>
                    <a:pt x="162610" y="16612"/>
                    <a:pt x="159723" y="16612"/>
                  </a:cubicBezTo>
                  <a:cubicBezTo>
                    <a:pt x="156836" y="16612"/>
                    <a:pt x="153949" y="17697"/>
                    <a:pt x="151748" y="19866"/>
                  </a:cubicBezTo>
                  <a:lnTo>
                    <a:pt x="149856" y="21758"/>
                  </a:lnTo>
                  <a:cubicBezTo>
                    <a:pt x="143723" y="18398"/>
                    <a:pt x="137232" y="15723"/>
                    <a:pt x="130512" y="13799"/>
                  </a:cubicBezTo>
                  <a:lnTo>
                    <a:pt x="130512" y="11189"/>
                  </a:lnTo>
                  <a:cubicBezTo>
                    <a:pt x="130512" y="5024"/>
                    <a:pt x="125456" y="1"/>
                    <a:pt x="119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08"/>
            <p:cNvSpPr/>
            <p:nvPr/>
          </p:nvSpPr>
          <p:spPr>
            <a:xfrm>
              <a:off x="2550850" y="2025675"/>
              <a:ext cx="2498725" cy="1644075"/>
            </a:xfrm>
            <a:custGeom>
              <a:rect b="b" l="l" r="r" t="t"/>
              <a:pathLst>
                <a:path extrusionOk="0" h="65763" w="99949">
                  <a:moveTo>
                    <a:pt x="49975" y="8156"/>
                  </a:moveTo>
                  <a:cubicBezTo>
                    <a:pt x="69873" y="8156"/>
                    <a:pt x="85628" y="26390"/>
                    <a:pt x="90619" y="32882"/>
                  </a:cubicBezTo>
                  <a:cubicBezTo>
                    <a:pt x="85628" y="39373"/>
                    <a:pt x="69873" y="57607"/>
                    <a:pt x="49975" y="57607"/>
                  </a:cubicBezTo>
                  <a:cubicBezTo>
                    <a:pt x="30076" y="57607"/>
                    <a:pt x="14288" y="39373"/>
                    <a:pt x="9330" y="32882"/>
                  </a:cubicBezTo>
                  <a:cubicBezTo>
                    <a:pt x="14321" y="26390"/>
                    <a:pt x="30076" y="8156"/>
                    <a:pt x="49975" y="8156"/>
                  </a:cubicBezTo>
                  <a:close/>
                  <a:moveTo>
                    <a:pt x="49975" y="1"/>
                  </a:moveTo>
                  <a:cubicBezTo>
                    <a:pt x="21465" y="1"/>
                    <a:pt x="1730" y="29391"/>
                    <a:pt x="882" y="30631"/>
                  </a:cubicBezTo>
                  <a:cubicBezTo>
                    <a:pt x="1" y="32001"/>
                    <a:pt x="1" y="33762"/>
                    <a:pt x="882" y="35132"/>
                  </a:cubicBezTo>
                  <a:cubicBezTo>
                    <a:pt x="1730" y="36372"/>
                    <a:pt x="21465" y="65762"/>
                    <a:pt x="49975" y="65762"/>
                  </a:cubicBezTo>
                  <a:cubicBezTo>
                    <a:pt x="78484" y="65762"/>
                    <a:pt x="98219" y="36372"/>
                    <a:pt x="99067" y="35132"/>
                  </a:cubicBezTo>
                  <a:cubicBezTo>
                    <a:pt x="99948" y="33762"/>
                    <a:pt x="99948" y="32001"/>
                    <a:pt x="99067" y="30631"/>
                  </a:cubicBezTo>
                  <a:cubicBezTo>
                    <a:pt x="98219" y="29391"/>
                    <a:pt x="78484" y="1"/>
                    <a:pt x="49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08"/>
            <p:cNvSpPr/>
            <p:nvPr/>
          </p:nvSpPr>
          <p:spPr>
            <a:xfrm>
              <a:off x="3350875" y="2398375"/>
              <a:ext cx="898700" cy="898700"/>
            </a:xfrm>
            <a:custGeom>
              <a:rect b="b" l="l" r="r" t="t"/>
              <a:pathLst>
                <a:path extrusionOk="0" h="35948" w="35948">
                  <a:moveTo>
                    <a:pt x="17974" y="8155"/>
                  </a:moveTo>
                  <a:cubicBezTo>
                    <a:pt x="23388" y="8155"/>
                    <a:pt x="27792" y="12559"/>
                    <a:pt x="27792" y="17974"/>
                  </a:cubicBezTo>
                  <a:cubicBezTo>
                    <a:pt x="27792" y="23388"/>
                    <a:pt x="23388" y="27792"/>
                    <a:pt x="17974" y="27792"/>
                  </a:cubicBezTo>
                  <a:cubicBezTo>
                    <a:pt x="12559" y="27792"/>
                    <a:pt x="8155" y="23388"/>
                    <a:pt x="8155" y="17974"/>
                  </a:cubicBezTo>
                  <a:cubicBezTo>
                    <a:pt x="8155" y="12559"/>
                    <a:pt x="12559" y="8155"/>
                    <a:pt x="17974" y="8155"/>
                  </a:cubicBezTo>
                  <a:close/>
                  <a:moveTo>
                    <a:pt x="17974" y="0"/>
                  </a:moveTo>
                  <a:cubicBezTo>
                    <a:pt x="8057" y="0"/>
                    <a:pt x="0" y="8057"/>
                    <a:pt x="0" y="17974"/>
                  </a:cubicBezTo>
                  <a:cubicBezTo>
                    <a:pt x="0" y="27890"/>
                    <a:pt x="8057" y="35947"/>
                    <a:pt x="17974" y="35947"/>
                  </a:cubicBezTo>
                  <a:cubicBezTo>
                    <a:pt x="27890" y="35947"/>
                    <a:pt x="35947" y="27890"/>
                    <a:pt x="35947" y="17974"/>
                  </a:cubicBezTo>
                  <a:cubicBezTo>
                    <a:pt x="35947" y="8057"/>
                    <a:pt x="27890" y="0"/>
                    <a:pt x="179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108"/>
          <p:cNvGrpSpPr/>
          <p:nvPr/>
        </p:nvGrpSpPr>
        <p:grpSpPr>
          <a:xfrm>
            <a:off x="4359307" y="1886157"/>
            <a:ext cx="425386" cy="421387"/>
            <a:chOff x="7101131" y="3371789"/>
            <a:chExt cx="296271" cy="296271"/>
          </a:xfrm>
        </p:grpSpPr>
        <p:sp>
          <p:nvSpPr>
            <p:cNvPr id="1042" name="Google Shape;1042;p108"/>
            <p:cNvSpPr/>
            <p:nvPr/>
          </p:nvSpPr>
          <p:spPr>
            <a:xfrm>
              <a:off x="7243473" y="3396794"/>
              <a:ext cx="11598" cy="22517"/>
            </a:xfrm>
            <a:custGeom>
              <a:rect b="b" l="l" r="r" t="t"/>
              <a:pathLst>
                <a:path extrusionOk="0" h="996" w="513">
                  <a:moveTo>
                    <a:pt x="257" y="1"/>
                  </a:moveTo>
                  <a:cubicBezTo>
                    <a:pt x="115" y="1"/>
                    <a:pt x="1" y="115"/>
                    <a:pt x="1" y="256"/>
                  </a:cubicBezTo>
                  <a:lnTo>
                    <a:pt x="1" y="740"/>
                  </a:lnTo>
                  <a:cubicBezTo>
                    <a:pt x="1" y="881"/>
                    <a:pt x="115" y="996"/>
                    <a:pt x="257" y="996"/>
                  </a:cubicBezTo>
                  <a:cubicBezTo>
                    <a:pt x="398" y="996"/>
                    <a:pt x="513" y="881"/>
                    <a:pt x="513" y="740"/>
                  </a:cubicBezTo>
                  <a:lnTo>
                    <a:pt x="513" y="256"/>
                  </a:lnTo>
                  <a:cubicBezTo>
                    <a:pt x="513" y="115"/>
                    <a:pt x="398" y="1"/>
                    <a:pt x="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08"/>
            <p:cNvSpPr/>
            <p:nvPr/>
          </p:nvSpPr>
          <p:spPr>
            <a:xfrm>
              <a:off x="7243473" y="3623104"/>
              <a:ext cx="11598" cy="22562"/>
            </a:xfrm>
            <a:custGeom>
              <a:rect b="b" l="l" r="r" t="t"/>
              <a:pathLst>
                <a:path extrusionOk="0" h="998" w="513">
                  <a:moveTo>
                    <a:pt x="257" y="1"/>
                  </a:moveTo>
                  <a:cubicBezTo>
                    <a:pt x="115" y="1"/>
                    <a:pt x="1" y="115"/>
                    <a:pt x="1" y="257"/>
                  </a:cubicBezTo>
                  <a:lnTo>
                    <a:pt x="1" y="742"/>
                  </a:lnTo>
                  <a:cubicBezTo>
                    <a:pt x="1" y="883"/>
                    <a:pt x="115" y="998"/>
                    <a:pt x="257" y="998"/>
                  </a:cubicBezTo>
                  <a:cubicBezTo>
                    <a:pt x="398" y="998"/>
                    <a:pt x="513" y="883"/>
                    <a:pt x="513" y="742"/>
                  </a:cubicBezTo>
                  <a:lnTo>
                    <a:pt x="513" y="257"/>
                  </a:lnTo>
                  <a:cubicBezTo>
                    <a:pt x="513" y="115"/>
                    <a:pt x="398" y="1"/>
                    <a:pt x="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08"/>
            <p:cNvSpPr/>
            <p:nvPr/>
          </p:nvSpPr>
          <p:spPr>
            <a:xfrm>
              <a:off x="7351157" y="3515443"/>
              <a:ext cx="22562" cy="11598"/>
            </a:xfrm>
            <a:custGeom>
              <a:rect b="b" l="l" r="r" t="t"/>
              <a:pathLst>
                <a:path extrusionOk="0" h="513" w="998">
                  <a:moveTo>
                    <a:pt x="256" y="0"/>
                  </a:moveTo>
                  <a:cubicBezTo>
                    <a:pt x="115" y="0"/>
                    <a:pt x="0" y="115"/>
                    <a:pt x="0" y="256"/>
                  </a:cubicBezTo>
                  <a:cubicBezTo>
                    <a:pt x="0" y="397"/>
                    <a:pt x="115" y="512"/>
                    <a:pt x="256" y="512"/>
                  </a:cubicBezTo>
                  <a:lnTo>
                    <a:pt x="741" y="512"/>
                  </a:lnTo>
                  <a:cubicBezTo>
                    <a:pt x="883" y="512"/>
                    <a:pt x="997" y="397"/>
                    <a:pt x="997" y="256"/>
                  </a:cubicBezTo>
                  <a:cubicBezTo>
                    <a:pt x="997" y="115"/>
                    <a:pt x="883" y="0"/>
                    <a:pt x="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08"/>
            <p:cNvSpPr/>
            <p:nvPr/>
          </p:nvSpPr>
          <p:spPr>
            <a:xfrm>
              <a:off x="7124825" y="3515443"/>
              <a:ext cx="22540" cy="11598"/>
            </a:xfrm>
            <a:custGeom>
              <a:rect b="b" l="l" r="r" t="t"/>
              <a:pathLst>
                <a:path extrusionOk="0" h="513" w="997">
                  <a:moveTo>
                    <a:pt x="257" y="0"/>
                  </a:moveTo>
                  <a:cubicBezTo>
                    <a:pt x="116" y="0"/>
                    <a:pt x="1" y="115"/>
                    <a:pt x="1" y="256"/>
                  </a:cubicBezTo>
                  <a:cubicBezTo>
                    <a:pt x="1" y="397"/>
                    <a:pt x="116" y="512"/>
                    <a:pt x="257" y="512"/>
                  </a:cubicBezTo>
                  <a:lnTo>
                    <a:pt x="740" y="512"/>
                  </a:lnTo>
                  <a:cubicBezTo>
                    <a:pt x="881" y="512"/>
                    <a:pt x="996" y="397"/>
                    <a:pt x="996" y="256"/>
                  </a:cubicBezTo>
                  <a:cubicBezTo>
                    <a:pt x="996" y="115"/>
                    <a:pt x="881" y="0"/>
                    <a:pt x="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08"/>
            <p:cNvSpPr/>
            <p:nvPr/>
          </p:nvSpPr>
          <p:spPr>
            <a:xfrm>
              <a:off x="7319030" y="3431521"/>
              <a:ext cx="20482" cy="19352"/>
            </a:xfrm>
            <a:custGeom>
              <a:rect b="b" l="l" r="r" t="t"/>
              <a:pathLst>
                <a:path extrusionOk="0" h="856" w="906">
                  <a:moveTo>
                    <a:pt x="625" y="1"/>
                  </a:moveTo>
                  <a:cubicBezTo>
                    <a:pt x="559" y="1"/>
                    <a:pt x="494" y="26"/>
                    <a:pt x="444" y="76"/>
                  </a:cubicBezTo>
                  <a:lnTo>
                    <a:pt x="100" y="418"/>
                  </a:lnTo>
                  <a:cubicBezTo>
                    <a:pt x="0" y="518"/>
                    <a:pt x="0" y="680"/>
                    <a:pt x="100" y="780"/>
                  </a:cubicBezTo>
                  <a:cubicBezTo>
                    <a:pt x="152" y="831"/>
                    <a:pt x="217" y="856"/>
                    <a:pt x="283" y="856"/>
                  </a:cubicBezTo>
                  <a:cubicBezTo>
                    <a:pt x="346" y="856"/>
                    <a:pt x="414" y="831"/>
                    <a:pt x="463" y="780"/>
                  </a:cubicBezTo>
                  <a:lnTo>
                    <a:pt x="805" y="438"/>
                  </a:lnTo>
                  <a:cubicBezTo>
                    <a:pt x="905" y="338"/>
                    <a:pt x="905" y="176"/>
                    <a:pt x="805" y="76"/>
                  </a:cubicBezTo>
                  <a:cubicBezTo>
                    <a:pt x="756" y="26"/>
                    <a:pt x="690"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08"/>
            <p:cNvSpPr/>
            <p:nvPr/>
          </p:nvSpPr>
          <p:spPr>
            <a:xfrm>
              <a:off x="7158986" y="3591543"/>
              <a:ext cx="20482" cy="19375"/>
            </a:xfrm>
            <a:custGeom>
              <a:rect b="b" l="l" r="r" t="t"/>
              <a:pathLst>
                <a:path extrusionOk="0" h="857" w="906">
                  <a:moveTo>
                    <a:pt x="624" y="1"/>
                  </a:moveTo>
                  <a:cubicBezTo>
                    <a:pt x="559" y="1"/>
                    <a:pt x="493" y="26"/>
                    <a:pt x="443" y="76"/>
                  </a:cubicBezTo>
                  <a:lnTo>
                    <a:pt x="101" y="420"/>
                  </a:lnTo>
                  <a:cubicBezTo>
                    <a:pt x="1" y="518"/>
                    <a:pt x="1" y="682"/>
                    <a:pt x="101" y="780"/>
                  </a:cubicBezTo>
                  <a:cubicBezTo>
                    <a:pt x="150" y="832"/>
                    <a:pt x="216" y="856"/>
                    <a:pt x="281" y="856"/>
                  </a:cubicBezTo>
                  <a:cubicBezTo>
                    <a:pt x="347" y="856"/>
                    <a:pt x="413" y="832"/>
                    <a:pt x="464" y="780"/>
                  </a:cubicBezTo>
                  <a:lnTo>
                    <a:pt x="806" y="438"/>
                  </a:lnTo>
                  <a:cubicBezTo>
                    <a:pt x="906" y="338"/>
                    <a:pt x="906" y="176"/>
                    <a:pt x="806" y="76"/>
                  </a:cubicBezTo>
                  <a:cubicBezTo>
                    <a:pt x="755" y="26"/>
                    <a:pt x="69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08"/>
            <p:cNvSpPr/>
            <p:nvPr/>
          </p:nvSpPr>
          <p:spPr>
            <a:xfrm>
              <a:off x="7319030" y="3591543"/>
              <a:ext cx="20482" cy="19375"/>
            </a:xfrm>
            <a:custGeom>
              <a:rect b="b" l="l" r="r" t="t"/>
              <a:pathLst>
                <a:path extrusionOk="0" h="857" w="906">
                  <a:moveTo>
                    <a:pt x="282" y="1"/>
                  </a:moveTo>
                  <a:cubicBezTo>
                    <a:pt x="216" y="1"/>
                    <a:pt x="151" y="26"/>
                    <a:pt x="100" y="76"/>
                  </a:cubicBezTo>
                  <a:cubicBezTo>
                    <a:pt x="0" y="176"/>
                    <a:pt x="0" y="338"/>
                    <a:pt x="100" y="438"/>
                  </a:cubicBezTo>
                  <a:lnTo>
                    <a:pt x="444" y="780"/>
                  </a:lnTo>
                  <a:cubicBezTo>
                    <a:pt x="494" y="832"/>
                    <a:pt x="559" y="856"/>
                    <a:pt x="625" y="856"/>
                  </a:cubicBezTo>
                  <a:cubicBezTo>
                    <a:pt x="690" y="856"/>
                    <a:pt x="756" y="832"/>
                    <a:pt x="805" y="780"/>
                  </a:cubicBezTo>
                  <a:cubicBezTo>
                    <a:pt x="905" y="682"/>
                    <a:pt x="905" y="518"/>
                    <a:pt x="805" y="420"/>
                  </a:cubicBezTo>
                  <a:lnTo>
                    <a:pt x="463" y="76"/>
                  </a:lnTo>
                  <a:cubicBezTo>
                    <a:pt x="413" y="26"/>
                    <a:pt x="347" y="1"/>
                    <a:pt x="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08"/>
            <p:cNvSpPr/>
            <p:nvPr/>
          </p:nvSpPr>
          <p:spPr>
            <a:xfrm>
              <a:off x="7158986" y="3431521"/>
              <a:ext cx="20482" cy="19352"/>
            </a:xfrm>
            <a:custGeom>
              <a:rect b="b" l="l" r="r" t="t"/>
              <a:pathLst>
                <a:path extrusionOk="0" h="856" w="906">
                  <a:moveTo>
                    <a:pt x="283" y="1"/>
                  </a:moveTo>
                  <a:cubicBezTo>
                    <a:pt x="217" y="1"/>
                    <a:pt x="151" y="26"/>
                    <a:pt x="101" y="76"/>
                  </a:cubicBezTo>
                  <a:cubicBezTo>
                    <a:pt x="1" y="176"/>
                    <a:pt x="1" y="338"/>
                    <a:pt x="101" y="438"/>
                  </a:cubicBezTo>
                  <a:lnTo>
                    <a:pt x="443" y="780"/>
                  </a:lnTo>
                  <a:cubicBezTo>
                    <a:pt x="494" y="831"/>
                    <a:pt x="560" y="856"/>
                    <a:pt x="625" y="856"/>
                  </a:cubicBezTo>
                  <a:cubicBezTo>
                    <a:pt x="691" y="856"/>
                    <a:pt x="757" y="831"/>
                    <a:pt x="806" y="780"/>
                  </a:cubicBezTo>
                  <a:cubicBezTo>
                    <a:pt x="906" y="680"/>
                    <a:pt x="906" y="518"/>
                    <a:pt x="806" y="418"/>
                  </a:cubicBezTo>
                  <a:lnTo>
                    <a:pt x="464" y="76"/>
                  </a:lnTo>
                  <a:cubicBezTo>
                    <a:pt x="414" y="26"/>
                    <a:pt x="348" y="1"/>
                    <a:pt x="2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08"/>
            <p:cNvSpPr/>
            <p:nvPr/>
          </p:nvSpPr>
          <p:spPr>
            <a:xfrm>
              <a:off x="7101131" y="3371789"/>
              <a:ext cx="296271" cy="296271"/>
            </a:xfrm>
            <a:custGeom>
              <a:rect b="b" l="l" r="r" t="t"/>
              <a:pathLst>
                <a:path extrusionOk="0" h="13105" w="13105">
                  <a:moveTo>
                    <a:pt x="6553" y="513"/>
                  </a:moveTo>
                  <a:cubicBezTo>
                    <a:pt x="9882" y="513"/>
                    <a:pt x="12593" y="3222"/>
                    <a:pt x="12593" y="6553"/>
                  </a:cubicBezTo>
                  <a:cubicBezTo>
                    <a:pt x="12593" y="9884"/>
                    <a:pt x="9882" y="12593"/>
                    <a:pt x="6553" y="12593"/>
                  </a:cubicBezTo>
                  <a:cubicBezTo>
                    <a:pt x="3221" y="12593"/>
                    <a:pt x="513" y="9884"/>
                    <a:pt x="513" y="6553"/>
                  </a:cubicBezTo>
                  <a:cubicBezTo>
                    <a:pt x="513" y="3222"/>
                    <a:pt x="3221" y="513"/>
                    <a:pt x="6553" y="513"/>
                  </a:cubicBezTo>
                  <a:close/>
                  <a:moveTo>
                    <a:pt x="6553" y="1"/>
                  </a:moveTo>
                  <a:cubicBezTo>
                    <a:pt x="4802" y="1"/>
                    <a:pt x="3156" y="683"/>
                    <a:pt x="1919" y="1919"/>
                  </a:cubicBezTo>
                  <a:cubicBezTo>
                    <a:pt x="682" y="3158"/>
                    <a:pt x="1" y="4802"/>
                    <a:pt x="1" y="6553"/>
                  </a:cubicBezTo>
                  <a:cubicBezTo>
                    <a:pt x="1" y="8303"/>
                    <a:pt x="682" y="9948"/>
                    <a:pt x="1919" y="11186"/>
                  </a:cubicBezTo>
                  <a:cubicBezTo>
                    <a:pt x="3156" y="12423"/>
                    <a:pt x="4802" y="13105"/>
                    <a:pt x="6553" y="13105"/>
                  </a:cubicBezTo>
                  <a:cubicBezTo>
                    <a:pt x="8301" y="13105"/>
                    <a:pt x="9947" y="12423"/>
                    <a:pt x="11184" y="11186"/>
                  </a:cubicBezTo>
                  <a:cubicBezTo>
                    <a:pt x="12423" y="9948"/>
                    <a:pt x="13105" y="8303"/>
                    <a:pt x="13105" y="6553"/>
                  </a:cubicBezTo>
                  <a:cubicBezTo>
                    <a:pt x="13105" y="4802"/>
                    <a:pt x="12423" y="3158"/>
                    <a:pt x="11184" y="1919"/>
                  </a:cubicBezTo>
                  <a:cubicBezTo>
                    <a:pt x="9947" y="683"/>
                    <a:pt x="8301" y="1"/>
                    <a:pt x="6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08"/>
            <p:cNvSpPr/>
            <p:nvPr/>
          </p:nvSpPr>
          <p:spPr>
            <a:xfrm>
              <a:off x="7164050" y="3434709"/>
              <a:ext cx="170438" cy="170461"/>
            </a:xfrm>
            <a:custGeom>
              <a:rect b="b" l="l" r="r" t="t"/>
              <a:pathLst>
                <a:path extrusionOk="0" h="7540" w="7539">
                  <a:moveTo>
                    <a:pt x="3770" y="0"/>
                  </a:moveTo>
                  <a:cubicBezTo>
                    <a:pt x="1687" y="0"/>
                    <a:pt x="0" y="1688"/>
                    <a:pt x="0" y="3770"/>
                  </a:cubicBezTo>
                  <a:cubicBezTo>
                    <a:pt x="0" y="5852"/>
                    <a:pt x="1687" y="7539"/>
                    <a:pt x="3770" y="7539"/>
                  </a:cubicBezTo>
                  <a:cubicBezTo>
                    <a:pt x="5852" y="7539"/>
                    <a:pt x="7539" y="5852"/>
                    <a:pt x="7539" y="3770"/>
                  </a:cubicBezTo>
                  <a:cubicBezTo>
                    <a:pt x="7539" y="1688"/>
                    <a:pt x="5852" y="0"/>
                    <a:pt x="37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08"/>
            <p:cNvSpPr/>
            <p:nvPr/>
          </p:nvSpPr>
          <p:spPr>
            <a:xfrm>
              <a:off x="7217361" y="3463263"/>
              <a:ext cx="64567" cy="113331"/>
            </a:xfrm>
            <a:custGeom>
              <a:rect b="b" l="l" r="r" t="t"/>
              <a:pathLst>
                <a:path extrusionOk="0" h="5013" w="2856">
                  <a:moveTo>
                    <a:pt x="1104" y="957"/>
                  </a:moveTo>
                  <a:lnTo>
                    <a:pt x="1104" y="2036"/>
                  </a:lnTo>
                  <a:cubicBezTo>
                    <a:pt x="1045" y="2011"/>
                    <a:pt x="1002" y="1993"/>
                    <a:pt x="975" y="1981"/>
                  </a:cubicBezTo>
                  <a:cubicBezTo>
                    <a:pt x="670" y="1837"/>
                    <a:pt x="640" y="1604"/>
                    <a:pt x="650" y="1477"/>
                  </a:cubicBezTo>
                  <a:cubicBezTo>
                    <a:pt x="666" y="1248"/>
                    <a:pt x="824" y="1039"/>
                    <a:pt x="1025" y="979"/>
                  </a:cubicBezTo>
                  <a:cubicBezTo>
                    <a:pt x="1051" y="971"/>
                    <a:pt x="1078" y="963"/>
                    <a:pt x="1104" y="957"/>
                  </a:cubicBezTo>
                  <a:close/>
                  <a:moveTo>
                    <a:pt x="1616" y="2775"/>
                  </a:moveTo>
                  <a:cubicBezTo>
                    <a:pt x="1635" y="2781"/>
                    <a:pt x="1655" y="2787"/>
                    <a:pt x="1674" y="2796"/>
                  </a:cubicBezTo>
                  <a:cubicBezTo>
                    <a:pt x="2136" y="2957"/>
                    <a:pt x="2308" y="3332"/>
                    <a:pt x="2272" y="3612"/>
                  </a:cubicBezTo>
                  <a:cubicBezTo>
                    <a:pt x="2237" y="3899"/>
                    <a:pt x="1991" y="4092"/>
                    <a:pt x="1616" y="4137"/>
                  </a:cubicBezTo>
                  <a:lnTo>
                    <a:pt x="1616" y="2775"/>
                  </a:lnTo>
                  <a:close/>
                  <a:moveTo>
                    <a:pt x="1360" y="1"/>
                  </a:moveTo>
                  <a:cubicBezTo>
                    <a:pt x="1219" y="1"/>
                    <a:pt x="1104" y="115"/>
                    <a:pt x="1104" y="257"/>
                  </a:cubicBezTo>
                  <a:lnTo>
                    <a:pt x="1104" y="433"/>
                  </a:lnTo>
                  <a:cubicBezTo>
                    <a:pt x="1031" y="447"/>
                    <a:pt x="955" y="465"/>
                    <a:pt x="877" y="488"/>
                  </a:cubicBezTo>
                  <a:cubicBezTo>
                    <a:pt x="476" y="609"/>
                    <a:pt x="173" y="1000"/>
                    <a:pt x="140" y="1440"/>
                  </a:cubicBezTo>
                  <a:cubicBezTo>
                    <a:pt x="107" y="1870"/>
                    <a:pt x="339" y="2245"/>
                    <a:pt x="756" y="2443"/>
                  </a:cubicBezTo>
                  <a:cubicBezTo>
                    <a:pt x="830" y="2478"/>
                    <a:pt x="949" y="2527"/>
                    <a:pt x="1104" y="2587"/>
                  </a:cubicBezTo>
                  <a:lnTo>
                    <a:pt x="1104" y="4110"/>
                  </a:lnTo>
                  <a:cubicBezTo>
                    <a:pt x="863" y="4057"/>
                    <a:pt x="631" y="3950"/>
                    <a:pt x="488" y="3772"/>
                  </a:cubicBezTo>
                  <a:cubicBezTo>
                    <a:pt x="438" y="3710"/>
                    <a:pt x="363" y="3677"/>
                    <a:pt x="288" y="3677"/>
                  </a:cubicBezTo>
                  <a:cubicBezTo>
                    <a:pt x="232" y="3677"/>
                    <a:pt x="175" y="3696"/>
                    <a:pt x="128" y="3733"/>
                  </a:cubicBezTo>
                  <a:cubicBezTo>
                    <a:pt x="19" y="3823"/>
                    <a:pt x="1" y="3983"/>
                    <a:pt x="89" y="4094"/>
                  </a:cubicBezTo>
                  <a:cubicBezTo>
                    <a:pt x="345" y="4411"/>
                    <a:pt x="734" y="4571"/>
                    <a:pt x="1104" y="4630"/>
                  </a:cubicBezTo>
                  <a:lnTo>
                    <a:pt x="1104" y="4757"/>
                  </a:lnTo>
                  <a:cubicBezTo>
                    <a:pt x="1104" y="4898"/>
                    <a:pt x="1219" y="5013"/>
                    <a:pt x="1360" y="5013"/>
                  </a:cubicBezTo>
                  <a:cubicBezTo>
                    <a:pt x="1502" y="5013"/>
                    <a:pt x="1616" y="4898"/>
                    <a:pt x="1616" y="4757"/>
                  </a:cubicBezTo>
                  <a:lnTo>
                    <a:pt x="1616" y="4651"/>
                  </a:lnTo>
                  <a:lnTo>
                    <a:pt x="1620" y="4651"/>
                  </a:lnTo>
                  <a:cubicBezTo>
                    <a:pt x="2392" y="4583"/>
                    <a:pt x="2726" y="4104"/>
                    <a:pt x="2779" y="3676"/>
                  </a:cubicBezTo>
                  <a:cubicBezTo>
                    <a:pt x="2855" y="3094"/>
                    <a:pt x="2470" y="2533"/>
                    <a:pt x="1844" y="2312"/>
                  </a:cubicBezTo>
                  <a:cubicBezTo>
                    <a:pt x="1764" y="2284"/>
                    <a:pt x="1686" y="2257"/>
                    <a:pt x="1616" y="2230"/>
                  </a:cubicBezTo>
                  <a:lnTo>
                    <a:pt x="1616" y="928"/>
                  </a:lnTo>
                  <a:cubicBezTo>
                    <a:pt x="1829" y="963"/>
                    <a:pt x="1985" y="1057"/>
                    <a:pt x="2065" y="1172"/>
                  </a:cubicBezTo>
                  <a:cubicBezTo>
                    <a:pt x="2115" y="1242"/>
                    <a:pt x="2194" y="1280"/>
                    <a:pt x="2275" y="1280"/>
                  </a:cubicBezTo>
                  <a:cubicBezTo>
                    <a:pt x="2325" y="1280"/>
                    <a:pt x="2377" y="1265"/>
                    <a:pt x="2421" y="1233"/>
                  </a:cubicBezTo>
                  <a:cubicBezTo>
                    <a:pt x="2538" y="1153"/>
                    <a:pt x="2564" y="994"/>
                    <a:pt x="2484" y="877"/>
                  </a:cubicBezTo>
                  <a:cubicBezTo>
                    <a:pt x="2321" y="646"/>
                    <a:pt x="2016" y="455"/>
                    <a:pt x="1616" y="412"/>
                  </a:cubicBezTo>
                  <a:lnTo>
                    <a:pt x="1616" y="257"/>
                  </a:lnTo>
                  <a:cubicBezTo>
                    <a:pt x="1616" y="115"/>
                    <a:pt x="1502" y="1"/>
                    <a:pt x="1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108"/>
          <p:cNvSpPr txBox="1"/>
          <p:nvPr/>
        </p:nvSpPr>
        <p:spPr>
          <a:xfrm>
            <a:off x="3572088" y="2700501"/>
            <a:ext cx="19998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Barlow"/>
                <a:ea typeface="Barlow"/>
                <a:cs typeface="Barlow"/>
                <a:sym typeface="Barlow"/>
              </a:rPr>
              <a:t>Largest penalty issued after the Great Recession</a:t>
            </a:r>
            <a:endParaRPr>
              <a:solidFill>
                <a:schemeClr val="dk2"/>
              </a:solidFill>
              <a:latin typeface="Barlow"/>
              <a:ea typeface="Barlow"/>
              <a:cs typeface="Barlow"/>
              <a:sym typeface="Barlow"/>
            </a:endParaRPr>
          </a:p>
        </p:txBody>
      </p:sp>
      <p:sp>
        <p:nvSpPr>
          <p:cNvPr id="1054" name="Google Shape;1054;p108"/>
          <p:cNvSpPr txBox="1"/>
          <p:nvPr/>
        </p:nvSpPr>
        <p:spPr>
          <a:xfrm>
            <a:off x="3291000" y="2351000"/>
            <a:ext cx="25620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$100 million fine</a:t>
            </a:r>
            <a:endParaRPr sz="1800">
              <a:solidFill>
                <a:schemeClr val="accent1"/>
              </a:solidFill>
              <a:latin typeface="Rozha One"/>
              <a:ea typeface="Rozha One"/>
              <a:cs typeface="Rozha One"/>
              <a:sym typeface="Rozha One"/>
            </a:endParaRPr>
          </a:p>
        </p:txBody>
      </p:sp>
      <p:grpSp>
        <p:nvGrpSpPr>
          <p:cNvPr id="1055" name="Google Shape;1055;p108"/>
          <p:cNvGrpSpPr/>
          <p:nvPr/>
        </p:nvGrpSpPr>
        <p:grpSpPr>
          <a:xfrm>
            <a:off x="7489970" y="1886151"/>
            <a:ext cx="286951" cy="421189"/>
            <a:chOff x="2228750" y="238125"/>
            <a:chExt cx="3142950" cy="5219200"/>
          </a:xfrm>
        </p:grpSpPr>
        <p:sp>
          <p:nvSpPr>
            <p:cNvPr id="1056" name="Google Shape;1056;p108"/>
            <p:cNvSpPr/>
            <p:nvPr/>
          </p:nvSpPr>
          <p:spPr>
            <a:xfrm>
              <a:off x="2228750" y="1957175"/>
              <a:ext cx="3142950" cy="3500150"/>
            </a:xfrm>
            <a:custGeom>
              <a:rect b="b" l="l" r="r" t="t"/>
              <a:pathLst>
                <a:path extrusionOk="0" h="140006" w="125718">
                  <a:moveTo>
                    <a:pt x="23095" y="18431"/>
                  </a:moveTo>
                  <a:cubicBezTo>
                    <a:pt x="33077" y="18431"/>
                    <a:pt x="41199" y="26553"/>
                    <a:pt x="41199" y="36535"/>
                  </a:cubicBezTo>
                  <a:lnTo>
                    <a:pt x="41199" y="51214"/>
                  </a:lnTo>
                  <a:lnTo>
                    <a:pt x="34023" y="51214"/>
                  </a:lnTo>
                  <a:cubicBezTo>
                    <a:pt x="24041" y="51214"/>
                    <a:pt x="15951" y="43092"/>
                    <a:pt x="15951" y="33110"/>
                  </a:cubicBezTo>
                  <a:lnTo>
                    <a:pt x="15951" y="18431"/>
                  </a:lnTo>
                  <a:close/>
                  <a:moveTo>
                    <a:pt x="109766" y="18431"/>
                  </a:moveTo>
                  <a:lnTo>
                    <a:pt x="109766" y="33110"/>
                  </a:lnTo>
                  <a:cubicBezTo>
                    <a:pt x="109766" y="43092"/>
                    <a:pt x="101676" y="51214"/>
                    <a:pt x="91695" y="51214"/>
                  </a:cubicBezTo>
                  <a:lnTo>
                    <a:pt x="84518" y="51214"/>
                  </a:lnTo>
                  <a:lnTo>
                    <a:pt x="84518" y="36535"/>
                  </a:lnTo>
                  <a:cubicBezTo>
                    <a:pt x="84518" y="26553"/>
                    <a:pt x="92641" y="18431"/>
                    <a:pt x="102622" y="18431"/>
                  </a:cubicBezTo>
                  <a:close/>
                  <a:moveTo>
                    <a:pt x="117562" y="59369"/>
                  </a:moveTo>
                  <a:lnTo>
                    <a:pt x="117562" y="70036"/>
                  </a:lnTo>
                  <a:lnTo>
                    <a:pt x="8155" y="70036"/>
                  </a:lnTo>
                  <a:lnTo>
                    <a:pt x="8155" y="59369"/>
                  </a:lnTo>
                  <a:close/>
                  <a:moveTo>
                    <a:pt x="109864" y="78190"/>
                  </a:moveTo>
                  <a:lnTo>
                    <a:pt x="109864" y="104841"/>
                  </a:lnTo>
                  <a:cubicBezTo>
                    <a:pt x="109864" y="110517"/>
                    <a:pt x="105264" y="115116"/>
                    <a:pt x="99556" y="115116"/>
                  </a:cubicBezTo>
                  <a:lnTo>
                    <a:pt x="26161" y="115116"/>
                  </a:lnTo>
                  <a:cubicBezTo>
                    <a:pt x="20453" y="115116"/>
                    <a:pt x="15853" y="110517"/>
                    <a:pt x="15853" y="104841"/>
                  </a:cubicBezTo>
                  <a:lnTo>
                    <a:pt x="15853" y="78190"/>
                  </a:lnTo>
                  <a:close/>
                  <a:moveTo>
                    <a:pt x="90912" y="123271"/>
                  </a:moveTo>
                  <a:lnTo>
                    <a:pt x="97175" y="131850"/>
                  </a:lnTo>
                  <a:lnTo>
                    <a:pt x="28542" y="131850"/>
                  </a:lnTo>
                  <a:lnTo>
                    <a:pt x="34805" y="123271"/>
                  </a:lnTo>
                  <a:close/>
                  <a:moveTo>
                    <a:pt x="62859" y="1"/>
                  </a:moveTo>
                  <a:cubicBezTo>
                    <a:pt x="60608" y="1"/>
                    <a:pt x="58781" y="1827"/>
                    <a:pt x="58781" y="4078"/>
                  </a:cubicBezTo>
                  <a:lnTo>
                    <a:pt x="58781" y="51214"/>
                  </a:lnTo>
                  <a:lnTo>
                    <a:pt x="49354" y="51214"/>
                  </a:lnTo>
                  <a:lnTo>
                    <a:pt x="49354" y="36535"/>
                  </a:lnTo>
                  <a:cubicBezTo>
                    <a:pt x="49354" y="22052"/>
                    <a:pt x="37578" y="10276"/>
                    <a:pt x="23095" y="10276"/>
                  </a:cubicBezTo>
                  <a:lnTo>
                    <a:pt x="11874" y="10276"/>
                  </a:lnTo>
                  <a:cubicBezTo>
                    <a:pt x="9623" y="10276"/>
                    <a:pt x="7796" y="12103"/>
                    <a:pt x="7796" y="14353"/>
                  </a:cubicBezTo>
                  <a:lnTo>
                    <a:pt x="7796" y="33110"/>
                  </a:lnTo>
                  <a:cubicBezTo>
                    <a:pt x="7796" y="40123"/>
                    <a:pt x="10536" y="46484"/>
                    <a:pt x="15038" y="51214"/>
                  </a:cubicBezTo>
                  <a:lnTo>
                    <a:pt x="4078" y="51214"/>
                  </a:lnTo>
                  <a:cubicBezTo>
                    <a:pt x="1827" y="51214"/>
                    <a:pt x="0" y="53008"/>
                    <a:pt x="0" y="55291"/>
                  </a:cubicBezTo>
                  <a:lnTo>
                    <a:pt x="0" y="74113"/>
                  </a:lnTo>
                  <a:cubicBezTo>
                    <a:pt x="0" y="76364"/>
                    <a:pt x="1827" y="78190"/>
                    <a:pt x="4078" y="78190"/>
                  </a:cubicBezTo>
                  <a:lnTo>
                    <a:pt x="7698" y="78190"/>
                  </a:lnTo>
                  <a:lnTo>
                    <a:pt x="7698" y="104841"/>
                  </a:lnTo>
                  <a:cubicBezTo>
                    <a:pt x="7698" y="114529"/>
                    <a:pt x="15201" y="122488"/>
                    <a:pt x="24726" y="123239"/>
                  </a:cubicBezTo>
                  <a:lnTo>
                    <a:pt x="17223" y="133514"/>
                  </a:lnTo>
                  <a:cubicBezTo>
                    <a:pt x="16310" y="134753"/>
                    <a:pt x="16180" y="136417"/>
                    <a:pt x="16865" y="137787"/>
                  </a:cubicBezTo>
                  <a:cubicBezTo>
                    <a:pt x="17550" y="139157"/>
                    <a:pt x="18985" y="140005"/>
                    <a:pt x="20518" y="140005"/>
                  </a:cubicBezTo>
                  <a:lnTo>
                    <a:pt x="105199" y="140005"/>
                  </a:lnTo>
                  <a:cubicBezTo>
                    <a:pt x="106732" y="140005"/>
                    <a:pt x="108168" y="139157"/>
                    <a:pt x="108853" y="137787"/>
                  </a:cubicBezTo>
                  <a:cubicBezTo>
                    <a:pt x="109538" y="136417"/>
                    <a:pt x="109407" y="134753"/>
                    <a:pt x="108494" y="133514"/>
                  </a:cubicBezTo>
                  <a:lnTo>
                    <a:pt x="100991" y="123239"/>
                  </a:lnTo>
                  <a:cubicBezTo>
                    <a:pt x="110516" y="122488"/>
                    <a:pt x="118019" y="114529"/>
                    <a:pt x="118019" y="104841"/>
                  </a:cubicBezTo>
                  <a:lnTo>
                    <a:pt x="118019" y="78190"/>
                  </a:lnTo>
                  <a:lnTo>
                    <a:pt x="121640" y="78190"/>
                  </a:lnTo>
                  <a:cubicBezTo>
                    <a:pt x="123890" y="78190"/>
                    <a:pt x="125717" y="76364"/>
                    <a:pt x="125717" y="74113"/>
                  </a:cubicBezTo>
                  <a:lnTo>
                    <a:pt x="125717" y="55291"/>
                  </a:lnTo>
                  <a:cubicBezTo>
                    <a:pt x="125717" y="53008"/>
                    <a:pt x="123890" y="51214"/>
                    <a:pt x="121640" y="51214"/>
                  </a:cubicBezTo>
                  <a:lnTo>
                    <a:pt x="110679" y="51214"/>
                  </a:lnTo>
                  <a:cubicBezTo>
                    <a:pt x="115181" y="46484"/>
                    <a:pt x="117921" y="40123"/>
                    <a:pt x="117921" y="33110"/>
                  </a:cubicBezTo>
                  <a:lnTo>
                    <a:pt x="117921" y="14353"/>
                  </a:lnTo>
                  <a:cubicBezTo>
                    <a:pt x="117921" y="12103"/>
                    <a:pt x="116094" y="10276"/>
                    <a:pt x="113843" y="10276"/>
                  </a:cubicBezTo>
                  <a:lnTo>
                    <a:pt x="102622" y="10276"/>
                  </a:lnTo>
                  <a:cubicBezTo>
                    <a:pt x="88139" y="10276"/>
                    <a:pt x="76363" y="22052"/>
                    <a:pt x="76363" y="36535"/>
                  </a:cubicBezTo>
                  <a:lnTo>
                    <a:pt x="76363" y="51214"/>
                  </a:lnTo>
                  <a:lnTo>
                    <a:pt x="66936" y="51214"/>
                  </a:lnTo>
                  <a:lnTo>
                    <a:pt x="66936" y="4078"/>
                  </a:lnTo>
                  <a:cubicBezTo>
                    <a:pt x="66936" y="1827"/>
                    <a:pt x="65109" y="1"/>
                    <a:pt x="62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08"/>
            <p:cNvSpPr/>
            <p:nvPr/>
          </p:nvSpPr>
          <p:spPr>
            <a:xfrm>
              <a:off x="2792250" y="238125"/>
              <a:ext cx="2015925" cy="2005325"/>
            </a:xfrm>
            <a:custGeom>
              <a:rect b="b" l="l" r="r" t="t"/>
              <a:pathLst>
                <a:path extrusionOk="0" h="80213" w="80637">
                  <a:moveTo>
                    <a:pt x="40319" y="0"/>
                  </a:moveTo>
                  <a:cubicBezTo>
                    <a:pt x="18039" y="0"/>
                    <a:pt x="0" y="17941"/>
                    <a:pt x="0" y="40090"/>
                  </a:cubicBezTo>
                  <a:cubicBezTo>
                    <a:pt x="0" y="62239"/>
                    <a:pt x="18039" y="80212"/>
                    <a:pt x="40319" y="80212"/>
                  </a:cubicBezTo>
                  <a:cubicBezTo>
                    <a:pt x="62598" y="80212"/>
                    <a:pt x="80637" y="62239"/>
                    <a:pt x="80637" y="40090"/>
                  </a:cubicBezTo>
                  <a:cubicBezTo>
                    <a:pt x="80637" y="17941"/>
                    <a:pt x="62598" y="0"/>
                    <a:pt x="40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08"/>
            <p:cNvSpPr/>
            <p:nvPr/>
          </p:nvSpPr>
          <p:spPr>
            <a:xfrm>
              <a:off x="3424250" y="617325"/>
              <a:ext cx="756825" cy="1246925"/>
            </a:xfrm>
            <a:custGeom>
              <a:rect b="b" l="l" r="r" t="t"/>
              <a:pathLst>
                <a:path extrusionOk="0" h="49877" w="30273">
                  <a:moveTo>
                    <a:pt x="10472" y="13440"/>
                  </a:moveTo>
                  <a:lnTo>
                    <a:pt x="10472" y="17713"/>
                  </a:lnTo>
                  <a:cubicBezTo>
                    <a:pt x="9852" y="17126"/>
                    <a:pt x="9558" y="16408"/>
                    <a:pt x="9624" y="15527"/>
                  </a:cubicBezTo>
                  <a:cubicBezTo>
                    <a:pt x="9689" y="14777"/>
                    <a:pt x="10015" y="14027"/>
                    <a:pt x="10472" y="13440"/>
                  </a:cubicBezTo>
                  <a:close/>
                  <a:moveTo>
                    <a:pt x="18627" y="30043"/>
                  </a:moveTo>
                  <a:cubicBezTo>
                    <a:pt x="20780" y="31381"/>
                    <a:pt x="21595" y="33403"/>
                    <a:pt x="21399" y="34969"/>
                  </a:cubicBezTo>
                  <a:cubicBezTo>
                    <a:pt x="21204" y="36339"/>
                    <a:pt x="20225" y="37350"/>
                    <a:pt x="18627" y="37905"/>
                  </a:cubicBezTo>
                  <a:lnTo>
                    <a:pt x="18627" y="30043"/>
                  </a:lnTo>
                  <a:close/>
                  <a:moveTo>
                    <a:pt x="14549" y="0"/>
                  </a:moveTo>
                  <a:cubicBezTo>
                    <a:pt x="12299" y="0"/>
                    <a:pt x="10472" y="1827"/>
                    <a:pt x="10472" y="4078"/>
                  </a:cubicBezTo>
                  <a:lnTo>
                    <a:pt x="10472" y="4339"/>
                  </a:lnTo>
                  <a:cubicBezTo>
                    <a:pt x="10178" y="4437"/>
                    <a:pt x="9885" y="4502"/>
                    <a:pt x="9591" y="4600"/>
                  </a:cubicBezTo>
                  <a:cubicBezTo>
                    <a:pt x="5187" y="5904"/>
                    <a:pt x="1860" y="10178"/>
                    <a:pt x="1501" y="14940"/>
                  </a:cubicBezTo>
                  <a:cubicBezTo>
                    <a:pt x="1143" y="19637"/>
                    <a:pt x="3687" y="23747"/>
                    <a:pt x="8221" y="25900"/>
                  </a:cubicBezTo>
                  <a:cubicBezTo>
                    <a:pt x="8743" y="26129"/>
                    <a:pt x="9526" y="26455"/>
                    <a:pt x="10472" y="26846"/>
                  </a:cubicBezTo>
                  <a:lnTo>
                    <a:pt x="10472" y="37480"/>
                  </a:lnTo>
                  <a:cubicBezTo>
                    <a:pt x="9395" y="37024"/>
                    <a:pt x="8417" y="36404"/>
                    <a:pt x="7764" y="35589"/>
                  </a:cubicBezTo>
                  <a:cubicBezTo>
                    <a:pt x="6952" y="34591"/>
                    <a:pt x="5784" y="34075"/>
                    <a:pt x="4604" y="34075"/>
                  </a:cubicBezTo>
                  <a:cubicBezTo>
                    <a:pt x="3699" y="34075"/>
                    <a:pt x="2788" y="34379"/>
                    <a:pt x="2023" y="35001"/>
                  </a:cubicBezTo>
                  <a:cubicBezTo>
                    <a:pt x="262" y="36404"/>
                    <a:pt x="1" y="38981"/>
                    <a:pt x="1403" y="40710"/>
                  </a:cubicBezTo>
                  <a:cubicBezTo>
                    <a:pt x="3752" y="43613"/>
                    <a:pt x="7145" y="45244"/>
                    <a:pt x="10504" y="46027"/>
                  </a:cubicBezTo>
                  <a:cubicBezTo>
                    <a:pt x="10602" y="48147"/>
                    <a:pt x="12396" y="49876"/>
                    <a:pt x="14549" y="49876"/>
                  </a:cubicBezTo>
                  <a:cubicBezTo>
                    <a:pt x="16637" y="49876"/>
                    <a:pt x="18333" y="48310"/>
                    <a:pt x="18594" y="46320"/>
                  </a:cubicBezTo>
                  <a:cubicBezTo>
                    <a:pt x="24596" y="45277"/>
                    <a:pt x="28804" y="41362"/>
                    <a:pt x="29489" y="35980"/>
                  </a:cubicBezTo>
                  <a:cubicBezTo>
                    <a:pt x="30272" y="29782"/>
                    <a:pt x="26227" y="23845"/>
                    <a:pt x="19638" y="21529"/>
                  </a:cubicBezTo>
                  <a:cubicBezTo>
                    <a:pt x="19279" y="21399"/>
                    <a:pt x="18953" y="21301"/>
                    <a:pt x="18627" y="21171"/>
                  </a:cubicBezTo>
                  <a:lnTo>
                    <a:pt x="18627" y="12657"/>
                  </a:lnTo>
                  <a:cubicBezTo>
                    <a:pt x="19149" y="12918"/>
                    <a:pt x="19540" y="13244"/>
                    <a:pt x="19736" y="13537"/>
                  </a:cubicBezTo>
                  <a:cubicBezTo>
                    <a:pt x="20531" y="14671"/>
                    <a:pt x="21788" y="15271"/>
                    <a:pt x="23069" y="15271"/>
                  </a:cubicBezTo>
                  <a:cubicBezTo>
                    <a:pt x="23889" y="15271"/>
                    <a:pt x="24719" y="15025"/>
                    <a:pt x="25444" y="14516"/>
                  </a:cubicBezTo>
                  <a:cubicBezTo>
                    <a:pt x="27271" y="13244"/>
                    <a:pt x="27728" y="10700"/>
                    <a:pt x="26423" y="8840"/>
                  </a:cubicBezTo>
                  <a:cubicBezTo>
                    <a:pt x="24857" y="6655"/>
                    <a:pt x="22150" y="4795"/>
                    <a:pt x="18627" y="4078"/>
                  </a:cubicBezTo>
                  <a:cubicBezTo>
                    <a:pt x="18627" y="1827"/>
                    <a:pt x="16800" y="0"/>
                    <a:pt x="145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108"/>
          <p:cNvSpPr txBox="1"/>
          <p:nvPr/>
        </p:nvSpPr>
        <p:spPr>
          <a:xfrm>
            <a:off x="6633538" y="2700401"/>
            <a:ext cx="19998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Barlow"/>
                <a:ea typeface="Barlow"/>
                <a:cs typeface="Barlow"/>
                <a:sym typeface="Barlow"/>
              </a:rPr>
              <a:t>In an effort to correct their mistakes, several legitimate accounts were mistakenly deleted</a:t>
            </a:r>
            <a:endParaRPr>
              <a:solidFill>
                <a:schemeClr val="dk2"/>
              </a:solidFill>
              <a:latin typeface="Barlow"/>
              <a:ea typeface="Barlow"/>
              <a:cs typeface="Barlow"/>
              <a:sym typeface="Barlow"/>
            </a:endParaRPr>
          </a:p>
        </p:txBody>
      </p:sp>
      <p:sp>
        <p:nvSpPr>
          <p:cNvPr id="1060" name="Google Shape;1060;p108"/>
          <p:cNvSpPr txBox="1"/>
          <p:nvPr/>
        </p:nvSpPr>
        <p:spPr>
          <a:xfrm>
            <a:off x="6055875" y="2350900"/>
            <a:ext cx="28587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Real account deletions</a:t>
            </a:r>
            <a:endParaRPr sz="1800">
              <a:solidFill>
                <a:schemeClr val="accent1"/>
              </a:solidFill>
              <a:latin typeface="Rozha One"/>
              <a:ea typeface="Rozha One"/>
              <a:cs typeface="Rozha One"/>
              <a:sym typeface="Rozh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09"/>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ETHICAL SIGNIFICANCE</a:t>
            </a:r>
            <a:endParaRPr sz="2700"/>
          </a:p>
        </p:txBody>
      </p:sp>
      <p:sp>
        <p:nvSpPr>
          <p:cNvPr id="1066" name="Google Shape;1066;p109"/>
          <p:cNvSpPr txBox="1"/>
          <p:nvPr>
            <p:ph idx="1" type="body"/>
          </p:nvPr>
        </p:nvSpPr>
        <p:spPr>
          <a:xfrm>
            <a:off x="337625" y="1323500"/>
            <a:ext cx="5845500" cy="294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b="1" i="1" lang="en" sz="1300">
                <a:solidFill>
                  <a:schemeClr val="dk2"/>
                </a:solidFill>
              </a:rPr>
              <a:t>Violation of Trust and Integrity</a:t>
            </a:r>
            <a:endParaRPr b="1" i="1" sz="1300">
              <a:solidFill>
                <a:schemeClr val="dk2"/>
              </a:solidFill>
            </a:endParaRPr>
          </a:p>
          <a:p>
            <a:pPr indent="-323850" lvl="1" marL="914400" rtl="0" algn="l">
              <a:spcBef>
                <a:spcPts val="1000"/>
              </a:spcBef>
              <a:spcAft>
                <a:spcPts val="0"/>
              </a:spcAft>
              <a:buClr>
                <a:schemeClr val="dk2"/>
              </a:buClr>
              <a:buSzPts val="1500"/>
              <a:buChar char="○"/>
            </a:pPr>
            <a:r>
              <a:rPr lang="en" sz="1300">
                <a:solidFill>
                  <a:schemeClr val="dk2"/>
                </a:solidFill>
                <a:latin typeface="Barlow"/>
                <a:ea typeface="Barlow"/>
                <a:cs typeface="Barlow"/>
                <a:sym typeface="Barlow"/>
              </a:rPr>
              <a:t>Example : Unauthorized credit card accounts impacting customer credit scores</a:t>
            </a:r>
            <a:endParaRPr sz="1300">
              <a:solidFill>
                <a:schemeClr val="dk2"/>
              </a:solidFill>
              <a:latin typeface="Barlow"/>
              <a:ea typeface="Barlow"/>
              <a:cs typeface="Barlow"/>
              <a:sym typeface="Barlow"/>
            </a:endParaRPr>
          </a:p>
          <a:p>
            <a:pPr indent="-323850" lvl="0" marL="457200" rtl="0" algn="l">
              <a:spcBef>
                <a:spcPts val="1000"/>
              </a:spcBef>
              <a:spcAft>
                <a:spcPts val="0"/>
              </a:spcAft>
              <a:buClr>
                <a:schemeClr val="dk2"/>
              </a:buClr>
              <a:buSzPts val="1500"/>
              <a:buChar char="●"/>
            </a:pPr>
            <a:r>
              <a:rPr b="1" i="1" lang="en" sz="1300">
                <a:solidFill>
                  <a:schemeClr val="dk2"/>
                </a:solidFill>
              </a:rPr>
              <a:t>Unhealthy Corporate Culture</a:t>
            </a:r>
            <a:endParaRPr b="1" i="1" sz="1300">
              <a:solidFill>
                <a:schemeClr val="dk2"/>
              </a:solidFill>
            </a:endParaRPr>
          </a:p>
          <a:p>
            <a:pPr indent="-323850" lvl="1" marL="914400" rtl="0" algn="l">
              <a:spcBef>
                <a:spcPts val="1000"/>
              </a:spcBef>
              <a:spcAft>
                <a:spcPts val="0"/>
              </a:spcAft>
              <a:buClr>
                <a:schemeClr val="dk2"/>
              </a:buClr>
              <a:buSzPts val="1500"/>
              <a:buChar char="○"/>
            </a:pPr>
            <a:r>
              <a:rPr lang="en" sz="1300">
                <a:solidFill>
                  <a:schemeClr val="dk2"/>
                </a:solidFill>
                <a:latin typeface="Barlow"/>
                <a:ea typeface="Barlow"/>
                <a:cs typeface="Barlow"/>
                <a:sym typeface="Barlow"/>
              </a:rPr>
              <a:t>Example : Employees creating fake accounts under pressure to meet sales targets</a:t>
            </a:r>
            <a:endParaRPr sz="1300">
              <a:solidFill>
                <a:schemeClr val="dk2"/>
              </a:solidFill>
              <a:latin typeface="Barlow"/>
              <a:ea typeface="Barlow"/>
              <a:cs typeface="Barlow"/>
              <a:sym typeface="Barlow"/>
            </a:endParaRPr>
          </a:p>
          <a:p>
            <a:pPr indent="-323850" lvl="0" marL="457200" rtl="0" algn="l">
              <a:spcBef>
                <a:spcPts val="1000"/>
              </a:spcBef>
              <a:spcAft>
                <a:spcPts val="0"/>
              </a:spcAft>
              <a:buClr>
                <a:schemeClr val="dk2"/>
              </a:buClr>
              <a:buSzPts val="1500"/>
              <a:buChar char="●"/>
            </a:pPr>
            <a:r>
              <a:rPr b="1" i="1" lang="en" sz="1300">
                <a:solidFill>
                  <a:schemeClr val="dk2"/>
                </a:solidFill>
              </a:rPr>
              <a:t>Failure in Leadership and Accountability</a:t>
            </a:r>
            <a:endParaRPr b="1" i="1" sz="1300">
              <a:solidFill>
                <a:schemeClr val="dk2"/>
              </a:solidFill>
            </a:endParaRPr>
          </a:p>
          <a:p>
            <a:pPr indent="-323850" lvl="1" marL="914400" rtl="0" algn="l">
              <a:spcBef>
                <a:spcPts val="1000"/>
              </a:spcBef>
              <a:spcAft>
                <a:spcPts val="0"/>
              </a:spcAft>
              <a:buClr>
                <a:schemeClr val="dk2"/>
              </a:buClr>
              <a:buSzPts val="1500"/>
              <a:buChar char="○"/>
            </a:pPr>
            <a:r>
              <a:rPr lang="en" sz="1300">
                <a:solidFill>
                  <a:schemeClr val="dk2"/>
                </a:solidFill>
                <a:latin typeface="Barlow"/>
                <a:ea typeface="Barlow"/>
                <a:cs typeface="Barlow"/>
                <a:sym typeface="Barlow"/>
              </a:rPr>
              <a:t>Example : Delayed action by executives despite early warnings</a:t>
            </a:r>
            <a:endParaRPr sz="1300">
              <a:solidFill>
                <a:schemeClr val="dk2"/>
              </a:solidFill>
              <a:latin typeface="Barlow"/>
              <a:ea typeface="Barlow"/>
              <a:cs typeface="Barlow"/>
              <a:sym typeface="Barlow"/>
            </a:endParaRPr>
          </a:p>
          <a:p>
            <a:pPr indent="0" lvl="0" marL="0" rtl="0" algn="l">
              <a:spcBef>
                <a:spcPts val="1600"/>
              </a:spcBef>
              <a:spcAft>
                <a:spcPts val="1600"/>
              </a:spcAft>
              <a:buNone/>
            </a:pPr>
            <a:r>
              <a:t/>
            </a:r>
            <a:endParaRPr sz="1600">
              <a:solidFill>
                <a:schemeClr val="dk2"/>
              </a:solidFill>
            </a:endParaRPr>
          </a:p>
        </p:txBody>
      </p:sp>
      <p:sp>
        <p:nvSpPr>
          <p:cNvPr id="1067" name="Google Shape;1067;p109"/>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9">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09"/>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09">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1" name="Google Shape;1071;p109"/>
          <p:cNvPicPr preferRelativeResize="0"/>
          <p:nvPr/>
        </p:nvPicPr>
        <p:blipFill>
          <a:blip r:embed="rId3">
            <a:alphaModFix/>
          </a:blip>
          <a:stretch>
            <a:fillRect/>
          </a:stretch>
        </p:blipFill>
        <p:spPr>
          <a:xfrm>
            <a:off x="6183150" y="1570299"/>
            <a:ext cx="2128676" cy="2002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10"/>
          <p:cNvSpPr txBox="1"/>
          <p:nvPr>
            <p:ph type="title"/>
          </p:nvPr>
        </p:nvSpPr>
        <p:spPr>
          <a:xfrm>
            <a:off x="-231325" y="662625"/>
            <a:ext cx="94746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a:t>
            </a:r>
            <a:endParaRPr sz="2700"/>
          </a:p>
        </p:txBody>
      </p:sp>
      <p:grpSp>
        <p:nvGrpSpPr>
          <p:cNvPr id="1077" name="Google Shape;1077;p110"/>
          <p:cNvGrpSpPr/>
          <p:nvPr/>
        </p:nvGrpSpPr>
        <p:grpSpPr>
          <a:xfrm>
            <a:off x="929753" y="2109013"/>
            <a:ext cx="7449038" cy="1314708"/>
            <a:chOff x="3512551" y="2358282"/>
            <a:chExt cx="1597032" cy="378649"/>
          </a:xfrm>
        </p:grpSpPr>
        <p:grpSp>
          <p:nvGrpSpPr>
            <p:cNvPr id="1078" name="Google Shape;1078;p110"/>
            <p:cNvGrpSpPr/>
            <p:nvPr/>
          </p:nvGrpSpPr>
          <p:grpSpPr>
            <a:xfrm>
              <a:off x="3738198" y="2553002"/>
              <a:ext cx="1145834" cy="117"/>
              <a:chOff x="3738198" y="2553002"/>
              <a:chExt cx="1145834" cy="117"/>
            </a:xfrm>
          </p:grpSpPr>
          <p:cxnSp>
            <p:nvCxnSpPr>
              <p:cNvPr id="1079" name="Google Shape;1079;p110"/>
              <p:cNvCxnSpPr/>
              <p:nvPr/>
            </p:nvCxnSpPr>
            <p:spPr>
              <a:xfrm>
                <a:off x="4195395" y="2553002"/>
                <a:ext cx="231600" cy="0"/>
              </a:xfrm>
              <a:prstGeom prst="straightConnector1">
                <a:avLst/>
              </a:prstGeom>
              <a:noFill/>
              <a:ln cap="flat" cmpd="sng" w="19050">
                <a:solidFill>
                  <a:schemeClr val="accent1"/>
                </a:solidFill>
                <a:prstDash val="solid"/>
                <a:round/>
                <a:headEnd len="med" w="med" type="none"/>
                <a:tailEnd len="med" w="med" type="none"/>
              </a:ln>
            </p:spPr>
          </p:cxnSp>
          <p:cxnSp>
            <p:nvCxnSpPr>
              <p:cNvPr id="1080" name="Google Shape;1080;p110"/>
              <p:cNvCxnSpPr/>
              <p:nvPr/>
            </p:nvCxnSpPr>
            <p:spPr>
              <a:xfrm>
                <a:off x="4652432" y="2553002"/>
                <a:ext cx="231600" cy="0"/>
              </a:xfrm>
              <a:prstGeom prst="straightConnector1">
                <a:avLst/>
              </a:prstGeom>
              <a:noFill/>
              <a:ln cap="flat" cmpd="sng" w="19050">
                <a:solidFill>
                  <a:schemeClr val="accent1"/>
                </a:solidFill>
                <a:prstDash val="solid"/>
                <a:round/>
                <a:headEnd len="med" w="med" type="none"/>
                <a:tailEnd len="med" w="med" type="none"/>
              </a:ln>
            </p:spPr>
          </p:cxnSp>
          <p:cxnSp>
            <p:nvCxnSpPr>
              <p:cNvPr id="1081" name="Google Shape;1081;p110"/>
              <p:cNvCxnSpPr>
                <a:stCxn id="1082" idx="6"/>
                <a:endCxn id="1083" idx="2"/>
              </p:cNvCxnSpPr>
              <p:nvPr/>
            </p:nvCxnSpPr>
            <p:spPr>
              <a:xfrm>
                <a:off x="3738198" y="2553118"/>
                <a:ext cx="231300" cy="0"/>
              </a:xfrm>
              <a:prstGeom prst="straightConnector1">
                <a:avLst/>
              </a:prstGeom>
              <a:noFill/>
              <a:ln cap="flat" cmpd="sng" w="19050">
                <a:solidFill>
                  <a:schemeClr val="accent1"/>
                </a:solidFill>
                <a:prstDash val="solid"/>
                <a:round/>
                <a:headEnd len="med" w="med" type="none"/>
                <a:tailEnd len="med" w="med" type="none"/>
              </a:ln>
            </p:spPr>
          </p:cxnSp>
        </p:grpSp>
        <p:grpSp>
          <p:nvGrpSpPr>
            <p:cNvPr id="1084" name="Google Shape;1084;p110"/>
            <p:cNvGrpSpPr/>
            <p:nvPr/>
          </p:nvGrpSpPr>
          <p:grpSpPr>
            <a:xfrm>
              <a:off x="3969644" y="2440153"/>
              <a:ext cx="225900" cy="296779"/>
              <a:chOff x="3969644" y="2440153"/>
              <a:chExt cx="225900" cy="296779"/>
            </a:xfrm>
          </p:grpSpPr>
          <p:cxnSp>
            <p:nvCxnSpPr>
              <p:cNvPr id="1085" name="Google Shape;1085;p110"/>
              <p:cNvCxnSpPr/>
              <p:nvPr/>
            </p:nvCxnSpPr>
            <p:spPr>
              <a:xfrm>
                <a:off x="4082390" y="2637031"/>
                <a:ext cx="0" cy="99900"/>
              </a:xfrm>
              <a:prstGeom prst="straightConnector1">
                <a:avLst/>
              </a:prstGeom>
              <a:noFill/>
              <a:ln cap="flat" cmpd="sng" w="19050">
                <a:solidFill>
                  <a:schemeClr val="accent1"/>
                </a:solidFill>
                <a:prstDash val="solid"/>
                <a:round/>
                <a:headEnd len="med" w="med" type="none"/>
                <a:tailEnd len="med" w="med" type="none"/>
              </a:ln>
            </p:spPr>
          </p:cxnSp>
          <p:sp>
            <p:nvSpPr>
              <p:cNvPr id="1083" name="Google Shape;1083;p110"/>
              <p:cNvSpPr/>
              <p:nvPr/>
            </p:nvSpPr>
            <p:spPr>
              <a:xfrm>
                <a:off x="3969644" y="2440153"/>
                <a:ext cx="225900" cy="2259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0"/>
              <p:cNvSpPr/>
              <p:nvPr/>
            </p:nvSpPr>
            <p:spPr>
              <a:xfrm>
                <a:off x="3998471" y="2468982"/>
                <a:ext cx="168300" cy="168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110"/>
            <p:cNvGrpSpPr/>
            <p:nvPr/>
          </p:nvGrpSpPr>
          <p:grpSpPr>
            <a:xfrm>
              <a:off x="4426818" y="2358282"/>
              <a:ext cx="225600" cy="307471"/>
              <a:chOff x="4426818" y="2358282"/>
              <a:chExt cx="225600" cy="307471"/>
            </a:xfrm>
          </p:grpSpPr>
          <p:cxnSp>
            <p:nvCxnSpPr>
              <p:cNvPr id="1088" name="Google Shape;1088;p110"/>
              <p:cNvCxnSpPr>
                <a:stCxn id="1089" idx="0"/>
              </p:cNvCxnSpPr>
              <p:nvPr/>
            </p:nvCxnSpPr>
            <p:spPr>
              <a:xfrm rot="10800000">
                <a:off x="4539644" y="2358282"/>
                <a:ext cx="0" cy="110700"/>
              </a:xfrm>
              <a:prstGeom prst="straightConnector1">
                <a:avLst/>
              </a:prstGeom>
              <a:noFill/>
              <a:ln cap="flat" cmpd="sng" w="19050">
                <a:solidFill>
                  <a:schemeClr val="accent1"/>
                </a:solidFill>
                <a:prstDash val="solid"/>
                <a:round/>
                <a:headEnd len="med" w="med" type="none"/>
                <a:tailEnd len="med" w="med" type="none"/>
              </a:ln>
            </p:spPr>
          </p:cxnSp>
          <p:sp>
            <p:nvSpPr>
              <p:cNvPr id="1090" name="Google Shape;1090;p110"/>
              <p:cNvSpPr/>
              <p:nvPr/>
            </p:nvSpPr>
            <p:spPr>
              <a:xfrm>
                <a:off x="4426818" y="2440153"/>
                <a:ext cx="225600" cy="225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0"/>
              <p:cNvSpPr/>
              <p:nvPr/>
            </p:nvSpPr>
            <p:spPr>
              <a:xfrm>
                <a:off x="4455644" y="2468982"/>
                <a:ext cx="168000" cy="168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110"/>
            <p:cNvGrpSpPr/>
            <p:nvPr/>
          </p:nvGrpSpPr>
          <p:grpSpPr>
            <a:xfrm>
              <a:off x="4883984" y="2440153"/>
              <a:ext cx="225600" cy="296479"/>
              <a:chOff x="4883984" y="2440153"/>
              <a:chExt cx="225600" cy="296479"/>
            </a:xfrm>
          </p:grpSpPr>
          <p:cxnSp>
            <p:nvCxnSpPr>
              <p:cNvPr id="1092" name="Google Shape;1092;p110"/>
              <p:cNvCxnSpPr/>
              <p:nvPr/>
            </p:nvCxnSpPr>
            <p:spPr>
              <a:xfrm>
                <a:off x="4996858" y="2637031"/>
                <a:ext cx="0" cy="99600"/>
              </a:xfrm>
              <a:prstGeom prst="straightConnector1">
                <a:avLst/>
              </a:prstGeom>
              <a:noFill/>
              <a:ln cap="flat" cmpd="sng" w="19050">
                <a:solidFill>
                  <a:schemeClr val="accent1"/>
                </a:solidFill>
                <a:prstDash val="solid"/>
                <a:round/>
                <a:headEnd len="med" w="med" type="none"/>
                <a:tailEnd len="med" w="med" type="none"/>
              </a:ln>
            </p:spPr>
          </p:cxnSp>
          <p:sp>
            <p:nvSpPr>
              <p:cNvPr id="1093" name="Google Shape;1093;p110"/>
              <p:cNvSpPr/>
              <p:nvPr/>
            </p:nvSpPr>
            <p:spPr>
              <a:xfrm>
                <a:off x="4883984" y="2440153"/>
                <a:ext cx="225600" cy="225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0"/>
              <p:cNvSpPr/>
              <p:nvPr/>
            </p:nvSpPr>
            <p:spPr>
              <a:xfrm>
                <a:off x="4912810" y="2468982"/>
                <a:ext cx="168000" cy="168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110"/>
            <p:cNvGrpSpPr/>
            <p:nvPr/>
          </p:nvGrpSpPr>
          <p:grpSpPr>
            <a:xfrm>
              <a:off x="3512551" y="2437558"/>
              <a:ext cx="225647" cy="228426"/>
              <a:chOff x="2182679" y="2283114"/>
              <a:chExt cx="792300" cy="802058"/>
            </a:xfrm>
          </p:grpSpPr>
          <p:cxnSp>
            <p:nvCxnSpPr>
              <p:cNvPr id="1096" name="Google Shape;1096;p110"/>
              <p:cNvCxnSpPr>
                <a:stCxn id="1097" idx="0"/>
              </p:cNvCxnSpPr>
              <p:nvPr/>
            </p:nvCxnSpPr>
            <p:spPr>
              <a:xfrm rot="10800000">
                <a:off x="2578961" y="2283114"/>
                <a:ext cx="0" cy="110700"/>
              </a:xfrm>
              <a:prstGeom prst="straightConnector1">
                <a:avLst/>
              </a:prstGeom>
              <a:noFill/>
              <a:ln cap="flat" cmpd="sng" w="19050">
                <a:solidFill>
                  <a:schemeClr val="accent1"/>
                </a:solidFill>
                <a:prstDash val="solid"/>
                <a:round/>
                <a:headEnd len="med" w="med" type="none"/>
                <a:tailEnd len="med" w="med" type="none"/>
              </a:ln>
            </p:spPr>
          </p:cxnSp>
          <p:sp>
            <p:nvSpPr>
              <p:cNvPr id="1082" name="Google Shape;1082;p110"/>
              <p:cNvSpPr/>
              <p:nvPr/>
            </p:nvSpPr>
            <p:spPr>
              <a:xfrm>
                <a:off x="2182679" y="2292572"/>
                <a:ext cx="792300" cy="792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0"/>
              <p:cNvSpPr/>
              <p:nvPr/>
            </p:nvSpPr>
            <p:spPr>
              <a:xfrm>
                <a:off x="2283911" y="2393814"/>
                <a:ext cx="590100" cy="590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8" name="Google Shape;1098;p110"/>
          <p:cNvSpPr txBox="1"/>
          <p:nvPr/>
        </p:nvSpPr>
        <p:spPr>
          <a:xfrm>
            <a:off x="6941300" y="3423725"/>
            <a:ext cx="19584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Barlow"/>
                <a:ea typeface="Barlow"/>
                <a:cs typeface="Barlow"/>
                <a:sym typeface="Barlow"/>
              </a:rPr>
              <a:t>Shattered Trust</a:t>
            </a:r>
            <a:r>
              <a:rPr lang="en" sz="1100">
                <a:solidFill>
                  <a:schemeClr val="dk2"/>
                </a:solidFill>
                <a:latin typeface="Barlow"/>
                <a:ea typeface="Barlow"/>
                <a:cs typeface="Barlow"/>
                <a:sym typeface="Barlow"/>
              </a:rPr>
              <a:t>: How Wells Fargo's Scandal Reshaped Customer Relationships</a:t>
            </a:r>
            <a:endParaRPr sz="1100">
              <a:solidFill>
                <a:schemeClr val="dk2"/>
              </a:solidFill>
              <a:latin typeface="Barlow"/>
              <a:ea typeface="Barlow"/>
              <a:cs typeface="Barlow"/>
              <a:sym typeface="Barlow"/>
            </a:endParaRPr>
          </a:p>
          <a:p>
            <a:pPr indent="0" lvl="0" marL="0" rtl="0" algn="l">
              <a:spcBef>
                <a:spcPts val="1600"/>
              </a:spcBef>
              <a:spcAft>
                <a:spcPts val="0"/>
              </a:spcAft>
              <a:buNone/>
            </a:pPr>
            <a:r>
              <a:t/>
            </a:r>
            <a:endParaRPr>
              <a:solidFill>
                <a:schemeClr val="dk2"/>
              </a:solidFill>
              <a:latin typeface="Barlow"/>
              <a:ea typeface="Barlow"/>
              <a:cs typeface="Barlow"/>
              <a:sym typeface="Barlow"/>
            </a:endParaRPr>
          </a:p>
          <a:p>
            <a:pPr indent="0" lvl="0" marL="0" rtl="0" algn="l">
              <a:lnSpc>
                <a:spcPct val="100000"/>
              </a:lnSpc>
              <a:spcBef>
                <a:spcPts val="1600"/>
              </a:spcBef>
              <a:spcAft>
                <a:spcPts val="1600"/>
              </a:spcAft>
              <a:buNone/>
            </a:pPr>
            <a:r>
              <a:t/>
            </a:r>
            <a:endParaRPr>
              <a:solidFill>
                <a:schemeClr val="dk2"/>
              </a:solidFill>
              <a:latin typeface="Barlow"/>
              <a:ea typeface="Barlow"/>
              <a:cs typeface="Barlow"/>
              <a:sym typeface="Barlow"/>
            </a:endParaRPr>
          </a:p>
        </p:txBody>
      </p:sp>
      <p:sp>
        <p:nvSpPr>
          <p:cNvPr id="1099" name="Google Shape;1099;p110"/>
          <p:cNvSpPr txBox="1"/>
          <p:nvPr/>
        </p:nvSpPr>
        <p:spPr>
          <a:xfrm>
            <a:off x="4340713" y="1274125"/>
            <a:ext cx="2686800" cy="8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Barlow"/>
                <a:ea typeface="Barlow"/>
                <a:cs typeface="Barlow"/>
                <a:sym typeface="Barlow"/>
              </a:rPr>
              <a:t>From Water Cooler Whispers to Ethical Crossroads</a:t>
            </a:r>
            <a:r>
              <a:rPr lang="en" sz="1100">
                <a:solidFill>
                  <a:schemeClr val="dk2"/>
                </a:solidFill>
                <a:latin typeface="Barlow"/>
                <a:ea typeface="Barlow"/>
                <a:cs typeface="Barlow"/>
                <a:sym typeface="Barlow"/>
              </a:rPr>
              <a:t>:How Wells Fargo's Blunder Sparked a Conversation on Ethics and Goals in Finance</a:t>
            </a:r>
            <a:endParaRPr sz="1100">
              <a:solidFill>
                <a:schemeClr val="dk2"/>
              </a:solidFill>
              <a:latin typeface="Barlow"/>
              <a:ea typeface="Barlow"/>
              <a:cs typeface="Barlow"/>
              <a:sym typeface="Barlow"/>
            </a:endParaRPr>
          </a:p>
          <a:p>
            <a:pPr indent="0" lvl="0" marL="0" rtl="0" algn="ctr">
              <a:spcBef>
                <a:spcPts val="1600"/>
              </a:spcBef>
              <a:spcAft>
                <a:spcPts val="0"/>
              </a:spcAft>
              <a:buNone/>
            </a:pPr>
            <a:r>
              <a:t/>
            </a:r>
            <a:endParaRPr>
              <a:solidFill>
                <a:schemeClr val="dk2"/>
              </a:solidFill>
              <a:latin typeface="Barlow"/>
              <a:ea typeface="Barlow"/>
              <a:cs typeface="Barlow"/>
              <a:sym typeface="Barlow"/>
            </a:endParaRPr>
          </a:p>
          <a:p>
            <a:pPr indent="0" lvl="0" marL="0" rtl="0" algn="ctr">
              <a:spcBef>
                <a:spcPts val="1600"/>
              </a:spcBef>
              <a:spcAft>
                <a:spcPts val="0"/>
              </a:spcAft>
              <a:buNone/>
            </a:pPr>
            <a:r>
              <a:t/>
            </a:r>
            <a:endParaRPr>
              <a:solidFill>
                <a:schemeClr val="dk2"/>
              </a:solidFill>
              <a:latin typeface="Barlow"/>
              <a:ea typeface="Barlow"/>
              <a:cs typeface="Barlow"/>
              <a:sym typeface="Barlow"/>
            </a:endParaRPr>
          </a:p>
          <a:p>
            <a:pPr indent="0" lvl="0" marL="0" rtl="0" algn="ctr">
              <a:lnSpc>
                <a:spcPct val="100000"/>
              </a:lnSpc>
              <a:spcBef>
                <a:spcPts val="1600"/>
              </a:spcBef>
              <a:spcAft>
                <a:spcPts val="1600"/>
              </a:spcAft>
              <a:buNone/>
            </a:pPr>
            <a:r>
              <a:rPr lang="en">
                <a:solidFill>
                  <a:schemeClr val="dk2"/>
                </a:solidFill>
                <a:latin typeface="Barlow"/>
                <a:ea typeface="Barlow"/>
                <a:cs typeface="Barlow"/>
                <a:sym typeface="Barlow"/>
              </a:rPr>
              <a:t> </a:t>
            </a:r>
            <a:endParaRPr>
              <a:solidFill>
                <a:schemeClr val="dk2"/>
              </a:solidFill>
              <a:latin typeface="Barlow"/>
              <a:ea typeface="Barlow"/>
              <a:cs typeface="Barlow"/>
              <a:sym typeface="Barlow"/>
            </a:endParaRPr>
          </a:p>
        </p:txBody>
      </p:sp>
      <p:grpSp>
        <p:nvGrpSpPr>
          <p:cNvPr id="1100" name="Google Shape;1100;p110"/>
          <p:cNvGrpSpPr/>
          <p:nvPr/>
        </p:nvGrpSpPr>
        <p:grpSpPr>
          <a:xfrm>
            <a:off x="3454160" y="2589921"/>
            <a:ext cx="285380" cy="352818"/>
            <a:chOff x="2228750" y="238125"/>
            <a:chExt cx="3142950" cy="5219200"/>
          </a:xfrm>
        </p:grpSpPr>
        <p:sp>
          <p:nvSpPr>
            <p:cNvPr id="1101" name="Google Shape;1101;p110"/>
            <p:cNvSpPr/>
            <p:nvPr/>
          </p:nvSpPr>
          <p:spPr>
            <a:xfrm>
              <a:off x="2228750" y="1957175"/>
              <a:ext cx="3142950" cy="3500150"/>
            </a:xfrm>
            <a:custGeom>
              <a:rect b="b" l="l" r="r" t="t"/>
              <a:pathLst>
                <a:path extrusionOk="0" h="140006" w="125718">
                  <a:moveTo>
                    <a:pt x="23095" y="18431"/>
                  </a:moveTo>
                  <a:cubicBezTo>
                    <a:pt x="33077" y="18431"/>
                    <a:pt x="41199" y="26553"/>
                    <a:pt x="41199" y="36535"/>
                  </a:cubicBezTo>
                  <a:lnTo>
                    <a:pt x="41199" y="51214"/>
                  </a:lnTo>
                  <a:lnTo>
                    <a:pt x="34023" y="51214"/>
                  </a:lnTo>
                  <a:cubicBezTo>
                    <a:pt x="24041" y="51214"/>
                    <a:pt x="15951" y="43092"/>
                    <a:pt x="15951" y="33110"/>
                  </a:cubicBezTo>
                  <a:lnTo>
                    <a:pt x="15951" y="18431"/>
                  </a:lnTo>
                  <a:close/>
                  <a:moveTo>
                    <a:pt x="109766" y="18431"/>
                  </a:moveTo>
                  <a:lnTo>
                    <a:pt x="109766" y="33110"/>
                  </a:lnTo>
                  <a:cubicBezTo>
                    <a:pt x="109766" y="43092"/>
                    <a:pt x="101676" y="51214"/>
                    <a:pt x="91695" y="51214"/>
                  </a:cubicBezTo>
                  <a:lnTo>
                    <a:pt x="84518" y="51214"/>
                  </a:lnTo>
                  <a:lnTo>
                    <a:pt x="84518" y="36535"/>
                  </a:lnTo>
                  <a:cubicBezTo>
                    <a:pt x="84518" y="26553"/>
                    <a:pt x="92641" y="18431"/>
                    <a:pt x="102622" y="18431"/>
                  </a:cubicBezTo>
                  <a:close/>
                  <a:moveTo>
                    <a:pt x="117562" y="59369"/>
                  </a:moveTo>
                  <a:lnTo>
                    <a:pt x="117562" y="70036"/>
                  </a:lnTo>
                  <a:lnTo>
                    <a:pt x="8155" y="70036"/>
                  </a:lnTo>
                  <a:lnTo>
                    <a:pt x="8155" y="59369"/>
                  </a:lnTo>
                  <a:close/>
                  <a:moveTo>
                    <a:pt x="109864" y="78190"/>
                  </a:moveTo>
                  <a:lnTo>
                    <a:pt x="109864" y="104841"/>
                  </a:lnTo>
                  <a:cubicBezTo>
                    <a:pt x="109864" y="110517"/>
                    <a:pt x="105264" y="115116"/>
                    <a:pt x="99556" y="115116"/>
                  </a:cubicBezTo>
                  <a:lnTo>
                    <a:pt x="26161" y="115116"/>
                  </a:lnTo>
                  <a:cubicBezTo>
                    <a:pt x="20453" y="115116"/>
                    <a:pt x="15853" y="110517"/>
                    <a:pt x="15853" y="104841"/>
                  </a:cubicBezTo>
                  <a:lnTo>
                    <a:pt x="15853" y="78190"/>
                  </a:lnTo>
                  <a:close/>
                  <a:moveTo>
                    <a:pt x="90912" y="123271"/>
                  </a:moveTo>
                  <a:lnTo>
                    <a:pt x="97175" y="131850"/>
                  </a:lnTo>
                  <a:lnTo>
                    <a:pt x="28542" y="131850"/>
                  </a:lnTo>
                  <a:lnTo>
                    <a:pt x="34805" y="123271"/>
                  </a:lnTo>
                  <a:close/>
                  <a:moveTo>
                    <a:pt x="62859" y="1"/>
                  </a:moveTo>
                  <a:cubicBezTo>
                    <a:pt x="60608" y="1"/>
                    <a:pt x="58781" y="1827"/>
                    <a:pt x="58781" y="4078"/>
                  </a:cubicBezTo>
                  <a:lnTo>
                    <a:pt x="58781" y="51214"/>
                  </a:lnTo>
                  <a:lnTo>
                    <a:pt x="49354" y="51214"/>
                  </a:lnTo>
                  <a:lnTo>
                    <a:pt x="49354" y="36535"/>
                  </a:lnTo>
                  <a:cubicBezTo>
                    <a:pt x="49354" y="22052"/>
                    <a:pt x="37578" y="10276"/>
                    <a:pt x="23095" y="10276"/>
                  </a:cubicBezTo>
                  <a:lnTo>
                    <a:pt x="11874" y="10276"/>
                  </a:lnTo>
                  <a:cubicBezTo>
                    <a:pt x="9623" y="10276"/>
                    <a:pt x="7796" y="12103"/>
                    <a:pt x="7796" y="14353"/>
                  </a:cubicBezTo>
                  <a:lnTo>
                    <a:pt x="7796" y="33110"/>
                  </a:lnTo>
                  <a:cubicBezTo>
                    <a:pt x="7796" y="40123"/>
                    <a:pt x="10536" y="46484"/>
                    <a:pt x="15038" y="51214"/>
                  </a:cubicBezTo>
                  <a:lnTo>
                    <a:pt x="4078" y="51214"/>
                  </a:lnTo>
                  <a:cubicBezTo>
                    <a:pt x="1827" y="51214"/>
                    <a:pt x="0" y="53008"/>
                    <a:pt x="0" y="55291"/>
                  </a:cubicBezTo>
                  <a:lnTo>
                    <a:pt x="0" y="74113"/>
                  </a:lnTo>
                  <a:cubicBezTo>
                    <a:pt x="0" y="76364"/>
                    <a:pt x="1827" y="78190"/>
                    <a:pt x="4078" y="78190"/>
                  </a:cubicBezTo>
                  <a:lnTo>
                    <a:pt x="7698" y="78190"/>
                  </a:lnTo>
                  <a:lnTo>
                    <a:pt x="7698" y="104841"/>
                  </a:lnTo>
                  <a:cubicBezTo>
                    <a:pt x="7698" y="114529"/>
                    <a:pt x="15201" y="122488"/>
                    <a:pt x="24726" y="123239"/>
                  </a:cubicBezTo>
                  <a:lnTo>
                    <a:pt x="17223" y="133514"/>
                  </a:lnTo>
                  <a:cubicBezTo>
                    <a:pt x="16310" y="134753"/>
                    <a:pt x="16180" y="136417"/>
                    <a:pt x="16865" y="137787"/>
                  </a:cubicBezTo>
                  <a:cubicBezTo>
                    <a:pt x="17550" y="139157"/>
                    <a:pt x="18985" y="140005"/>
                    <a:pt x="20518" y="140005"/>
                  </a:cubicBezTo>
                  <a:lnTo>
                    <a:pt x="105199" y="140005"/>
                  </a:lnTo>
                  <a:cubicBezTo>
                    <a:pt x="106732" y="140005"/>
                    <a:pt x="108168" y="139157"/>
                    <a:pt x="108853" y="137787"/>
                  </a:cubicBezTo>
                  <a:cubicBezTo>
                    <a:pt x="109538" y="136417"/>
                    <a:pt x="109407" y="134753"/>
                    <a:pt x="108494" y="133514"/>
                  </a:cubicBezTo>
                  <a:lnTo>
                    <a:pt x="100991" y="123239"/>
                  </a:lnTo>
                  <a:cubicBezTo>
                    <a:pt x="110516" y="122488"/>
                    <a:pt x="118019" y="114529"/>
                    <a:pt x="118019" y="104841"/>
                  </a:cubicBezTo>
                  <a:lnTo>
                    <a:pt x="118019" y="78190"/>
                  </a:lnTo>
                  <a:lnTo>
                    <a:pt x="121640" y="78190"/>
                  </a:lnTo>
                  <a:cubicBezTo>
                    <a:pt x="123890" y="78190"/>
                    <a:pt x="125717" y="76364"/>
                    <a:pt x="125717" y="74113"/>
                  </a:cubicBezTo>
                  <a:lnTo>
                    <a:pt x="125717" y="55291"/>
                  </a:lnTo>
                  <a:cubicBezTo>
                    <a:pt x="125717" y="53008"/>
                    <a:pt x="123890" y="51214"/>
                    <a:pt x="121640" y="51214"/>
                  </a:cubicBezTo>
                  <a:lnTo>
                    <a:pt x="110679" y="51214"/>
                  </a:lnTo>
                  <a:cubicBezTo>
                    <a:pt x="115181" y="46484"/>
                    <a:pt x="117921" y="40123"/>
                    <a:pt x="117921" y="33110"/>
                  </a:cubicBezTo>
                  <a:lnTo>
                    <a:pt x="117921" y="14353"/>
                  </a:lnTo>
                  <a:cubicBezTo>
                    <a:pt x="117921" y="12103"/>
                    <a:pt x="116094" y="10276"/>
                    <a:pt x="113843" y="10276"/>
                  </a:cubicBezTo>
                  <a:lnTo>
                    <a:pt x="102622" y="10276"/>
                  </a:lnTo>
                  <a:cubicBezTo>
                    <a:pt x="88139" y="10276"/>
                    <a:pt x="76363" y="22052"/>
                    <a:pt x="76363" y="36535"/>
                  </a:cubicBezTo>
                  <a:lnTo>
                    <a:pt x="76363" y="51214"/>
                  </a:lnTo>
                  <a:lnTo>
                    <a:pt x="66936" y="51214"/>
                  </a:lnTo>
                  <a:lnTo>
                    <a:pt x="66936" y="4078"/>
                  </a:lnTo>
                  <a:cubicBezTo>
                    <a:pt x="66936" y="1827"/>
                    <a:pt x="65109" y="1"/>
                    <a:pt x="62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0"/>
            <p:cNvSpPr/>
            <p:nvPr/>
          </p:nvSpPr>
          <p:spPr>
            <a:xfrm>
              <a:off x="2792250" y="238125"/>
              <a:ext cx="2015925" cy="2005325"/>
            </a:xfrm>
            <a:custGeom>
              <a:rect b="b" l="l" r="r" t="t"/>
              <a:pathLst>
                <a:path extrusionOk="0" h="80213" w="80637">
                  <a:moveTo>
                    <a:pt x="40319" y="0"/>
                  </a:moveTo>
                  <a:cubicBezTo>
                    <a:pt x="18039" y="0"/>
                    <a:pt x="0" y="17941"/>
                    <a:pt x="0" y="40090"/>
                  </a:cubicBezTo>
                  <a:cubicBezTo>
                    <a:pt x="0" y="62239"/>
                    <a:pt x="18039" y="80212"/>
                    <a:pt x="40319" y="80212"/>
                  </a:cubicBezTo>
                  <a:cubicBezTo>
                    <a:pt x="62598" y="80212"/>
                    <a:pt x="80637" y="62239"/>
                    <a:pt x="80637" y="40090"/>
                  </a:cubicBezTo>
                  <a:cubicBezTo>
                    <a:pt x="80637" y="17941"/>
                    <a:pt x="62598" y="0"/>
                    <a:pt x="40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0"/>
            <p:cNvSpPr/>
            <p:nvPr/>
          </p:nvSpPr>
          <p:spPr>
            <a:xfrm>
              <a:off x="3424250" y="617325"/>
              <a:ext cx="756825" cy="1246925"/>
            </a:xfrm>
            <a:custGeom>
              <a:rect b="b" l="l" r="r" t="t"/>
              <a:pathLst>
                <a:path extrusionOk="0" h="49877" w="30273">
                  <a:moveTo>
                    <a:pt x="10472" y="13440"/>
                  </a:moveTo>
                  <a:lnTo>
                    <a:pt x="10472" y="17713"/>
                  </a:lnTo>
                  <a:cubicBezTo>
                    <a:pt x="9852" y="17126"/>
                    <a:pt x="9558" y="16408"/>
                    <a:pt x="9624" y="15527"/>
                  </a:cubicBezTo>
                  <a:cubicBezTo>
                    <a:pt x="9689" y="14777"/>
                    <a:pt x="10015" y="14027"/>
                    <a:pt x="10472" y="13440"/>
                  </a:cubicBezTo>
                  <a:close/>
                  <a:moveTo>
                    <a:pt x="18627" y="30043"/>
                  </a:moveTo>
                  <a:cubicBezTo>
                    <a:pt x="20780" y="31381"/>
                    <a:pt x="21595" y="33403"/>
                    <a:pt x="21399" y="34969"/>
                  </a:cubicBezTo>
                  <a:cubicBezTo>
                    <a:pt x="21204" y="36339"/>
                    <a:pt x="20225" y="37350"/>
                    <a:pt x="18627" y="37905"/>
                  </a:cubicBezTo>
                  <a:lnTo>
                    <a:pt x="18627" y="30043"/>
                  </a:lnTo>
                  <a:close/>
                  <a:moveTo>
                    <a:pt x="14549" y="0"/>
                  </a:moveTo>
                  <a:cubicBezTo>
                    <a:pt x="12299" y="0"/>
                    <a:pt x="10472" y="1827"/>
                    <a:pt x="10472" y="4078"/>
                  </a:cubicBezTo>
                  <a:lnTo>
                    <a:pt x="10472" y="4339"/>
                  </a:lnTo>
                  <a:cubicBezTo>
                    <a:pt x="10178" y="4437"/>
                    <a:pt x="9885" y="4502"/>
                    <a:pt x="9591" y="4600"/>
                  </a:cubicBezTo>
                  <a:cubicBezTo>
                    <a:pt x="5187" y="5904"/>
                    <a:pt x="1860" y="10178"/>
                    <a:pt x="1501" y="14940"/>
                  </a:cubicBezTo>
                  <a:cubicBezTo>
                    <a:pt x="1143" y="19637"/>
                    <a:pt x="3687" y="23747"/>
                    <a:pt x="8221" y="25900"/>
                  </a:cubicBezTo>
                  <a:cubicBezTo>
                    <a:pt x="8743" y="26129"/>
                    <a:pt x="9526" y="26455"/>
                    <a:pt x="10472" y="26846"/>
                  </a:cubicBezTo>
                  <a:lnTo>
                    <a:pt x="10472" y="37480"/>
                  </a:lnTo>
                  <a:cubicBezTo>
                    <a:pt x="9395" y="37024"/>
                    <a:pt x="8417" y="36404"/>
                    <a:pt x="7764" y="35589"/>
                  </a:cubicBezTo>
                  <a:cubicBezTo>
                    <a:pt x="6952" y="34591"/>
                    <a:pt x="5784" y="34075"/>
                    <a:pt x="4604" y="34075"/>
                  </a:cubicBezTo>
                  <a:cubicBezTo>
                    <a:pt x="3699" y="34075"/>
                    <a:pt x="2788" y="34379"/>
                    <a:pt x="2023" y="35001"/>
                  </a:cubicBezTo>
                  <a:cubicBezTo>
                    <a:pt x="262" y="36404"/>
                    <a:pt x="1" y="38981"/>
                    <a:pt x="1403" y="40710"/>
                  </a:cubicBezTo>
                  <a:cubicBezTo>
                    <a:pt x="3752" y="43613"/>
                    <a:pt x="7145" y="45244"/>
                    <a:pt x="10504" y="46027"/>
                  </a:cubicBezTo>
                  <a:cubicBezTo>
                    <a:pt x="10602" y="48147"/>
                    <a:pt x="12396" y="49876"/>
                    <a:pt x="14549" y="49876"/>
                  </a:cubicBezTo>
                  <a:cubicBezTo>
                    <a:pt x="16637" y="49876"/>
                    <a:pt x="18333" y="48310"/>
                    <a:pt x="18594" y="46320"/>
                  </a:cubicBezTo>
                  <a:cubicBezTo>
                    <a:pt x="24596" y="45277"/>
                    <a:pt x="28804" y="41362"/>
                    <a:pt x="29489" y="35980"/>
                  </a:cubicBezTo>
                  <a:cubicBezTo>
                    <a:pt x="30272" y="29782"/>
                    <a:pt x="26227" y="23845"/>
                    <a:pt x="19638" y="21529"/>
                  </a:cubicBezTo>
                  <a:cubicBezTo>
                    <a:pt x="19279" y="21399"/>
                    <a:pt x="18953" y="21301"/>
                    <a:pt x="18627" y="21171"/>
                  </a:cubicBezTo>
                  <a:lnTo>
                    <a:pt x="18627" y="12657"/>
                  </a:lnTo>
                  <a:cubicBezTo>
                    <a:pt x="19149" y="12918"/>
                    <a:pt x="19540" y="13244"/>
                    <a:pt x="19736" y="13537"/>
                  </a:cubicBezTo>
                  <a:cubicBezTo>
                    <a:pt x="20531" y="14671"/>
                    <a:pt x="21788" y="15271"/>
                    <a:pt x="23069" y="15271"/>
                  </a:cubicBezTo>
                  <a:cubicBezTo>
                    <a:pt x="23889" y="15271"/>
                    <a:pt x="24719" y="15025"/>
                    <a:pt x="25444" y="14516"/>
                  </a:cubicBezTo>
                  <a:cubicBezTo>
                    <a:pt x="27271" y="13244"/>
                    <a:pt x="27728" y="10700"/>
                    <a:pt x="26423" y="8840"/>
                  </a:cubicBezTo>
                  <a:cubicBezTo>
                    <a:pt x="24857" y="6655"/>
                    <a:pt x="22150" y="4795"/>
                    <a:pt x="18627" y="4078"/>
                  </a:cubicBezTo>
                  <a:cubicBezTo>
                    <a:pt x="18627" y="1827"/>
                    <a:pt x="16800" y="0"/>
                    <a:pt x="145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110"/>
          <p:cNvGrpSpPr/>
          <p:nvPr/>
        </p:nvGrpSpPr>
        <p:grpSpPr>
          <a:xfrm>
            <a:off x="1188898" y="2603274"/>
            <a:ext cx="518788" cy="347142"/>
            <a:chOff x="1190625" y="495800"/>
            <a:chExt cx="5219200" cy="4703825"/>
          </a:xfrm>
        </p:grpSpPr>
        <p:sp>
          <p:nvSpPr>
            <p:cNvPr id="1105" name="Google Shape;1105;p110"/>
            <p:cNvSpPr/>
            <p:nvPr/>
          </p:nvSpPr>
          <p:spPr>
            <a:xfrm>
              <a:off x="2091725" y="2280925"/>
              <a:ext cx="666300" cy="963950"/>
            </a:xfrm>
            <a:custGeom>
              <a:rect b="b" l="l" r="r" t="t"/>
              <a:pathLst>
                <a:path extrusionOk="0" h="38558" w="26652">
                  <a:moveTo>
                    <a:pt x="18496" y="8156"/>
                  </a:moveTo>
                  <a:lnTo>
                    <a:pt x="18496" y="30402"/>
                  </a:lnTo>
                  <a:lnTo>
                    <a:pt x="8156" y="30402"/>
                  </a:lnTo>
                  <a:lnTo>
                    <a:pt x="8156" y="8156"/>
                  </a:lnTo>
                  <a:close/>
                  <a:moveTo>
                    <a:pt x="4078" y="1"/>
                  </a:moveTo>
                  <a:cubicBezTo>
                    <a:pt x="1828" y="1"/>
                    <a:pt x="1" y="1827"/>
                    <a:pt x="1" y="4078"/>
                  </a:cubicBezTo>
                  <a:lnTo>
                    <a:pt x="1" y="34480"/>
                  </a:lnTo>
                  <a:cubicBezTo>
                    <a:pt x="1" y="36731"/>
                    <a:pt x="1828" y="38557"/>
                    <a:pt x="4078" y="38557"/>
                  </a:cubicBezTo>
                  <a:lnTo>
                    <a:pt x="22574" y="38557"/>
                  </a:lnTo>
                  <a:cubicBezTo>
                    <a:pt x="24825" y="38557"/>
                    <a:pt x="26651" y="36731"/>
                    <a:pt x="26651" y="34480"/>
                  </a:cubicBezTo>
                  <a:lnTo>
                    <a:pt x="26651" y="4078"/>
                  </a:lnTo>
                  <a:cubicBezTo>
                    <a:pt x="26651" y="1827"/>
                    <a:pt x="24825" y="1"/>
                    <a:pt x="22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0"/>
            <p:cNvSpPr/>
            <p:nvPr/>
          </p:nvSpPr>
          <p:spPr>
            <a:xfrm>
              <a:off x="4842400" y="1594275"/>
              <a:ext cx="666300" cy="1650600"/>
            </a:xfrm>
            <a:custGeom>
              <a:rect b="b" l="l" r="r" t="t"/>
              <a:pathLst>
                <a:path extrusionOk="0" h="66024" w="26652">
                  <a:moveTo>
                    <a:pt x="18496" y="8156"/>
                  </a:moveTo>
                  <a:lnTo>
                    <a:pt x="18496" y="57868"/>
                  </a:lnTo>
                  <a:lnTo>
                    <a:pt x="8156" y="57868"/>
                  </a:lnTo>
                  <a:lnTo>
                    <a:pt x="8156" y="8156"/>
                  </a:lnTo>
                  <a:close/>
                  <a:moveTo>
                    <a:pt x="4078" y="1"/>
                  </a:moveTo>
                  <a:cubicBezTo>
                    <a:pt x="1827" y="1"/>
                    <a:pt x="1" y="1828"/>
                    <a:pt x="1" y="4078"/>
                  </a:cubicBezTo>
                  <a:lnTo>
                    <a:pt x="1" y="61946"/>
                  </a:lnTo>
                  <a:cubicBezTo>
                    <a:pt x="1" y="64197"/>
                    <a:pt x="1827" y="66023"/>
                    <a:pt x="4078" y="66023"/>
                  </a:cubicBezTo>
                  <a:lnTo>
                    <a:pt x="22574" y="66023"/>
                  </a:lnTo>
                  <a:cubicBezTo>
                    <a:pt x="24824" y="66023"/>
                    <a:pt x="26651" y="64197"/>
                    <a:pt x="26651" y="61946"/>
                  </a:cubicBezTo>
                  <a:lnTo>
                    <a:pt x="26651" y="4078"/>
                  </a:lnTo>
                  <a:cubicBezTo>
                    <a:pt x="26651" y="1828"/>
                    <a:pt x="24824" y="1"/>
                    <a:pt x="22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0"/>
            <p:cNvSpPr/>
            <p:nvPr/>
          </p:nvSpPr>
          <p:spPr>
            <a:xfrm>
              <a:off x="3008350" y="1922125"/>
              <a:ext cx="666300" cy="1322750"/>
            </a:xfrm>
            <a:custGeom>
              <a:rect b="b" l="l" r="r" t="t"/>
              <a:pathLst>
                <a:path extrusionOk="0" h="52910" w="26652">
                  <a:moveTo>
                    <a:pt x="18496" y="8122"/>
                  </a:moveTo>
                  <a:lnTo>
                    <a:pt x="18496" y="44754"/>
                  </a:lnTo>
                  <a:lnTo>
                    <a:pt x="8156" y="44754"/>
                  </a:lnTo>
                  <a:lnTo>
                    <a:pt x="8156" y="8122"/>
                  </a:lnTo>
                  <a:close/>
                  <a:moveTo>
                    <a:pt x="4078" y="0"/>
                  </a:moveTo>
                  <a:cubicBezTo>
                    <a:pt x="1827" y="0"/>
                    <a:pt x="1" y="1794"/>
                    <a:pt x="1" y="4078"/>
                  </a:cubicBezTo>
                  <a:lnTo>
                    <a:pt x="1" y="48832"/>
                  </a:lnTo>
                  <a:cubicBezTo>
                    <a:pt x="1" y="51083"/>
                    <a:pt x="1827" y="52909"/>
                    <a:pt x="4078" y="52909"/>
                  </a:cubicBezTo>
                  <a:lnTo>
                    <a:pt x="22574" y="52909"/>
                  </a:lnTo>
                  <a:cubicBezTo>
                    <a:pt x="24824" y="52909"/>
                    <a:pt x="26651" y="51083"/>
                    <a:pt x="26651" y="48832"/>
                  </a:cubicBezTo>
                  <a:lnTo>
                    <a:pt x="26651" y="4078"/>
                  </a:lnTo>
                  <a:cubicBezTo>
                    <a:pt x="26651" y="1794"/>
                    <a:pt x="24824" y="0"/>
                    <a:pt x="22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0"/>
            <p:cNvSpPr/>
            <p:nvPr/>
          </p:nvSpPr>
          <p:spPr>
            <a:xfrm>
              <a:off x="3925800" y="2444025"/>
              <a:ext cx="666275" cy="800850"/>
            </a:xfrm>
            <a:custGeom>
              <a:rect b="b" l="l" r="r" t="t"/>
              <a:pathLst>
                <a:path extrusionOk="0" h="32034" w="26651">
                  <a:moveTo>
                    <a:pt x="18495" y="8156"/>
                  </a:moveTo>
                  <a:lnTo>
                    <a:pt x="18495" y="23878"/>
                  </a:lnTo>
                  <a:lnTo>
                    <a:pt x="8155" y="23878"/>
                  </a:lnTo>
                  <a:lnTo>
                    <a:pt x="8155" y="8156"/>
                  </a:lnTo>
                  <a:close/>
                  <a:moveTo>
                    <a:pt x="4078" y="1"/>
                  </a:moveTo>
                  <a:cubicBezTo>
                    <a:pt x="1827" y="1"/>
                    <a:pt x="0" y="1827"/>
                    <a:pt x="0" y="4078"/>
                  </a:cubicBezTo>
                  <a:lnTo>
                    <a:pt x="0" y="27956"/>
                  </a:lnTo>
                  <a:cubicBezTo>
                    <a:pt x="0" y="30207"/>
                    <a:pt x="1827" y="32033"/>
                    <a:pt x="4078" y="32033"/>
                  </a:cubicBezTo>
                  <a:lnTo>
                    <a:pt x="22573" y="32033"/>
                  </a:lnTo>
                  <a:cubicBezTo>
                    <a:pt x="24824" y="32033"/>
                    <a:pt x="26650" y="30207"/>
                    <a:pt x="26650" y="27956"/>
                  </a:cubicBezTo>
                  <a:lnTo>
                    <a:pt x="26650" y="4078"/>
                  </a:lnTo>
                  <a:cubicBezTo>
                    <a:pt x="26650" y="1827"/>
                    <a:pt x="24824" y="1"/>
                    <a:pt x="22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0"/>
            <p:cNvSpPr/>
            <p:nvPr/>
          </p:nvSpPr>
          <p:spPr>
            <a:xfrm>
              <a:off x="1498050" y="3042600"/>
              <a:ext cx="4604325" cy="622250"/>
            </a:xfrm>
            <a:custGeom>
              <a:rect b="b" l="l" r="r" t="t"/>
              <a:pathLst>
                <a:path extrusionOk="0" h="24890" w="184173">
                  <a:moveTo>
                    <a:pt x="1" y="1"/>
                  </a:moveTo>
                  <a:lnTo>
                    <a:pt x="1" y="24890"/>
                  </a:lnTo>
                  <a:lnTo>
                    <a:pt x="184172" y="24890"/>
                  </a:lnTo>
                  <a:lnTo>
                    <a:pt x="18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0"/>
            <p:cNvSpPr/>
            <p:nvPr/>
          </p:nvSpPr>
          <p:spPr>
            <a:xfrm>
              <a:off x="1190625" y="495800"/>
              <a:ext cx="5219200" cy="4703825"/>
            </a:xfrm>
            <a:custGeom>
              <a:rect b="b" l="l" r="r" t="t"/>
              <a:pathLst>
                <a:path extrusionOk="0" h="188153" w="208768">
                  <a:moveTo>
                    <a:pt x="200612" y="8156"/>
                  </a:moveTo>
                  <a:lnTo>
                    <a:pt x="200612" y="19769"/>
                  </a:lnTo>
                  <a:lnTo>
                    <a:pt x="8155" y="19769"/>
                  </a:lnTo>
                  <a:lnTo>
                    <a:pt x="8155" y="8156"/>
                  </a:lnTo>
                  <a:close/>
                  <a:moveTo>
                    <a:pt x="189228" y="27923"/>
                  </a:moveTo>
                  <a:lnTo>
                    <a:pt x="189228" y="139647"/>
                  </a:lnTo>
                  <a:lnTo>
                    <a:pt x="17452" y="139647"/>
                  </a:lnTo>
                  <a:lnTo>
                    <a:pt x="17452" y="27923"/>
                  </a:lnTo>
                  <a:close/>
                  <a:moveTo>
                    <a:pt x="104384" y="166525"/>
                  </a:moveTo>
                  <a:cubicBezTo>
                    <a:pt x="108102" y="166525"/>
                    <a:pt x="111136" y="169526"/>
                    <a:pt x="111136" y="173278"/>
                  </a:cubicBezTo>
                  <a:cubicBezTo>
                    <a:pt x="111136" y="176996"/>
                    <a:pt x="108102" y="179997"/>
                    <a:pt x="104384" y="179997"/>
                  </a:cubicBezTo>
                  <a:cubicBezTo>
                    <a:pt x="100665" y="179997"/>
                    <a:pt x="97631" y="176996"/>
                    <a:pt x="97631" y="173278"/>
                  </a:cubicBezTo>
                  <a:cubicBezTo>
                    <a:pt x="97631" y="169526"/>
                    <a:pt x="100665" y="166525"/>
                    <a:pt x="104384" y="166525"/>
                  </a:cubicBezTo>
                  <a:close/>
                  <a:moveTo>
                    <a:pt x="4077" y="1"/>
                  </a:moveTo>
                  <a:cubicBezTo>
                    <a:pt x="1827" y="1"/>
                    <a:pt x="0" y="1828"/>
                    <a:pt x="0" y="4078"/>
                  </a:cubicBezTo>
                  <a:lnTo>
                    <a:pt x="0" y="23846"/>
                  </a:lnTo>
                  <a:cubicBezTo>
                    <a:pt x="0" y="26097"/>
                    <a:pt x="1827" y="27923"/>
                    <a:pt x="4077" y="27923"/>
                  </a:cubicBezTo>
                  <a:lnTo>
                    <a:pt x="9297" y="27923"/>
                  </a:lnTo>
                  <a:lnTo>
                    <a:pt x="9297" y="143724"/>
                  </a:lnTo>
                  <a:cubicBezTo>
                    <a:pt x="9297" y="145975"/>
                    <a:pt x="11123" y="147801"/>
                    <a:pt x="13374" y="147801"/>
                  </a:cubicBezTo>
                  <a:lnTo>
                    <a:pt x="100306" y="147801"/>
                  </a:lnTo>
                  <a:lnTo>
                    <a:pt x="100306" y="158925"/>
                  </a:lnTo>
                  <a:cubicBezTo>
                    <a:pt x="94076" y="160686"/>
                    <a:pt x="89476" y="166460"/>
                    <a:pt x="89476" y="173278"/>
                  </a:cubicBezTo>
                  <a:cubicBezTo>
                    <a:pt x="89476" y="181465"/>
                    <a:pt x="96163" y="188152"/>
                    <a:pt x="104384" y="188152"/>
                  </a:cubicBezTo>
                  <a:cubicBezTo>
                    <a:pt x="112604" y="188152"/>
                    <a:pt x="119291" y="181465"/>
                    <a:pt x="119291" y="173278"/>
                  </a:cubicBezTo>
                  <a:cubicBezTo>
                    <a:pt x="119291" y="166460"/>
                    <a:pt x="114691" y="160686"/>
                    <a:pt x="108461" y="158925"/>
                  </a:cubicBezTo>
                  <a:lnTo>
                    <a:pt x="108461" y="147801"/>
                  </a:lnTo>
                  <a:lnTo>
                    <a:pt x="193305" y="147801"/>
                  </a:lnTo>
                  <a:cubicBezTo>
                    <a:pt x="195556" y="147801"/>
                    <a:pt x="197383" y="145975"/>
                    <a:pt x="197383" y="143724"/>
                  </a:cubicBezTo>
                  <a:lnTo>
                    <a:pt x="197383" y="27923"/>
                  </a:lnTo>
                  <a:lnTo>
                    <a:pt x="204690" y="27923"/>
                  </a:lnTo>
                  <a:cubicBezTo>
                    <a:pt x="206940" y="27923"/>
                    <a:pt x="208767" y="26097"/>
                    <a:pt x="208767" y="23846"/>
                  </a:cubicBezTo>
                  <a:lnTo>
                    <a:pt x="208767" y="4078"/>
                  </a:lnTo>
                  <a:cubicBezTo>
                    <a:pt x="208767" y="1828"/>
                    <a:pt x="206940" y="1"/>
                    <a:pt x="204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110"/>
          <p:cNvGrpSpPr/>
          <p:nvPr/>
        </p:nvGrpSpPr>
        <p:grpSpPr>
          <a:xfrm>
            <a:off x="5486048" y="2600430"/>
            <a:ext cx="473903" cy="352818"/>
            <a:chOff x="1190625" y="238125"/>
            <a:chExt cx="5219200" cy="5219200"/>
          </a:xfrm>
        </p:grpSpPr>
        <p:sp>
          <p:nvSpPr>
            <p:cNvPr id="1112" name="Google Shape;1112;p110"/>
            <p:cNvSpPr/>
            <p:nvPr/>
          </p:nvSpPr>
          <p:spPr>
            <a:xfrm>
              <a:off x="1850350" y="900300"/>
              <a:ext cx="1947425" cy="3894825"/>
            </a:xfrm>
            <a:custGeom>
              <a:rect b="b" l="l" r="r" t="t"/>
              <a:pathLst>
                <a:path extrusionOk="0" h="155793" w="77897">
                  <a:moveTo>
                    <a:pt x="77897" y="0"/>
                  </a:moveTo>
                  <a:cubicBezTo>
                    <a:pt x="34871" y="0"/>
                    <a:pt x="0" y="34871"/>
                    <a:pt x="0" y="77897"/>
                  </a:cubicBezTo>
                  <a:cubicBezTo>
                    <a:pt x="0" y="120922"/>
                    <a:pt x="34871" y="155793"/>
                    <a:pt x="77897" y="155793"/>
                  </a:cubicBezTo>
                  <a:lnTo>
                    <a:pt x="77897" y="91532"/>
                  </a:lnTo>
                  <a:cubicBezTo>
                    <a:pt x="70362" y="91532"/>
                    <a:pt x="64262" y="85432"/>
                    <a:pt x="64262" y="77897"/>
                  </a:cubicBezTo>
                  <a:cubicBezTo>
                    <a:pt x="64262" y="70361"/>
                    <a:pt x="70362" y="64261"/>
                    <a:pt x="77897" y="64261"/>
                  </a:cubicBezTo>
                  <a:lnTo>
                    <a:pt x="778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0"/>
            <p:cNvSpPr/>
            <p:nvPr/>
          </p:nvSpPr>
          <p:spPr>
            <a:xfrm>
              <a:off x="2575325" y="798350"/>
              <a:ext cx="3271800" cy="4098725"/>
            </a:xfrm>
            <a:custGeom>
              <a:rect b="b" l="l" r="r" t="t"/>
              <a:pathLst>
                <a:path extrusionOk="0" h="163949" w="130872">
                  <a:moveTo>
                    <a:pt x="48898" y="72417"/>
                  </a:moveTo>
                  <a:cubicBezTo>
                    <a:pt x="54182" y="72417"/>
                    <a:pt x="58455" y="76690"/>
                    <a:pt x="58455" y="81975"/>
                  </a:cubicBezTo>
                  <a:cubicBezTo>
                    <a:pt x="58455" y="87259"/>
                    <a:pt x="54182" y="91532"/>
                    <a:pt x="48898" y="91532"/>
                  </a:cubicBezTo>
                  <a:cubicBezTo>
                    <a:pt x="43613" y="91532"/>
                    <a:pt x="39340" y="87259"/>
                    <a:pt x="39340" y="81975"/>
                  </a:cubicBezTo>
                  <a:cubicBezTo>
                    <a:pt x="39340" y="76690"/>
                    <a:pt x="43613" y="72417"/>
                    <a:pt x="48898" y="72417"/>
                  </a:cubicBezTo>
                  <a:close/>
                  <a:moveTo>
                    <a:pt x="52975" y="8286"/>
                  </a:moveTo>
                  <a:cubicBezTo>
                    <a:pt x="91793" y="10407"/>
                    <a:pt x="122716" y="42635"/>
                    <a:pt x="122716" y="81975"/>
                  </a:cubicBezTo>
                  <a:cubicBezTo>
                    <a:pt x="122716" y="121314"/>
                    <a:pt x="91793" y="153543"/>
                    <a:pt x="52975" y="155663"/>
                  </a:cubicBezTo>
                  <a:lnTo>
                    <a:pt x="52975" y="99230"/>
                  </a:lnTo>
                  <a:cubicBezTo>
                    <a:pt x="59467" y="97697"/>
                    <a:pt x="64620" y="92543"/>
                    <a:pt x="66154" y="86052"/>
                  </a:cubicBezTo>
                  <a:lnTo>
                    <a:pt x="85660" y="86052"/>
                  </a:lnTo>
                  <a:cubicBezTo>
                    <a:pt x="87911" y="86052"/>
                    <a:pt x="89738" y="84225"/>
                    <a:pt x="89738" y="81975"/>
                  </a:cubicBezTo>
                  <a:cubicBezTo>
                    <a:pt x="89738" y="79724"/>
                    <a:pt x="87911" y="77897"/>
                    <a:pt x="85660" y="77897"/>
                  </a:cubicBezTo>
                  <a:lnTo>
                    <a:pt x="66154" y="77897"/>
                  </a:lnTo>
                  <a:cubicBezTo>
                    <a:pt x="64620" y="71406"/>
                    <a:pt x="59467" y="66252"/>
                    <a:pt x="52975" y="64719"/>
                  </a:cubicBezTo>
                  <a:lnTo>
                    <a:pt x="52975" y="8286"/>
                  </a:lnTo>
                  <a:close/>
                  <a:moveTo>
                    <a:pt x="48898" y="1"/>
                  </a:moveTo>
                  <a:cubicBezTo>
                    <a:pt x="46647" y="1"/>
                    <a:pt x="44820" y="1828"/>
                    <a:pt x="44820" y="4078"/>
                  </a:cubicBezTo>
                  <a:lnTo>
                    <a:pt x="44820" y="64719"/>
                  </a:lnTo>
                  <a:cubicBezTo>
                    <a:pt x="36991" y="66578"/>
                    <a:pt x="31185" y="73591"/>
                    <a:pt x="31185" y="81975"/>
                  </a:cubicBezTo>
                  <a:cubicBezTo>
                    <a:pt x="31185" y="84225"/>
                    <a:pt x="31609" y="86378"/>
                    <a:pt x="32359" y="88368"/>
                  </a:cubicBezTo>
                  <a:lnTo>
                    <a:pt x="1925" y="114203"/>
                  </a:lnTo>
                  <a:cubicBezTo>
                    <a:pt x="196" y="115638"/>
                    <a:pt x="1" y="118215"/>
                    <a:pt x="1436" y="119944"/>
                  </a:cubicBezTo>
                  <a:cubicBezTo>
                    <a:pt x="2251" y="120890"/>
                    <a:pt x="3393" y="121379"/>
                    <a:pt x="4567" y="121379"/>
                  </a:cubicBezTo>
                  <a:cubicBezTo>
                    <a:pt x="5481" y="121379"/>
                    <a:pt x="6427" y="121053"/>
                    <a:pt x="7210" y="120401"/>
                  </a:cubicBezTo>
                  <a:lnTo>
                    <a:pt x="37024" y="95120"/>
                  </a:lnTo>
                  <a:cubicBezTo>
                    <a:pt x="39210" y="97078"/>
                    <a:pt x="41884" y="98513"/>
                    <a:pt x="44820" y="99230"/>
                  </a:cubicBezTo>
                  <a:lnTo>
                    <a:pt x="44820" y="159871"/>
                  </a:lnTo>
                  <a:cubicBezTo>
                    <a:pt x="44820" y="162122"/>
                    <a:pt x="46647" y="163948"/>
                    <a:pt x="48898" y="163948"/>
                  </a:cubicBezTo>
                  <a:cubicBezTo>
                    <a:pt x="94076" y="163948"/>
                    <a:pt x="130871" y="127186"/>
                    <a:pt x="130871" y="81975"/>
                  </a:cubicBezTo>
                  <a:cubicBezTo>
                    <a:pt x="130871" y="36763"/>
                    <a:pt x="94076" y="1"/>
                    <a:pt x="488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0"/>
            <p:cNvSpPr/>
            <p:nvPr/>
          </p:nvSpPr>
          <p:spPr>
            <a:xfrm>
              <a:off x="1190625" y="238125"/>
              <a:ext cx="5219200" cy="5219200"/>
            </a:xfrm>
            <a:custGeom>
              <a:rect b="b" l="l" r="r" t="t"/>
              <a:pathLst>
                <a:path extrusionOk="0" h="208768" w="208768">
                  <a:moveTo>
                    <a:pt x="104384" y="8155"/>
                  </a:moveTo>
                  <a:cubicBezTo>
                    <a:pt x="157456" y="8155"/>
                    <a:pt x="200612" y="51311"/>
                    <a:pt x="200612" y="104384"/>
                  </a:cubicBezTo>
                  <a:cubicBezTo>
                    <a:pt x="200612" y="157456"/>
                    <a:pt x="157456" y="200612"/>
                    <a:pt x="104384" y="200612"/>
                  </a:cubicBezTo>
                  <a:cubicBezTo>
                    <a:pt x="51311" y="200612"/>
                    <a:pt x="8155" y="157456"/>
                    <a:pt x="8155" y="104384"/>
                  </a:cubicBezTo>
                  <a:cubicBezTo>
                    <a:pt x="8155" y="51311"/>
                    <a:pt x="51311" y="8155"/>
                    <a:pt x="104384" y="8155"/>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110"/>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0">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0"/>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0">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0"/>
          <p:cNvSpPr txBox="1"/>
          <p:nvPr/>
        </p:nvSpPr>
        <p:spPr>
          <a:xfrm>
            <a:off x="2517438" y="3423725"/>
            <a:ext cx="2158800" cy="105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lang="en" sz="1200">
                <a:solidFill>
                  <a:schemeClr val="dk2"/>
                </a:solidFill>
                <a:latin typeface="Barlow"/>
                <a:ea typeface="Barlow"/>
                <a:cs typeface="Barlow"/>
                <a:sym typeface="Barlow"/>
              </a:rPr>
              <a:t>From Paychecks to Pressure</a:t>
            </a:r>
            <a:r>
              <a:rPr lang="en" sz="1200">
                <a:solidFill>
                  <a:schemeClr val="dk2"/>
                </a:solidFill>
                <a:latin typeface="Barlow"/>
                <a:ea typeface="Barlow"/>
                <a:cs typeface="Barlow"/>
                <a:sym typeface="Barlow"/>
              </a:rPr>
              <a:t>:</a:t>
            </a:r>
            <a:r>
              <a:rPr lang="en" sz="1100">
                <a:solidFill>
                  <a:schemeClr val="dk2"/>
                </a:solidFill>
                <a:latin typeface="Barlow"/>
                <a:ea typeface="Barlow"/>
                <a:cs typeface="Barlow"/>
                <a:sym typeface="Barlow"/>
              </a:rPr>
              <a:t> Wells Fargo's Impact on Employees -The Unseen Struggles of Job Loss and Stress</a:t>
            </a:r>
            <a:endParaRPr sz="1100">
              <a:solidFill>
                <a:schemeClr val="dk2"/>
              </a:solidFill>
              <a:latin typeface="Barlow"/>
              <a:ea typeface="Barlow"/>
              <a:cs typeface="Barlow"/>
              <a:sym typeface="Barlow"/>
            </a:endParaRPr>
          </a:p>
        </p:txBody>
      </p:sp>
      <p:sp>
        <p:nvSpPr>
          <p:cNvPr id="1120" name="Google Shape;1120;p110"/>
          <p:cNvSpPr txBox="1"/>
          <p:nvPr/>
        </p:nvSpPr>
        <p:spPr>
          <a:xfrm>
            <a:off x="456563" y="1375800"/>
            <a:ext cx="2001000" cy="9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Barlow"/>
                <a:ea typeface="Barlow"/>
                <a:cs typeface="Barlow"/>
                <a:sym typeface="Barlow"/>
              </a:rPr>
              <a:t>Regulatory Reshaping</a:t>
            </a:r>
            <a:r>
              <a:rPr lang="en" sz="1100">
                <a:solidFill>
                  <a:schemeClr val="dk2"/>
                </a:solidFill>
                <a:latin typeface="Barlow"/>
                <a:ea typeface="Barlow"/>
                <a:cs typeface="Barlow"/>
                <a:sym typeface="Barlow"/>
              </a:rPr>
              <a:t>: How Wells Fargo's Missteps Reshaped Financial Oversight</a:t>
            </a:r>
            <a:endParaRPr sz="1100">
              <a:solidFill>
                <a:schemeClr val="dk2"/>
              </a:solidFill>
              <a:latin typeface="Barlow"/>
              <a:ea typeface="Barlow"/>
              <a:cs typeface="Barlow"/>
              <a:sym typeface="Barlow"/>
            </a:endParaRPr>
          </a:p>
          <a:p>
            <a:pPr indent="0" lvl="0" marL="0" rtl="0" algn="ctr">
              <a:spcBef>
                <a:spcPts val="1600"/>
              </a:spcBef>
              <a:spcAft>
                <a:spcPts val="0"/>
              </a:spcAft>
              <a:buNone/>
            </a:pPr>
            <a:r>
              <a:t/>
            </a:r>
            <a:endParaRPr>
              <a:solidFill>
                <a:schemeClr val="dk2"/>
              </a:solidFill>
              <a:latin typeface="Barlow"/>
              <a:ea typeface="Barlow"/>
              <a:cs typeface="Barlow"/>
              <a:sym typeface="Barlow"/>
            </a:endParaRPr>
          </a:p>
          <a:p>
            <a:pPr indent="0" lvl="0" marL="0" rtl="0" algn="ctr">
              <a:lnSpc>
                <a:spcPct val="100000"/>
              </a:lnSpc>
              <a:spcBef>
                <a:spcPts val="1600"/>
              </a:spcBef>
              <a:spcAft>
                <a:spcPts val="1600"/>
              </a:spcAft>
              <a:buNone/>
            </a:pPr>
            <a:r>
              <a:t/>
            </a:r>
            <a:endParaRPr>
              <a:solidFill>
                <a:schemeClr val="dk2"/>
              </a:solidFill>
              <a:latin typeface="Barlow"/>
              <a:ea typeface="Barlow"/>
              <a:cs typeface="Barlow"/>
              <a:sym typeface="Barlow"/>
            </a:endParaRPr>
          </a:p>
        </p:txBody>
      </p:sp>
      <p:cxnSp>
        <p:nvCxnSpPr>
          <p:cNvPr id="1121" name="Google Shape;1121;p110"/>
          <p:cNvCxnSpPr/>
          <p:nvPr/>
        </p:nvCxnSpPr>
        <p:spPr>
          <a:xfrm>
            <a:off x="1457063" y="2108975"/>
            <a:ext cx="0" cy="346800"/>
          </a:xfrm>
          <a:prstGeom prst="straightConnector1">
            <a:avLst/>
          </a:prstGeom>
          <a:noFill/>
          <a:ln cap="flat" cmpd="sng" w="19050">
            <a:solidFill>
              <a:schemeClr val="accent1"/>
            </a:solidFill>
            <a:prstDash val="solid"/>
            <a:round/>
            <a:headEnd len="med" w="med" type="none"/>
            <a:tailEnd len="med" w="med" type="none"/>
          </a:ln>
        </p:spPr>
      </p:cxnSp>
      <p:grpSp>
        <p:nvGrpSpPr>
          <p:cNvPr id="1122" name="Google Shape;1122;p110"/>
          <p:cNvGrpSpPr/>
          <p:nvPr/>
        </p:nvGrpSpPr>
        <p:grpSpPr>
          <a:xfrm>
            <a:off x="7607239" y="2600354"/>
            <a:ext cx="519124" cy="352971"/>
            <a:chOff x="1178375" y="375925"/>
            <a:chExt cx="5243675" cy="4943575"/>
          </a:xfrm>
        </p:grpSpPr>
        <p:sp>
          <p:nvSpPr>
            <p:cNvPr id="1123" name="Google Shape;1123;p110"/>
            <p:cNvSpPr/>
            <p:nvPr/>
          </p:nvSpPr>
          <p:spPr>
            <a:xfrm>
              <a:off x="2662575" y="375925"/>
              <a:ext cx="2275275" cy="2118700"/>
            </a:xfrm>
            <a:custGeom>
              <a:rect b="b" l="l" r="r" t="t"/>
              <a:pathLst>
                <a:path extrusionOk="0" h="84748" w="91011">
                  <a:moveTo>
                    <a:pt x="1" y="1"/>
                  </a:moveTo>
                  <a:lnTo>
                    <a:pt x="1" y="74537"/>
                  </a:lnTo>
                  <a:lnTo>
                    <a:pt x="35328" y="74537"/>
                  </a:lnTo>
                  <a:lnTo>
                    <a:pt x="45506" y="84747"/>
                  </a:lnTo>
                  <a:lnTo>
                    <a:pt x="55683" y="74537"/>
                  </a:lnTo>
                  <a:lnTo>
                    <a:pt x="91010" y="74537"/>
                  </a:lnTo>
                  <a:lnTo>
                    <a:pt x="910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0"/>
            <p:cNvSpPr/>
            <p:nvPr/>
          </p:nvSpPr>
          <p:spPr>
            <a:xfrm>
              <a:off x="3396525" y="658900"/>
              <a:ext cx="813075" cy="1356200"/>
            </a:xfrm>
            <a:custGeom>
              <a:rect b="b" l="l" r="r" t="t"/>
              <a:pathLst>
                <a:path extrusionOk="0" h="54248" w="32523">
                  <a:moveTo>
                    <a:pt x="11548" y="13375"/>
                  </a:moveTo>
                  <a:lnTo>
                    <a:pt x="11548" y="20029"/>
                  </a:lnTo>
                  <a:cubicBezTo>
                    <a:pt x="10243" y="19181"/>
                    <a:pt x="9656" y="18072"/>
                    <a:pt x="9754" y="16702"/>
                  </a:cubicBezTo>
                  <a:cubicBezTo>
                    <a:pt x="9852" y="15365"/>
                    <a:pt x="10570" y="14125"/>
                    <a:pt x="11548" y="13375"/>
                  </a:cubicBezTo>
                  <a:close/>
                  <a:moveTo>
                    <a:pt x="19703" y="32034"/>
                  </a:moveTo>
                  <a:cubicBezTo>
                    <a:pt x="22704" y="33567"/>
                    <a:pt x="23846" y="36242"/>
                    <a:pt x="23585" y="38264"/>
                  </a:cubicBezTo>
                  <a:cubicBezTo>
                    <a:pt x="23357" y="40123"/>
                    <a:pt x="21987" y="41461"/>
                    <a:pt x="19703" y="42080"/>
                  </a:cubicBezTo>
                  <a:lnTo>
                    <a:pt x="19703" y="32034"/>
                  </a:lnTo>
                  <a:close/>
                  <a:moveTo>
                    <a:pt x="15626" y="1"/>
                  </a:moveTo>
                  <a:cubicBezTo>
                    <a:pt x="13375" y="1"/>
                    <a:pt x="11548" y="1828"/>
                    <a:pt x="11548" y="4078"/>
                  </a:cubicBezTo>
                  <a:lnTo>
                    <a:pt x="11548" y="4698"/>
                  </a:lnTo>
                  <a:cubicBezTo>
                    <a:pt x="11124" y="4796"/>
                    <a:pt x="10667" y="4926"/>
                    <a:pt x="10243" y="5057"/>
                  </a:cubicBezTo>
                  <a:cubicBezTo>
                    <a:pt x="5546" y="6460"/>
                    <a:pt x="1991" y="10994"/>
                    <a:pt x="1599" y="16082"/>
                  </a:cubicBezTo>
                  <a:cubicBezTo>
                    <a:pt x="1240" y="21139"/>
                    <a:pt x="3915" y="25510"/>
                    <a:pt x="8808" y="27793"/>
                  </a:cubicBezTo>
                  <a:cubicBezTo>
                    <a:pt x="9428" y="28087"/>
                    <a:pt x="10374" y="28478"/>
                    <a:pt x="11548" y="28935"/>
                  </a:cubicBezTo>
                  <a:lnTo>
                    <a:pt x="11548" y="41656"/>
                  </a:lnTo>
                  <a:cubicBezTo>
                    <a:pt x="10048" y="41135"/>
                    <a:pt x="8678" y="40319"/>
                    <a:pt x="7764" y="39177"/>
                  </a:cubicBezTo>
                  <a:cubicBezTo>
                    <a:pt x="6952" y="38180"/>
                    <a:pt x="5784" y="37664"/>
                    <a:pt x="4604" y="37664"/>
                  </a:cubicBezTo>
                  <a:cubicBezTo>
                    <a:pt x="3699" y="37664"/>
                    <a:pt x="2788" y="37967"/>
                    <a:pt x="2023" y="38590"/>
                  </a:cubicBezTo>
                  <a:cubicBezTo>
                    <a:pt x="262" y="39993"/>
                    <a:pt x="1" y="42570"/>
                    <a:pt x="1403" y="44299"/>
                  </a:cubicBezTo>
                  <a:cubicBezTo>
                    <a:pt x="4013" y="47528"/>
                    <a:pt x="7830" y="49289"/>
                    <a:pt x="11548" y="50105"/>
                  </a:cubicBezTo>
                  <a:lnTo>
                    <a:pt x="11548" y="50170"/>
                  </a:lnTo>
                  <a:cubicBezTo>
                    <a:pt x="11548" y="52421"/>
                    <a:pt x="13375" y="54248"/>
                    <a:pt x="15626" y="54248"/>
                  </a:cubicBezTo>
                  <a:cubicBezTo>
                    <a:pt x="17811" y="54248"/>
                    <a:pt x="19573" y="52551"/>
                    <a:pt x="19703" y="50399"/>
                  </a:cubicBezTo>
                  <a:cubicBezTo>
                    <a:pt x="26292" y="49387"/>
                    <a:pt x="30957" y="45114"/>
                    <a:pt x="31675" y="39275"/>
                  </a:cubicBezTo>
                  <a:cubicBezTo>
                    <a:pt x="32523" y="32621"/>
                    <a:pt x="28184" y="26260"/>
                    <a:pt x="21073" y="23748"/>
                  </a:cubicBezTo>
                  <a:cubicBezTo>
                    <a:pt x="20616" y="23585"/>
                    <a:pt x="20160" y="23422"/>
                    <a:pt x="19703" y="23259"/>
                  </a:cubicBezTo>
                  <a:lnTo>
                    <a:pt x="19703" y="12853"/>
                  </a:lnTo>
                  <a:cubicBezTo>
                    <a:pt x="20682" y="13245"/>
                    <a:pt x="21334" y="13766"/>
                    <a:pt x="21726" y="14288"/>
                  </a:cubicBezTo>
                  <a:cubicBezTo>
                    <a:pt x="22505" y="15408"/>
                    <a:pt x="23763" y="16013"/>
                    <a:pt x="25048" y="16013"/>
                  </a:cubicBezTo>
                  <a:cubicBezTo>
                    <a:pt x="25860" y="16013"/>
                    <a:pt x="26682" y="15772"/>
                    <a:pt x="27401" y="15267"/>
                  </a:cubicBezTo>
                  <a:cubicBezTo>
                    <a:pt x="29228" y="13962"/>
                    <a:pt x="29685" y="11418"/>
                    <a:pt x="28380" y="9591"/>
                  </a:cubicBezTo>
                  <a:cubicBezTo>
                    <a:pt x="26684" y="7177"/>
                    <a:pt x="23650" y="5155"/>
                    <a:pt x="19703" y="4405"/>
                  </a:cubicBezTo>
                  <a:lnTo>
                    <a:pt x="19703" y="4078"/>
                  </a:lnTo>
                  <a:cubicBezTo>
                    <a:pt x="19703" y="1828"/>
                    <a:pt x="17876" y="1"/>
                    <a:pt x="156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0"/>
            <p:cNvSpPr/>
            <p:nvPr/>
          </p:nvSpPr>
          <p:spPr>
            <a:xfrm>
              <a:off x="1178375" y="2392175"/>
              <a:ext cx="5243675" cy="2927325"/>
            </a:xfrm>
            <a:custGeom>
              <a:rect b="b" l="l" r="r" t="t"/>
              <a:pathLst>
                <a:path extrusionOk="0" h="117093" w="209747">
                  <a:moveTo>
                    <a:pt x="152966" y="8159"/>
                  </a:moveTo>
                  <a:cubicBezTo>
                    <a:pt x="156602" y="8159"/>
                    <a:pt x="160251" y="9156"/>
                    <a:pt x="163491" y="11176"/>
                  </a:cubicBezTo>
                  <a:lnTo>
                    <a:pt x="176083" y="19004"/>
                  </a:lnTo>
                  <a:cubicBezTo>
                    <a:pt x="176734" y="19410"/>
                    <a:pt x="177475" y="19609"/>
                    <a:pt x="178215" y="19609"/>
                  </a:cubicBezTo>
                  <a:cubicBezTo>
                    <a:pt x="179143" y="19609"/>
                    <a:pt x="180069" y="19295"/>
                    <a:pt x="180813" y="18678"/>
                  </a:cubicBezTo>
                  <a:lnTo>
                    <a:pt x="187467" y="13165"/>
                  </a:lnTo>
                  <a:lnTo>
                    <a:pt x="199439" y="27681"/>
                  </a:lnTo>
                  <a:lnTo>
                    <a:pt x="194415" y="31824"/>
                  </a:lnTo>
                  <a:cubicBezTo>
                    <a:pt x="193306" y="32737"/>
                    <a:pt x="192751" y="34173"/>
                    <a:pt x="192980" y="35575"/>
                  </a:cubicBezTo>
                  <a:lnTo>
                    <a:pt x="195035" y="49732"/>
                  </a:lnTo>
                  <a:cubicBezTo>
                    <a:pt x="196046" y="56615"/>
                    <a:pt x="193339" y="63628"/>
                    <a:pt x="187989" y="68065"/>
                  </a:cubicBezTo>
                  <a:lnTo>
                    <a:pt x="145975" y="102772"/>
                  </a:lnTo>
                  <a:cubicBezTo>
                    <a:pt x="145213" y="103421"/>
                    <a:pt x="144232" y="103777"/>
                    <a:pt x="143242" y="103777"/>
                  </a:cubicBezTo>
                  <a:cubicBezTo>
                    <a:pt x="143087" y="103777"/>
                    <a:pt x="142932" y="103768"/>
                    <a:pt x="142778" y="103751"/>
                  </a:cubicBezTo>
                  <a:cubicBezTo>
                    <a:pt x="141701" y="103620"/>
                    <a:pt x="140723" y="103131"/>
                    <a:pt x="140103" y="102316"/>
                  </a:cubicBezTo>
                  <a:cubicBezTo>
                    <a:pt x="138798" y="100652"/>
                    <a:pt x="138994" y="98238"/>
                    <a:pt x="140527" y="96803"/>
                  </a:cubicBezTo>
                  <a:lnTo>
                    <a:pt x="163589" y="77720"/>
                  </a:lnTo>
                  <a:cubicBezTo>
                    <a:pt x="165318" y="76318"/>
                    <a:pt x="165579" y="73741"/>
                    <a:pt x="164144" y="72012"/>
                  </a:cubicBezTo>
                  <a:cubicBezTo>
                    <a:pt x="163339" y="71023"/>
                    <a:pt x="162174" y="70518"/>
                    <a:pt x="161001" y="70518"/>
                  </a:cubicBezTo>
                  <a:cubicBezTo>
                    <a:pt x="160084" y="70518"/>
                    <a:pt x="159162" y="70827"/>
                    <a:pt x="158403" y="71457"/>
                  </a:cubicBezTo>
                  <a:lnTo>
                    <a:pt x="135699" y="90214"/>
                  </a:lnTo>
                  <a:cubicBezTo>
                    <a:pt x="135634" y="90246"/>
                    <a:pt x="135569" y="90311"/>
                    <a:pt x="135536" y="90344"/>
                  </a:cubicBezTo>
                  <a:cubicBezTo>
                    <a:pt x="135504" y="90377"/>
                    <a:pt x="135504" y="90377"/>
                    <a:pt x="135504" y="90377"/>
                  </a:cubicBezTo>
                  <a:lnTo>
                    <a:pt x="132079" y="93215"/>
                  </a:lnTo>
                  <a:cubicBezTo>
                    <a:pt x="131317" y="93835"/>
                    <a:pt x="130337" y="94187"/>
                    <a:pt x="129348" y="94187"/>
                  </a:cubicBezTo>
                  <a:cubicBezTo>
                    <a:pt x="129192" y="94187"/>
                    <a:pt x="129037" y="94178"/>
                    <a:pt x="128882" y="94161"/>
                  </a:cubicBezTo>
                  <a:cubicBezTo>
                    <a:pt x="127805" y="94063"/>
                    <a:pt x="126859" y="93541"/>
                    <a:pt x="126207" y="92725"/>
                  </a:cubicBezTo>
                  <a:cubicBezTo>
                    <a:pt x="124837" y="91029"/>
                    <a:pt x="125131" y="88485"/>
                    <a:pt x="126827" y="87082"/>
                  </a:cubicBezTo>
                  <a:lnTo>
                    <a:pt x="126827" y="87049"/>
                  </a:lnTo>
                  <a:cubicBezTo>
                    <a:pt x="126827" y="87049"/>
                    <a:pt x="126859" y="87049"/>
                    <a:pt x="126859" y="87017"/>
                  </a:cubicBezTo>
                  <a:lnTo>
                    <a:pt x="153281" y="65194"/>
                  </a:lnTo>
                  <a:cubicBezTo>
                    <a:pt x="155010" y="63759"/>
                    <a:pt x="155271" y="61182"/>
                    <a:pt x="153836" y="59453"/>
                  </a:cubicBezTo>
                  <a:cubicBezTo>
                    <a:pt x="153026" y="58478"/>
                    <a:pt x="151853" y="57970"/>
                    <a:pt x="150674" y="57970"/>
                  </a:cubicBezTo>
                  <a:cubicBezTo>
                    <a:pt x="149763" y="57970"/>
                    <a:pt x="148848" y="58273"/>
                    <a:pt x="148095" y="58899"/>
                  </a:cubicBezTo>
                  <a:lnTo>
                    <a:pt x="118802" y="83102"/>
                  </a:lnTo>
                  <a:cubicBezTo>
                    <a:pt x="118802" y="83135"/>
                    <a:pt x="118802" y="83135"/>
                    <a:pt x="118770" y="83135"/>
                  </a:cubicBezTo>
                  <a:lnTo>
                    <a:pt x="117367" y="84309"/>
                  </a:lnTo>
                  <a:cubicBezTo>
                    <a:pt x="116525" y="85003"/>
                    <a:pt x="115508" y="85345"/>
                    <a:pt x="114518" y="85345"/>
                  </a:cubicBezTo>
                  <a:cubicBezTo>
                    <a:pt x="113552" y="85345"/>
                    <a:pt x="112612" y="85019"/>
                    <a:pt x="111887" y="84375"/>
                  </a:cubicBezTo>
                  <a:cubicBezTo>
                    <a:pt x="110745" y="83331"/>
                    <a:pt x="110582" y="82059"/>
                    <a:pt x="110615" y="81374"/>
                  </a:cubicBezTo>
                  <a:cubicBezTo>
                    <a:pt x="110647" y="80101"/>
                    <a:pt x="111202" y="78895"/>
                    <a:pt x="112180" y="78079"/>
                  </a:cubicBezTo>
                  <a:lnTo>
                    <a:pt x="114660" y="76024"/>
                  </a:lnTo>
                  <a:cubicBezTo>
                    <a:pt x="114725" y="75991"/>
                    <a:pt x="114790" y="75959"/>
                    <a:pt x="114823" y="75893"/>
                  </a:cubicBezTo>
                  <a:lnTo>
                    <a:pt x="142974" y="52636"/>
                  </a:lnTo>
                  <a:cubicBezTo>
                    <a:pt x="144702" y="51200"/>
                    <a:pt x="144931" y="48656"/>
                    <a:pt x="143495" y="46894"/>
                  </a:cubicBezTo>
                  <a:cubicBezTo>
                    <a:pt x="142693" y="45928"/>
                    <a:pt x="141534" y="45430"/>
                    <a:pt x="140365" y="45430"/>
                  </a:cubicBezTo>
                  <a:cubicBezTo>
                    <a:pt x="139444" y="45430"/>
                    <a:pt x="138517" y="45740"/>
                    <a:pt x="137754" y="46373"/>
                  </a:cubicBezTo>
                  <a:lnTo>
                    <a:pt x="113159" y="66727"/>
                  </a:lnTo>
                  <a:cubicBezTo>
                    <a:pt x="112376" y="64640"/>
                    <a:pt x="111104" y="62780"/>
                    <a:pt x="109375" y="61345"/>
                  </a:cubicBezTo>
                  <a:lnTo>
                    <a:pt x="108136" y="60334"/>
                  </a:lnTo>
                  <a:lnTo>
                    <a:pt x="145029" y="29867"/>
                  </a:lnTo>
                  <a:lnTo>
                    <a:pt x="152792" y="39261"/>
                  </a:lnTo>
                  <a:cubicBezTo>
                    <a:pt x="153597" y="40250"/>
                    <a:pt x="154762" y="40755"/>
                    <a:pt x="155935" y="40755"/>
                  </a:cubicBezTo>
                  <a:cubicBezTo>
                    <a:pt x="156852" y="40755"/>
                    <a:pt x="157774" y="40446"/>
                    <a:pt x="158533" y="39816"/>
                  </a:cubicBezTo>
                  <a:cubicBezTo>
                    <a:pt x="160262" y="38381"/>
                    <a:pt x="160523" y="35836"/>
                    <a:pt x="159088" y="34075"/>
                  </a:cubicBezTo>
                  <a:lnTo>
                    <a:pt x="148747" y="21516"/>
                  </a:lnTo>
                  <a:cubicBezTo>
                    <a:pt x="148030" y="20668"/>
                    <a:pt x="147051" y="20146"/>
                    <a:pt x="145975" y="20048"/>
                  </a:cubicBezTo>
                  <a:cubicBezTo>
                    <a:pt x="145849" y="20037"/>
                    <a:pt x="145724" y="20031"/>
                    <a:pt x="145599" y="20031"/>
                  </a:cubicBezTo>
                  <a:cubicBezTo>
                    <a:pt x="144651" y="20031"/>
                    <a:pt x="143723" y="20356"/>
                    <a:pt x="142974" y="20962"/>
                  </a:cubicBezTo>
                  <a:lnTo>
                    <a:pt x="127968" y="33390"/>
                  </a:lnTo>
                  <a:cubicBezTo>
                    <a:pt x="126666" y="34409"/>
                    <a:pt x="125093" y="34962"/>
                    <a:pt x="123463" y="34962"/>
                  </a:cubicBezTo>
                  <a:cubicBezTo>
                    <a:pt x="123215" y="34962"/>
                    <a:pt x="122966" y="34949"/>
                    <a:pt x="122717" y="34923"/>
                  </a:cubicBezTo>
                  <a:cubicBezTo>
                    <a:pt x="120792" y="34760"/>
                    <a:pt x="119031" y="33814"/>
                    <a:pt x="117824" y="32313"/>
                  </a:cubicBezTo>
                  <a:cubicBezTo>
                    <a:pt x="117530" y="31987"/>
                    <a:pt x="117595" y="31465"/>
                    <a:pt x="117954" y="31172"/>
                  </a:cubicBezTo>
                  <a:lnTo>
                    <a:pt x="140266" y="12741"/>
                  </a:lnTo>
                  <a:cubicBezTo>
                    <a:pt x="143938" y="9703"/>
                    <a:pt x="148442" y="8159"/>
                    <a:pt x="152966" y="8159"/>
                  </a:cubicBezTo>
                  <a:close/>
                  <a:moveTo>
                    <a:pt x="56757" y="13323"/>
                  </a:moveTo>
                  <a:cubicBezTo>
                    <a:pt x="61290" y="13323"/>
                    <a:pt x="65803" y="14870"/>
                    <a:pt x="69481" y="17895"/>
                  </a:cubicBezTo>
                  <a:lnTo>
                    <a:pt x="91793" y="36358"/>
                  </a:lnTo>
                  <a:cubicBezTo>
                    <a:pt x="92152" y="36652"/>
                    <a:pt x="92217" y="37141"/>
                    <a:pt x="91923" y="37500"/>
                  </a:cubicBezTo>
                  <a:cubicBezTo>
                    <a:pt x="90717" y="39000"/>
                    <a:pt x="88955" y="39914"/>
                    <a:pt x="87031" y="40109"/>
                  </a:cubicBezTo>
                  <a:cubicBezTo>
                    <a:pt x="86808" y="40128"/>
                    <a:pt x="86587" y="40137"/>
                    <a:pt x="86366" y="40137"/>
                  </a:cubicBezTo>
                  <a:cubicBezTo>
                    <a:pt x="84648" y="40137"/>
                    <a:pt x="83007" y="39573"/>
                    <a:pt x="81648" y="38446"/>
                  </a:cubicBezTo>
                  <a:cubicBezTo>
                    <a:pt x="80895" y="37820"/>
                    <a:pt x="79980" y="37517"/>
                    <a:pt x="79069" y="37517"/>
                  </a:cubicBezTo>
                  <a:cubicBezTo>
                    <a:pt x="77890" y="37517"/>
                    <a:pt x="76717" y="38025"/>
                    <a:pt x="75907" y="39000"/>
                  </a:cubicBezTo>
                  <a:cubicBezTo>
                    <a:pt x="74472" y="40729"/>
                    <a:pt x="74733" y="43306"/>
                    <a:pt x="76462" y="44742"/>
                  </a:cubicBezTo>
                  <a:lnTo>
                    <a:pt x="104189" y="67641"/>
                  </a:lnTo>
                  <a:cubicBezTo>
                    <a:pt x="105069" y="68391"/>
                    <a:pt x="105656" y="69467"/>
                    <a:pt x="105754" y="70642"/>
                  </a:cubicBezTo>
                  <a:cubicBezTo>
                    <a:pt x="105852" y="71718"/>
                    <a:pt x="105526" y="72762"/>
                    <a:pt x="104841" y="73545"/>
                  </a:cubicBezTo>
                  <a:cubicBezTo>
                    <a:pt x="104061" y="74470"/>
                    <a:pt x="102927" y="74942"/>
                    <a:pt x="101782" y="74942"/>
                  </a:cubicBezTo>
                  <a:cubicBezTo>
                    <a:pt x="100870" y="74942"/>
                    <a:pt x="99950" y="74642"/>
                    <a:pt x="99198" y="74034"/>
                  </a:cubicBezTo>
                  <a:cubicBezTo>
                    <a:pt x="99132" y="73969"/>
                    <a:pt x="99067" y="73904"/>
                    <a:pt x="99002" y="73871"/>
                  </a:cubicBezTo>
                  <a:lnTo>
                    <a:pt x="71993" y="51526"/>
                  </a:lnTo>
                  <a:cubicBezTo>
                    <a:pt x="71239" y="50901"/>
                    <a:pt x="70325" y="50598"/>
                    <a:pt x="69414" y="50598"/>
                  </a:cubicBezTo>
                  <a:cubicBezTo>
                    <a:pt x="68234" y="50598"/>
                    <a:pt x="67061" y="51106"/>
                    <a:pt x="66252" y="52081"/>
                  </a:cubicBezTo>
                  <a:cubicBezTo>
                    <a:pt x="64816" y="53810"/>
                    <a:pt x="65045" y="56387"/>
                    <a:pt x="66774" y="57822"/>
                  </a:cubicBezTo>
                  <a:lnTo>
                    <a:pt x="94925" y="81080"/>
                  </a:lnTo>
                  <a:cubicBezTo>
                    <a:pt x="94957" y="81113"/>
                    <a:pt x="95022" y="81145"/>
                    <a:pt x="95088" y="81211"/>
                  </a:cubicBezTo>
                  <a:lnTo>
                    <a:pt x="97567" y="83266"/>
                  </a:lnTo>
                  <a:cubicBezTo>
                    <a:pt x="98545" y="84048"/>
                    <a:pt x="99100" y="85255"/>
                    <a:pt x="99132" y="86528"/>
                  </a:cubicBezTo>
                  <a:cubicBezTo>
                    <a:pt x="99165" y="87213"/>
                    <a:pt x="99002" y="88517"/>
                    <a:pt x="97860" y="89529"/>
                  </a:cubicBezTo>
                  <a:cubicBezTo>
                    <a:pt x="97140" y="90185"/>
                    <a:pt x="96207" y="90512"/>
                    <a:pt x="95247" y="90512"/>
                  </a:cubicBezTo>
                  <a:cubicBezTo>
                    <a:pt x="94251" y="90512"/>
                    <a:pt x="93227" y="90161"/>
                    <a:pt x="92380" y="89463"/>
                  </a:cubicBezTo>
                  <a:lnTo>
                    <a:pt x="90945" y="88289"/>
                  </a:lnTo>
                  <a:lnTo>
                    <a:pt x="61652" y="64085"/>
                  </a:lnTo>
                  <a:cubicBezTo>
                    <a:pt x="60890" y="63452"/>
                    <a:pt x="59963" y="63143"/>
                    <a:pt x="59041" y="63143"/>
                  </a:cubicBezTo>
                  <a:cubicBezTo>
                    <a:pt x="57873" y="63143"/>
                    <a:pt x="56714" y="63640"/>
                    <a:pt x="55911" y="64607"/>
                  </a:cubicBezTo>
                  <a:cubicBezTo>
                    <a:pt x="54476" y="66368"/>
                    <a:pt x="54737" y="68913"/>
                    <a:pt x="56466" y="70348"/>
                  </a:cubicBezTo>
                  <a:lnTo>
                    <a:pt x="82888" y="92203"/>
                  </a:lnTo>
                  <a:cubicBezTo>
                    <a:pt x="82888" y="92203"/>
                    <a:pt x="82920" y="92203"/>
                    <a:pt x="82920" y="92236"/>
                  </a:cubicBezTo>
                  <a:cubicBezTo>
                    <a:pt x="84617" y="93639"/>
                    <a:pt x="84910" y="96183"/>
                    <a:pt x="83540" y="97912"/>
                  </a:cubicBezTo>
                  <a:cubicBezTo>
                    <a:pt x="82888" y="98695"/>
                    <a:pt x="81942" y="99217"/>
                    <a:pt x="80865" y="99315"/>
                  </a:cubicBezTo>
                  <a:cubicBezTo>
                    <a:pt x="80710" y="99332"/>
                    <a:pt x="80555" y="99341"/>
                    <a:pt x="80399" y="99341"/>
                  </a:cubicBezTo>
                  <a:cubicBezTo>
                    <a:pt x="79410" y="99341"/>
                    <a:pt x="78430" y="98989"/>
                    <a:pt x="77669" y="98369"/>
                  </a:cubicBezTo>
                  <a:lnTo>
                    <a:pt x="74244" y="95563"/>
                  </a:lnTo>
                  <a:cubicBezTo>
                    <a:pt x="74244" y="95531"/>
                    <a:pt x="74244" y="95531"/>
                    <a:pt x="74211" y="95531"/>
                  </a:cubicBezTo>
                  <a:cubicBezTo>
                    <a:pt x="73449" y="94898"/>
                    <a:pt x="72528" y="94588"/>
                    <a:pt x="71614" y="94588"/>
                  </a:cubicBezTo>
                  <a:cubicBezTo>
                    <a:pt x="70454" y="94588"/>
                    <a:pt x="69305" y="95086"/>
                    <a:pt x="68502" y="96053"/>
                  </a:cubicBezTo>
                  <a:cubicBezTo>
                    <a:pt x="67067" y="97814"/>
                    <a:pt x="67295" y="100358"/>
                    <a:pt x="69024" y="101794"/>
                  </a:cubicBezTo>
                  <a:lnTo>
                    <a:pt x="69057" y="101826"/>
                  </a:lnTo>
                  <a:cubicBezTo>
                    <a:pt x="70721" y="103229"/>
                    <a:pt x="71014" y="105773"/>
                    <a:pt x="69644" y="107470"/>
                  </a:cubicBezTo>
                  <a:cubicBezTo>
                    <a:pt x="69024" y="108285"/>
                    <a:pt x="68078" y="108807"/>
                    <a:pt x="66969" y="108905"/>
                  </a:cubicBezTo>
                  <a:cubicBezTo>
                    <a:pt x="66814" y="108923"/>
                    <a:pt x="66659" y="108931"/>
                    <a:pt x="66503" y="108931"/>
                  </a:cubicBezTo>
                  <a:cubicBezTo>
                    <a:pt x="65514" y="108931"/>
                    <a:pt x="64534" y="108579"/>
                    <a:pt x="63773" y="107959"/>
                  </a:cubicBezTo>
                  <a:lnTo>
                    <a:pt x="21758" y="73251"/>
                  </a:lnTo>
                  <a:cubicBezTo>
                    <a:pt x="16408" y="68815"/>
                    <a:pt x="13701" y="61769"/>
                    <a:pt x="14712" y="54886"/>
                  </a:cubicBezTo>
                  <a:lnTo>
                    <a:pt x="16767" y="40729"/>
                  </a:lnTo>
                  <a:cubicBezTo>
                    <a:pt x="16996" y="39327"/>
                    <a:pt x="16441" y="37924"/>
                    <a:pt x="15332" y="37011"/>
                  </a:cubicBezTo>
                  <a:lnTo>
                    <a:pt x="10309" y="32835"/>
                  </a:lnTo>
                  <a:lnTo>
                    <a:pt x="22280" y="18319"/>
                  </a:lnTo>
                  <a:lnTo>
                    <a:pt x="28935" y="23832"/>
                  </a:lnTo>
                  <a:cubicBezTo>
                    <a:pt x="29679" y="24449"/>
                    <a:pt x="30604" y="24763"/>
                    <a:pt x="31532" y="24763"/>
                  </a:cubicBezTo>
                  <a:cubicBezTo>
                    <a:pt x="32272" y="24763"/>
                    <a:pt x="33013" y="24564"/>
                    <a:pt x="33664" y="24158"/>
                  </a:cubicBezTo>
                  <a:lnTo>
                    <a:pt x="46256" y="16330"/>
                  </a:lnTo>
                  <a:cubicBezTo>
                    <a:pt x="49490" y="14314"/>
                    <a:pt x="53130" y="13323"/>
                    <a:pt x="56757" y="13323"/>
                  </a:cubicBezTo>
                  <a:close/>
                  <a:moveTo>
                    <a:pt x="152991" y="1"/>
                  </a:moveTo>
                  <a:cubicBezTo>
                    <a:pt x="146611" y="1"/>
                    <a:pt x="140257" y="2173"/>
                    <a:pt x="135080" y="6446"/>
                  </a:cubicBezTo>
                  <a:lnTo>
                    <a:pt x="112768" y="24909"/>
                  </a:lnTo>
                  <a:cubicBezTo>
                    <a:pt x="108951" y="28040"/>
                    <a:pt x="108397" y="33716"/>
                    <a:pt x="111528" y="37500"/>
                  </a:cubicBezTo>
                  <a:cubicBezTo>
                    <a:pt x="113159" y="39522"/>
                    <a:pt x="115247" y="41023"/>
                    <a:pt x="117563" y="41969"/>
                  </a:cubicBezTo>
                  <a:lnTo>
                    <a:pt x="101742" y="55049"/>
                  </a:lnTo>
                  <a:lnTo>
                    <a:pt x="92184" y="47155"/>
                  </a:lnTo>
                  <a:cubicBezTo>
                    <a:pt x="94500" y="46209"/>
                    <a:pt x="96588" y="44676"/>
                    <a:pt x="98219" y="42686"/>
                  </a:cubicBezTo>
                  <a:cubicBezTo>
                    <a:pt x="101351" y="38870"/>
                    <a:pt x="100796" y="33227"/>
                    <a:pt x="96980" y="30063"/>
                  </a:cubicBezTo>
                  <a:lnTo>
                    <a:pt x="74668" y="11600"/>
                  </a:lnTo>
                  <a:cubicBezTo>
                    <a:pt x="69496" y="7333"/>
                    <a:pt x="63152" y="5160"/>
                    <a:pt x="56780" y="5160"/>
                  </a:cubicBezTo>
                  <a:cubicBezTo>
                    <a:pt x="51657" y="5160"/>
                    <a:pt x="46515" y="6565"/>
                    <a:pt x="41950" y="9414"/>
                  </a:cubicBezTo>
                  <a:lnTo>
                    <a:pt x="31870" y="15677"/>
                  </a:lnTo>
                  <a:lnTo>
                    <a:pt x="24303" y="9447"/>
                  </a:lnTo>
                  <a:cubicBezTo>
                    <a:pt x="23598" y="8855"/>
                    <a:pt x="22699" y="8507"/>
                    <a:pt x="21774" y="8507"/>
                  </a:cubicBezTo>
                  <a:cubicBezTo>
                    <a:pt x="21628" y="8507"/>
                    <a:pt x="21481" y="8516"/>
                    <a:pt x="21334" y="8533"/>
                  </a:cubicBezTo>
                  <a:cubicBezTo>
                    <a:pt x="20258" y="8631"/>
                    <a:pt x="19246" y="9153"/>
                    <a:pt x="18561" y="9969"/>
                  </a:cubicBezTo>
                  <a:lnTo>
                    <a:pt x="1436" y="30780"/>
                  </a:lnTo>
                  <a:cubicBezTo>
                    <a:pt x="1" y="32509"/>
                    <a:pt x="229" y="35086"/>
                    <a:pt x="1958" y="36521"/>
                  </a:cubicBezTo>
                  <a:lnTo>
                    <a:pt x="8384" y="41838"/>
                  </a:lnTo>
                  <a:lnTo>
                    <a:pt x="6623" y="53712"/>
                  </a:lnTo>
                  <a:cubicBezTo>
                    <a:pt x="5220" y="63400"/>
                    <a:pt x="9004" y="73284"/>
                    <a:pt x="16572" y="79514"/>
                  </a:cubicBezTo>
                  <a:lnTo>
                    <a:pt x="58553" y="114222"/>
                  </a:lnTo>
                  <a:cubicBezTo>
                    <a:pt x="60804" y="116081"/>
                    <a:pt x="63642" y="117092"/>
                    <a:pt x="66545" y="117092"/>
                  </a:cubicBezTo>
                  <a:cubicBezTo>
                    <a:pt x="66969" y="117092"/>
                    <a:pt x="67393" y="117060"/>
                    <a:pt x="67850" y="117027"/>
                  </a:cubicBezTo>
                  <a:cubicBezTo>
                    <a:pt x="71112" y="116668"/>
                    <a:pt x="74048" y="115070"/>
                    <a:pt x="76038" y="112526"/>
                  </a:cubicBezTo>
                  <a:cubicBezTo>
                    <a:pt x="77277" y="110992"/>
                    <a:pt x="78060" y="109198"/>
                    <a:pt x="78419" y="107339"/>
                  </a:cubicBezTo>
                  <a:cubicBezTo>
                    <a:pt x="79084" y="107456"/>
                    <a:pt x="79750" y="107515"/>
                    <a:pt x="80408" y="107515"/>
                  </a:cubicBezTo>
                  <a:cubicBezTo>
                    <a:pt x="80847" y="107515"/>
                    <a:pt x="81283" y="107489"/>
                    <a:pt x="81713" y="107437"/>
                  </a:cubicBezTo>
                  <a:cubicBezTo>
                    <a:pt x="85008" y="107078"/>
                    <a:pt x="87911" y="105512"/>
                    <a:pt x="89934" y="102968"/>
                  </a:cubicBezTo>
                  <a:cubicBezTo>
                    <a:pt x="91043" y="101533"/>
                    <a:pt x="91793" y="99934"/>
                    <a:pt x="92217" y="98271"/>
                  </a:cubicBezTo>
                  <a:cubicBezTo>
                    <a:pt x="93211" y="98515"/>
                    <a:pt x="94230" y="98638"/>
                    <a:pt x="95246" y="98638"/>
                  </a:cubicBezTo>
                  <a:cubicBezTo>
                    <a:pt x="98162" y="98638"/>
                    <a:pt x="101058" y="97628"/>
                    <a:pt x="103308" y="95596"/>
                  </a:cubicBezTo>
                  <a:cubicBezTo>
                    <a:pt x="104841" y="94226"/>
                    <a:pt x="105950" y="92497"/>
                    <a:pt x="106635" y="90605"/>
                  </a:cubicBezTo>
                  <a:cubicBezTo>
                    <a:pt x="108843" y="92525"/>
                    <a:pt x="111651" y="93491"/>
                    <a:pt x="114488" y="93491"/>
                  </a:cubicBezTo>
                  <a:cubicBezTo>
                    <a:pt x="115507" y="93491"/>
                    <a:pt x="116530" y="93367"/>
                    <a:pt x="117530" y="93117"/>
                  </a:cubicBezTo>
                  <a:cubicBezTo>
                    <a:pt x="117954" y="94780"/>
                    <a:pt x="118704" y="96379"/>
                    <a:pt x="119813" y="97781"/>
                  </a:cubicBezTo>
                  <a:cubicBezTo>
                    <a:pt x="121836" y="100326"/>
                    <a:pt x="124739" y="101924"/>
                    <a:pt x="128034" y="102283"/>
                  </a:cubicBezTo>
                  <a:cubicBezTo>
                    <a:pt x="128437" y="102320"/>
                    <a:pt x="128846" y="102338"/>
                    <a:pt x="129257" y="102338"/>
                  </a:cubicBezTo>
                  <a:cubicBezTo>
                    <a:pt x="129942" y="102338"/>
                    <a:pt x="130635" y="102287"/>
                    <a:pt x="131328" y="102185"/>
                  </a:cubicBezTo>
                  <a:cubicBezTo>
                    <a:pt x="131687" y="104012"/>
                    <a:pt x="132470" y="105806"/>
                    <a:pt x="133710" y="107372"/>
                  </a:cubicBezTo>
                  <a:cubicBezTo>
                    <a:pt x="135699" y="109916"/>
                    <a:pt x="138635" y="111514"/>
                    <a:pt x="141897" y="111841"/>
                  </a:cubicBezTo>
                  <a:cubicBezTo>
                    <a:pt x="142354" y="111906"/>
                    <a:pt x="142778" y="111938"/>
                    <a:pt x="143202" y="111938"/>
                  </a:cubicBezTo>
                  <a:cubicBezTo>
                    <a:pt x="146105" y="111938"/>
                    <a:pt x="148943" y="110927"/>
                    <a:pt x="151194" y="109068"/>
                  </a:cubicBezTo>
                  <a:lnTo>
                    <a:pt x="193176" y="74360"/>
                  </a:lnTo>
                  <a:cubicBezTo>
                    <a:pt x="200743" y="68130"/>
                    <a:pt x="204527" y="58214"/>
                    <a:pt x="203125" y="48525"/>
                  </a:cubicBezTo>
                  <a:lnTo>
                    <a:pt x="201363" y="36652"/>
                  </a:lnTo>
                  <a:lnTo>
                    <a:pt x="207789" y="31367"/>
                  </a:lnTo>
                  <a:cubicBezTo>
                    <a:pt x="209518" y="29932"/>
                    <a:pt x="209746" y="27355"/>
                    <a:pt x="208311" y="25626"/>
                  </a:cubicBezTo>
                  <a:lnTo>
                    <a:pt x="191186" y="4815"/>
                  </a:lnTo>
                  <a:cubicBezTo>
                    <a:pt x="190501" y="3967"/>
                    <a:pt x="189489" y="3445"/>
                    <a:pt x="188413" y="3347"/>
                  </a:cubicBezTo>
                  <a:cubicBezTo>
                    <a:pt x="188288" y="3336"/>
                    <a:pt x="188162" y="3330"/>
                    <a:pt x="188037" y="3330"/>
                  </a:cubicBezTo>
                  <a:cubicBezTo>
                    <a:pt x="187089" y="3330"/>
                    <a:pt x="186165" y="3655"/>
                    <a:pt x="185445" y="4260"/>
                  </a:cubicBezTo>
                  <a:lnTo>
                    <a:pt x="177877" y="10523"/>
                  </a:lnTo>
                  <a:lnTo>
                    <a:pt x="167797" y="4228"/>
                  </a:lnTo>
                  <a:cubicBezTo>
                    <a:pt x="163239" y="1397"/>
                    <a:pt x="158107" y="1"/>
                    <a:pt x="1529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0"/>
            <p:cNvSpPr/>
            <p:nvPr/>
          </p:nvSpPr>
          <p:spPr>
            <a:xfrm>
              <a:off x="2282575" y="4284225"/>
              <a:ext cx="885650" cy="746575"/>
            </a:xfrm>
            <a:custGeom>
              <a:rect b="b" l="l" r="r" t="t"/>
              <a:pathLst>
                <a:path extrusionOk="0" h="29863" w="35426">
                  <a:moveTo>
                    <a:pt x="4597" y="0"/>
                  </a:moveTo>
                  <a:cubicBezTo>
                    <a:pt x="3418" y="0"/>
                    <a:pt x="2245" y="508"/>
                    <a:pt x="1435" y="1484"/>
                  </a:cubicBezTo>
                  <a:cubicBezTo>
                    <a:pt x="0" y="3213"/>
                    <a:pt x="261" y="5789"/>
                    <a:pt x="1990" y="7225"/>
                  </a:cubicBezTo>
                  <a:lnTo>
                    <a:pt x="28249" y="28950"/>
                  </a:lnTo>
                  <a:cubicBezTo>
                    <a:pt x="28999" y="29569"/>
                    <a:pt x="29912" y="29863"/>
                    <a:pt x="30858" y="29863"/>
                  </a:cubicBezTo>
                  <a:cubicBezTo>
                    <a:pt x="32033" y="29863"/>
                    <a:pt x="33174" y="29374"/>
                    <a:pt x="33990" y="28395"/>
                  </a:cubicBezTo>
                  <a:cubicBezTo>
                    <a:pt x="35425" y="26666"/>
                    <a:pt x="35164" y="24089"/>
                    <a:pt x="33435" y="22654"/>
                  </a:cubicBezTo>
                  <a:lnTo>
                    <a:pt x="7176" y="929"/>
                  </a:lnTo>
                  <a:cubicBezTo>
                    <a:pt x="6423" y="304"/>
                    <a:pt x="5508" y="0"/>
                    <a:pt x="4597" y="0"/>
                  </a:cubicBezTo>
                  <a:close/>
                </a:path>
              </a:pathLst>
            </a:custGeom>
            <a:solidFill>
              <a:srgbClr val="0202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cxnSp>
        <p:nvCxnSpPr>
          <p:cNvPr id="1131" name="Google Shape;1131;p111"/>
          <p:cNvCxnSpPr>
            <a:stCxn id="1132" idx="2"/>
            <a:endCxn id="1133" idx="6"/>
          </p:cNvCxnSpPr>
          <p:nvPr/>
        </p:nvCxnSpPr>
        <p:spPr>
          <a:xfrm flipH="1" rot="10800000">
            <a:off x="385384" y="3980175"/>
            <a:ext cx="8299500" cy="17100"/>
          </a:xfrm>
          <a:prstGeom prst="straightConnector1">
            <a:avLst/>
          </a:prstGeom>
          <a:noFill/>
          <a:ln cap="flat" cmpd="sng" w="19050">
            <a:solidFill>
              <a:schemeClr val="accent4"/>
            </a:solidFill>
            <a:prstDash val="solid"/>
            <a:round/>
            <a:headEnd len="med" w="med" type="none"/>
            <a:tailEnd len="med" w="med" type="none"/>
          </a:ln>
        </p:spPr>
      </p:cxnSp>
      <p:cxnSp>
        <p:nvCxnSpPr>
          <p:cNvPr id="1134" name="Google Shape;1134;p111"/>
          <p:cNvCxnSpPr>
            <a:stCxn id="1135" idx="2"/>
            <a:endCxn id="1132" idx="0"/>
          </p:cNvCxnSpPr>
          <p:nvPr/>
        </p:nvCxnSpPr>
        <p:spPr>
          <a:xfrm>
            <a:off x="598088" y="3401744"/>
            <a:ext cx="0" cy="383700"/>
          </a:xfrm>
          <a:prstGeom prst="straightConnector1">
            <a:avLst/>
          </a:prstGeom>
          <a:noFill/>
          <a:ln cap="flat" cmpd="sng" w="19050">
            <a:solidFill>
              <a:schemeClr val="accent4"/>
            </a:solidFill>
            <a:prstDash val="solid"/>
            <a:round/>
            <a:headEnd len="med" w="med" type="oval"/>
            <a:tailEnd len="med" w="med" type="none"/>
          </a:ln>
        </p:spPr>
      </p:cxnSp>
      <p:cxnSp>
        <p:nvCxnSpPr>
          <p:cNvPr id="1136" name="Google Shape;1136;p111"/>
          <p:cNvCxnSpPr/>
          <p:nvPr/>
        </p:nvCxnSpPr>
        <p:spPr>
          <a:xfrm>
            <a:off x="2577998" y="3423062"/>
            <a:ext cx="0" cy="406200"/>
          </a:xfrm>
          <a:prstGeom prst="straightConnector1">
            <a:avLst/>
          </a:prstGeom>
          <a:noFill/>
          <a:ln cap="flat" cmpd="sng" w="19050">
            <a:solidFill>
              <a:schemeClr val="accent4"/>
            </a:solidFill>
            <a:prstDash val="solid"/>
            <a:round/>
            <a:headEnd len="med" w="med" type="oval"/>
            <a:tailEnd len="med" w="med" type="none"/>
          </a:ln>
        </p:spPr>
      </p:cxnSp>
      <p:sp>
        <p:nvSpPr>
          <p:cNvPr id="1137" name="Google Shape;1137;p111"/>
          <p:cNvSpPr txBox="1"/>
          <p:nvPr/>
        </p:nvSpPr>
        <p:spPr>
          <a:xfrm>
            <a:off x="2456957" y="3815770"/>
            <a:ext cx="2421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Barlow Condensed"/>
              <a:ea typeface="Barlow Condensed"/>
              <a:cs typeface="Barlow Condensed"/>
              <a:sym typeface="Barlow Condensed"/>
            </a:endParaRPr>
          </a:p>
        </p:txBody>
      </p:sp>
      <p:cxnSp>
        <p:nvCxnSpPr>
          <p:cNvPr id="1138" name="Google Shape;1138;p111"/>
          <p:cNvCxnSpPr/>
          <p:nvPr/>
        </p:nvCxnSpPr>
        <p:spPr>
          <a:xfrm>
            <a:off x="4557162" y="3346862"/>
            <a:ext cx="0" cy="406200"/>
          </a:xfrm>
          <a:prstGeom prst="straightConnector1">
            <a:avLst/>
          </a:prstGeom>
          <a:noFill/>
          <a:ln cap="flat" cmpd="sng" w="19050">
            <a:solidFill>
              <a:schemeClr val="accent4"/>
            </a:solidFill>
            <a:prstDash val="solid"/>
            <a:round/>
            <a:headEnd len="med" w="med" type="oval"/>
            <a:tailEnd len="med" w="med" type="none"/>
          </a:ln>
        </p:spPr>
      </p:cxnSp>
      <p:sp>
        <p:nvSpPr>
          <p:cNvPr id="1139" name="Google Shape;1139;p111"/>
          <p:cNvSpPr txBox="1"/>
          <p:nvPr/>
        </p:nvSpPr>
        <p:spPr>
          <a:xfrm>
            <a:off x="4436121" y="3815770"/>
            <a:ext cx="2421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Barlow Condensed"/>
              <a:ea typeface="Barlow Condensed"/>
              <a:cs typeface="Barlow Condensed"/>
              <a:sym typeface="Barlow Condensed"/>
            </a:endParaRPr>
          </a:p>
        </p:txBody>
      </p:sp>
      <p:sp>
        <p:nvSpPr>
          <p:cNvPr id="1140" name="Google Shape;1140;p111"/>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CONSEQUENCES</a:t>
            </a:r>
            <a:endParaRPr sz="2700"/>
          </a:p>
        </p:txBody>
      </p:sp>
      <p:sp>
        <p:nvSpPr>
          <p:cNvPr id="1141" name="Google Shape;1141;p111"/>
          <p:cNvSpPr txBox="1"/>
          <p:nvPr/>
        </p:nvSpPr>
        <p:spPr>
          <a:xfrm>
            <a:off x="2456935" y="3812322"/>
            <a:ext cx="2421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ozha One"/>
                <a:ea typeface="Rozha One"/>
                <a:cs typeface="Rozha One"/>
                <a:sym typeface="Rozha One"/>
              </a:rPr>
              <a:t>2</a:t>
            </a:r>
            <a:endParaRPr sz="2000">
              <a:solidFill>
                <a:schemeClr val="dk1"/>
              </a:solidFill>
              <a:latin typeface="Rozha One"/>
              <a:ea typeface="Rozha One"/>
              <a:cs typeface="Rozha One"/>
              <a:sym typeface="Rozha One"/>
            </a:endParaRPr>
          </a:p>
        </p:txBody>
      </p:sp>
      <p:sp>
        <p:nvSpPr>
          <p:cNvPr id="1142" name="Google Shape;1142;p111"/>
          <p:cNvSpPr txBox="1"/>
          <p:nvPr/>
        </p:nvSpPr>
        <p:spPr>
          <a:xfrm>
            <a:off x="-137462" y="1377500"/>
            <a:ext cx="16008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September</a:t>
            </a:r>
            <a:endParaRPr sz="1800">
              <a:solidFill>
                <a:schemeClr val="accent1"/>
              </a:solidFill>
              <a:latin typeface="Rozha One"/>
              <a:ea typeface="Rozha One"/>
              <a:cs typeface="Rozha One"/>
              <a:sym typeface="Rozha One"/>
            </a:endParaRPr>
          </a:p>
          <a:p>
            <a:pPr indent="0" lvl="0" marL="0" rtl="0" algn="ctr">
              <a:spcBef>
                <a:spcPts val="0"/>
              </a:spcBef>
              <a:spcAft>
                <a:spcPts val="0"/>
              </a:spcAft>
              <a:buNone/>
            </a:pPr>
            <a:r>
              <a:rPr lang="en" sz="1800">
                <a:solidFill>
                  <a:schemeClr val="accent1"/>
                </a:solidFill>
                <a:latin typeface="Rozha One"/>
                <a:ea typeface="Rozha One"/>
                <a:cs typeface="Rozha One"/>
                <a:sym typeface="Rozha One"/>
              </a:rPr>
              <a:t> 2016</a:t>
            </a:r>
            <a:endParaRPr sz="1800">
              <a:solidFill>
                <a:schemeClr val="accent1"/>
              </a:solidFill>
              <a:latin typeface="Rozha One"/>
              <a:ea typeface="Rozha One"/>
              <a:cs typeface="Rozha One"/>
              <a:sym typeface="Rozha One"/>
            </a:endParaRPr>
          </a:p>
        </p:txBody>
      </p:sp>
      <p:sp>
        <p:nvSpPr>
          <p:cNvPr id="1135" name="Google Shape;1135;p111"/>
          <p:cNvSpPr txBox="1"/>
          <p:nvPr/>
        </p:nvSpPr>
        <p:spPr>
          <a:xfrm>
            <a:off x="-69862" y="2238344"/>
            <a:ext cx="1335900" cy="11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latin typeface="Barlow"/>
                <a:ea typeface="Barlow"/>
                <a:cs typeface="Barlow"/>
                <a:sym typeface="Barlow"/>
              </a:rPr>
              <a:t>Forced to pay </a:t>
            </a:r>
            <a:r>
              <a:rPr b="1" lang="en" sz="1200">
                <a:solidFill>
                  <a:schemeClr val="dk2"/>
                </a:solidFill>
                <a:latin typeface="Barlow"/>
                <a:ea typeface="Barlow"/>
                <a:cs typeface="Barlow"/>
                <a:sym typeface="Barlow"/>
              </a:rPr>
              <a:t>$185 millio</a:t>
            </a:r>
            <a:r>
              <a:rPr lang="en" sz="1200">
                <a:solidFill>
                  <a:schemeClr val="dk2"/>
                </a:solidFill>
                <a:latin typeface="Barlow"/>
                <a:ea typeface="Barlow"/>
                <a:cs typeface="Barlow"/>
                <a:sym typeface="Barlow"/>
              </a:rPr>
              <a:t>n in damages to the CFPB, OCC.</a:t>
            </a:r>
            <a:endParaRPr sz="1200">
              <a:solidFill>
                <a:schemeClr val="dk2"/>
              </a:solidFill>
              <a:latin typeface="Barlow"/>
              <a:ea typeface="Barlow"/>
              <a:cs typeface="Barlow"/>
              <a:sym typeface="Barlow"/>
            </a:endParaRPr>
          </a:p>
        </p:txBody>
      </p:sp>
      <p:sp>
        <p:nvSpPr>
          <p:cNvPr id="1143" name="Google Shape;1143;p111"/>
          <p:cNvSpPr txBox="1"/>
          <p:nvPr/>
        </p:nvSpPr>
        <p:spPr>
          <a:xfrm>
            <a:off x="2093338" y="1377488"/>
            <a:ext cx="941400" cy="6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April </a:t>
            </a:r>
            <a:endParaRPr sz="1800">
              <a:solidFill>
                <a:schemeClr val="accent1"/>
              </a:solidFill>
              <a:latin typeface="Rozha One"/>
              <a:ea typeface="Rozha One"/>
              <a:cs typeface="Rozha One"/>
              <a:sym typeface="Rozha One"/>
            </a:endParaRPr>
          </a:p>
          <a:p>
            <a:pPr indent="0" lvl="0" marL="0" rtl="0" algn="ctr">
              <a:spcBef>
                <a:spcPts val="0"/>
              </a:spcBef>
              <a:spcAft>
                <a:spcPts val="0"/>
              </a:spcAft>
              <a:buNone/>
            </a:pPr>
            <a:r>
              <a:rPr lang="en" sz="1800">
                <a:solidFill>
                  <a:schemeClr val="accent1"/>
                </a:solidFill>
                <a:latin typeface="Rozha One"/>
                <a:ea typeface="Rozha One"/>
                <a:cs typeface="Rozha One"/>
                <a:sym typeface="Rozha One"/>
              </a:rPr>
              <a:t>2018</a:t>
            </a:r>
            <a:endParaRPr sz="1800">
              <a:solidFill>
                <a:schemeClr val="accent1"/>
              </a:solidFill>
              <a:latin typeface="Rozha One"/>
              <a:ea typeface="Rozha One"/>
              <a:cs typeface="Rozha One"/>
              <a:sym typeface="Rozha One"/>
            </a:endParaRPr>
          </a:p>
        </p:txBody>
      </p:sp>
      <p:sp>
        <p:nvSpPr>
          <p:cNvPr id="1144" name="Google Shape;1144;p111"/>
          <p:cNvSpPr txBox="1"/>
          <p:nvPr/>
        </p:nvSpPr>
        <p:spPr>
          <a:xfrm>
            <a:off x="1541050" y="2238348"/>
            <a:ext cx="2046000" cy="11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Barlow"/>
                <a:ea typeface="Barlow"/>
                <a:cs typeface="Barlow"/>
                <a:sym typeface="Barlow"/>
              </a:rPr>
              <a:t>CFPB, and OCC ordered the bank to pay </a:t>
            </a:r>
            <a:r>
              <a:rPr b="1" lang="en" sz="1200">
                <a:solidFill>
                  <a:schemeClr val="dk2"/>
                </a:solidFill>
                <a:latin typeface="Barlow"/>
                <a:ea typeface="Barlow"/>
                <a:cs typeface="Barlow"/>
                <a:sym typeface="Barlow"/>
              </a:rPr>
              <a:t>$1 billion</a:t>
            </a:r>
            <a:r>
              <a:rPr lang="en" sz="1200">
                <a:solidFill>
                  <a:schemeClr val="dk2"/>
                </a:solidFill>
                <a:latin typeface="Barlow"/>
                <a:ea typeface="Barlow"/>
                <a:cs typeface="Barlow"/>
                <a:sym typeface="Barlow"/>
              </a:rPr>
              <a:t> in damages over auto insurance and mortgage lending practices</a:t>
            </a:r>
            <a:endParaRPr sz="1200">
              <a:solidFill>
                <a:schemeClr val="dk2"/>
              </a:solidFill>
              <a:latin typeface="Barlow"/>
              <a:ea typeface="Barlow"/>
              <a:cs typeface="Barlow"/>
              <a:sym typeface="Barlow"/>
            </a:endParaRPr>
          </a:p>
          <a:p>
            <a:pPr indent="0" lvl="0" marL="0" rtl="0" algn="ctr">
              <a:spcBef>
                <a:spcPts val="1600"/>
              </a:spcBef>
              <a:spcAft>
                <a:spcPts val="1600"/>
              </a:spcAft>
              <a:buNone/>
            </a:pPr>
            <a:r>
              <a:t/>
            </a:r>
            <a:endParaRPr sz="1200">
              <a:solidFill>
                <a:schemeClr val="dk2"/>
              </a:solidFill>
              <a:latin typeface="Barlow"/>
              <a:ea typeface="Barlow"/>
              <a:cs typeface="Barlow"/>
              <a:sym typeface="Barlow"/>
            </a:endParaRPr>
          </a:p>
        </p:txBody>
      </p:sp>
      <p:sp>
        <p:nvSpPr>
          <p:cNvPr id="1145" name="Google Shape;1145;p111"/>
          <p:cNvSpPr txBox="1"/>
          <p:nvPr/>
        </p:nvSpPr>
        <p:spPr>
          <a:xfrm>
            <a:off x="3951979" y="1377488"/>
            <a:ext cx="1139700" cy="6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August </a:t>
            </a:r>
            <a:endParaRPr sz="1800">
              <a:solidFill>
                <a:schemeClr val="accent1"/>
              </a:solidFill>
              <a:latin typeface="Rozha One"/>
              <a:ea typeface="Rozha One"/>
              <a:cs typeface="Rozha One"/>
              <a:sym typeface="Rozha One"/>
            </a:endParaRPr>
          </a:p>
          <a:p>
            <a:pPr indent="0" lvl="0" marL="0" rtl="0" algn="ctr">
              <a:spcBef>
                <a:spcPts val="0"/>
              </a:spcBef>
              <a:spcAft>
                <a:spcPts val="0"/>
              </a:spcAft>
              <a:buNone/>
            </a:pPr>
            <a:r>
              <a:rPr lang="en" sz="1800">
                <a:solidFill>
                  <a:schemeClr val="accent1"/>
                </a:solidFill>
                <a:latin typeface="Rozha One"/>
                <a:ea typeface="Rozha One"/>
                <a:cs typeface="Rozha One"/>
                <a:sym typeface="Rozha One"/>
              </a:rPr>
              <a:t>2018</a:t>
            </a:r>
            <a:endParaRPr sz="1800">
              <a:solidFill>
                <a:schemeClr val="accent1"/>
              </a:solidFill>
              <a:latin typeface="Rozha One"/>
              <a:ea typeface="Rozha One"/>
              <a:cs typeface="Rozha One"/>
              <a:sym typeface="Rozha One"/>
            </a:endParaRPr>
          </a:p>
        </p:txBody>
      </p:sp>
      <p:sp>
        <p:nvSpPr>
          <p:cNvPr id="1146" name="Google Shape;1146;p111"/>
          <p:cNvSpPr txBox="1"/>
          <p:nvPr/>
        </p:nvSpPr>
        <p:spPr>
          <a:xfrm>
            <a:off x="3861908" y="2238359"/>
            <a:ext cx="1600800" cy="9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latin typeface="Barlow"/>
                <a:ea typeface="Barlow"/>
                <a:cs typeface="Barlow"/>
                <a:sym typeface="Barlow"/>
              </a:rPr>
              <a:t>Justice department levied </a:t>
            </a:r>
            <a:r>
              <a:rPr b="1" lang="en" sz="1200">
                <a:solidFill>
                  <a:schemeClr val="dk2"/>
                </a:solidFill>
                <a:latin typeface="Barlow"/>
                <a:ea typeface="Barlow"/>
                <a:cs typeface="Barlow"/>
                <a:sym typeface="Barlow"/>
              </a:rPr>
              <a:t>$2.1 billion</a:t>
            </a:r>
            <a:r>
              <a:rPr lang="en" sz="1200">
                <a:solidFill>
                  <a:schemeClr val="dk2"/>
                </a:solidFill>
                <a:latin typeface="Barlow"/>
                <a:ea typeface="Barlow"/>
                <a:cs typeface="Barlow"/>
                <a:sym typeface="Barlow"/>
              </a:rPr>
              <a:t> fine for mortgage lending practices</a:t>
            </a:r>
            <a:endParaRPr sz="1200">
              <a:solidFill>
                <a:schemeClr val="dk2"/>
              </a:solidFill>
              <a:latin typeface="Barlow"/>
              <a:ea typeface="Barlow"/>
              <a:cs typeface="Barlow"/>
              <a:sym typeface="Barlow"/>
            </a:endParaRPr>
          </a:p>
        </p:txBody>
      </p:sp>
      <p:sp>
        <p:nvSpPr>
          <p:cNvPr id="1147" name="Google Shape;1147;p111"/>
          <p:cNvSpPr/>
          <p:nvPr/>
        </p:nvSpPr>
        <p:spPr>
          <a:xfrm rot="10800000">
            <a:off x="191262" y="4258075"/>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1">
            <a:hlinkClick action="ppaction://hlinkshowjump?jump=previousslide"/>
          </p:cNvPr>
          <p:cNvSpPr/>
          <p:nvPr/>
        </p:nvSpPr>
        <p:spPr>
          <a:xfrm rot="10800000">
            <a:off x="265500" y="4368324"/>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1"/>
          <p:cNvSpPr/>
          <p:nvPr/>
        </p:nvSpPr>
        <p:spPr>
          <a:xfrm>
            <a:off x="8284362" y="4258075"/>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1">
            <a:hlinkClick action="ppaction://hlinkshowjump?jump=nextslide"/>
          </p:cNvPr>
          <p:cNvSpPr/>
          <p:nvPr/>
        </p:nvSpPr>
        <p:spPr>
          <a:xfrm>
            <a:off x="8367500" y="4368326"/>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1"/>
          <p:cNvSpPr txBox="1"/>
          <p:nvPr/>
        </p:nvSpPr>
        <p:spPr>
          <a:xfrm>
            <a:off x="5925388" y="1331153"/>
            <a:ext cx="14262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February</a:t>
            </a:r>
            <a:endParaRPr sz="1800">
              <a:solidFill>
                <a:schemeClr val="accent1"/>
              </a:solidFill>
              <a:latin typeface="Rozha One"/>
              <a:ea typeface="Rozha One"/>
              <a:cs typeface="Rozha One"/>
              <a:sym typeface="Rozha One"/>
            </a:endParaRPr>
          </a:p>
          <a:p>
            <a:pPr indent="0" lvl="0" marL="0" rtl="0" algn="ctr">
              <a:spcBef>
                <a:spcPts val="0"/>
              </a:spcBef>
              <a:spcAft>
                <a:spcPts val="0"/>
              </a:spcAft>
              <a:buNone/>
            </a:pPr>
            <a:r>
              <a:rPr lang="en" sz="1800">
                <a:solidFill>
                  <a:schemeClr val="accent1"/>
                </a:solidFill>
                <a:latin typeface="Rozha One"/>
                <a:ea typeface="Rozha One"/>
                <a:cs typeface="Rozha One"/>
                <a:sym typeface="Rozha One"/>
              </a:rPr>
              <a:t>2020</a:t>
            </a:r>
            <a:endParaRPr sz="1800">
              <a:solidFill>
                <a:schemeClr val="accent1"/>
              </a:solidFill>
              <a:latin typeface="Rozha One"/>
              <a:ea typeface="Rozha One"/>
              <a:cs typeface="Rozha One"/>
              <a:sym typeface="Rozha One"/>
            </a:endParaRPr>
          </a:p>
        </p:txBody>
      </p:sp>
      <p:sp>
        <p:nvSpPr>
          <p:cNvPr id="1152" name="Google Shape;1152;p111"/>
          <p:cNvSpPr txBox="1"/>
          <p:nvPr/>
        </p:nvSpPr>
        <p:spPr>
          <a:xfrm>
            <a:off x="5462712" y="2013950"/>
            <a:ext cx="2096100" cy="138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latin typeface="Barlow"/>
                <a:ea typeface="Barlow"/>
                <a:cs typeface="Barlow"/>
                <a:sym typeface="Barlow"/>
              </a:rPr>
              <a:t>Paid </a:t>
            </a:r>
            <a:r>
              <a:rPr b="1" lang="en" sz="1200">
                <a:solidFill>
                  <a:schemeClr val="dk2"/>
                </a:solidFill>
                <a:latin typeface="Barlow"/>
                <a:ea typeface="Barlow"/>
                <a:cs typeface="Barlow"/>
                <a:sym typeface="Barlow"/>
              </a:rPr>
              <a:t>$3 billion</a:t>
            </a:r>
            <a:r>
              <a:rPr lang="en" sz="1200">
                <a:solidFill>
                  <a:schemeClr val="dk2"/>
                </a:solidFill>
                <a:latin typeface="Barlow"/>
                <a:ea typeface="Barlow"/>
                <a:cs typeface="Barlow"/>
                <a:sym typeface="Barlow"/>
              </a:rPr>
              <a:t> to settle criminal civil investigations by Justice Department and SEC into its aggressive sales practices from 2002 to 2016</a:t>
            </a:r>
            <a:endParaRPr sz="1200">
              <a:solidFill>
                <a:schemeClr val="dk2"/>
              </a:solidFill>
              <a:latin typeface="Barlow"/>
              <a:ea typeface="Barlow"/>
              <a:cs typeface="Barlow"/>
              <a:sym typeface="Barlow"/>
            </a:endParaRPr>
          </a:p>
        </p:txBody>
      </p:sp>
      <p:sp>
        <p:nvSpPr>
          <p:cNvPr id="1153" name="Google Shape;1153;p111"/>
          <p:cNvSpPr txBox="1"/>
          <p:nvPr/>
        </p:nvSpPr>
        <p:spPr>
          <a:xfrm>
            <a:off x="7504137" y="1271448"/>
            <a:ext cx="1426200" cy="86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Rozha One"/>
                <a:ea typeface="Rozha One"/>
                <a:cs typeface="Rozha One"/>
                <a:sym typeface="Rozha One"/>
              </a:rPr>
              <a:t>December</a:t>
            </a:r>
            <a:endParaRPr sz="1800">
              <a:solidFill>
                <a:schemeClr val="accent1"/>
              </a:solidFill>
              <a:latin typeface="Rozha One"/>
              <a:ea typeface="Rozha One"/>
              <a:cs typeface="Rozha One"/>
              <a:sym typeface="Rozha One"/>
            </a:endParaRPr>
          </a:p>
          <a:p>
            <a:pPr indent="0" lvl="0" marL="0" rtl="0" algn="ctr">
              <a:spcBef>
                <a:spcPts val="0"/>
              </a:spcBef>
              <a:spcAft>
                <a:spcPts val="0"/>
              </a:spcAft>
              <a:buNone/>
            </a:pPr>
            <a:r>
              <a:rPr lang="en" sz="1800">
                <a:solidFill>
                  <a:schemeClr val="accent1"/>
                </a:solidFill>
                <a:latin typeface="Rozha One"/>
                <a:ea typeface="Rozha One"/>
                <a:cs typeface="Rozha One"/>
                <a:sym typeface="Rozha One"/>
              </a:rPr>
              <a:t>2022</a:t>
            </a:r>
            <a:endParaRPr sz="1800">
              <a:solidFill>
                <a:schemeClr val="accent1"/>
              </a:solidFill>
              <a:latin typeface="Rozha One"/>
              <a:ea typeface="Rozha One"/>
              <a:cs typeface="Rozha One"/>
              <a:sym typeface="Rozha One"/>
            </a:endParaRPr>
          </a:p>
        </p:txBody>
      </p:sp>
      <p:sp>
        <p:nvSpPr>
          <p:cNvPr id="1154" name="Google Shape;1154;p111"/>
          <p:cNvSpPr txBox="1"/>
          <p:nvPr/>
        </p:nvSpPr>
        <p:spPr>
          <a:xfrm>
            <a:off x="7604462" y="2112056"/>
            <a:ext cx="1600800" cy="13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latin typeface="Barlow"/>
                <a:ea typeface="Barlow"/>
                <a:cs typeface="Barlow"/>
                <a:sym typeface="Barlow"/>
              </a:rPr>
              <a:t>Paid </a:t>
            </a:r>
            <a:r>
              <a:rPr b="1" lang="en" sz="1200">
                <a:solidFill>
                  <a:schemeClr val="dk2"/>
                </a:solidFill>
                <a:latin typeface="Barlow"/>
                <a:ea typeface="Barlow"/>
                <a:cs typeface="Barlow"/>
                <a:sym typeface="Barlow"/>
              </a:rPr>
              <a:t>$2 billion</a:t>
            </a:r>
            <a:r>
              <a:rPr lang="en" sz="1200">
                <a:solidFill>
                  <a:schemeClr val="dk2"/>
                </a:solidFill>
                <a:latin typeface="Barlow"/>
                <a:ea typeface="Barlow"/>
                <a:cs typeface="Barlow"/>
                <a:sym typeface="Barlow"/>
              </a:rPr>
              <a:t> to consumers and </a:t>
            </a:r>
            <a:r>
              <a:rPr b="1" lang="en" sz="1200">
                <a:solidFill>
                  <a:schemeClr val="dk2"/>
                </a:solidFill>
                <a:latin typeface="Barlow"/>
                <a:ea typeface="Barlow"/>
                <a:cs typeface="Barlow"/>
                <a:sym typeface="Barlow"/>
              </a:rPr>
              <a:t>$1.7 billion</a:t>
            </a:r>
            <a:r>
              <a:rPr lang="en" sz="1200">
                <a:solidFill>
                  <a:schemeClr val="dk2"/>
                </a:solidFill>
                <a:latin typeface="Barlow"/>
                <a:ea typeface="Barlow"/>
                <a:cs typeface="Barlow"/>
                <a:sym typeface="Barlow"/>
              </a:rPr>
              <a:t> in civil penalties for mistreating customers</a:t>
            </a:r>
            <a:endParaRPr sz="1200">
              <a:solidFill>
                <a:schemeClr val="dk2"/>
              </a:solidFill>
              <a:latin typeface="Barlow"/>
              <a:ea typeface="Barlow"/>
              <a:cs typeface="Barlow"/>
              <a:sym typeface="Barlow"/>
            </a:endParaRPr>
          </a:p>
        </p:txBody>
      </p:sp>
      <p:sp>
        <p:nvSpPr>
          <p:cNvPr id="1155" name="Google Shape;1155;p111"/>
          <p:cNvSpPr/>
          <p:nvPr/>
        </p:nvSpPr>
        <p:spPr>
          <a:xfrm>
            <a:off x="2365284" y="3768075"/>
            <a:ext cx="425400" cy="42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156" name="Google Shape;1156;p111"/>
          <p:cNvSpPr/>
          <p:nvPr/>
        </p:nvSpPr>
        <p:spPr>
          <a:xfrm>
            <a:off x="4345184" y="3768075"/>
            <a:ext cx="425400" cy="42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1157" name="Google Shape;1157;p111"/>
          <p:cNvCxnSpPr/>
          <p:nvPr/>
        </p:nvCxnSpPr>
        <p:spPr>
          <a:xfrm>
            <a:off x="6629412" y="3356637"/>
            <a:ext cx="0" cy="406200"/>
          </a:xfrm>
          <a:prstGeom prst="straightConnector1">
            <a:avLst/>
          </a:prstGeom>
          <a:noFill/>
          <a:ln cap="flat" cmpd="sng" w="19050">
            <a:solidFill>
              <a:schemeClr val="accent4"/>
            </a:solidFill>
            <a:prstDash val="solid"/>
            <a:round/>
            <a:headEnd len="med" w="med" type="oval"/>
            <a:tailEnd len="med" w="med" type="none"/>
          </a:ln>
        </p:spPr>
      </p:cxnSp>
      <p:cxnSp>
        <p:nvCxnSpPr>
          <p:cNvPr id="1158" name="Google Shape;1158;p111"/>
          <p:cNvCxnSpPr/>
          <p:nvPr/>
        </p:nvCxnSpPr>
        <p:spPr>
          <a:xfrm>
            <a:off x="8481062" y="3432837"/>
            <a:ext cx="0" cy="406200"/>
          </a:xfrm>
          <a:prstGeom prst="straightConnector1">
            <a:avLst/>
          </a:prstGeom>
          <a:noFill/>
          <a:ln cap="flat" cmpd="sng" w="19050">
            <a:solidFill>
              <a:schemeClr val="accent4"/>
            </a:solidFill>
            <a:prstDash val="solid"/>
            <a:round/>
            <a:headEnd len="med" w="med" type="oval"/>
            <a:tailEnd len="med" w="med" type="none"/>
          </a:ln>
        </p:spPr>
      </p:cxnSp>
      <p:sp>
        <p:nvSpPr>
          <p:cNvPr id="1133" name="Google Shape;1133;p111"/>
          <p:cNvSpPr/>
          <p:nvPr/>
        </p:nvSpPr>
        <p:spPr>
          <a:xfrm>
            <a:off x="8259459" y="3768075"/>
            <a:ext cx="425400" cy="42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132" name="Google Shape;1132;p111"/>
          <p:cNvSpPr/>
          <p:nvPr/>
        </p:nvSpPr>
        <p:spPr>
          <a:xfrm>
            <a:off x="385384" y="3785325"/>
            <a:ext cx="425400" cy="42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59" name="Google Shape;1159;p111"/>
          <p:cNvSpPr/>
          <p:nvPr/>
        </p:nvSpPr>
        <p:spPr>
          <a:xfrm>
            <a:off x="6416709" y="3768075"/>
            <a:ext cx="425400" cy="423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2"/>
          <p:cNvSpPr txBox="1"/>
          <p:nvPr>
            <p:ph type="title"/>
          </p:nvPr>
        </p:nvSpPr>
        <p:spPr>
          <a:xfrm>
            <a:off x="1974300" y="6831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CONCLUSION</a:t>
            </a:r>
            <a:endParaRPr>
              <a:solidFill>
                <a:schemeClr val="dk2"/>
              </a:solidFill>
            </a:endParaRPr>
          </a:p>
        </p:txBody>
      </p:sp>
      <p:sp>
        <p:nvSpPr>
          <p:cNvPr id="1165" name="Google Shape;1165;p112"/>
          <p:cNvSpPr/>
          <p:nvPr/>
        </p:nvSpPr>
        <p:spPr>
          <a:xfrm rot="14081">
            <a:off x="3162881" y="1386602"/>
            <a:ext cx="2563522" cy="2563522"/>
          </a:xfrm>
          <a:prstGeom prst="blockArc">
            <a:avLst>
              <a:gd fmla="val 10785546" name="adj1"/>
              <a:gd fmla="val 16186020" name="adj2"/>
              <a:gd fmla="val 31697" name="adj3"/>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6" name="Google Shape;1166;p112"/>
          <p:cNvSpPr txBox="1"/>
          <p:nvPr/>
        </p:nvSpPr>
        <p:spPr>
          <a:xfrm>
            <a:off x="713225" y="1642125"/>
            <a:ext cx="2031900" cy="33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Barlow"/>
                <a:ea typeface="Barlow"/>
                <a:cs typeface="Barlow"/>
                <a:sym typeface="Barlow"/>
              </a:rPr>
              <a:t>Stemmed from unreasonable sales goals</a:t>
            </a:r>
            <a:endParaRPr sz="2000">
              <a:solidFill>
                <a:schemeClr val="dk2"/>
              </a:solidFill>
              <a:latin typeface="Rozha One"/>
              <a:ea typeface="Rozha One"/>
              <a:cs typeface="Rozha One"/>
              <a:sym typeface="Rozha One"/>
            </a:endParaRPr>
          </a:p>
        </p:txBody>
      </p:sp>
      <p:sp>
        <p:nvSpPr>
          <p:cNvPr id="1167" name="Google Shape;1167;p112"/>
          <p:cNvSpPr txBox="1"/>
          <p:nvPr/>
        </p:nvSpPr>
        <p:spPr>
          <a:xfrm>
            <a:off x="713225" y="3012075"/>
            <a:ext cx="2031900" cy="1147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dk2"/>
                </a:solidFill>
                <a:latin typeface="Barlow"/>
                <a:ea typeface="Barlow"/>
                <a:cs typeface="Barlow"/>
                <a:sym typeface="Barlow"/>
              </a:rPr>
              <a:t>Major consequences, including fines, legal settlements, executive resignations, and reputational damage</a:t>
            </a:r>
            <a:endParaRPr sz="2000">
              <a:solidFill>
                <a:schemeClr val="dk2"/>
              </a:solidFill>
              <a:latin typeface="Rozha One"/>
              <a:ea typeface="Rozha One"/>
              <a:cs typeface="Rozha One"/>
              <a:sym typeface="Rozha One"/>
            </a:endParaRPr>
          </a:p>
        </p:txBody>
      </p:sp>
      <p:sp>
        <p:nvSpPr>
          <p:cNvPr id="1168" name="Google Shape;1168;p112"/>
          <p:cNvSpPr txBox="1"/>
          <p:nvPr/>
        </p:nvSpPr>
        <p:spPr>
          <a:xfrm>
            <a:off x="6398829" y="1642125"/>
            <a:ext cx="2028900" cy="33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rlow"/>
                <a:ea typeface="Barlow"/>
                <a:cs typeface="Barlow"/>
                <a:sym typeface="Barlow"/>
              </a:rPr>
              <a:t>Scandal revealed serious cultural issues</a:t>
            </a:r>
            <a:endParaRPr sz="2000">
              <a:solidFill>
                <a:schemeClr val="dk2"/>
              </a:solidFill>
              <a:latin typeface="Rozha One"/>
              <a:ea typeface="Rozha One"/>
              <a:cs typeface="Rozha One"/>
              <a:sym typeface="Rozha One"/>
            </a:endParaRPr>
          </a:p>
        </p:txBody>
      </p:sp>
      <p:sp>
        <p:nvSpPr>
          <p:cNvPr id="1169" name="Google Shape;1169;p112"/>
          <p:cNvSpPr txBox="1"/>
          <p:nvPr/>
        </p:nvSpPr>
        <p:spPr>
          <a:xfrm>
            <a:off x="6398829" y="3012075"/>
            <a:ext cx="2028900" cy="11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rlow"/>
                <a:ea typeface="Barlow"/>
                <a:cs typeface="Barlow"/>
                <a:sym typeface="Barlow"/>
              </a:rPr>
              <a:t>Unethical business practices can be widespread and deeply ingrained even in large respected companies</a:t>
            </a:r>
            <a:endParaRPr sz="2000">
              <a:solidFill>
                <a:schemeClr val="dk2"/>
              </a:solidFill>
              <a:latin typeface="Rozha One"/>
              <a:ea typeface="Rozha One"/>
              <a:cs typeface="Rozha One"/>
              <a:sym typeface="Rozha One"/>
            </a:endParaRPr>
          </a:p>
        </p:txBody>
      </p:sp>
      <p:sp>
        <p:nvSpPr>
          <p:cNvPr id="1170" name="Google Shape;1170;p112"/>
          <p:cNvSpPr/>
          <p:nvPr/>
        </p:nvSpPr>
        <p:spPr>
          <a:xfrm rot="10800000">
            <a:off x="3376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2">
            <a:hlinkClick action="ppaction://hlinkshowjump?jump=previousslide"/>
          </p:cNvPr>
          <p:cNvSpPr/>
          <p:nvPr/>
        </p:nvSpPr>
        <p:spPr>
          <a:xfrm rot="10800000">
            <a:off x="411875" y="4212949"/>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2"/>
          <p:cNvSpPr/>
          <p:nvPr/>
        </p:nvSpPr>
        <p:spPr>
          <a:xfrm>
            <a:off x="8430725" y="4102700"/>
            <a:ext cx="375600" cy="37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2">
            <a:hlinkClick action="ppaction://hlinkshowjump?jump=nextslide"/>
          </p:cNvPr>
          <p:cNvSpPr/>
          <p:nvPr/>
        </p:nvSpPr>
        <p:spPr>
          <a:xfrm>
            <a:off x="8504975" y="4212951"/>
            <a:ext cx="227100" cy="155100"/>
          </a:xfrm>
          <a:prstGeom prst="rightArrow">
            <a:avLst>
              <a:gd fmla="val 51031" name="adj1"/>
              <a:gd fmla="val 623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2"/>
          <p:cNvSpPr/>
          <p:nvPr/>
        </p:nvSpPr>
        <p:spPr>
          <a:xfrm rot="5400000">
            <a:off x="3267338" y="1386574"/>
            <a:ext cx="2563500" cy="2563500"/>
          </a:xfrm>
          <a:prstGeom prst="blockArc">
            <a:avLst>
              <a:gd fmla="val 10785546" name="adj1"/>
              <a:gd fmla="val 16186020" name="adj2"/>
              <a:gd fmla="val 31697" name="adj3"/>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5" name="Google Shape;1175;p112"/>
          <p:cNvSpPr/>
          <p:nvPr/>
        </p:nvSpPr>
        <p:spPr>
          <a:xfrm rot="-10785919">
            <a:off x="3267345" y="1490952"/>
            <a:ext cx="2563522" cy="2563522"/>
          </a:xfrm>
          <a:prstGeom prst="blockArc">
            <a:avLst>
              <a:gd fmla="val 10785546" name="adj1"/>
              <a:gd fmla="val 16186020" name="adj2"/>
              <a:gd fmla="val 31697" name="adj3"/>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6" name="Google Shape;1176;p112"/>
          <p:cNvSpPr/>
          <p:nvPr/>
        </p:nvSpPr>
        <p:spPr>
          <a:xfrm rot="-5400000">
            <a:off x="3162910" y="1491002"/>
            <a:ext cx="2563500" cy="2563500"/>
          </a:xfrm>
          <a:prstGeom prst="blockArc">
            <a:avLst>
              <a:gd fmla="val 10785546" name="adj1"/>
              <a:gd fmla="val 16186020" name="adj2"/>
              <a:gd fmla="val 31697" name="adj3"/>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177" name="Google Shape;1177;p112"/>
          <p:cNvGrpSpPr/>
          <p:nvPr/>
        </p:nvGrpSpPr>
        <p:grpSpPr>
          <a:xfrm>
            <a:off x="5076024" y="3137390"/>
            <a:ext cx="375589" cy="400618"/>
            <a:chOff x="5580508" y="2000681"/>
            <a:chExt cx="277762" cy="296271"/>
          </a:xfrm>
        </p:grpSpPr>
        <p:sp>
          <p:nvSpPr>
            <p:cNvPr id="1178" name="Google Shape;1178;p112"/>
            <p:cNvSpPr/>
            <p:nvPr/>
          </p:nvSpPr>
          <p:spPr>
            <a:xfrm>
              <a:off x="5683602" y="2105223"/>
              <a:ext cx="70151" cy="11598"/>
            </a:xfrm>
            <a:custGeom>
              <a:rect b="b" l="l" r="r" t="t"/>
              <a:pathLst>
                <a:path extrusionOk="0" h="513" w="3103">
                  <a:moveTo>
                    <a:pt x="256" y="0"/>
                  </a:moveTo>
                  <a:cubicBezTo>
                    <a:pt x="115" y="0"/>
                    <a:pt x="0" y="115"/>
                    <a:pt x="0" y="256"/>
                  </a:cubicBezTo>
                  <a:cubicBezTo>
                    <a:pt x="0" y="399"/>
                    <a:pt x="115" y="512"/>
                    <a:pt x="256" y="512"/>
                  </a:cubicBezTo>
                  <a:lnTo>
                    <a:pt x="2846" y="512"/>
                  </a:lnTo>
                  <a:cubicBezTo>
                    <a:pt x="2988" y="512"/>
                    <a:pt x="3102" y="399"/>
                    <a:pt x="3102" y="256"/>
                  </a:cubicBezTo>
                  <a:cubicBezTo>
                    <a:pt x="3102" y="115"/>
                    <a:pt x="2988" y="0"/>
                    <a:pt x="2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2"/>
            <p:cNvSpPr/>
            <p:nvPr/>
          </p:nvSpPr>
          <p:spPr>
            <a:xfrm>
              <a:off x="5683602" y="2160206"/>
              <a:ext cx="73429" cy="11598"/>
            </a:xfrm>
            <a:custGeom>
              <a:rect b="b" l="l" r="r" t="t"/>
              <a:pathLst>
                <a:path extrusionOk="0" h="513" w="3248">
                  <a:moveTo>
                    <a:pt x="256" y="1"/>
                  </a:moveTo>
                  <a:cubicBezTo>
                    <a:pt x="115" y="1"/>
                    <a:pt x="0" y="115"/>
                    <a:pt x="0" y="256"/>
                  </a:cubicBezTo>
                  <a:cubicBezTo>
                    <a:pt x="0" y="398"/>
                    <a:pt x="115" y="512"/>
                    <a:pt x="256" y="512"/>
                  </a:cubicBezTo>
                  <a:lnTo>
                    <a:pt x="2992" y="512"/>
                  </a:lnTo>
                  <a:cubicBezTo>
                    <a:pt x="3133" y="512"/>
                    <a:pt x="3248" y="398"/>
                    <a:pt x="3248" y="256"/>
                  </a:cubicBezTo>
                  <a:cubicBezTo>
                    <a:pt x="3248" y="115"/>
                    <a:pt x="3133" y="1"/>
                    <a:pt x="2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2"/>
            <p:cNvSpPr/>
            <p:nvPr/>
          </p:nvSpPr>
          <p:spPr>
            <a:xfrm>
              <a:off x="5683602" y="2215145"/>
              <a:ext cx="73429" cy="11598"/>
            </a:xfrm>
            <a:custGeom>
              <a:rect b="b" l="l" r="r" t="t"/>
              <a:pathLst>
                <a:path extrusionOk="0" h="513" w="3248">
                  <a:moveTo>
                    <a:pt x="256" y="1"/>
                  </a:moveTo>
                  <a:cubicBezTo>
                    <a:pt x="115" y="1"/>
                    <a:pt x="0" y="116"/>
                    <a:pt x="0" y="257"/>
                  </a:cubicBezTo>
                  <a:cubicBezTo>
                    <a:pt x="0" y="398"/>
                    <a:pt x="115" y="513"/>
                    <a:pt x="256" y="513"/>
                  </a:cubicBezTo>
                  <a:lnTo>
                    <a:pt x="2992" y="513"/>
                  </a:lnTo>
                  <a:cubicBezTo>
                    <a:pt x="3133" y="513"/>
                    <a:pt x="3248" y="398"/>
                    <a:pt x="3248" y="257"/>
                  </a:cubicBezTo>
                  <a:cubicBezTo>
                    <a:pt x="3248" y="116"/>
                    <a:pt x="3133" y="1"/>
                    <a:pt x="2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2"/>
            <p:cNvSpPr/>
            <p:nvPr/>
          </p:nvSpPr>
          <p:spPr>
            <a:xfrm>
              <a:off x="5580508" y="2000681"/>
              <a:ext cx="224583" cy="296271"/>
            </a:xfrm>
            <a:custGeom>
              <a:rect b="b" l="l" r="r" t="t"/>
              <a:pathLst>
                <a:path extrusionOk="0" h="13105" w="9934">
                  <a:moveTo>
                    <a:pt x="4966" y="513"/>
                  </a:moveTo>
                  <a:cubicBezTo>
                    <a:pt x="5435" y="513"/>
                    <a:pt x="5814" y="894"/>
                    <a:pt x="5814" y="1360"/>
                  </a:cubicBezTo>
                  <a:cubicBezTo>
                    <a:pt x="5814" y="1414"/>
                    <a:pt x="5809" y="1467"/>
                    <a:pt x="5799" y="1520"/>
                  </a:cubicBezTo>
                  <a:cubicBezTo>
                    <a:pt x="5785" y="1596"/>
                    <a:pt x="5805" y="1672"/>
                    <a:pt x="5854" y="1731"/>
                  </a:cubicBezTo>
                  <a:cubicBezTo>
                    <a:pt x="5902" y="1790"/>
                    <a:pt x="5975" y="1823"/>
                    <a:pt x="6051" y="1823"/>
                  </a:cubicBezTo>
                  <a:lnTo>
                    <a:pt x="7038" y="1823"/>
                  </a:lnTo>
                  <a:lnTo>
                    <a:pt x="7038" y="2458"/>
                  </a:lnTo>
                  <a:lnTo>
                    <a:pt x="2896" y="2458"/>
                  </a:lnTo>
                  <a:lnTo>
                    <a:pt x="2896" y="1823"/>
                  </a:lnTo>
                  <a:lnTo>
                    <a:pt x="3883" y="1823"/>
                  </a:lnTo>
                  <a:cubicBezTo>
                    <a:pt x="3958" y="1823"/>
                    <a:pt x="4032" y="1790"/>
                    <a:pt x="4079" y="1731"/>
                  </a:cubicBezTo>
                  <a:cubicBezTo>
                    <a:pt x="4128" y="1672"/>
                    <a:pt x="4149" y="1596"/>
                    <a:pt x="4135" y="1520"/>
                  </a:cubicBezTo>
                  <a:cubicBezTo>
                    <a:pt x="4124" y="1467"/>
                    <a:pt x="4118" y="1414"/>
                    <a:pt x="4118" y="1360"/>
                  </a:cubicBezTo>
                  <a:cubicBezTo>
                    <a:pt x="4118" y="894"/>
                    <a:pt x="4499" y="513"/>
                    <a:pt x="4966" y="513"/>
                  </a:cubicBezTo>
                  <a:close/>
                  <a:moveTo>
                    <a:pt x="4966" y="1"/>
                  </a:moveTo>
                  <a:cubicBezTo>
                    <a:pt x="4233" y="1"/>
                    <a:pt x="3633" y="585"/>
                    <a:pt x="3608" y="1311"/>
                  </a:cubicBezTo>
                  <a:lnTo>
                    <a:pt x="789" y="1311"/>
                  </a:lnTo>
                  <a:cubicBezTo>
                    <a:pt x="355" y="1311"/>
                    <a:pt x="1" y="1666"/>
                    <a:pt x="1" y="2102"/>
                  </a:cubicBezTo>
                  <a:lnTo>
                    <a:pt x="1" y="12316"/>
                  </a:lnTo>
                  <a:cubicBezTo>
                    <a:pt x="1" y="12751"/>
                    <a:pt x="355" y="13105"/>
                    <a:pt x="789" y="13105"/>
                  </a:cubicBezTo>
                  <a:lnTo>
                    <a:pt x="9145" y="13105"/>
                  </a:lnTo>
                  <a:cubicBezTo>
                    <a:pt x="9579" y="13105"/>
                    <a:pt x="9933" y="12751"/>
                    <a:pt x="9933" y="12316"/>
                  </a:cubicBezTo>
                  <a:lnTo>
                    <a:pt x="9933" y="10863"/>
                  </a:lnTo>
                  <a:cubicBezTo>
                    <a:pt x="9849" y="10871"/>
                    <a:pt x="9763" y="10875"/>
                    <a:pt x="9677" y="10875"/>
                  </a:cubicBezTo>
                  <a:cubicBezTo>
                    <a:pt x="9591" y="10875"/>
                    <a:pt x="9505" y="10871"/>
                    <a:pt x="9421" y="10863"/>
                  </a:cubicBezTo>
                  <a:lnTo>
                    <a:pt x="9421" y="12316"/>
                  </a:lnTo>
                  <a:cubicBezTo>
                    <a:pt x="9421" y="12468"/>
                    <a:pt x="9296" y="12593"/>
                    <a:pt x="9145" y="12593"/>
                  </a:cubicBezTo>
                  <a:lnTo>
                    <a:pt x="789" y="12593"/>
                  </a:lnTo>
                  <a:cubicBezTo>
                    <a:pt x="637" y="12593"/>
                    <a:pt x="513" y="12468"/>
                    <a:pt x="513" y="12316"/>
                  </a:cubicBezTo>
                  <a:lnTo>
                    <a:pt x="513" y="2102"/>
                  </a:lnTo>
                  <a:cubicBezTo>
                    <a:pt x="513" y="1948"/>
                    <a:pt x="637" y="1823"/>
                    <a:pt x="789" y="1823"/>
                  </a:cubicBezTo>
                  <a:lnTo>
                    <a:pt x="2384" y="1823"/>
                  </a:lnTo>
                  <a:lnTo>
                    <a:pt x="2384" y="2458"/>
                  </a:lnTo>
                  <a:lnTo>
                    <a:pt x="1403" y="2458"/>
                  </a:lnTo>
                  <a:cubicBezTo>
                    <a:pt x="1262" y="2458"/>
                    <a:pt x="1147" y="2573"/>
                    <a:pt x="1147" y="2714"/>
                  </a:cubicBezTo>
                  <a:lnTo>
                    <a:pt x="1147" y="11704"/>
                  </a:lnTo>
                  <a:cubicBezTo>
                    <a:pt x="1147" y="11846"/>
                    <a:pt x="1262" y="11960"/>
                    <a:pt x="1403" y="11960"/>
                  </a:cubicBezTo>
                  <a:lnTo>
                    <a:pt x="8531" y="11960"/>
                  </a:lnTo>
                  <a:cubicBezTo>
                    <a:pt x="8672" y="11960"/>
                    <a:pt x="8786" y="11846"/>
                    <a:pt x="8786" y="11704"/>
                  </a:cubicBezTo>
                  <a:lnTo>
                    <a:pt x="8786" y="10719"/>
                  </a:lnTo>
                  <a:cubicBezTo>
                    <a:pt x="8606" y="10654"/>
                    <a:pt x="8434" y="10568"/>
                    <a:pt x="8275" y="10466"/>
                  </a:cubicBezTo>
                  <a:lnTo>
                    <a:pt x="8275" y="11448"/>
                  </a:lnTo>
                  <a:lnTo>
                    <a:pt x="1659" y="11448"/>
                  </a:lnTo>
                  <a:lnTo>
                    <a:pt x="1659" y="2970"/>
                  </a:lnTo>
                  <a:lnTo>
                    <a:pt x="8275" y="2970"/>
                  </a:lnTo>
                  <a:lnTo>
                    <a:pt x="8275" y="6559"/>
                  </a:lnTo>
                  <a:cubicBezTo>
                    <a:pt x="8434" y="6457"/>
                    <a:pt x="8606" y="6371"/>
                    <a:pt x="8786" y="6305"/>
                  </a:cubicBezTo>
                  <a:lnTo>
                    <a:pt x="8786" y="2714"/>
                  </a:lnTo>
                  <a:cubicBezTo>
                    <a:pt x="8786" y="2573"/>
                    <a:pt x="8672" y="2458"/>
                    <a:pt x="8531" y="2458"/>
                  </a:cubicBezTo>
                  <a:lnTo>
                    <a:pt x="7550" y="2458"/>
                  </a:lnTo>
                  <a:lnTo>
                    <a:pt x="7550" y="1823"/>
                  </a:lnTo>
                  <a:lnTo>
                    <a:pt x="9145" y="1823"/>
                  </a:lnTo>
                  <a:cubicBezTo>
                    <a:pt x="9296" y="1823"/>
                    <a:pt x="9421" y="1948"/>
                    <a:pt x="9421" y="2102"/>
                  </a:cubicBezTo>
                  <a:lnTo>
                    <a:pt x="9421" y="6162"/>
                  </a:lnTo>
                  <a:cubicBezTo>
                    <a:pt x="9505" y="6154"/>
                    <a:pt x="9591" y="6150"/>
                    <a:pt x="9677" y="6150"/>
                  </a:cubicBezTo>
                  <a:cubicBezTo>
                    <a:pt x="9763" y="6150"/>
                    <a:pt x="9849" y="6154"/>
                    <a:pt x="9933" y="6162"/>
                  </a:cubicBezTo>
                  <a:lnTo>
                    <a:pt x="9933" y="2102"/>
                  </a:lnTo>
                  <a:cubicBezTo>
                    <a:pt x="9933" y="1666"/>
                    <a:pt x="9579" y="1311"/>
                    <a:pt x="9145" y="1311"/>
                  </a:cubicBezTo>
                  <a:lnTo>
                    <a:pt x="6325" y="1311"/>
                  </a:lnTo>
                  <a:cubicBezTo>
                    <a:pt x="6301" y="585"/>
                    <a:pt x="5701" y="1"/>
                    <a:pt x="4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2"/>
            <p:cNvSpPr/>
            <p:nvPr/>
          </p:nvSpPr>
          <p:spPr>
            <a:xfrm>
              <a:off x="5740304" y="2133913"/>
              <a:ext cx="117966" cy="118418"/>
            </a:xfrm>
            <a:custGeom>
              <a:rect b="b" l="l" r="r" t="t"/>
              <a:pathLst>
                <a:path extrusionOk="0" h="5238" w="5218">
                  <a:moveTo>
                    <a:pt x="2609" y="1"/>
                  </a:moveTo>
                  <a:cubicBezTo>
                    <a:pt x="1168" y="1"/>
                    <a:pt x="1" y="1172"/>
                    <a:pt x="1" y="2619"/>
                  </a:cubicBezTo>
                  <a:cubicBezTo>
                    <a:pt x="1" y="4065"/>
                    <a:pt x="1168" y="5238"/>
                    <a:pt x="2609" y="5238"/>
                  </a:cubicBezTo>
                  <a:cubicBezTo>
                    <a:pt x="4051" y="5238"/>
                    <a:pt x="5218" y="4065"/>
                    <a:pt x="5218" y="2619"/>
                  </a:cubicBezTo>
                  <a:cubicBezTo>
                    <a:pt x="5218" y="1172"/>
                    <a:pt x="4051" y="1"/>
                    <a:pt x="26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2"/>
            <p:cNvSpPr/>
            <p:nvPr/>
          </p:nvSpPr>
          <p:spPr>
            <a:xfrm>
              <a:off x="5793501" y="2171963"/>
              <a:ext cx="22381" cy="29638"/>
            </a:xfrm>
            <a:custGeom>
              <a:rect b="b" l="l" r="r" t="t"/>
              <a:pathLst>
                <a:path extrusionOk="0" h="1311" w="990">
                  <a:moveTo>
                    <a:pt x="256" y="1"/>
                  </a:moveTo>
                  <a:cubicBezTo>
                    <a:pt x="115" y="1"/>
                    <a:pt x="0" y="115"/>
                    <a:pt x="0" y="257"/>
                  </a:cubicBezTo>
                  <a:lnTo>
                    <a:pt x="0" y="1055"/>
                  </a:lnTo>
                  <a:cubicBezTo>
                    <a:pt x="0" y="1198"/>
                    <a:pt x="115" y="1311"/>
                    <a:pt x="256" y="1311"/>
                  </a:cubicBezTo>
                  <a:lnTo>
                    <a:pt x="733" y="1311"/>
                  </a:lnTo>
                  <a:cubicBezTo>
                    <a:pt x="874" y="1311"/>
                    <a:pt x="989" y="1198"/>
                    <a:pt x="989" y="1055"/>
                  </a:cubicBezTo>
                  <a:cubicBezTo>
                    <a:pt x="989" y="914"/>
                    <a:pt x="874" y="799"/>
                    <a:pt x="733" y="799"/>
                  </a:cubicBezTo>
                  <a:lnTo>
                    <a:pt x="512" y="799"/>
                  </a:lnTo>
                  <a:lnTo>
                    <a:pt x="512" y="257"/>
                  </a:lnTo>
                  <a:cubicBezTo>
                    <a:pt x="512" y="115"/>
                    <a:pt x="397" y="1"/>
                    <a:pt x="2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2"/>
            <p:cNvSpPr/>
            <p:nvPr/>
          </p:nvSpPr>
          <p:spPr>
            <a:xfrm>
              <a:off x="5635876" y="2096157"/>
              <a:ext cx="32849" cy="29842"/>
            </a:xfrm>
            <a:custGeom>
              <a:rect b="b" l="l" r="r" t="t"/>
              <a:pathLst>
                <a:path extrusionOk="0" h="1320" w="1453">
                  <a:moveTo>
                    <a:pt x="724" y="0"/>
                  </a:moveTo>
                  <a:cubicBezTo>
                    <a:pt x="425" y="0"/>
                    <a:pt x="154" y="205"/>
                    <a:pt x="82" y="508"/>
                  </a:cubicBezTo>
                  <a:cubicBezTo>
                    <a:pt x="0" y="864"/>
                    <a:pt x="220" y="1218"/>
                    <a:pt x="574" y="1302"/>
                  </a:cubicBezTo>
                  <a:cubicBezTo>
                    <a:pt x="625" y="1314"/>
                    <a:pt x="676" y="1320"/>
                    <a:pt x="726" y="1320"/>
                  </a:cubicBezTo>
                  <a:cubicBezTo>
                    <a:pt x="1025" y="1320"/>
                    <a:pt x="1296" y="1116"/>
                    <a:pt x="1368" y="813"/>
                  </a:cubicBezTo>
                  <a:cubicBezTo>
                    <a:pt x="1452" y="456"/>
                    <a:pt x="1233" y="102"/>
                    <a:pt x="877" y="18"/>
                  </a:cubicBezTo>
                  <a:cubicBezTo>
                    <a:pt x="826" y="6"/>
                    <a:pt x="775" y="0"/>
                    <a:pt x="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2"/>
            <p:cNvSpPr/>
            <p:nvPr/>
          </p:nvSpPr>
          <p:spPr>
            <a:xfrm>
              <a:off x="5635876" y="2206011"/>
              <a:ext cx="32758" cy="29887"/>
            </a:xfrm>
            <a:custGeom>
              <a:rect b="b" l="l" r="r" t="t"/>
              <a:pathLst>
                <a:path extrusionOk="0" h="1322" w="1449">
                  <a:moveTo>
                    <a:pt x="725" y="1"/>
                  </a:moveTo>
                  <a:cubicBezTo>
                    <a:pt x="556" y="1"/>
                    <a:pt x="387" y="65"/>
                    <a:pt x="258" y="194"/>
                  </a:cubicBezTo>
                  <a:cubicBezTo>
                    <a:pt x="0" y="452"/>
                    <a:pt x="0" y="870"/>
                    <a:pt x="258" y="1128"/>
                  </a:cubicBezTo>
                  <a:cubicBezTo>
                    <a:pt x="387" y="1257"/>
                    <a:pt x="556" y="1321"/>
                    <a:pt x="725" y="1321"/>
                  </a:cubicBezTo>
                  <a:cubicBezTo>
                    <a:pt x="894" y="1321"/>
                    <a:pt x="1063" y="1257"/>
                    <a:pt x="1192" y="1128"/>
                  </a:cubicBezTo>
                  <a:cubicBezTo>
                    <a:pt x="1448" y="870"/>
                    <a:pt x="1448" y="452"/>
                    <a:pt x="1192" y="194"/>
                  </a:cubicBezTo>
                  <a:cubicBezTo>
                    <a:pt x="1063" y="65"/>
                    <a:pt x="894"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2"/>
            <p:cNvSpPr/>
            <p:nvPr/>
          </p:nvSpPr>
          <p:spPr>
            <a:xfrm>
              <a:off x="5635831" y="2151095"/>
              <a:ext cx="32849" cy="29910"/>
            </a:xfrm>
            <a:custGeom>
              <a:rect b="b" l="l" r="r" t="t"/>
              <a:pathLst>
                <a:path extrusionOk="0" h="1323" w="1453">
                  <a:moveTo>
                    <a:pt x="727" y="1"/>
                  </a:moveTo>
                  <a:cubicBezTo>
                    <a:pt x="428" y="1"/>
                    <a:pt x="156" y="207"/>
                    <a:pt x="84" y="510"/>
                  </a:cubicBezTo>
                  <a:cubicBezTo>
                    <a:pt x="0" y="864"/>
                    <a:pt x="220" y="1220"/>
                    <a:pt x="576" y="1304"/>
                  </a:cubicBezTo>
                  <a:cubicBezTo>
                    <a:pt x="627" y="1316"/>
                    <a:pt x="677" y="1322"/>
                    <a:pt x="727" y="1322"/>
                  </a:cubicBezTo>
                  <a:cubicBezTo>
                    <a:pt x="1027" y="1322"/>
                    <a:pt x="1298" y="1116"/>
                    <a:pt x="1370" y="813"/>
                  </a:cubicBezTo>
                  <a:cubicBezTo>
                    <a:pt x="1452" y="459"/>
                    <a:pt x="1233" y="103"/>
                    <a:pt x="879" y="19"/>
                  </a:cubicBezTo>
                  <a:cubicBezTo>
                    <a:pt x="828" y="7"/>
                    <a:pt x="777" y="1"/>
                    <a:pt x="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112"/>
          <p:cNvGrpSpPr/>
          <p:nvPr/>
        </p:nvGrpSpPr>
        <p:grpSpPr>
          <a:xfrm>
            <a:off x="4999452" y="1892298"/>
            <a:ext cx="407373" cy="375611"/>
            <a:chOff x="7101131" y="2017163"/>
            <a:chExt cx="296271" cy="263310"/>
          </a:xfrm>
        </p:grpSpPr>
        <p:sp>
          <p:nvSpPr>
            <p:cNvPr id="1188" name="Google Shape;1188;p112"/>
            <p:cNvSpPr/>
            <p:nvPr/>
          </p:nvSpPr>
          <p:spPr>
            <a:xfrm>
              <a:off x="7156589" y="2108456"/>
              <a:ext cx="129812" cy="136436"/>
            </a:xfrm>
            <a:custGeom>
              <a:rect b="b" l="l" r="r" t="t"/>
              <a:pathLst>
                <a:path extrusionOk="0" h="6035" w="5742">
                  <a:moveTo>
                    <a:pt x="4624" y="0"/>
                  </a:moveTo>
                  <a:lnTo>
                    <a:pt x="4624" y="484"/>
                  </a:lnTo>
                  <a:lnTo>
                    <a:pt x="1" y="1991"/>
                  </a:lnTo>
                  <a:lnTo>
                    <a:pt x="1" y="3450"/>
                  </a:lnTo>
                  <a:lnTo>
                    <a:pt x="643" y="3627"/>
                  </a:lnTo>
                  <a:lnTo>
                    <a:pt x="643" y="6034"/>
                  </a:lnTo>
                  <a:lnTo>
                    <a:pt x="1530" y="6034"/>
                  </a:lnTo>
                  <a:cubicBezTo>
                    <a:pt x="1782" y="6034"/>
                    <a:pt x="1987" y="5830"/>
                    <a:pt x="1987" y="5578"/>
                  </a:cubicBezTo>
                  <a:lnTo>
                    <a:pt x="1987" y="3993"/>
                  </a:lnTo>
                  <a:lnTo>
                    <a:pt x="4624" y="4714"/>
                  </a:lnTo>
                  <a:lnTo>
                    <a:pt x="4624" y="5197"/>
                  </a:lnTo>
                  <a:lnTo>
                    <a:pt x="5742" y="5197"/>
                  </a:lnTo>
                  <a:lnTo>
                    <a:pt x="57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12"/>
            <p:cNvSpPr/>
            <p:nvPr/>
          </p:nvSpPr>
          <p:spPr>
            <a:xfrm>
              <a:off x="7101131" y="2017163"/>
              <a:ext cx="296271" cy="263310"/>
            </a:xfrm>
            <a:custGeom>
              <a:rect b="b" l="l" r="r" t="t"/>
              <a:pathLst>
                <a:path extrusionOk="0" h="11647" w="13105">
                  <a:moveTo>
                    <a:pt x="12165" y="513"/>
                  </a:moveTo>
                  <a:cubicBezTo>
                    <a:pt x="12400" y="513"/>
                    <a:pt x="12593" y="705"/>
                    <a:pt x="12593" y="943"/>
                  </a:cubicBezTo>
                  <a:lnTo>
                    <a:pt x="12593" y="2464"/>
                  </a:lnTo>
                  <a:lnTo>
                    <a:pt x="513" y="2464"/>
                  </a:lnTo>
                  <a:lnTo>
                    <a:pt x="513" y="943"/>
                  </a:lnTo>
                  <a:cubicBezTo>
                    <a:pt x="513" y="705"/>
                    <a:pt x="703" y="513"/>
                    <a:pt x="940" y="513"/>
                  </a:cubicBezTo>
                  <a:close/>
                  <a:moveTo>
                    <a:pt x="12593" y="2976"/>
                  </a:moveTo>
                  <a:lnTo>
                    <a:pt x="12593" y="10869"/>
                  </a:lnTo>
                  <a:cubicBezTo>
                    <a:pt x="12593" y="11016"/>
                    <a:pt x="12474" y="11135"/>
                    <a:pt x="12329" y="11135"/>
                  </a:cubicBezTo>
                  <a:lnTo>
                    <a:pt x="777" y="11135"/>
                  </a:lnTo>
                  <a:cubicBezTo>
                    <a:pt x="631" y="11135"/>
                    <a:pt x="513" y="11016"/>
                    <a:pt x="513" y="10869"/>
                  </a:cubicBezTo>
                  <a:lnTo>
                    <a:pt x="513" y="2976"/>
                  </a:lnTo>
                  <a:close/>
                  <a:moveTo>
                    <a:pt x="940" y="1"/>
                  </a:moveTo>
                  <a:cubicBezTo>
                    <a:pt x="422" y="1"/>
                    <a:pt x="1" y="423"/>
                    <a:pt x="1" y="943"/>
                  </a:cubicBezTo>
                  <a:lnTo>
                    <a:pt x="1" y="10869"/>
                  </a:lnTo>
                  <a:cubicBezTo>
                    <a:pt x="1" y="11297"/>
                    <a:pt x="349" y="11647"/>
                    <a:pt x="777" y="11647"/>
                  </a:cubicBezTo>
                  <a:lnTo>
                    <a:pt x="12329" y="11647"/>
                  </a:lnTo>
                  <a:cubicBezTo>
                    <a:pt x="12756" y="11647"/>
                    <a:pt x="13105" y="11297"/>
                    <a:pt x="13105" y="10869"/>
                  </a:cubicBezTo>
                  <a:lnTo>
                    <a:pt x="13105" y="943"/>
                  </a:lnTo>
                  <a:cubicBezTo>
                    <a:pt x="13105" y="423"/>
                    <a:pt x="12683" y="1"/>
                    <a:pt x="12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2"/>
            <p:cNvSpPr/>
            <p:nvPr/>
          </p:nvSpPr>
          <p:spPr>
            <a:xfrm>
              <a:off x="7277906" y="2044994"/>
              <a:ext cx="19375" cy="11598"/>
            </a:xfrm>
            <a:custGeom>
              <a:rect b="b" l="l" r="r" t="t"/>
              <a:pathLst>
                <a:path extrusionOk="0" h="513" w="857">
                  <a:moveTo>
                    <a:pt x="257" y="0"/>
                  </a:moveTo>
                  <a:cubicBezTo>
                    <a:pt x="116" y="0"/>
                    <a:pt x="1" y="115"/>
                    <a:pt x="1" y="256"/>
                  </a:cubicBezTo>
                  <a:cubicBezTo>
                    <a:pt x="1" y="398"/>
                    <a:pt x="116" y="512"/>
                    <a:pt x="257" y="512"/>
                  </a:cubicBezTo>
                  <a:lnTo>
                    <a:pt x="601" y="512"/>
                  </a:lnTo>
                  <a:cubicBezTo>
                    <a:pt x="742" y="512"/>
                    <a:pt x="857" y="398"/>
                    <a:pt x="857" y="256"/>
                  </a:cubicBezTo>
                  <a:cubicBezTo>
                    <a:pt x="857" y="115"/>
                    <a:pt x="742"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12"/>
            <p:cNvSpPr/>
            <p:nvPr/>
          </p:nvSpPr>
          <p:spPr>
            <a:xfrm>
              <a:off x="7313876" y="2044994"/>
              <a:ext cx="19375" cy="11598"/>
            </a:xfrm>
            <a:custGeom>
              <a:rect b="b" l="l" r="r" t="t"/>
              <a:pathLst>
                <a:path extrusionOk="0" h="513" w="857">
                  <a:moveTo>
                    <a:pt x="257" y="0"/>
                  </a:moveTo>
                  <a:cubicBezTo>
                    <a:pt x="113" y="0"/>
                    <a:pt x="1" y="115"/>
                    <a:pt x="1" y="256"/>
                  </a:cubicBezTo>
                  <a:cubicBezTo>
                    <a:pt x="1" y="398"/>
                    <a:pt x="113" y="512"/>
                    <a:pt x="257" y="512"/>
                  </a:cubicBezTo>
                  <a:lnTo>
                    <a:pt x="601" y="512"/>
                  </a:lnTo>
                  <a:cubicBezTo>
                    <a:pt x="742" y="512"/>
                    <a:pt x="857" y="398"/>
                    <a:pt x="857" y="256"/>
                  </a:cubicBezTo>
                  <a:cubicBezTo>
                    <a:pt x="857" y="115"/>
                    <a:pt x="742"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2"/>
            <p:cNvSpPr/>
            <p:nvPr/>
          </p:nvSpPr>
          <p:spPr>
            <a:xfrm>
              <a:off x="7349800" y="2044994"/>
              <a:ext cx="19375" cy="11598"/>
            </a:xfrm>
            <a:custGeom>
              <a:rect b="b" l="l" r="r" t="t"/>
              <a:pathLst>
                <a:path extrusionOk="0" h="513" w="857">
                  <a:moveTo>
                    <a:pt x="257" y="0"/>
                  </a:moveTo>
                  <a:cubicBezTo>
                    <a:pt x="115" y="0"/>
                    <a:pt x="1" y="115"/>
                    <a:pt x="1" y="256"/>
                  </a:cubicBezTo>
                  <a:cubicBezTo>
                    <a:pt x="1" y="398"/>
                    <a:pt x="115" y="512"/>
                    <a:pt x="257" y="512"/>
                  </a:cubicBezTo>
                  <a:lnTo>
                    <a:pt x="601" y="512"/>
                  </a:lnTo>
                  <a:cubicBezTo>
                    <a:pt x="742" y="512"/>
                    <a:pt x="857" y="398"/>
                    <a:pt x="857" y="256"/>
                  </a:cubicBezTo>
                  <a:cubicBezTo>
                    <a:pt x="857" y="115"/>
                    <a:pt x="742"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12"/>
            <p:cNvSpPr/>
            <p:nvPr/>
          </p:nvSpPr>
          <p:spPr>
            <a:xfrm>
              <a:off x="7136604" y="2044994"/>
              <a:ext cx="67642" cy="11598"/>
            </a:xfrm>
            <a:custGeom>
              <a:rect b="b" l="l" r="r" t="t"/>
              <a:pathLst>
                <a:path extrusionOk="0" h="513" w="2992">
                  <a:moveTo>
                    <a:pt x="256" y="0"/>
                  </a:moveTo>
                  <a:cubicBezTo>
                    <a:pt x="115" y="0"/>
                    <a:pt x="0" y="115"/>
                    <a:pt x="0" y="256"/>
                  </a:cubicBezTo>
                  <a:cubicBezTo>
                    <a:pt x="0" y="398"/>
                    <a:pt x="115" y="512"/>
                    <a:pt x="256" y="512"/>
                  </a:cubicBezTo>
                  <a:lnTo>
                    <a:pt x="2735" y="512"/>
                  </a:lnTo>
                  <a:cubicBezTo>
                    <a:pt x="2877" y="512"/>
                    <a:pt x="2991" y="398"/>
                    <a:pt x="2991" y="256"/>
                  </a:cubicBezTo>
                  <a:cubicBezTo>
                    <a:pt x="2991" y="115"/>
                    <a:pt x="2877" y="0"/>
                    <a:pt x="27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12"/>
            <p:cNvSpPr/>
            <p:nvPr/>
          </p:nvSpPr>
          <p:spPr>
            <a:xfrm>
              <a:off x="7319799" y="2137304"/>
              <a:ext cx="22110" cy="59819"/>
            </a:xfrm>
            <a:custGeom>
              <a:rect b="b" l="l" r="r" t="t"/>
              <a:pathLst>
                <a:path extrusionOk="0" h="2646" w="978">
                  <a:moveTo>
                    <a:pt x="281" y="0"/>
                  </a:moveTo>
                  <a:cubicBezTo>
                    <a:pt x="215" y="0"/>
                    <a:pt x="150" y="25"/>
                    <a:pt x="101" y="74"/>
                  </a:cubicBezTo>
                  <a:cubicBezTo>
                    <a:pt x="1" y="174"/>
                    <a:pt x="1" y="336"/>
                    <a:pt x="101" y="436"/>
                  </a:cubicBezTo>
                  <a:cubicBezTo>
                    <a:pt x="337" y="674"/>
                    <a:pt x="466" y="987"/>
                    <a:pt x="466" y="1323"/>
                  </a:cubicBezTo>
                  <a:cubicBezTo>
                    <a:pt x="466" y="1656"/>
                    <a:pt x="337" y="1972"/>
                    <a:pt x="101" y="2207"/>
                  </a:cubicBezTo>
                  <a:cubicBezTo>
                    <a:pt x="1" y="2308"/>
                    <a:pt x="1" y="2469"/>
                    <a:pt x="101" y="2570"/>
                  </a:cubicBezTo>
                  <a:cubicBezTo>
                    <a:pt x="150" y="2619"/>
                    <a:pt x="216" y="2645"/>
                    <a:pt x="281" y="2645"/>
                  </a:cubicBezTo>
                  <a:cubicBezTo>
                    <a:pt x="347" y="2645"/>
                    <a:pt x="412" y="2619"/>
                    <a:pt x="462" y="2570"/>
                  </a:cubicBezTo>
                  <a:cubicBezTo>
                    <a:pt x="795" y="2238"/>
                    <a:pt x="978" y="1794"/>
                    <a:pt x="978" y="1323"/>
                  </a:cubicBezTo>
                  <a:cubicBezTo>
                    <a:pt x="978" y="850"/>
                    <a:pt x="795" y="407"/>
                    <a:pt x="462" y="74"/>
                  </a:cubicBezTo>
                  <a:cubicBezTo>
                    <a:pt x="411" y="25"/>
                    <a:pt x="346" y="0"/>
                    <a:pt x="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12"/>
            <p:cNvSpPr/>
            <p:nvPr/>
          </p:nvSpPr>
          <p:spPr>
            <a:xfrm>
              <a:off x="7301803" y="2155300"/>
              <a:ext cx="16074" cy="23806"/>
            </a:xfrm>
            <a:custGeom>
              <a:rect b="b" l="l" r="r" t="t"/>
              <a:pathLst>
                <a:path extrusionOk="0" h="1053" w="711">
                  <a:moveTo>
                    <a:pt x="282" y="1"/>
                  </a:moveTo>
                  <a:cubicBezTo>
                    <a:pt x="216" y="1"/>
                    <a:pt x="151" y="25"/>
                    <a:pt x="101" y="74"/>
                  </a:cubicBezTo>
                  <a:cubicBezTo>
                    <a:pt x="0" y="175"/>
                    <a:pt x="0" y="336"/>
                    <a:pt x="101" y="437"/>
                  </a:cubicBezTo>
                  <a:cubicBezTo>
                    <a:pt x="131" y="469"/>
                    <a:pt x="138" y="506"/>
                    <a:pt x="138" y="527"/>
                  </a:cubicBezTo>
                  <a:cubicBezTo>
                    <a:pt x="138" y="545"/>
                    <a:pt x="131" y="584"/>
                    <a:pt x="101" y="615"/>
                  </a:cubicBezTo>
                  <a:cubicBezTo>
                    <a:pt x="0" y="715"/>
                    <a:pt x="0" y="877"/>
                    <a:pt x="101" y="977"/>
                  </a:cubicBezTo>
                  <a:cubicBezTo>
                    <a:pt x="150" y="1028"/>
                    <a:pt x="215" y="1053"/>
                    <a:pt x="281" y="1053"/>
                  </a:cubicBezTo>
                  <a:cubicBezTo>
                    <a:pt x="346" y="1053"/>
                    <a:pt x="412" y="1028"/>
                    <a:pt x="461" y="977"/>
                  </a:cubicBezTo>
                  <a:cubicBezTo>
                    <a:pt x="711" y="729"/>
                    <a:pt x="711" y="324"/>
                    <a:pt x="461" y="74"/>
                  </a:cubicBezTo>
                  <a:cubicBezTo>
                    <a:pt x="412" y="25"/>
                    <a:pt x="347" y="1"/>
                    <a:pt x="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6" name="Google Shape;1196;p112"/>
          <p:cNvCxnSpPr>
            <a:stCxn id="1166" idx="3"/>
            <a:endCxn id="1165" idx="1"/>
          </p:cNvCxnSpPr>
          <p:nvPr/>
        </p:nvCxnSpPr>
        <p:spPr>
          <a:xfrm flipH="1" rot="10800000">
            <a:off x="2745125" y="1792875"/>
            <a:ext cx="1699500" cy="15900"/>
          </a:xfrm>
          <a:prstGeom prst="bentConnector5">
            <a:avLst>
              <a:gd fmla="val 12291" name="adj1"/>
              <a:gd fmla="val 2678616" name="adj2"/>
              <a:gd fmla="val 100001" name="adj3"/>
            </a:avLst>
          </a:prstGeom>
          <a:noFill/>
          <a:ln cap="rnd" cmpd="sng" w="19050">
            <a:solidFill>
              <a:schemeClr val="accent4"/>
            </a:solidFill>
            <a:prstDash val="solid"/>
            <a:round/>
            <a:headEnd len="med" w="med" type="none"/>
            <a:tailEnd len="med" w="med" type="none"/>
          </a:ln>
        </p:spPr>
      </p:cxnSp>
      <p:cxnSp>
        <p:nvCxnSpPr>
          <p:cNvPr id="1197" name="Google Shape;1197;p112"/>
          <p:cNvCxnSpPr>
            <a:stCxn id="1167" idx="3"/>
          </p:cNvCxnSpPr>
          <p:nvPr/>
        </p:nvCxnSpPr>
        <p:spPr>
          <a:xfrm>
            <a:off x="2745125" y="3585975"/>
            <a:ext cx="1722300" cy="481800"/>
          </a:xfrm>
          <a:prstGeom prst="bentConnector3">
            <a:avLst>
              <a:gd fmla="val 16109" name="adj1"/>
            </a:avLst>
          </a:prstGeom>
          <a:noFill/>
          <a:ln cap="rnd" cmpd="sng" w="19050">
            <a:solidFill>
              <a:schemeClr val="accent5"/>
            </a:solidFill>
            <a:prstDash val="solid"/>
            <a:round/>
            <a:headEnd len="med" w="med" type="none"/>
            <a:tailEnd len="med" w="med" type="none"/>
          </a:ln>
        </p:spPr>
      </p:cxnSp>
      <p:cxnSp>
        <p:nvCxnSpPr>
          <p:cNvPr id="1198" name="Google Shape;1198;p112"/>
          <p:cNvCxnSpPr>
            <a:stCxn id="1168" idx="1"/>
            <a:endCxn id="1174" idx="0"/>
          </p:cNvCxnSpPr>
          <p:nvPr/>
        </p:nvCxnSpPr>
        <p:spPr>
          <a:xfrm rot="10800000">
            <a:off x="4545429" y="1792875"/>
            <a:ext cx="1853400" cy="15900"/>
          </a:xfrm>
          <a:prstGeom prst="bentConnector5">
            <a:avLst>
              <a:gd fmla="val 15323" name="adj1"/>
              <a:gd fmla="val 2650786" name="adj2"/>
              <a:gd fmla="val 100030" name="adj3"/>
            </a:avLst>
          </a:prstGeom>
          <a:noFill/>
          <a:ln cap="rnd" cmpd="sng" w="19050">
            <a:solidFill>
              <a:schemeClr val="accent2"/>
            </a:solidFill>
            <a:prstDash val="solid"/>
            <a:round/>
            <a:headEnd len="med" w="med" type="none"/>
            <a:tailEnd len="med" w="med" type="none"/>
          </a:ln>
        </p:spPr>
      </p:cxnSp>
      <p:cxnSp>
        <p:nvCxnSpPr>
          <p:cNvPr id="1199" name="Google Shape;1199;p112"/>
          <p:cNvCxnSpPr/>
          <p:nvPr/>
        </p:nvCxnSpPr>
        <p:spPr>
          <a:xfrm flipH="1">
            <a:off x="4559404" y="3538000"/>
            <a:ext cx="1837200" cy="529800"/>
          </a:xfrm>
          <a:prstGeom prst="bentConnector3">
            <a:avLst>
              <a:gd fmla="val 13553" name="adj1"/>
            </a:avLst>
          </a:prstGeom>
          <a:noFill/>
          <a:ln cap="rnd" cmpd="sng" w="19050">
            <a:solidFill>
              <a:schemeClr val="accent1"/>
            </a:solidFill>
            <a:prstDash val="solid"/>
            <a:round/>
            <a:headEnd len="med" w="med" type="none"/>
            <a:tailEnd len="med" w="med" type="none"/>
          </a:ln>
        </p:spPr>
      </p:cxnSp>
      <p:grpSp>
        <p:nvGrpSpPr>
          <p:cNvPr id="1200" name="Google Shape;1200;p112"/>
          <p:cNvGrpSpPr/>
          <p:nvPr/>
        </p:nvGrpSpPr>
        <p:grpSpPr>
          <a:xfrm>
            <a:off x="3600076" y="1844457"/>
            <a:ext cx="407385" cy="471294"/>
            <a:chOff x="1546975" y="238125"/>
            <a:chExt cx="4506475" cy="5219200"/>
          </a:xfrm>
        </p:grpSpPr>
        <p:sp>
          <p:nvSpPr>
            <p:cNvPr id="1201" name="Google Shape;1201;p112"/>
            <p:cNvSpPr/>
            <p:nvPr/>
          </p:nvSpPr>
          <p:spPr>
            <a:xfrm>
              <a:off x="2876250" y="824250"/>
              <a:ext cx="1847125" cy="1682800"/>
            </a:xfrm>
            <a:custGeom>
              <a:rect b="b" l="l" r="r" t="t"/>
              <a:pathLst>
                <a:path extrusionOk="0" h="67312" w="73885">
                  <a:moveTo>
                    <a:pt x="36942" y="1"/>
                  </a:moveTo>
                  <a:cubicBezTo>
                    <a:pt x="28331" y="1"/>
                    <a:pt x="19719" y="3287"/>
                    <a:pt x="13146" y="9860"/>
                  </a:cubicBezTo>
                  <a:cubicBezTo>
                    <a:pt x="0" y="23006"/>
                    <a:pt x="0" y="44306"/>
                    <a:pt x="13146" y="57452"/>
                  </a:cubicBezTo>
                  <a:cubicBezTo>
                    <a:pt x="19719" y="64025"/>
                    <a:pt x="28331" y="67312"/>
                    <a:pt x="36942" y="67312"/>
                  </a:cubicBezTo>
                  <a:cubicBezTo>
                    <a:pt x="45554" y="67312"/>
                    <a:pt x="54166" y="64025"/>
                    <a:pt x="60738" y="57452"/>
                  </a:cubicBezTo>
                  <a:cubicBezTo>
                    <a:pt x="73884" y="44306"/>
                    <a:pt x="73884" y="23006"/>
                    <a:pt x="60738" y="9860"/>
                  </a:cubicBezTo>
                  <a:cubicBezTo>
                    <a:pt x="54166" y="3287"/>
                    <a:pt x="45554" y="1"/>
                    <a:pt x="369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12"/>
            <p:cNvSpPr/>
            <p:nvPr/>
          </p:nvSpPr>
          <p:spPr>
            <a:xfrm>
              <a:off x="3451175" y="1092750"/>
              <a:ext cx="702150" cy="1144975"/>
            </a:xfrm>
            <a:custGeom>
              <a:rect b="b" l="l" r="r" t="t"/>
              <a:pathLst>
                <a:path extrusionOk="0" h="45799" w="28086">
                  <a:moveTo>
                    <a:pt x="17615" y="28347"/>
                  </a:moveTo>
                  <a:cubicBezTo>
                    <a:pt x="18855" y="29391"/>
                    <a:pt x="19409" y="30794"/>
                    <a:pt x="19246" y="31903"/>
                  </a:cubicBezTo>
                  <a:cubicBezTo>
                    <a:pt x="19116" y="32979"/>
                    <a:pt x="18430" y="33632"/>
                    <a:pt x="17615" y="34023"/>
                  </a:cubicBezTo>
                  <a:lnTo>
                    <a:pt x="17615" y="28347"/>
                  </a:lnTo>
                  <a:close/>
                  <a:moveTo>
                    <a:pt x="13538" y="1"/>
                  </a:moveTo>
                  <a:cubicBezTo>
                    <a:pt x="11319" y="1"/>
                    <a:pt x="9493" y="1795"/>
                    <a:pt x="9460" y="4013"/>
                  </a:cubicBezTo>
                  <a:cubicBezTo>
                    <a:pt x="9297" y="4078"/>
                    <a:pt x="9101" y="4111"/>
                    <a:pt x="8938" y="4176"/>
                  </a:cubicBezTo>
                  <a:cubicBezTo>
                    <a:pt x="4828" y="5416"/>
                    <a:pt x="1729" y="9395"/>
                    <a:pt x="1403" y="13831"/>
                  </a:cubicBezTo>
                  <a:cubicBezTo>
                    <a:pt x="1077" y="18268"/>
                    <a:pt x="3393" y="22117"/>
                    <a:pt x="7666" y="24139"/>
                  </a:cubicBezTo>
                  <a:cubicBezTo>
                    <a:pt x="8090" y="24335"/>
                    <a:pt x="8710" y="24596"/>
                    <a:pt x="9460" y="24890"/>
                  </a:cubicBezTo>
                  <a:lnTo>
                    <a:pt x="9460" y="33632"/>
                  </a:lnTo>
                  <a:cubicBezTo>
                    <a:pt x="8775" y="33273"/>
                    <a:pt x="8188" y="32816"/>
                    <a:pt x="7764" y="32294"/>
                  </a:cubicBezTo>
                  <a:cubicBezTo>
                    <a:pt x="6947" y="31291"/>
                    <a:pt x="5770" y="30775"/>
                    <a:pt x="4583" y="30775"/>
                  </a:cubicBezTo>
                  <a:cubicBezTo>
                    <a:pt x="3685" y="30775"/>
                    <a:pt x="2781" y="31070"/>
                    <a:pt x="2023" y="31675"/>
                  </a:cubicBezTo>
                  <a:cubicBezTo>
                    <a:pt x="261" y="33077"/>
                    <a:pt x="0" y="35654"/>
                    <a:pt x="1403" y="37416"/>
                  </a:cubicBezTo>
                  <a:cubicBezTo>
                    <a:pt x="3491" y="40025"/>
                    <a:pt x="6492" y="41526"/>
                    <a:pt x="9493" y="42243"/>
                  </a:cubicBezTo>
                  <a:cubicBezTo>
                    <a:pt x="9754" y="44266"/>
                    <a:pt x="11450" y="45799"/>
                    <a:pt x="13538" y="45799"/>
                  </a:cubicBezTo>
                  <a:cubicBezTo>
                    <a:pt x="15495" y="45799"/>
                    <a:pt x="17158" y="44396"/>
                    <a:pt x="17517" y="42537"/>
                  </a:cubicBezTo>
                  <a:cubicBezTo>
                    <a:pt x="22932" y="41526"/>
                    <a:pt x="26716" y="37872"/>
                    <a:pt x="27336" y="32947"/>
                  </a:cubicBezTo>
                  <a:cubicBezTo>
                    <a:pt x="28086" y="27140"/>
                    <a:pt x="24335" y="21595"/>
                    <a:pt x="18235" y="19442"/>
                  </a:cubicBezTo>
                  <a:cubicBezTo>
                    <a:pt x="18039" y="19377"/>
                    <a:pt x="17811" y="19312"/>
                    <a:pt x="17615" y="19246"/>
                  </a:cubicBezTo>
                  <a:lnTo>
                    <a:pt x="17615" y="12592"/>
                  </a:lnTo>
                  <a:cubicBezTo>
                    <a:pt x="17713" y="12657"/>
                    <a:pt x="17778" y="12755"/>
                    <a:pt x="17843" y="12853"/>
                  </a:cubicBezTo>
                  <a:cubicBezTo>
                    <a:pt x="18643" y="13973"/>
                    <a:pt x="19909" y="14578"/>
                    <a:pt x="21189" y="14578"/>
                  </a:cubicBezTo>
                  <a:cubicBezTo>
                    <a:pt x="21998" y="14578"/>
                    <a:pt x="22812" y="14336"/>
                    <a:pt x="23519" y="13831"/>
                  </a:cubicBezTo>
                  <a:cubicBezTo>
                    <a:pt x="25379" y="12559"/>
                    <a:pt x="25835" y="10015"/>
                    <a:pt x="24530" y="8156"/>
                  </a:cubicBezTo>
                  <a:cubicBezTo>
                    <a:pt x="23128" y="6166"/>
                    <a:pt x="20714" y="4470"/>
                    <a:pt x="17615" y="3752"/>
                  </a:cubicBezTo>
                  <a:cubicBezTo>
                    <a:pt x="17419" y="1664"/>
                    <a:pt x="15690" y="1"/>
                    <a:pt x="13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12"/>
            <p:cNvSpPr/>
            <p:nvPr/>
          </p:nvSpPr>
          <p:spPr>
            <a:xfrm>
              <a:off x="2373075" y="238125"/>
              <a:ext cx="2854275" cy="5219200"/>
            </a:xfrm>
            <a:custGeom>
              <a:rect b="b" l="l" r="r" t="t"/>
              <a:pathLst>
                <a:path extrusionOk="0" h="208768" w="114171">
                  <a:moveTo>
                    <a:pt x="57086" y="8155"/>
                  </a:moveTo>
                  <a:cubicBezTo>
                    <a:pt x="84062" y="8155"/>
                    <a:pt x="106015" y="30108"/>
                    <a:pt x="106015" y="57085"/>
                  </a:cubicBezTo>
                  <a:cubicBezTo>
                    <a:pt x="106015" y="82496"/>
                    <a:pt x="86574" y="103633"/>
                    <a:pt x="61457" y="105851"/>
                  </a:cubicBezTo>
                  <a:lnTo>
                    <a:pt x="60348" y="104351"/>
                  </a:lnTo>
                  <a:cubicBezTo>
                    <a:pt x="59565" y="103340"/>
                    <a:pt x="58358" y="102753"/>
                    <a:pt x="57086" y="102753"/>
                  </a:cubicBezTo>
                  <a:cubicBezTo>
                    <a:pt x="55813" y="102753"/>
                    <a:pt x="54606" y="103340"/>
                    <a:pt x="53824" y="104351"/>
                  </a:cubicBezTo>
                  <a:lnTo>
                    <a:pt x="52715" y="105851"/>
                  </a:lnTo>
                  <a:cubicBezTo>
                    <a:pt x="27597" y="103633"/>
                    <a:pt x="8156" y="82496"/>
                    <a:pt x="8156" y="57085"/>
                  </a:cubicBezTo>
                  <a:cubicBezTo>
                    <a:pt x="8156" y="30108"/>
                    <a:pt x="30109" y="8155"/>
                    <a:pt x="57086" y="8155"/>
                  </a:cubicBezTo>
                  <a:close/>
                  <a:moveTo>
                    <a:pt x="57086" y="113582"/>
                  </a:moveTo>
                  <a:lnTo>
                    <a:pt x="73200" y="134883"/>
                  </a:lnTo>
                  <a:lnTo>
                    <a:pt x="68731" y="134883"/>
                  </a:lnTo>
                  <a:cubicBezTo>
                    <a:pt x="66480" y="134883"/>
                    <a:pt x="64653" y="136710"/>
                    <a:pt x="64653" y="138961"/>
                  </a:cubicBezTo>
                  <a:lnTo>
                    <a:pt x="64653" y="200612"/>
                  </a:lnTo>
                  <a:lnTo>
                    <a:pt x="49518" y="200612"/>
                  </a:lnTo>
                  <a:lnTo>
                    <a:pt x="49518" y="138961"/>
                  </a:lnTo>
                  <a:cubicBezTo>
                    <a:pt x="49518" y="136710"/>
                    <a:pt x="47691" y="134883"/>
                    <a:pt x="45440" y="134883"/>
                  </a:cubicBezTo>
                  <a:lnTo>
                    <a:pt x="40971" y="134883"/>
                  </a:lnTo>
                  <a:lnTo>
                    <a:pt x="57086" y="113582"/>
                  </a:lnTo>
                  <a:close/>
                  <a:moveTo>
                    <a:pt x="57086" y="0"/>
                  </a:moveTo>
                  <a:cubicBezTo>
                    <a:pt x="25607" y="0"/>
                    <a:pt x="1" y="25607"/>
                    <a:pt x="1" y="57085"/>
                  </a:cubicBezTo>
                  <a:cubicBezTo>
                    <a:pt x="1" y="85040"/>
                    <a:pt x="20160" y="108559"/>
                    <a:pt x="47039" y="113321"/>
                  </a:cubicBezTo>
                  <a:lnTo>
                    <a:pt x="29522" y="136482"/>
                  </a:lnTo>
                  <a:cubicBezTo>
                    <a:pt x="28576" y="137721"/>
                    <a:pt x="28413" y="139385"/>
                    <a:pt x="29098" y="140755"/>
                  </a:cubicBezTo>
                  <a:cubicBezTo>
                    <a:pt x="29815" y="142157"/>
                    <a:pt x="31218" y="143038"/>
                    <a:pt x="32751" y="143038"/>
                  </a:cubicBezTo>
                  <a:lnTo>
                    <a:pt x="41363" y="143038"/>
                  </a:lnTo>
                  <a:lnTo>
                    <a:pt x="41363" y="204690"/>
                  </a:lnTo>
                  <a:cubicBezTo>
                    <a:pt x="41363" y="206940"/>
                    <a:pt x="43190" y="208767"/>
                    <a:pt x="45440" y="208767"/>
                  </a:cubicBezTo>
                  <a:lnTo>
                    <a:pt x="68731" y="208767"/>
                  </a:lnTo>
                  <a:cubicBezTo>
                    <a:pt x="70982" y="208767"/>
                    <a:pt x="72808" y="206940"/>
                    <a:pt x="72808" y="204690"/>
                  </a:cubicBezTo>
                  <a:lnTo>
                    <a:pt x="72808" y="143038"/>
                  </a:lnTo>
                  <a:lnTo>
                    <a:pt x="81420" y="143038"/>
                  </a:lnTo>
                  <a:cubicBezTo>
                    <a:pt x="82953" y="143038"/>
                    <a:pt x="84356" y="142157"/>
                    <a:pt x="85073" y="140755"/>
                  </a:cubicBezTo>
                  <a:cubicBezTo>
                    <a:pt x="85758" y="139385"/>
                    <a:pt x="85595" y="137721"/>
                    <a:pt x="84649" y="136482"/>
                  </a:cubicBezTo>
                  <a:lnTo>
                    <a:pt x="67132" y="113321"/>
                  </a:lnTo>
                  <a:cubicBezTo>
                    <a:pt x="93979" y="108559"/>
                    <a:pt x="114170" y="85040"/>
                    <a:pt x="114170" y="57085"/>
                  </a:cubicBezTo>
                  <a:cubicBezTo>
                    <a:pt x="114170" y="25607"/>
                    <a:pt x="88564" y="0"/>
                    <a:pt x="57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12"/>
            <p:cNvSpPr/>
            <p:nvPr/>
          </p:nvSpPr>
          <p:spPr>
            <a:xfrm>
              <a:off x="4620600" y="3661575"/>
              <a:ext cx="1432850" cy="1795750"/>
            </a:xfrm>
            <a:custGeom>
              <a:rect b="b" l="l" r="r" t="t"/>
              <a:pathLst>
                <a:path extrusionOk="0" h="71830" w="57314">
                  <a:moveTo>
                    <a:pt x="28640" y="10830"/>
                  </a:moveTo>
                  <a:lnTo>
                    <a:pt x="44787" y="32131"/>
                  </a:lnTo>
                  <a:lnTo>
                    <a:pt x="40286" y="32131"/>
                  </a:lnTo>
                  <a:cubicBezTo>
                    <a:pt x="38035" y="32131"/>
                    <a:pt x="36208" y="33957"/>
                    <a:pt x="36208" y="36208"/>
                  </a:cubicBezTo>
                  <a:lnTo>
                    <a:pt x="36208" y="63674"/>
                  </a:lnTo>
                  <a:lnTo>
                    <a:pt x="21105" y="63674"/>
                  </a:lnTo>
                  <a:lnTo>
                    <a:pt x="21105" y="36208"/>
                  </a:lnTo>
                  <a:cubicBezTo>
                    <a:pt x="21105" y="33957"/>
                    <a:pt x="19278" y="32131"/>
                    <a:pt x="17028" y="32131"/>
                  </a:cubicBezTo>
                  <a:lnTo>
                    <a:pt x="12526" y="32131"/>
                  </a:lnTo>
                  <a:lnTo>
                    <a:pt x="28640" y="10830"/>
                  </a:lnTo>
                  <a:close/>
                  <a:moveTo>
                    <a:pt x="28640" y="0"/>
                  </a:moveTo>
                  <a:cubicBezTo>
                    <a:pt x="27368" y="0"/>
                    <a:pt x="26161" y="587"/>
                    <a:pt x="25411" y="1599"/>
                  </a:cubicBezTo>
                  <a:lnTo>
                    <a:pt x="1077" y="33729"/>
                  </a:lnTo>
                  <a:cubicBezTo>
                    <a:pt x="163" y="34969"/>
                    <a:pt x="0" y="36632"/>
                    <a:pt x="685" y="38035"/>
                  </a:cubicBezTo>
                  <a:cubicBezTo>
                    <a:pt x="1370" y="39405"/>
                    <a:pt x="2773" y="40286"/>
                    <a:pt x="4339" y="40286"/>
                  </a:cubicBezTo>
                  <a:lnTo>
                    <a:pt x="12950" y="40286"/>
                  </a:lnTo>
                  <a:lnTo>
                    <a:pt x="12950" y="67752"/>
                  </a:lnTo>
                  <a:cubicBezTo>
                    <a:pt x="12950" y="70002"/>
                    <a:pt x="14777" y="71829"/>
                    <a:pt x="17028" y="71829"/>
                  </a:cubicBezTo>
                  <a:lnTo>
                    <a:pt x="40286" y="71829"/>
                  </a:lnTo>
                  <a:cubicBezTo>
                    <a:pt x="42536" y="71829"/>
                    <a:pt x="44363" y="70002"/>
                    <a:pt x="44363" y="67752"/>
                  </a:cubicBezTo>
                  <a:lnTo>
                    <a:pt x="44363" y="40286"/>
                  </a:lnTo>
                  <a:lnTo>
                    <a:pt x="52975" y="40286"/>
                  </a:lnTo>
                  <a:cubicBezTo>
                    <a:pt x="54541" y="40286"/>
                    <a:pt x="55943" y="39405"/>
                    <a:pt x="56628" y="38035"/>
                  </a:cubicBezTo>
                  <a:cubicBezTo>
                    <a:pt x="57313" y="36632"/>
                    <a:pt x="57150" y="34969"/>
                    <a:pt x="56237" y="33729"/>
                  </a:cubicBezTo>
                  <a:lnTo>
                    <a:pt x="31902" y="1599"/>
                  </a:lnTo>
                  <a:cubicBezTo>
                    <a:pt x="31152" y="587"/>
                    <a:pt x="29945" y="0"/>
                    <a:pt x="28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12"/>
            <p:cNvSpPr/>
            <p:nvPr/>
          </p:nvSpPr>
          <p:spPr>
            <a:xfrm>
              <a:off x="1546975" y="3661575"/>
              <a:ext cx="1432850" cy="1795750"/>
            </a:xfrm>
            <a:custGeom>
              <a:rect b="b" l="l" r="r" t="t"/>
              <a:pathLst>
                <a:path extrusionOk="0" h="71830" w="57314">
                  <a:moveTo>
                    <a:pt x="28674" y="10830"/>
                  </a:moveTo>
                  <a:lnTo>
                    <a:pt x="44788" y="32131"/>
                  </a:lnTo>
                  <a:lnTo>
                    <a:pt x="40286" y="32131"/>
                  </a:lnTo>
                  <a:cubicBezTo>
                    <a:pt x="38036" y="32131"/>
                    <a:pt x="36209" y="33957"/>
                    <a:pt x="36209" y="36208"/>
                  </a:cubicBezTo>
                  <a:lnTo>
                    <a:pt x="36209" y="63674"/>
                  </a:lnTo>
                  <a:lnTo>
                    <a:pt x="21106" y="63674"/>
                  </a:lnTo>
                  <a:lnTo>
                    <a:pt x="21106" y="36208"/>
                  </a:lnTo>
                  <a:cubicBezTo>
                    <a:pt x="21106" y="33957"/>
                    <a:pt x="19279" y="32131"/>
                    <a:pt x="17028" y="32131"/>
                  </a:cubicBezTo>
                  <a:lnTo>
                    <a:pt x="12527" y="32131"/>
                  </a:lnTo>
                  <a:lnTo>
                    <a:pt x="28674" y="10830"/>
                  </a:lnTo>
                  <a:close/>
                  <a:moveTo>
                    <a:pt x="28674" y="0"/>
                  </a:moveTo>
                  <a:cubicBezTo>
                    <a:pt x="27369" y="0"/>
                    <a:pt x="26195" y="587"/>
                    <a:pt x="25412" y="1599"/>
                  </a:cubicBezTo>
                  <a:lnTo>
                    <a:pt x="1077" y="33729"/>
                  </a:lnTo>
                  <a:cubicBezTo>
                    <a:pt x="164" y="34969"/>
                    <a:pt x="1" y="36632"/>
                    <a:pt x="686" y="38035"/>
                  </a:cubicBezTo>
                  <a:cubicBezTo>
                    <a:pt x="1371" y="39405"/>
                    <a:pt x="2774" y="40286"/>
                    <a:pt x="4339" y="40286"/>
                  </a:cubicBezTo>
                  <a:lnTo>
                    <a:pt x="12951" y="40286"/>
                  </a:lnTo>
                  <a:lnTo>
                    <a:pt x="12951" y="67752"/>
                  </a:lnTo>
                  <a:cubicBezTo>
                    <a:pt x="12951" y="70002"/>
                    <a:pt x="14778" y="71829"/>
                    <a:pt x="17028" y="71829"/>
                  </a:cubicBezTo>
                  <a:lnTo>
                    <a:pt x="40286" y="71829"/>
                  </a:lnTo>
                  <a:cubicBezTo>
                    <a:pt x="42537" y="71829"/>
                    <a:pt x="44364" y="70002"/>
                    <a:pt x="44364" y="67752"/>
                  </a:cubicBezTo>
                  <a:lnTo>
                    <a:pt x="44364" y="40286"/>
                  </a:lnTo>
                  <a:lnTo>
                    <a:pt x="52976" y="40286"/>
                  </a:lnTo>
                  <a:cubicBezTo>
                    <a:pt x="54541" y="40286"/>
                    <a:pt x="55944" y="39405"/>
                    <a:pt x="56629" y="38035"/>
                  </a:cubicBezTo>
                  <a:cubicBezTo>
                    <a:pt x="57314" y="36632"/>
                    <a:pt x="57151" y="34969"/>
                    <a:pt x="56238" y="33729"/>
                  </a:cubicBezTo>
                  <a:lnTo>
                    <a:pt x="31903" y="1599"/>
                  </a:lnTo>
                  <a:cubicBezTo>
                    <a:pt x="31153" y="587"/>
                    <a:pt x="29946" y="0"/>
                    <a:pt x="28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112"/>
          <p:cNvGrpSpPr/>
          <p:nvPr/>
        </p:nvGrpSpPr>
        <p:grpSpPr>
          <a:xfrm>
            <a:off x="3600028" y="3185242"/>
            <a:ext cx="407373" cy="400588"/>
            <a:chOff x="7101131" y="3371789"/>
            <a:chExt cx="296271" cy="296271"/>
          </a:xfrm>
        </p:grpSpPr>
        <p:sp>
          <p:nvSpPr>
            <p:cNvPr id="1207" name="Google Shape;1207;p112"/>
            <p:cNvSpPr/>
            <p:nvPr/>
          </p:nvSpPr>
          <p:spPr>
            <a:xfrm>
              <a:off x="7243473" y="3396794"/>
              <a:ext cx="11598" cy="22517"/>
            </a:xfrm>
            <a:custGeom>
              <a:rect b="b" l="l" r="r" t="t"/>
              <a:pathLst>
                <a:path extrusionOk="0" h="996" w="513">
                  <a:moveTo>
                    <a:pt x="257" y="1"/>
                  </a:moveTo>
                  <a:cubicBezTo>
                    <a:pt x="115" y="1"/>
                    <a:pt x="1" y="115"/>
                    <a:pt x="1" y="256"/>
                  </a:cubicBezTo>
                  <a:lnTo>
                    <a:pt x="1" y="740"/>
                  </a:lnTo>
                  <a:cubicBezTo>
                    <a:pt x="1" y="881"/>
                    <a:pt x="115" y="996"/>
                    <a:pt x="257" y="996"/>
                  </a:cubicBezTo>
                  <a:cubicBezTo>
                    <a:pt x="398" y="996"/>
                    <a:pt x="513" y="881"/>
                    <a:pt x="513" y="740"/>
                  </a:cubicBezTo>
                  <a:lnTo>
                    <a:pt x="513" y="256"/>
                  </a:lnTo>
                  <a:cubicBezTo>
                    <a:pt x="513" y="115"/>
                    <a:pt x="398" y="1"/>
                    <a:pt x="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12"/>
            <p:cNvSpPr/>
            <p:nvPr/>
          </p:nvSpPr>
          <p:spPr>
            <a:xfrm>
              <a:off x="7243473" y="3623104"/>
              <a:ext cx="11598" cy="22562"/>
            </a:xfrm>
            <a:custGeom>
              <a:rect b="b" l="l" r="r" t="t"/>
              <a:pathLst>
                <a:path extrusionOk="0" h="998" w="513">
                  <a:moveTo>
                    <a:pt x="257" y="1"/>
                  </a:moveTo>
                  <a:cubicBezTo>
                    <a:pt x="115" y="1"/>
                    <a:pt x="1" y="115"/>
                    <a:pt x="1" y="257"/>
                  </a:cubicBezTo>
                  <a:lnTo>
                    <a:pt x="1" y="742"/>
                  </a:lnTo>
                  <a:cubicBezTo>
                    <a:pt x="1" y="883"/>
                    <a:pt x="115" y="998"/>
                    <a:pt x="257" y="998"/>
                  </a:cubicBezTo>
                  <a:cubicBezTo>
                    <a:pt x="398" y="998"/>
                    <a:pt x="513" y="883"/>
                    <a:pt x="513" y="742"/>
                  </a:cubicBezTo>
                  <a:lnTo>
                    <a:pt x="513" y="257"/>
                  </a:lnTo>
                  <a:cubicBezTo>
                    <a:pt x="513" y="115"/>
                    <a:pt x="398" y="1"/>
                    <a:pt x="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12"/>
            <p:cNvSpPr/>
            <p:nvPr/>
          </p:nvSpPr>
          <p:spPr>
            <a:xfrm>
              <a:off x="7351157" y="3515443"/>
              <a:ext cx="22562" cy="11598"/>
            </a:xfrm>
            <a:custGeom>
              <a:rect b="b" l="l" r="r" t="t"/>
              <a:pathLst>
                <a:path extrusionOk="0" h="513" w="998">
                  <a:moveTo>
                    <a:pt x="256" y="0"/>
                  </a:moveTo>
                  <a:cubicBezTo>
                    <a:pt x="115" y="0"/>
                    <a:pt x="0" y="115"/>
                    <a:pt x="0" y="256"/>
                  </a:cubicBezTo>
                  <a:cubicBezTo>
                    <a:pt x="0" y="397"/>
                    <a:pt x="115" y="512"/>
                    <a:pt x="256" y="512"/>
                  </a:cubicBezTo>
                  <a:lnTo>
                    <a:pt x="741" y="512"/>
                  </a:lnTo>
                  <a:cubicBezTo>
                    <a:pt x="883" y="512"/>
                    <a:pt x="997" y="397"/>
                    <a:pt x="997" y="256"/>
                  </a:cubicBezTo>
                  <a:cubicBezTo>
                    <a:pt x="997" y="115"/>
                    <a:pt x="883" y="0"/>
                    <a:pt x="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12"/>
            <p:cNvSpPr/>
            <p:nvPr/>
          </p:nvSpPr>
          <p:spPr>
            <a:xfrm>
              <a:off x="7124825" y="3515443"/>
              <a:ext cx="22540" cy="11598"/>
            </a:xfrm>
            <a:custGeom>
              <a:rect b="b" l="l" r="r" t="t"/>
              <a:pathLst>
                <a:path extrusionOk="0" h="513" w="997">
                  <a:moveTo>
                    <a:pt x="257" y="0"/>
                  </a:moveTo>
                  <a:cubicBezTo>
                    <a:pt x="116" y="0"/>
                    <a:pt x="1" y="115"/>
                    <a:pt x="1" y="256"/>
                  </a:cubicBezTo>
                  <a:cubicBezTo>
                    <a:pt x="1" y="397"/>
                    <a:pt x="116" y="512"/>
                    <a:pt x="257" y="512"/>
                  </a:cubicBezTo>
                  <a:lnTo>
                    <a:pt x="740" y="512"/>
                  </a:lnTo>
                  <a:cubicBezTo>
                    <a:pt x="881" y="512"/>
                    <a:pt x="996" y="397"/>
                    <a:pt x="996" y="256"/>
                  </a:cubicBezTo>
                  <a:cubicBezTo>
                    <a:pt x="996" y="115"/>
                    <a:pt x="881" y="0"/>
                    <a:pt x="7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12"/>
            <p:cNvSpPr/>
            <p:nvPr/>
          </p:nvSpPr>
          <p:spPr>
            <a:xfrm>
              <a:off x="7319030" y="3431521"/>
              <a:ext cx="20482" cy="19352"/>
            </a:xfrm>
            <a:custGeom>
              <a:rect b="b" l="l" r="r" t="t"/>
              <a:pathLst>
                <a:path extrusionOk="0" h="856" w="906">
                  <a:moveTo>
                    <a:pt x="625" y="1"/>
                  </a:moveTo>
                  <a:cubicBezTo>
                    <a:pt x="559" y="1"/>
                    <a:pt x="494" y="26"/>
                    <a:pt x="444" y="76"/>
                  </a:cubicBezTo>
                  <a:lnTo>
                    <a:pt x="100" y="418"/>
                  </a:lnTo>
                  <a:cubicBezTo>
                    <a:pt x="0" y="518"/>
                    <a:pt x="0" y="680"/>
                    <a:pt x="100" y="780"/>
                  </a:cubicBezTo>
                  <a:cubicBezTo>
                    <a:pt x="152" y="831"/>
                    <a:pt x="217" y="856"/>
                    <a:pt x="283" y="856"/>
                  </a:cubicBezTo>
                  <a:cubicBezTo>
                    <a:pt x="346" y="856"/>
                    <a:pt x="414" y="831"/>
                    <a:pt x="463" y="780"/>
                  </a:cubicBezTo>
                  <a:lnTo>
                    <a:pt x="805" y="438"/>
                  </a:lnTo>
                  <a:cubicBezTo>
                    <a:pt x="905" y="338"/>
                    <a:pt x="905" y="176"/>
                    <a:pt x="805" y="76"/>
                  </a:cubicBezTo>
                  <a:cubicBezTo>
                    <a:pt x="756" y="26"/>
                    <a:pt x="690"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12"/>
            <p:cNvSpPr/>
            <p:nvPr/>
          </p:nvSpPr>
          <p:spPr>
            <a:xfrm>
              <a:off x="7158986" y="3591543"/>
              <a:ext cx="20482" cy="19375"/>
            </a:xfrm>
            <a:custGeom>
              <a:rect b="b" l="l" r="r" t="t"/>
              <a:pathLst>
                <a:path extrusionOk="0" h="857" w="906">
                  <a:moveTo>
                    <a:pt x="624" y="1"/>
                  </a:moveTo>
                  <a:cubicBezTo>
                    <a:pt x="559" y="1"/>
                    <a:pt x="493" y="26"/>
                    <a:pt x="443" y="76"/>
                  </a:cubicBezTo>
                  <a:lnTo>
                    <a:pt x="101" y="420"/>
                  </a:lnTo>
                  <a:cubicBezTo>
                    <a:pt x="1" y="518"/>
                    <a:pt x="1" y="682"/>
                    <a:pt x="101" y="780"/>
                  </a:cubicBezTo>
                  <a:cubicBezTo>
                    <a:pt x="150" y="832"/>
                    <a:pt x="216" y="856"/>
                    <a:pt x="281" y="856"/>
                  </a:cubicBezTo>
                  <a:cubicBezTo>
                    <a:pt x="347" y="856"/>
                    <a:pt x="413" y="832"/>
                    <a:pt x="464" y="780"/>
                  </a:cubicBezTo>
                  <a:lnTo>
                    <a:pt x="806" y="438"/>
                  </a:lnTo>
                  <a:cubicBezTo>
                    <a:pt x="906" y="338"/>
                    <a:pt x="906" y="176"/>
                    <a:pt x="806" y="76"/>
                  </a:cubicBezTo>
                  <a:cubicBezTo>
                    <a:pt x="755" y="26"/>
                    <a:pt x="69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12"/>
            <p:cNvSpPr/>
            <p:nvPr/>
          </p:nvSpPr>
          <p:spPr>
            <a:xfrm>
              <a:off x="7319030" y="3591543"/>
              <a:ext cx="20482" cy="19375"/>
            </a:xfrm>
            <a:custGeom>
              <a:rect b="b" l="l" r="r" t="t"/>
              <a:pathLst>
                <a:path extrusionOk="0" h="857" w="906">
                  <a:moveTo>
                    <a:pt x="282" y="1"/>
                  </a:moveTo>
                  <a:cubicBezTo>
                    <a:pt x="216" y="1"/>
                    <a:pt x="151" y="26"/>
                    <a:pt x="100" y="76"/>
                  </a:cubicBezTo>
                  <a:cubicBezTo>
                    <a:pt x="0" y="176"/>
                    <a:pt x="0" y="338"/>
                    <a:pt x="100" y="438"/>
                  </a:cubicBezTo>
                  <a:lnTo>
                    <a:pt x="444" y="780"/>
                  </a:lnTo>
                  <a:cubicBezTo>
                    <a:pt x="494" y="832"/>
                    <a:pt x="559" y="856"/>
                    <a:pt x="625" y="856"/>
                  </a:cubicBezTo>
                  <a:cubicBezTo>
                    <a:pt x="690" y="856"/>
                    <a:pt x="756" y="832"/>
                    <a:pt x="805" y="780"/>
                  </a:cubicBezTo>
                  <a:cubicBezTo>
                    <a:pt x="905" y="682"/>
                    <a:pt x="905" y="518"/>
                    <a:pt x="805" y="420"/>
                  </a:cubicBezTo>
                  <a:lnTo>
                    <a:pt x="463" y="76"/>
                  </a:lnTo>
                  <a:cubicBezTo>
                    <a:pt x="413" y="26"/>
                    <a:pt x="347" y="1"/>
                    <a:pt x="2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12"/>
            <p:cNvSpPr/>
            <p:nvPr/>
          </p:nvSpPr>
          <p:spPr>
            <a:xfrm>
              <a:off x="7158986" y="3431521"/>
              <a:ext cx="20482" cy="19352"/>
            </a:xfrm>
            <a:custGeom>
              <a:rect b="b" l="l" r="r" t="t"/>
              <a:pathLst>
                <a:path extrusionOk="0" h="856" w="906">
                  <a:moveTo>
                    <a:pt x="283" y="1"/>
                  </a:moveTo>
                  <a:cubicBezTo>
                    <a:pt x="217" y="1"/>
                    <a:pt x="151" y="26"/>
                    <a:pt x="101" y="76"/>
                  </a:cubicBezTo>
                  <a:cubicBezTo>
                    <a:pt x="1" y="176"/>
                    <a:pt x="1" y="338"/>
                    <a:pt x="101" y="438"/>
                  </a:cubicBezTo>
                  <a:lnTo>
                    <a:pt x="443" y="780"/>
                  </a:lnTo>
                  <a:cubicBezTo>
                    <a:pt x="494" y="831"/>
                    <a:pt x="560" y="856"/>
                    <a:pt x="625" y="856"/>
                  </a:cubicBezTo>
                  <a:cubicBezTo>
                    <a:pt x="691" y="856"/>
                    <a:pt x="757" y="831"/>
                    <a:pt x="806" y="780"/>
                  </a:cubicBezTo>
                  <a:cubicBezTo>
                    <a:pt x="906" y="680"/>
                    <a:pt x="906" y="518"/>
                    <a:pt x="806" y="418"/>
                  </a:cubicBezTo>
                  <a:lnTo>
                    <a:pt x="464" y="76"/>
                  </a:lnTo>
                  <a:cubicBezTo>
                    <a:pt x="414" y="26"/>
                    <a:pt x="348" y="1"/>
                    <a:pt x="2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12"/>
            <p:cNvSpPr/>
            <p:nvPr/>
          </p:nvSpPr>
          <p:spPr>
            <a:xfrm>
              <a:off x="7101131" y="3371789"/>
              <a:ext cx="296271" cy="296271"/>
            </a:xfrm>
            <a:custGeom>
              <a:rect b="b" l="l" r="r" t="t"/>
              <a:pathLst>
                <a:path extrusionOk="0" h="13105" w="13105">
                  <a:moveTo>
                    <a:pt x="6553" y="513"/>
                  </a:moveTo>
                  <a:cubicBezTo>
                    <a:pt x="9882" y="513"/>
                    <a:pt x="12593" y="3222"/>
                    <a:pt x="12593" y="6553"/>
                  </a:cubicBezTo>
                  <a:cubicBezTo>
                    <a:pt x="12593" y="9884"/>
                    <a:pt x="9882" y="12593"/>
                    <a:pt x="6553" y="12593"/>
                  </a:cubicBezTo>
                  <a:cubicBezTo>
                    <a:pt x="3221" y="12593"/>
                    <a:pt x="513" y="9884"/>
                    <a:pt x="513" y="6553"/>
                  </a:cubicBezTo>
                  <a:cubicBezTo>
                    <a:pt x="513" y="3222"/>
                    <a:pt x="3221" y="513"/>
                    <a:pt x="6553" y="513"/>
                  </a:cubicBezTo>
                  <a:close/>
                  <a:moveTo>
                    <a:pt x="6553" y="1"/>
                  </a:moveTo>
                  <a:cubicBezTo>
                    <a:pt x="4802" y="1"/>
                    <a:pt x="3156" y="683"/>
                    <a:pt x="1919" y="1919"/>
                  </a:cubicBezTo>
                  <a:cubicBezTo>
                    <a:pt x="682" y="3158"/>
                    <a:pt x="1" y="4802"/>
                    <a:pt x="1" y="6553"/>
                  </a:cubicBezTo>
                  <a:cubicBezTo>
                    <a:pt x="1" y="8303"/>
                    <a:pt x="682" y="9948"/>
                    <a:pt x="1919" y="11186"/>
                  </a:cubicBezTo>
                  <a:cubicBezTo>
                    <a:pt x="3156" y="12423"/>
                    <a:pt x="4802" y="13105"/>
                    <a:pt x="6553" y="13105"/>
                  </a:cubicBezTo>
                  <a:cubicBezTo>
                    <a:pt x="8301" y="13105"/>
                    <a:pt x="9947" y="12423"/>
                    <a:pt x="11184" y="11186"/>
                  </a:cubicBezTo>
                  <a:cubicBezTo>
                    <a:pt x="12423" y="9948"/>
                    <a:pt x="13105" y="8303"/>
                    <a:pt x="13105" y="6553"/>
                  </a:cubicBezTo>
                  <a:cubicBezTo>
                    <a:pt x="13105" y="4802"/>
                    <a:pt x="12423" y="3158"/>
                    <a:pt x="11184" y="1919"/>
                  </a:cubicBezTo>
                  <a:cubicBezTo>
                    <a:pt x="9947" y="683"/>
                    <a:pt x="8301" y="1"/>
                    <a:pt x="6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12"/>
            <p:cNvSpPr/>
            <p:nvPr/>
          </p:nvSpPr>
          <p:spPr>
            <a:xfrm>
              <a:off x="7164050" y="3434709"/>
              <a:ext cx="170438" cy="170461"/>
            </a:xfrm>
            <a:custGeom>
              <a:rect b="b" l="l" r="r" t="t"/>
              <a:pathLst>
                <a:path extrusionOk="0" h="7540" w="7539">
                  <a:moveTo>
                    <a:pt x="3770" y="0"/>
                  </a:moveTo>
                  <a:cubicBezTo>
                    <a:pt x="1687" y="0"/>
                    <a:pt x="0" y="1688"/>
                    <a:pt x="0" y="3770"/>
                  </a:cubicBezTo>
                  <a:cubicBezTo>
                    <a:pt x="0" y="5852"/>
                    <a:pt x="1687" y="7539"/>
                    <a:pt x="3770" y="7539"/>
                  </a:cubicBezTo>
                  <a:cubicBezTo>
                    <a:pt x="5852" y="7539"/>
                    <a:pt x="7539" y="5852"/>
                    <a:pt x="7539" y="3770"/>
                  </a:cubicBezTo>
                  <a:cubicBezTo>
                    <a:pt x="7539" y="1688"/>
                    <a:pt x="5852" y="0"/>
                    <a:pt x="37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12"/>
            <p:cNvSpPr/>
            <p:nvPr/>
          </p:nvSpPr>
          <p:spPr>
            <a:xfrm>
              <a:off x="7217361" y="3463263"/>
              <a:ext cx="64567" cy="113331"/>
            </a:xfrm>
            <a:custGeom>
              <a:rect b="b" l="l" r="r" t="t"/>
              <a:pathLst>
                <a:path extrusionOk="0" h="5013" w="2856">
                  <a:moveTo>
                    <a:pt x="1104" y="957"/>
                  </a:moveTo>
                  <a:lnTo>
                    <a:pt x="1104" y="2036"/>
                  </a:lnTo>
                  <a:cubicBezTo>
                    <a:pt x="1045" y="2011"/>
                    <a:pt x="1002" y="1993"/>
                    <a:pt x="975" y="1981"/>
                  </a:cubicBezTo>
                  <a:cubicBezTo>
                    <a:pt x="670" y="1837"/>
                    <a:pt x="640" y="1604"/>
                    <a:pt x="650" y="1477"/>
                  </a:cubicBezTo>
                  <a:cubicBezTo>
                    <a:pt x="666" y="1248"/>
                    <a:pt x="824" y="1039"/>
                    <a:pt x="1025" y="979"/>
                  </a:cubicBezTo>
                  <a:cubicBezTo>
                    <a:pt x="1051" y="971"/>
                    <a:pt x="1078" y="963"/>
                    <a:pt x="1104" y="957"/>
                  </a:cubicBezTo>
                  <a:close/>
                  <a:moveTo>
                    <a:pt x="1616" y="2775"/>
                  </a:moveTo>
                  <a:cubicBezTo>
                    <a:pt x="1635" y="2781"/>
                    <a:pt x="1655" y="2787"/>
                    <a:pt x="1674" y="2796"/>
                  </a:cubicBezTo>
                  <a:cubicBezTo>
                    <a:pt x="2136" y="2957"/>
                    <a:pt x="2308" y="3332"/>
                    <a:pt x="2272" y="3612"/>
                  </a:cubicBezTo>
                  <a:cubicBezTo>
                    <a:pt x="2237" y="3899"/>
                    <a:pt x="1991" y="4092"/>
                    <a:pt x="1616" y="4137"/>
                  </a:cubicBezTo>
                  <a:lnTo>
                    <a:pt x="1616" y="2775"/>
                  </a:lnTo>
                  <a:close/>
                  <a:moveTo>
                    <a:pt x="1360" y="1"/>
                  </a:moveTo>
                  <a:cubicBezTo>
                    <a:pt x="1219" y="1"/>
                    <a:pt x="1104" y="115"/>
                    <a:pt x="1104" y="257"/>
                  </a:cubicBezTo>
                  <a:lnTo>
                    <a:pt x="1104" y="433"/>
                  </a:lnTo>
                  <a:cubicBezTo>
                    <a:pt x="1031" y="447"/>
                    <a:pt x="955" y="465"/>
                    <a:pt x="877" y="488"/>
                  </a:cubicBezTo>
                  <a:cubicBezTo>
                    <a:pt x="476" y="609"/>
                    <a:pt x="173" y="1000"/>
                    <a:pt x="140" y="1440"/>
                  </a:cubicBezTo>
                  <a:cubicBezTo>
                    <a:pt x="107" y="1870"/>
                    <a:pt x="339" y="2245"/>
                    <a:pt x="756" y="2443"/>
                  </a:cubicBezTo>
                  <a:cubicBezTo>
                    <a:pt x="830" y="2478"/>
                    <a:pt x="949" y="2527"/>
                    <a:pt x="1104" y="2587"/>
                  </a:cubicBezTo>
                  <a:lnTo>
                    <a:pt x="1104" y="4110"/>
                  </a:lnTo>
                  <a:cubicBezTo>
                    <a:pt x="863" y="4057"/>
                    <a:pt x="631" y="3950"/>
                    <a:pt x="488" y="3772"/>
                  </a:cubicBezTo>
                  <a:cubicBezTo>
                    <a:pt x="438" y="3710"/>
                    <a:pt x="363" y="3677"/>
                    <a:pt x="288" y="3677"/>
                  </a:cubicBezTo>
                  <a:cubicBezTo>
                    <a:pt x="232" y="3677"/>
                    <a:pt x="175" y="3696"/>
                    <a:pt x="128" y="3733"/>
                  </a:cubicBezTo>
                  <a:cubicBezTo>
                    <a:pt x="19" y="3823"/>
                    <a:pt x="1" y="3983"/>
                    <a:pt x="89" y="4094"/>
                  </a:cubicBezTo>
                  <a:cubicBezTo>
                    <a:pt x="345" y="4411"/>
                    <a:pt x="734" y="4571"/>
                    <a:pt x="1104" y="4630"/>
                  </a:cubicBezTo>
                  <a:lnTo>
                    <a:pt x="1104" y="4757"/>
                  </a:lnTo>
                  <a:cubicBezTo>
                    <a:pt x="1104" y="4898"/>
                    <a:pt x="1219" y="5013"/>
                    <a:pt x="1360" y="5013"/>
                  </a:cubicBezTo>
                  <a:cubicBezTo>
                    <a:pt x="1502" y="5013"/>
                    <a:pt x="1616" y="4898"/>
                    <a:pt x="1616" y="4757"/>
                  </a:cubicBezTo>
                  <a:lnTo>
                    <a:pt x="1616" y="4651"/>
                  </a:lnTo>
                  <a:lnTo>
                    <a:pt x="1620" y="4651"/>
                  </a:lnTo>
                  <a:cubicBezTo>
                    <a:pt x="2392" y="4583"/>
                    <a:pt x="2726" y="4104"/>
                    <a:pt x="2779" y="3676"/>
                  </a:cubicBezTo>
                  <a:cubicBezTo>
                    <a:pt x="2855" y="3094"/>
                    <a:pt x="2470" y="2533"/>
                    <a:pt x="1844" y="2312"/>
                  </a:cubicBezTo>
                  <a:cubicBezTo>
                    <a:pt x="1764" y="2284"/>
                    <a:pt x="1686" y="2257"/>
                    <a:pt x="1616" y="2230"/>
                  </a:cubicBezTo>
                  <a:lnTo>
                    <a:pt x="1616" y="928"/>
                  </a:lnTo>
                  <a:cubicBezTo>
                    <a:pt x="1829" y="963"/>
                    <a:pt x="1985" y="1057"/>
                    <a:pt x="2065" y="1172"/>
                  </a:cubicBezTo>
                  <a:cubicBezTo>
                    <a:pt x="2115" y="1242"/>
                    <a:pt x="2194" y="1280"/>
                    <a:pt x="2275" y="1280"/>
                  </a:cubicBezTo>
                  <a:cubicBezTo>
                    <a:pt x="2325" y="1280"/>
                    <a:pt x="2377" y="1265"/>
                    <a:pt x="2421" y="1233"/>
                  </a:cubicBezTo>
                  <a:cubicBezTo>
                    <a:pt x="2538" y="1153"/>
                    <a:pt x="2564" y="994"/>
                    <a:pt x="2484" y="877"/>
                  </a:cubicBezTo>
                  <a:cubicBezTo>
                    <a:pt x="2321" y="646"/>
                    <a:pt x="2016" y="455"/>
                    <a:pt x="1616" y="412"/>
                  </a:cubicBezTo>
                  <a:lnTo>
                    <a:pt x="1616" y="257"/>
                  </a:lnTo>
                  <a:cubicBezTo>
                    <a:pt x="1616" y="115"/>
                    <a:pt x="1502" y="1"/>
                    <a:pt x="1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21 Marketing Plan XL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