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Bell MT" panose="02020503060305020303" pitchFamily="18" charset="0"/>
      <p:regular r:id="rId12"/>
      <p:bold r:id="rId13"/>
      <p: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47" d="100"/>
          <a:sy n="47" d="100"/>
        </p:scale>
        <p:origin x="73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70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7"/>
              </a:lnSpc>
              <a:spcBef>
                <a:spcPct val="0"/>
              </a:spcBef>
            </a:pPr>
            <a:r>
              <a:rPr lang="en-IN" sz="3600" b="1" dirty="0">
                <a:latin typeface="Bell MT" panose="02020503060305020303" pitchFamily="18" charset="0"/>
              </a:rPr>
              <a:t>Adaptive AI Learning Hub</a:t>
            </a:r>
            <a:endParaRPr lang="en-US" sz="3283" b="1" spc="328" dirty="0">
              <a:solidFill>
                <a:srgbClr val="020D47"/>
              </a:solidFill>
              <a:latin typeface="Bell MT" panose="02020503060305020303" pitchFamily="18" charset="0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Sourabh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Majhee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 Sep 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3679637" cy="74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Pt. Sambhunath Shukla University, Shahdol (M.P)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886794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: Battle-Gods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5"/>
            <a:ext cx="1626870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Learning Effectiveness:</a:t>
            </a:r>
            <a:r>
              <a:rPr lang="en-US" sz="4400" dirty="0">
                <a:solidFill>
                  <a:schemeClr val="bg1"/>
                </a:solidFill>
              </a:rPr>
              <a:t> % improvement in quiz scores.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Engagement:</a:t>
            </a:r>
            <a:r>
              <a:rPr lang="en-US" sz="4400" dirty="0">
                <a:solidFill>
                  <a:schemeClr val="bg1"/>
                </a:solidFill>
              </a:rPr>
              <a:t> Avg. time spent per session, streaks maintained.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Adoption:</a:t>
            </a:r>
            <a:r>
              <a:rPr lang="en-US" sz="4400" dirty="0">
                <a:solidFill>
                  <a:schemeClr val="bg1"/>
                </a:solidFill>
              </a:rPr>
              <a:t> No. of active users/teachers using platform.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Accuracy:</a:t>
            </a:r>
            <a:r>
              <a:rPr lang="en-US" sz="4400" dirty="0">
                <a:solidFill>
                  <a:schemeClr val="bg1"/>
                </a:solidFill>
              </a:rPr>
              <a:t> AI answer correctness &amp; relevance score.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150395" y="-77640"/>
            <a:ext cx="767486" cy="11964926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1790700"/>
            <a:ext cx="9340941" cy="3730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Education is rapidly moving online, but students still face challenges like lack of personalized learning, limited teacher availability, and one-size-fits-all content. An </a:t>
            </a:r>
            <a:r>
              <a:rPr lang="en-US" sz="2800" b="1" dirty="0">
                <a:solidFill>
                  <a:schemeClr val="bg1"/>
                </a:solidFill>
                <a:latin typeface="Corbel" panose="020B0503020204020204" pitchFamily="34" charset="0"/>
              </a:rPr>
              <a:t>AI Learning Hub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is a digital platform that adapts to each learner’s needs, providing interactive explanations, quizzes, summaries, and progress tracking—all powered by AI.</a:t>
            </a: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5521080"/>
            <a:ext cx="6450928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6515100"/>
            <a:ext cx="9188541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AI in education transforms how knowledge is delivered and consumed. By integrating adaptive AI systems, we can:</a:t>
            </a:r>
          </a:p>
          <a:p>
            <a:endParaRPr lang="en-US" sz="28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- Provide </a:t>
            </a:r>
            <a:r>
              <a:rPr lang="en-US" sz="2800" b="1" dirty="0">
                <a:solidFill>
                  <a:schemeClr val="bg1"/>
                </a:solidFill>
                <a:latin typeface="Corbel" panose="020B0503020204020204" pitchFamily="34" charset="0"/>
              </a:rPr>
              <a:t>personalized tutoring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for each learner.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- Reduce dependency on limited teacher availability.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- Improve retention and engagement through AI-driven   quizzes and gamified learning.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- Ensure </a:t>
            </a:r>
            <a:r>
              <a:rPr lang="en-US" sz="2800" b="1" dirty="0">
                <a:solidFill>
                  <a:schemeClr val="bg1"/>
                </a:solidFill>
                <a:latin typeface="Corbel" panose="020B0503020204020204" pitchFamily="34" charset="0"/>
              </a:rPr>
              <a:t>scalable, accessible education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</a:rPr>
              <a:t> for students from diverse backgrounds.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1F65B-EEDF-1D23-D3BE-DD4C63A5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B488051-0DC6-3B85-9834-980643BE271E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6106DE3-DCC3-32C1-2E0A-76FD40DE9BAE}"/>
              </a:ext>
            </a:extLst>
          </p:cNvPr>
          <p:cNvSpPr txBox="1"/>
          <p:nvPr/>
        </p:nvSpPr>
        <p:spPr>
          <a:xfrm>
            <a:off x="1028700" y="3461804"/>
            <a:ext cx="1623060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Corbel" panose="020B0503020204020204" pitchFamily="34" charset="0"/>
              </a:rPr>
              <a:t>Challenges:</a:t>
            </a:r>
            <a:endParaRPr lang="en-US" sz="3600" u="sng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Lack of personalization in traditional platforms.</a:t>
            </a: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Student disengagement in virtual learning.</a:t>
            </a: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Limited teacher-to-student ratios in schools.</a:t>
            </a:r>
          </a:p>
          <a:p>
            <a:endParaRPr lang="en-US" sz="36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Corbel" panose="020B0503020204020204" pitchFamily="34" charset="0"/>
              </a:rPr>
              <a:t>Opportunities:</a:t>
            </a:r>
            <a:endParaRPr lang="en-US" sz="3600" u="sng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Adaptive AI that detects knowledge gaps and adjusts lessons.</a:t>
            </a: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24/7 learning assistant for students.</a:t>
            </a: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Multilingual support for regional and global accessibility.</a:t>
            </a:r>
          </a:p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Teachers empowered with AI-generated lesson plans and student analytics.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163DEDC-FED7-23B4-8C45-09F5435173A9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4EF9418-CD1C-6AE3-6A14-753B6D87E6C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4DFB5F6-4948-B639-C19B-8CCB1EC4A780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B7FE172-8B95-4E18-EFA4-BC1682E8625B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6845125-8214-1FBB-AD18-C11C0FFB9FDA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7320CC0-C9E8-7F30-88E5-EBE61F34AEEB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097E930-C1CA-BF55-9C4A-B730478BAA42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E927C3D-8AE5-99AB-B38F-0BEDF1B0A89A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6889F40-D2B1-7E38-3578-0A8D0651D5E0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61E0A89-6B3A-8A24-4154-0F3A062B7F15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C451CB-D1E0-CE5C-9F4F-0F9B4B02710C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57A1685-0E0C-7F07-3467-49F45547122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7A51DE0-9E57-31BE-B65B-20D0DEC86E9A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12E24A4-1B2B-4DF0-9463-63BEAD94F0E6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1659A3D-0DBD-9C33-9EB1-F5F1756F98B1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F414C88-D4DC-4883-E1B1-3A23912776DA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92CCEA4-168B-8ED0-7789-F0619C4285F6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A94D658C-3E20-AD94-FFD3-A604C00A12FE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633489B9-25AB-7AD1-7ACB-88AA7215A0E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171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</a:t>
            </a:r>
            <a:r>
              <a:rPr lang="en-US" sz="4000" b="1" dirty="0">
                <a:solidFill>
                  <a:schemeClr val="bg1"/>
                </a:solidFill>
              </a:rPr>
              <a:t>AI Learning Hub</a:t>
            </a:r>
            <a:r>
              <a:rPr lang="en-US" sz="4000" dirty="0">
                <a:solidFill>
                  <a:schemeClr val="bg1"/>
                </a:solidFill>
              </a:rPr>
              <a:t> will be a web platform where: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Students input topics or upload notes.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AI generates simplified explanations, quizzes, and visual aids.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The system adapts to performance—identifying weak areas and tailoring content.</a:t>
            </a:r>
          </a:p>
          <a:p>
            <a:r>
              <a:rPr lang="en-US" sz="4000" dirty="0">
                <a:solidFill>
                  <a:schemeClr val="bg1"/>
                </a:solidFill>
              </a:rPr>
              <a:t>A dashboard shows strengths, weaknesses, and progress.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This creates a </a:t>
            </a:r>
            <a:r>
              <a:rPr lang="en-US" sz="4000" b="1" dirty="0">
                <a:solidFill>
                  <a:schemeClr val="bg1"/>
                </a:solidFill>
              </a:rPr>
              <a:t>personal tutor experience</a:t>
            </a:r>
            <a:r>
              <a:rPr lang="en-US" sz="4000" dirty="0">
                <a:solidFill>
                  <a:schemeClr val="bg1"/>
                </a:solidFill>
              </a:rPr>
              <a:t> for every student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31E09-10C9-83FF-8612-290C9A85CBFE}"/>
              </a:ext>
            </a:extLst>
          </p:cNvPr>
          <p:cNvSpPr txBox="1"/>
          <p:nvPr/>
        </p:nvSpPr>
        <p:spPr>
          <a:xfrm>
            <a:off x="2133600" y="3543300"/>
            <a:ext cx="146800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Adaptive Learning Engine: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Detects weak areas &amp; generates targeted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Multi-Mode Explanations: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“Explain Like I’m 10”, “Quick Revision”, “College Level”.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Auto Quiz &amp; Flashcard Generator: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Dynamic practice based on topics.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Visual </a:t>
            </a:r>
            <a:r>
              <a:rPr lang="en-US" altLang="en-US" sz="3600" b="1" dirty="0" err="1">
                <a:solidFill>
                  <a:schemeClr val="bg1"/>
                </a:solidFill>
                <a:latin typeface="Corbel" panose="020B0503020204020204" pitchFamily="34" charset="0"/>
              </a:rPr>
              <a:t>Mindmaps</a:t>
            </a: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 &amp; Diagrams: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AI converts text into diagrams for better understanding.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Gamified Dashboard: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XP points, progress streaks, and personalized roadmaps.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Corbel" panose="020B0503020204020204" pitchFamily="34" charset="0"/>
              </a:rPr>
              <a:t>Multilingual Support:</a:t>
            </a:r>
            <a:r>
              <a:rPr lang="en-US" alt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 Accessibility for students in different regions.</a:t>
            </a:r>
          </a:p>
          <a:p>
            <a:endParaRPr lang="en-IN" sz="3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  <a:latin typeface="Corbel" panose="020B0503020204020204" pitchFamily="34" charset="0"/>
              </a:rPr>
              <a:t>Users:</a:t>
            </a:r>
            <a:endParaRPr lang="en-IN" sz="3200" u="sng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Students (school/college).</a:t>
            </a: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Teachers (lesson planning &amp; tracking).</a:t>
            </a: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Lifelong learners &amp; professionals.</a:t>
            </a:r>
          </a:p>
          <a:p>
            <a:endParaRPr lang="en-IN" sz="32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N" sz="3200" b="1" u="sng" dirty="0">
                <a:solidFill>
                  <a:schemeClr val="bg1"/>
                </a:solidFill>
                <a:latin typeface="Corbel" panose="020B0503020204020204" pitchFamily="34" charset="0"/>
              </a:rPr>
              <a:t>Use Cases:</a:t>
            </a:r>
            <a:endParaRPr lang="en-IN" sz="3200" u="sng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A student uploads notes → gets a personalized quiz &amp; study summary.</a:t>
            </a: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A teacher enters a topic → gets an instant lesson plan with activities.</a:t>
            </a:r>
          </a:p>
          <a:p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A learner revises → AI generates flashcards + </a:t>
            </a:r>
            <a:r>
              <a:rPr lang="en-IN" sz="3200" dirty="0" err="1">
                <a:solidFill>
                  <a:schemeClr val="bg1"/>
                </a:solidFill>
                <a:latin typeface="Corbel" panose="020B0503020204020204" pitchFamily="34" charset="0"/>
              </a:rPr>
              <a:t>mindmaps</a:t>
            </a:r>
            <a:r>
              <a:rPr lang="en-IN" sz="3200" dirty="0">
                <a:solidFill>
                  <a:schemeClr val="bg1"/>
                </a:solidFill>
                <a:latin typeface="Corbel" panose="020B0503020204020204" pitchFamily="34" charset="0"/>
              </a:rPr>
              <a:t> for quick review.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Corbel" panose="020B0503020204020204" pitchFamily="34" charset="0"/>
              </a:rPr>
              <a:t>Data Needed:</a:t>
            </a:r>
            <a:r>
              <a:rPr lang="en-IN" sz="4400" dirty="0">
                <a:solidFill>
                  <a:schemeClr val="bg1"/>
                </a:solidFill>
                <a:latin typeface="Corbel" panose="020B0503020204020204" pitchFamily="34" charset="0"/>
              </a:rPr>
              <a:t> User-input text, quiz responses, learning progress.</a:t>
            </a:r>
          </a:p>
          <a:p>
            <a:endParaRPr lang="en-IN" sz="4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N" sz="4400" b="1" dirty="0">
                <a:solidFill>
                  <a:schemeClr val="bg1"/>
                </a:solidFill>
                <a:latin typeface="Corbel" panose="020B0503020204020204" pitchFamily="34" charset="0"/>
              </a:rPr>
              <a:t>Data Handling:</a:t>
            </a:r>
            <a:r>
              <a:rPr lang="en-IN" sz="4400" dirty="0">
                <a:solidFill>
                  <a:schemeClr val="bg1"/>
                </a:solidFill>
                <a:latin typeface="Corbel" panose="020B0503020204020204" pitchFamily="34" charset="0"/>
              </a:rPr>
              <a:t> Stored securely (encrypted databases like Firebase/</a:t>
            </a:r>
            <a:r>
              <a:rPr lang="en-IN" sz="4400" dirty="0" err="1">
                <a:solidFill>
                  <a:schemeClr val="bg1"/>
                </a:solidFill>
                <a:latin typeface="Corbel" panose="020B0503020204020204" pitchFamily="34" charset="0"/>
              </a:rPr>
              <a:t>Supabase</a:t>
            </a:r>
            <a:r>
              <a:rPr lang="en-IN" sz="4400" dirty="0">
                <a:solidFill>
                  <a:schemeClr val="bg1"/>
                </a:solidFill>
                <a:latin typeface="Corbel" panose="020B0503020204020204" pitchFamily="34" charset="0"/>
              </a:rPr>
              <a:t>).</a:t>
            </a:r>
          </a:p>
          <a:p>
            <a:endParaRPr lang="en-IN" sz="4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IN" sz="4400" b="1" dirty="0">
                <a:solidFill>
                  <a:schemeClr val="bg1"/>
                </a:solidFill>
                <a:latin typeface="Corbel" panose="020B0503020204020204" pitchFamily="34" charset="0"/>
              </a:rPr>
              <a:t>Privacy:</a:t>
            </a:r>
            <a:r>
              <a:rPr lang="en-IN" sz="4400" dirty="0">
                <a:solidFill>
                  <a:schemeClr val="bg1"/>
                </a:solidFill>
                <a:latin typeface="Corbel" panose="020B0503020204020204" pitchFamily="34" charset="0"/>
              </a:rPr>
              <a:t> No sharing of personal data; compliance with standard security practices (GDPR-ready).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NLP &amp; LLMs (e.g., OpenAI GPT, Hugging Face):</a:t>
            </a:r>
            <a:r>
              <a:rPr lang="en-IN" sz="4000" dirty="0">
                <a:solidFill>
                  <a:schemeClr val="bg1"/>
                </a:solidFill>
              </a:rPr>
              <a:t> Content generation &amp; explanations.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chemeClr val="bg1"/>
                </a:solidFill>
              </a:rPr>
              <a:t>Machine Learning:</a:t>
            </a:r>
            <a:r>
              <a:rPr lang="en-IN" sz="4000" dirty="0">
                <a:solidFill>
                  <a:schemeClr val="bg1"/>
                </a:solidFill>
              </a:rPr>
              <a:t> Adaptive feedback &amp; knowledge gap detection.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chemeClr val="bg1"/>
                </a:solidFill>
              </a:rPr>
              <a:t>Data Visualization Tools (React Flow/D3.js):</a:t>
            </a:r>
            <a:r>
              <a:rPr lang="en-IN" sz="4000" dirty="0">
                <a:solidFill>
                  <a:schemeClr val="bg1"/>
                </a:solidFill>
              </a:rPr>
              <a:t> Interactive </a:t>
            </a:r>
            <a:r>
              <a:rPr lang="en-IN" sz="4000" dirty="0" err="1">
                <a:solidFill>
                  <a:schemeClr val="bg1"/>
                </a:solidFill>
              </a:rPr>
              <a:t>mindmaps</a:t>
            </a:r>
            <a:r>
              <a:rPr lang="en-IN" sz="4000" dirty="0">
                <a:solidFill>
                  <a:schemeClr val="bg1"/>
                </a:solidFill>
              </a:rPr>
              <a:t>.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chemeClr val="bg1"/>
                </a:solidFill>
              </a:rPr>
              <a:t>Gamification Logic:</a:t>
            </a:r>
            <a:r>
              <a:rPr lang="en-IN" sz="4000" dirty="0">
                <a:solidFill>
                  <a:schemeClr val="bg1"/>
                </a:solidFill>
              </a:rPr>
              <a:t> AI-driven rewards &amp; motivation strategies.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Day 1:</a:t>
            </a:r>
            <a:r>
              <a:rPr lang="en-IN" sz="4800" dirty="0">
                <a:solidFill>
                  <a:schemeClr val="bg1"/>
                </a:solidFill>
              </a:rPr>
              <a:t> Build quiz + explanation engine (frontend + AI API integration).</a:t>
            </a:r>
          </a:p>
          <a:p>
            <a:r>
              <a:rPr lang="en-IN" sz="4800" b="1" dirty="0">
                <a:solidFill>
                  <a:schemeClr val="bg1"/>
                </a:solidFill>
              </a:rPr>
              <a:t>Day 2:</a:t>
            </a:r>
            <a:r>
              <a:rPr lang="en-IN" sz="4800" dirty="0">
                <a:solidFill>
                  <a:schemeClr val="bg1"/>
                </a:solidFill>
              </a:rPr>
              <a:t> Add progress dashboard + adaptive logic.</a:t>
            </a:r>
          </a:p>
          <a:p>
            <a:r>
              <a:rPr lang="en-IN" sz="4800" b="1" dirty="0">
                <a:solidFill>
                  <a:schemeClr val="bg1"/>
                </a:solidFill>
              </a:rPr>
              <a:t>Tech Stack:</a:t>
            </a:r>
            <a:r>
              <a:rPr lang="en-IN" sz="4800" dirty="0">
                <a:solidFill>
                  <a:schemeClr val="bg1"/>
                </a:solidFill>
              </a:rPr>
              <a:t> React + Tailwind (frontend), Firebase (backend), OpenAI API / Hugging Face (AI).</a:t>
            </a:r>
          </a:p>
          <a:p>
            <a:r>
              <a:rPr lang="en-IN" sz="4800" b="1" dirty="0">
                <a:solidFill>
                  <a:schemeClr val="bg1"/>
                </a:solidFill>
              </a:rPr>
              <a:t>Scalability:</a:t>
            </a:r>
            <a:r>
              <a:rPr lang="en-IN" sz="4800" dirty="0">
                <a:solidFill>
                  <a:schemeClr val="bg1"/>
                </a:solidFill>
              </a:rPr>
              <a:t> Can be extended with mobile app &amp; teacher analytics later.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649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Bell MT</vt:lpstr>
      <vt:lpstr>Corbel</vt:lpstr>
      <vt:lpstr>Poppins Bold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Pushkar Dwivedi</dc:creator>
  <cp:lastModifiedBy>Pushkar Dwivedi</cp:lastModifiedBy>
  <cp:revision>29</cp:revision>
  <dcterms:created xsi:type="dcterms:W3CDTF">2006-08-16T00:00:00Z</dcterms:created>
  <dcterms:modified xsi:type="dcterms:W3CDTF">2025-09-05T16:33:28Z</dcterms:modified>
  <dc:identifier>DAGVPOy7A7Q</dc:identifier>
</cp:coreProperties>
</file>