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59" r:id="rId6"/>
    <p:sldId id="260" r:id="rId7"/>
    <p:sldId id="261" r:id="rId8"/>
    <p:sldId id="268" r:id="rId9"/>
    <p:sldId id="264" r:id="rId10"/>
    <p:sldId id="265" r:id="rId11"/>
    <p:sldId id="266" r:id="rId12"/>
    <p:sldId id="267" r:id="rId13"/>
    <p:sldId id="269" r:id="rId14"/>
    <p:sldId id="270" r:id="rId15"/>
    <p:sldId id="271" r:id="rId16"/>
    <p:sldId id="272" r:id="rId17"/>
    <p:sldId id="273" r:id="rId18"/>
    <p:sldId id="274"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A88E21-1AD8-4945-9CEA-A93F418102C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9CE6DC5-0EAD-4124-99CB-6F1597E15F50}">
      <dgm:prSet/>
      <dgm:spPr/>
      <dgm:t>
        <a:bodyPr/>
        <a:lstStyle/>
        <a:p>
          <a:r>
            <a:rPr lang="en-US" dirty="0"/>
            <a:t>First, we use Photoshop to design a UI.</a:t>
          </a:r>
        </a:p>
      </dgm:t>
    </dgm:pt>
    <dgm:pt modelId="{78E9D09E-0F8B-4A31-9958-902991CF8445}" type="parTrans" cxnId="{2EE9E5F2-85E9-4D9E-8360-68A9EA87D8FC}">
      <dgm:prSet/>
      <dgm:spPr/>
      <dgm:t>
        <a:bodyPr/>
        <a:lstStyle/>
        <a:p>
          <a:endParaRPr lang="en-US"/>
        </a:p>
      </dgm:t>
    </dgm:pt>
    <dgm:pt modelId="{79C2BBCB-C2EA-4DF2-ACDE-F4FDA26DDD54}" type="sibTrans" cxnId="{2EE9E5F2-85E9-4D9E-8360-68A9EA87D8FC}">
      <dgm:prSet/>
      <dgm:spPr/>
      <dgm:t>
        <a:bodyPr/>
        <a:lstStyle/>
        <a:p>
          <a:endParaRPr lang="en-US"/>
        </a:p>
      </dgm:t>
    </dgm:pt>
    <dgm:pt modelId="{E2942447-AEDB-4181-B77D-0EDF991C4E82}">
      <dgm:prSet/>
      <dgm:spPr/>
      <dgm:t>
        <a:bodyPr/>
        <a:lstStyle/>
        <a:p>
          <a:r>
            <a:rPr lang="en-US" dirty="0"/>
            <a:t>The design is then transported to NetBeans where we will code the different components of the UI.</a:t>
          </a:r>
        </a:p>
      </dgm:t>
    </dgm:pt>
    <dgm:pt modelId="{525E402B-CF80-4553-A425-AA43B155F498}" type="parTrans" cxnId="{7AF7BD1D-1721-4EF0-A9C1-ED91B319B694}">
      <dgm:prSet/>
      <dgm:spPr/>
      <dgm:t>
        <a:bodyPr/>
        <a:lstStyle/>
        <a:p>
          <a:endParaRPr lang="en-US"/>
        </a:p>
      </dgm:t>
    </dgm:pt>
    <dgm:pt modelId="{69D2D585-C9B8-4A17-B251-C37BE7E3882C}" type="sibTrans" cxnId="{7AF7BD1D-1721-4EF0-A9C1-ED91B319B694}">
      <dgm:prSet/>
      <dgm:spPr/>
      <dgm:t>
        <a:bodyPr/>
        <a:lstStyle/>
        <a:p>
          <a:endParaRPr lang="en-US"/>
        </a:p>
      </dgm:t>
    </dgm:pt>
    <dgm:pt modelId="{B7A1B670-AF7A-46CC-9EAC-6DD153D76E2A}">
      <dgm:prSet/>
      <dgm:spPr/>
      <dgm:t>
        <a:bodyPr/>
        <a:lstStyle/>
        <a:p>
          <a:r>
            <a:rPr lang="en-US" dirty="0"/>
            <a:t>Our E-mail client consists of a space for entering the receiver address, another space for entering the subject and finally, a space for entering the message itself.</a:t>
          </a:r>
        </a:p>
      </dgm:t>
    </dgm:pt>
    <dgm:pt modelId="{3A8D41C4-C86F-4C65-A7ED-B2AB83D52DDD}" type="parTrans" cxnId="{B4424268-2D49-41DD-A494-9D03D17B9009}">
      <dgm:prSet/>
      <dgm:spPr/>
      <dgm:t>
        <a:bodyPr/>
        <a:lstStyle/>
        <a:p>
          <a:endParaRPr lang="en-US"/>
        </a:p>
      </dgm:t>
    </dgm:pt>
    <dgm:pt modelId="{8E1ACE8D-3FFB-4A69-8D20-BB7EAAD5901D}" type="sibTrans" cxnId="{B4424268-2D49-41DD-A494-9D03D17B9009}">
      <dgm:prSet/>
      <dgm:spPr/>
      <dgm:t>
        <a:bodyPr/>
        <a:lstStyle/>
        <a:p>
          <a:endParaRPr lang="en-US"/>
        </a:p>
      </dgm:t>
    </dgm:pt>
    <dgm:pt modelId="{B58EA895-DEB0-40F8-A0F1-3553EAE1A110}">
      <dgm:prSet/>
      <dgm:spPr/>
      <dgm:t>
        <a:bodyPr/>
        <a:lstStyle/>
        <a:p>
          <a:r>
            <a:rPr lang="en-US" dirty="0"/>
            <a:t>Finally to top it all off, a send button.</a:t>
          </a:r>
        </a:p>
      </dgm:t>
    </dgm:pt>
    <dgm:pt modelId="{90672E85-D81B-4185-B235-DF62A6D2E149}" type="parTrans" cxnId="{ECF7A458-BFF9-4CF0-BAEC-409FDFDBFBAC}">
      <dgm:prSet/>
      <dgm:spPr/>
      <dgm:t>
        <a:bodyPr/>
        <a:lstStyle/>
        <a:p>
          <a:endParaRPr lang="en-US"/>
        </a:p>
      </dgm:t>
    </dgm:pt>
    <dgm:pt modelId="{B9DCBA28-15B2-451F-8299-7DB67AFA02F4}" type="sibTrans" cxnId="{ECF7A458-BFF9-4CF0-BAEC-409FDFDBFBAC}">
      <dgm:prSet/>
      <dgm:spPr/>
      <dgm:t>
        <a:bodyPr/>
        <a:lstStyle/>
        <a:p>
          <a:endParaRPr lang="en-US"/>
        </a:p>
      </dgm:t>
    </dgm:pt>
    <dgm:pt modelId="{88242929-E341-4992-8B8D-92545FD1F097}" type="pres">
      <dgm:prSet presAssocID="{63A88E21-1AD8-4945-9CEA-A93F418102C3}" presName="root" presStyleCnt="0">
        <dgm:presLayoutVars>
          <dgm:dir/>
          <dgm:resizeHandles val="exact"/>
        </dgm:presLayoutVars>
      </dgm:prSet>
      <dgm:spPr/>
    </dgm:pt>
    <dgm:pt modelId="{132949E0-5DE6-4BAA-B0A9-290392CA181A}" type="pres">
      <dgm:prSet presAssocID="{49CE6DC5-0EAD-4124-99CB-6F1597E15F50}" presName="compNode" presStyleCnt="0"/>
      <dgm:spPr/>
    </dgm:pt>
    <dgm:pt modelId="{A2B145C6-AE46-4C7D-983F-42ECDC5E0A59}" type="pres">
      <dgm:prSet presAssocID="{49CE6DC5-0EAD-4124-99CB-6F1597E15F50}" presName="bgRect" presStyleLbl="bgShp" presStyleIdx="0" presStyleCnt="4"/>
      <dgm:spPr/>
    </dgm:pt>
    <dgm:pt modelId="{7AE379FB-D4A4-4A0F-B830-B3DC7396E202}" type="pres">
      <dgm:prSet presAssocID="{49CE6DC5-0EAD-4124-99CB-6F1597E15F5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mage"/>
        </a:ext>
      </dgm:extLst>
    </dgm:pt>
    <dgm:pt modelId="{946FACC7-B9D5-4C6F-BB4D-B2082758A1A0}" type="pres">
      <dgm:prSet presAssocID="{49CE6DC5-0EAD-4124-99CB-6F1597E15F50}" presName="spaceRect" presStyleCnt="0"/>
      <dgm:spPr/>
    </dgm:pt>
    <dgm:pt modelId="{FAA11C2A-966A-4F44-A417-172DE5F5520B}" type="pres">
      <dgm:prSet presAssocID="{49CE6DC5-0EAD-4124-99CB-6F1597E15F50}" presName="parTx" presStyleLbl="revTx" presStyleIdx="0" presStyleCnt="4">
        <dgm:presLayoutVars>
          <dgm:chMax val="0"/>
          <dgm:chPref val="0"/>
        </dgm:presLayoutVars>
      </dgm:prSet>
      <dgm:spPr/>
    </dgm:pt>
    <dgm:pt modelId="{E041ADC0-9A02-41F9-959A-33F60C016DF5}" type="pres">
      <dgm:prSet presAssocID="{79C2BBCB-C2EA-4DF2-ACDE-F4FDA26DDD54}" presName="sibTrans" presStyleCnt="0"/>
      <dgm:spPr/>
    </dgm:pt>
    <dgm:pt modelId="{E72DEFD3-2EFC-4F06-99BE-C6C9E7DA2D2A}" type="pres">
      <dgm:prSet presAssocID="{E2942447-AEDB-4181-B77D-0EDF991C4E82}" presName="compNode" presStyleCnt="0"/>
      <dgm:spPr/>
    </dgm:pt>
    <dgm:pt modelId="{FCF068AB-1FEE-47B4-BFF7-BA631533781A}" type="pres">
      <dgm:prSet presAssocID="{E2942447-AEDB-4181-B77D-0EDF991C4E82}" presName="bgRect" presStyleLbl="bgShp" presStyleIdx="1" presStyleCnt="4"/>
      <dgm:spPr/>
    </dgm:pt>
    <dgm:pt modelId="{BC200330-F747-4BA2-AF5C-AF133300CB34}" type="pres">
      <dgm:prSet presAssocID="{E2942447-AEDB-4181-B77D-0EDF991C4E8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6676C41E-3CCB-4D0C-9ADF-6BEB0A675102}" type="pres">
      <dgm:prSet presAssocID="{E2942447-AEDB-4181-B77D-0EDF991C4E82}" presName="spaceRect" presStyleCnt="0"/>
      <dgm:spPr/>
    </dgm:pt>
    <dgm:pt modelId="{1776776A-1512-4BDA-8E1D-03B03A40F28D}" type="pres">
      <dgm:prSet presAssocID="{E2942447-AEDB-4181-B77D-0EDF991C4E82}" presName="parTx" presStyleLbl="revTx" presStyleIdx="1" presStyleCnt="4">
        <dgm:presLayoutVars>
          <dgm:chMax val="0"/>
          <dgm:chPref val="0"/>
        </dgm:presLayoutVars>
      </dgm:prSet>
      <dgm:spPr/>
    </dgm:pt>
    <dgm:pt modelId="{D523A0E3-23A8-4401-90FF-11A4F8AFFD23}" type="pres">
      <dgm:prSet presAssocID="{69D2D585-C9B8-4A17-B251-C37BE7E3882C}" presName="sibTrans" presStyleCnt="0"/>
      <dgm:spPr/>
    </dgm:pt>
    <dgm:pt modelId="{7B3B2484-0484-426C-B9C0-352FA815C0AE}" type="pres">
      <dgm:prSet presAssocID="{B7A1B670-AF7A-46CC-9EAC-6DD153D76E2A}" presName="compNode" presStyleCnt="0"/>
      <dgm:spPr/>
    </dgm:pt>
    <dgm:pt modelId="{F9EFD271-EE56-4F25-B223-85DB3746DEBF}" type="pres">
      <dgm:prSet presAssocID="{B7A1B670-AF7A-46CC-9EAC-6DD153D76E2A}" presName="bgRect" presStyleLbl="bgShp" presStyleIdx="2" presStyleCnt="4"/>
      <dgm:spPr/>
    </dgm:pt>
    <dgm:pt modelId="{868193A1-41A1-424E-B9BB-381E57BBFA94}" type="pres">
      <dgm:prSet presAssocID="{B7A1B670-AF7A-46CC-9EAC-6DD153D76E2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nvelope"/>
        </a:ext>
      </dgm:extLst>
    </dgm:pt>
    <dgm:pt modelId="{ACB997B9-E286-4412-A39B-FF962AA39A25}" type="pres">
      <dgm:prSet presAssocID="{B7A1B670-AF7A-46CC-9EAC-6DD153D76E2A}" presName="spaceRect" presStyleCnt="0"/>
      <dgm:spPr/>
    </dgm:pt>
    <dgm:pt modelId="{E2D44CAB-61B8-4520-B5B6-9D946E9C99FF}" type="pres">
      <dgm:prSet presAssocID="{B7A1B670-AF7A-46CC-9EAC-6DD153D76E2A}" presName="parTx" presStyleLbl="revTx" presStyleIdx="2" presStyleCnt="4">
        <dgm:presLayoutVars>
          <dgm:chMax val="0"/>
          <dgm:chPref val="0"/>
        </dgm:presLayoutVars>
      </dgm:prSet>
      <dgm:spPr/>
    </dgm:pt>
    <dgm:pt modelId="{E69AEF82-77AF-43C9-841F-316DD837F82A}" type="pres">
      <dgm:prSet presAssocID="{8E1ACE8D-3FFB-4A69-8D20-BB7EAAD5901D}" presName="sibTrans" presStyleCnt="0"/>
      <dgm:spPr/>
    </dgm:pt>
    <dgm:pt modelId="{D4461ECD-93EA-4F4C-9C17-CAE72FBD1E31}" type="pres">
      <dgm:prSet presAssocID="{B58EA895-DEB0-40F8-A0F1-3553EAE1A110}" presName="compNode" presStyleCnt="0"/>
      <dgm:spPr/>
    </dgm:pt>
    <dgm:pt modelId="{2992208B-72CD-40BB-BEE6-C3D0E1923F68}" type="pres">
      <dgm:prSet presAssocID="{B58EA895-DEB0-40F8-A0F1-3553EAE1A110}" presName="bgRect" presStyleLbl="bgShp" presStyleIdx="3" presStyleCnt="4"/>
      <dgm:spPr/>
    </dgm:pt>
    <dgm:pt modelId="{D4FDD543-394E-415D-9A1C-1046BEAD7B28}" type="pres">
      <dgm:prSet presAssocID="{B58EA895-DEB0-40F8-A0F1-3553EAE1A11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kirt"/>
        </a:ext>
      </dgm:extLst>
    </dgm:pt>
    <dgm:pt modelId="{745AF7F7-526A-4090-BEF6-131947E8DFEB}" type="pres">
      <dgm:prSet presAssocID="{B58EA895-DEB0-40F8-A0F1-3553EAE1A110}" presName="spaceRect" presStyleCnt="0"/>
      <dgm:spPr/>
    </dgm:pt>
    <dgm:pt modelId="{51157D91-D3BE-4B95-8529-8F66E55F7F78}" type="pres">
      <dgm:prSet presAssocID="{B58EA895-DEB0-40F8-A0F1-3553EAE1A110}" presName="parTx" presStyleLbl="revTx" presStyleIdx="3" presStyleCnt="4">
        <dgm:presLayoutVars>
          <dgm:chMax val="0"/>
          <dgm:chPref val="0"/>
        </dgm:presLayoutVars>
      </dgm:prSet>
      <dgm:spPr/>
    </dgm:pt>
  </dgm:ptLst>
  <dgm:cxnLst>
    <dgm:cxn modelId="{981F4E10-56A4-417F-B591-B5419CD6FE2D}" type="presOf" srcId="{49CE6DC5-0EAD-4124-99CB-6F1597E15F50}" destId="{FAA11C2A-966A-4F44-A417-172DE5F5520B}" srcOrd="0" destOrd="0" presId="urn:microsoft.com/office/officeart/2018/2/layout/IconVerticalSolidList"/>
    <dgm:cxn modelId="{7AF7BD1D-1721-4EF0-A9C1-ED91B319B694}" srcId="{63A88E21-1AD8-4945-9CEA-A93F418102C3}" destId="{E2942447-AEDB-4181-B77D-0EDF991C4E82}" srcOrd="1" destOrd="0" parTransId="{525E402B-CF80-4553-A425-AA43B155F498}" sibTransId="{69D2D585-C9B8-4A17-B251-C37BE7E3882C}"/>
    <dgm:cxn modelId="{4131DB21-68BE-4536-99E2-669D6E7AB617}" type="presOf" srcId="{63A88E21-1AD8-4945-9CEA-A93F418102C3}" destId="{88242929-E341-4992-8B8D-92545FD1F097}" srcOrd="0" destOrd="0" presId="urn:microsoft.com/office/officeart/2018/2/layout/IconVerticalSolidList"/>
    <dgm:cxn modelId="{B4424268-2D49-41DD-A494-9D03D17B9009}" srcId="{63A88E21-1AD8-4945-9CEA-A93F418102C3}" destId="{B7A1B670-AF7A-46CC-9EAC-6DD153D76E2A}" srcOrd="2" destOrd="0" parTransId="{3A8D41C4-C86F-4C65-A7ED-B2AB83D52DDD}" sibTransId="{8E1ACE8D-3FFB-4A69-8D20-BB7EAAD5901D}"/>
    <dgm:cxn modelId="{ECF7A458-BFF9-4CF0-BAEC-409FDFDBFBAC}" srcId="{63A88E21-1AD8-4945-9CEA-A93F418102C3}" destId="{B58EA895-DEB0-40F8-A0F1-3553EAE1A110}" srcOrd="3" destOrd="0" parTransId="{90672E85-D81B-4185-B235-DF62A6D2E149}" sibTransId="{B9DCBA28-15B2-451F-8299-7DB67AFA02F4}"/>
    <dgm:cxn modelId="{04365287-3830-4DC1-8949-765ACA2A7275}" type="presOf" srcId="{E2942447-AEDB-4181-B77D-0EDF991C4E82}" destId="{1776776A-1512-4BDA-8E1D-03B03A40F28D}" srcOrd="0" destOrd="0" presId="urn:microsoft.com/office/officeart/2018/2/layout/IconVerticalSolidList"/>
    <dgm:cxn modelId="{B00518B7-D34B-47A5-B4A6-ECA7E62F4047}" type="presOf" srcId="{B58EA895-DEB0-40F8-A0F1-3553EAE1A110}" destId="{51157D91-D3BE-4B95-8529-8F66E55F7F78}" srcOrd="0" destOrd="0" presId="urn:microsoft.com/office/officeart/2018/2/layout/IconVerticalSolidList"/>
    <dgm:cxn modelId="{81D7EDBC-BB67-4044-9DE7-79127FFD8770}" type="presOf" srcId="{B7A1B670-AF7A-46CC-9EAC-6DD153D76E2A}" destId="{E2D44CAB-61B8-4520-B5B6-9D946E9C99FF}" srcOrd="0" destOrd="0" presId="urn:microsoft.com/office/officeart/2018/2/layout/IconVerticalSolidList"/>
    <dgm:cxn modelId="{2EE9E5F2-85E9-4D9E-8360-68A9EA87D8FC}" srcId="{63A88E21-1AD8-4945-9CEA-A93F418102C3}" destId="{49CE6DC5-0EAD-4124-99CB-6F1597E15F50}" srcOrd="0" destOrd="0" parTransId="{78E9D09E-0F8B-4A31-9958-902991CF8445}" sibTransId="{79C2BBCB-C2EA-4DF2-ACDE-F4FDA26DDD54}"/>
    <dgm:cxn modelId="{6EC31E16-3F17-4605-89DB-46DB32DC1E2F}" type="presParOf" srcId="{88242929-E341-4992-8B8D-92545FD1F097}" destId="{132949E0-5DE6-4BAA-B0A9-290392CA181A}" srcOrd="0" destOrd="0" presId="urn:microsoft.com/office/officeart/2018/2/layout/IconVerticalSolidList"/>
    <dgm:cxn modelId="{2109078C-4899-40B1-9B60-3B7E9A125C6E}" type="presParOf" srcId="{132949E0-5DE6-4BAA-B0A9-290392CA181A}" destId="{A2B145C6-AE46-4C7D-983F-42ECDC5E0A59}" srcOrd="0" destOrd="0" presId="urn:microsoft.com/office/officeart/2018/2/layout/IconVerticalSolidList"/>
    <dgm:cxn modelId="{43FFE11E-7796-4D99-AD09-FB8C5ABFB54E}" type="presParOf" srcId="{132949E0-5DE6-4BAA-B0A9-290392CA181A}" destId="{7AE379FB-D4A4-4A0F-B830-B3DC7396E202}" srcOrd="1" destOrd="0" presId="urn:microsoft.com/office/officeart/2018/2/layout/IconVerticalSolidList"/>
    <dgm:cxn modelId="{22BF4A96-4AE2-4D07-93F0-6513F3F85531}" type="presParOf" srcId="{132949E0-5DE6-4BAA-B0A9-290392CA181A}" destId="{946FACC7-B9D5-4C6F-BB4D-B2082758A1A0}" srcOrd="2" destOrd="0" presId="urn:microsoft.com/office/officeart/2018/2/layout/IconVerticalSolidList"/>
    <dgm:cxn modelId="{509E87DF-B27B-4107-8CB3-A7D8544EC8B1}" type="presParOf" srcId="{132949E0-5DE6-4BAA-B0A9-290392CA181A}" destId="{FAA11C2A-966A-4F44-A417-172DE5F5520B}" srcOrd="3" destOrd="0" presId="urn:microsoft.com/office/officeart/2018/2/layout/IconVerticalSolidList"/>
    <dgm:cxn modelId="{9583F8F1-ED84-4BF7-9565-F553B2E69ED8}" type="presParOf" srcId="{88242929-E341-4992-8B8D-92545FD1F097}" destId="{E041ADC0-9A02-41F9-959A-33F60C016DF5}" srcOrd="1" destOrd="0" presId="urn:microsoft.com/office/officeart/2018/2/layout/IconVerticalSolidList"/>
    <dgm:cxn modelId="{891D7316-FDFC-412D-884B-A7B33F5CF196}" type="presParOf" srcId="{88242929-E341-4992-8B8D-92545FD1F097}" destId="{E72DEFD3-2EFC-4F06-99BE-C6C9E7DA2D2A}" srcOrd="2" destOrd="0" presId="urn:microsoft.com/office/officeart/2018/2/layout/IconVerticalSolidList"/>
    <dgm:cxn modelId="{777F990F-A3FD-4057-88ED-9CFBC6F391F5}" type="presParOf" srcId="{E72DEFD3-2EFC-4F06-99BE-C6C9E7DA2D2A}" destId="{FCF068AB-1FEE-47B4-BFF7-BA631533781A}" srcOrd="0" destOrd="0" presId="urn:microsoft.com/office/officeart/2018/2/layout/IconVerticalSolidList"/>
    <dgm:cxn modelId="{C7E6EC11-FF36-4707-B41F-E427581B17D0}" type="presParOf" srcId="{E72DEFD3-2EFC-4F06-99BE-C6C9E7DA2D2A}" destId="{BC200330-F747-4BA2-AF5C-AF133300CB34}" srcOrd="1" destOrd="0" presId="urn:microsoft.com/office/officeart/2018/2/layout/IconVerticalSolidList"/>
    <dgm:cxn modelId="{74400B0A-33F1-4196-BF7A-B9E33B779CD0}" type="presParOf" srcId="{E72DEFD3-2EFC-4F06-99BE-C6C9E7DA2D2A}" destId="{6676C41E-3CCB-4D0C-9ADF-6BEB0A675102}" srcOrd="2" destOrd="0" presId="urn:microsoft.com/office/officeart/2018/2/layout/IconVerticalSolidList"/>
    <dgm:cxn modelId="{6C91BB6F-330D-412D-8A67-34D840758B66}" type="presParOf" srcId="{E72DEFD3-2EFC-4F06-99BE-C6C9E7DA2D2A}" destId="{1776776A-1512-4BDA-8E1D-03B03A40F28D}" srcOrd="3" destOrd="0" presId="urn:microsoft.com/office/officeart/2018/2/layout/IconVerticalSolidList"/>
    <dgm:cxn modelId="{FDEA1EB8-AE92-4A3B-9FC5-703CCE92B13A}" type="presParOf" srcId="{88242929-E341-4992-8B8D-92545FD1F097}" destId="{D523A0E3-23A8-4401-90FF-11A4F8AFFD23}" srcOrd="3" destOrd="0" presId="urn:microsoft.com/office/officeart/2018/2/layout/IconVerticalSolidList"/>
    <dgm:cxn modelId="{B3F4DA43-83FE-4FA4-9C53-C21D5C829FCA}" type="presParOf" srcId="{88242929-E341-4992-8B8D-92545FD1F097}" destId="{7B3B2484-0484-426C-B9C0-352FA815C0AE}" srcOrd="4" destOrd="0" presId="urn:microsoft.com/office/officeart/2018/2/layout/IconVerticalSolidList"/>
    <dgm:cxn modelId="{21A4B715-0973-4FCB-BDEE-E2B571CE42BA}" type="presParOf" srcId="{7B3B2484-0484-426C-B9C0-352FA815C0AE}" destId="{F9EFD271-EE56-4F25-B223-85DB3746DEBF}" srcOrd="0" destOrd="0" presId="urn:microsoft.com/office/officeart/2018/2/layout/IconVerticalSolidList"/>
    <dgm:cxn modelId="{15751CB8-E3C6-4667-AC27-302D174A13EC}" type="presParOf" srcId="{7B3B2484-0484-426C-B9C0-352FA815C0AE}" destId="{868193A1-41A1-424E-B9BB-381E57BBFA94}" srcOrd="1" destOrd="0" presId="urn:microsoft.com/office/officeart/2018/2/layout/IconVerticalSolidList"/>
    <dgm:cxn modelId="{2E3C67BF-3557-40AD-BF83-347571294DEA}" type="presParOf" srcId="{7B3B2484-0484-426C-B9C0-352FA815C0AE}" destId="{ACB997B9-E286-4412-A39B-FF962AA39A25}" srcOrd="2" destOrd="0" presId="urn:microsoft.com/office/officeart/2018/2/layout/IconVerticalSolidList"/>
    <dgm:cxn modelId="{37AD2DB9-3122-4844-81D8-7ADF4BB9473D}" type="presParOf" srcId="{7B3B2484-0484-426C-B9C0-352FA815C0AE}" destId="{E2D44CAB-61B8-4520-B5B6-9D946E9C99FF}" srcOrd="3" destOrd="0" presId="urn:microsoft.com/office/officeart/2018/2/layout/IconVerticalSolidList"/>
    <dgm:cxn modelId="{9353BD61-2999-4A13-8BA8-7C059BEF1CF1}" type="presParOf" srcId="{88242929-E341-4992-8B8D-92545FD1F097}" destId="{E69AEF82-77AF-43C9-841F-316DD837F82A}" srcOrd="5" destOrd="0" presId="urn:microsoft.com/office/officeart/2018/2/layout/IconVerticalSolidList"/>
    <dgm:cxn modelId="{56B91ADD-F889-4639-B740-45E5C970BCC5}" type="presParOf" srcId="{88242929-E341-4992-8B8D-92545FD1F097}" destId="{D4461ECD-93EA-4F4C-9C17-CAE72FBD1E31}" srcOrd="6" destOrd="0" presId="urn:microsoft.com/office/officeart/2018/2/layout/IconVerticalSolidList"/>
    <dgm:cxn modelId="{53D546FB-2F37-4317-B2AB-F5886F0FC86B}" type="presParOf" srcId="{D4461ECD-93EA-4F4C-9C17-CAE72FBD1E31}" destId="{2992208B-72CD-40BB-BEE6-C3D0E1923F68}" srcOrd="0" destOrd="0" presId="urn:microsoft.com/office/officeart/2018/2/layout/IconVerticalSolidList"/>
    <dgm:cxn modelId="{053BDC18-F10F-43D6-A00B-1998E8A87F19}" type="presParOf" srcId="{D4461ECD-93EA-4F4C-9C17-CAE72FBD1E31}" destId="{D4FDD543-394E-415D-9A1C-1046BEAD7B28}" srcOrd="1" destOrd="0" presId="urn:microsoft.com/office/officeart/2018/2/layout/IconVerticalSolidList"/>
    <dgm:cxn modelId="{CF292005-A1EC-466A-A7B9-A75923E95364}" type="presParOf" srcId="{D4461ECD-93EA-4F4C-9C17-CAE72FBD1E31}" destId="{745AF7F7-526A-4090-BEF6-131947E8DFEB}" srcOrd="2" destOrd="0" presId="urn:microsoft.com/office/officeart/2018/2/layout/IconVerticalSolidList"/>
    <dgm:cxn modelId="{48E0F53C-C4E6-4EFF-BF20-8E67FEEFA6F1}" type="presParOf" srcId="{D4461ECD-93EA-4F4C-9C17-CAE72FBD1E31}" destId="{51157D91-D3BE-4B95-8529-8F66E55F7F7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E5E94A-36BF-454C-B948-5E70BF604F56}"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221383E-19C9-40AA-B45F-ACB572054D56}">
      <dgm:prSet/>
      <dgm:spPr/>
      <dgm:t>
        <a:bodyPr/>
        <a:lstStyle/>
        <a:p>
          <a:pPr>
            <a:lnSpc>
              <a:spcPct val="100000"/>
            </a:lnSpc>
            <a:defRPr cap="all"/>
          </a:pPr>
          <a:r>
            <a:rPr lang="en-US" dirty="0"/>
            <a:t>We use NetBeans to create different applications, and the Java component makes the coding and functioning much simpler.</a:t>
          </a:r>
        </a:p>
      </dgm:t>
    </dgm:pt>
    <dgm:pt modelId="{D57C50FB-2219-4244-B415-6DDEA171A694}" type="parTrans" cxnId="{BC6AFDE0-2911-44C4-A4F9-678D02BA8C2D}">
      <dgm:prSet/>
      <dgm:spPr/>
      <dgm:t>
        <a:bodyPr/>
        <a:lstStyle/>
        <a:p>
          <a:endParaRPr lang="en-US"/>
        </a:p>
      </dgm:t>
    </dgm:pt>
    <dgm:pt modelId="{C0B45E90-0C61-4349-BA5B-BE967A6C3FB1}" type="sibTrans" cxnId="{BC6AFDE0-2911-44C4-A4F9-678D02BA8C2D}">
      <dgm:prSet/>
      <dgm:spPr/>
      <dgm:t>
        <a:bodyPr/>
        <a:lstStyle/>
        <a:p>
          <a:endParaRPr lang="en-US"/>
        </a:p>
      </dgm:t>
    </dgm:pt>
    <dgm:pt modelId="{3FE320E3-55EB-4AB3-BC2E-5EBAFEAE0F50}">
      <dgm:prSet/>
      <dgm:spPr/>
      <dgm:t>
        <a:bodyPr/>
        <a:lstStyle/>
        <a:p>
          <a:pPr>
            <a:lnSpc>
              <a:spcPct val="100000"/>
            </a:lnSpc>
            <a:defRPr cap="all"/>
          </a:pPr>
          <a:r>
            <a:rPr lang="en-US" dirty="0"/>
            <a:t>The components like Text Fields and Buttons are already laid out in a simple click and drag format and the corresponding functions are generated.</a:t>
          </a:r>
        </a:p>
      </dgm:t>
    </dgm:pt>
    <dgm:pt modelId="{33099C40-48DC-45AA-94EB-18C3560C78EB}" type="parTrans" cxnId="{2B01AFC7-2694-4BA9-B86D-A703B6041B63}">
      <dgm:prSet/>
      <dgm:spPr/>
      <dgm:t>
        <a:bodyPr/>
        <a:lstStyle/>
        <a:p>
          <a:endParaRPr lang="en-US"/>
        </a:p>
      </dgm:t>
    </dgm:pt>
    <dgm:pt modelId="{E79504D9-6A14-408D-81E3-71DD60D13A38}" type="sibTrans" cxnId="{2B01AFC7-2694-4BA9-B86D-A703B6041B63}">
      <dgm:prSet/>
      <dgm:spPr/>
      <dgm:t>
        <a:bodyPr/>
        <a:lstStyle/>
        <a:p>
          <a:endParaRPr lang="en-US"/>
        </a:p>
      </dgm:t>
    </dgm:pt>
    <dgm:pt modelId="{3E7702EF-8D18-4B69-8173-47B84945EAD4}">
      <dgm:prSet/>
      <dgm:spPr/>
      <dgm:t>
        <a:bodyPr/>
        <a:lstStyle/>
        <a:p>
          <a:pPr>
            <a:lnSpc>
              <a:spcPct val="100000"/>
            </a:lnSpc>
            <a:defRPr cap="all"/>
          </a:pPr>
          <a:r>
            <a:rPr lang="en-US" dirty="0"/>
            <a:t>We can now program the different functions to perform different tasks.</a:t>
          </a:r>
        </a:p>
      </dgm:t>
    </dgm:pt>
    <dgm:pt modelId="{9DFA6A91-02BB-474B-A7CF-1B150CAA4713}" type="parTrans" cxnId="{BFC06D63-8F7A-418E-81C2-A728C8CD5D91}">
      <dgm:prSet/>
      <dgm:spPr/>
      <dgm:t>
        <a:bodyPr/>
        <a:lstStyle/>
        <a:p>
          <a:endParaRPr lang="en-US"/>
        </a:p>
      </dgm:t>
    </dgm:pt>
    <dgm:pt modelId="{1AA64535-EE05-46C6-B7AC-F613AA62ED52}" type="sibTrans" cxnId="{BFC06D63-8F7A-418E-81C2-A728C8CD5D91}">
      <dgm:prSet/>
      <dgm:spPr/>
      <dgm:t>
        <a:bodyPr/>
        <a:lstStyle/>
        <a:p>
          <a:endParaRPr lang="en-US"/>
        </a:p>
      </dgm:t>
    </dgm:pt>
    <dgm:pt modelId="{8C3DCE76-4910-46EF-B377-B08C91A50ADD}">
      <dgm:prSet/>
      <dgm:spPr/>
      <dgm:t>
        <a:bodyPr/>
        <a:lstStyle/>
        <a:p>
          <a:pPr>
            <a:lnSpc>
              <a:spcPct val="100000"/>
            </a:lnSpc>
            <a:defRPr cap="all"/>
          </a:pPr>
          <a:r>
            <a:rPr lang="en-US" dirty="0"/>
            <a:t>From here on out, we move our efforts to the Code editor, so that we can get to the emailing component.</a:t>
          </a:r>
        </a:p>
      </dgm:t>
    </dgm:pt>
    <dgm:pt modelId="{BA38825C-AB95-4916-8B64-3AB91E75A039}" type="parTrans" cxnId="{4E1A93C4-FB5A-43CC-982E-B5A70CB03AC4}">
      <dgm:prSet/>
      <dgm:spPr/>
      <dgm:t>
        <a:bodyPr/>
        <a:lstStyle/>
        <a:p>
          <a:endParaRPr lang="en-US"/>
        </a:p>
      </dgm:t>
    </dgm:pt>
    <dgm:pt modelId="{A2DB21BD-5980-47F3-991C-BA335FBF13F4}" type="sibTrans" cxnId="{4E1A93C4-FB5A-43CC-982E-B5A70CB03AC4}">
      <dgm:prSet/>
      <dgm:spPr/>
      <dgm:t>
        <a:bodyPr/>
        <a:lstStyle/>
        <a:p>
          <a:endParaRPr lang="en-US"/>
        </a:p>
      </dgm:t>
    </dgm:pt>
    <dgm:pt modelId="{76FEE159-53E0-4617-84FD-C03ECC877997}" type="pres">
      <dgm:prSet presAssocID="{0DE5E94A-36BF-454C-B948-5E70BF604F56}" presName="root" presStyleCnt="0">
        <dgm:presLayoutVars>
          <dgm:dir/>
          <dgm:resizeHandles val="exact"/>
        </dgm:presLayoutVars>
      </dgm:prSet>
      <dgm:spPr/>
    </dgm:pt>
    <dgm:pt modelId="{AD38BB15-8F9B-4A87-A479-167CDB45623A}" type="pres">
      <dgm:prSet presAssocID="{5221383E-19C9-40AA-B45F-ACB572054D56}" presName="compNode" presStyleCnt="0"/>
      <dgm:spPr/>
    </dgm:pt>
    <dgm:pt modelId="{B8800BF5-95A5-4D61-8E82-C846AC380F82}" type="pres">
      <dgm:prSet presAssocID="{5221383E-19C9-40AA-B45F-ACB572054D56}" presName="iconBgRect" presStyleLbl="bgShp" presStyleIdx="0" presStyleCnt="4"/>
      <dgm:spPr/>
    </dgm:pt>
    <dgm:pt modelId="{D651454A-6CC0-4804-822E-D33CEA701E49}" type="pres">
      <dgm:prSet presAssocID="{5221383E-19C9-40AA-B45F-ACB572054D5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4C96C4AF-ECD3-43E6-8C07-A11A3A03750C}" type="pres">
      <dgm:prSet presAssocID="{5221383E-19C9-40AA-B45F-ACB572054D56}" presName="spaceRect" presStyleCnt="0"/>
      <dgm:spPr/>
    </dgm:pt>
    <dgm:pt modelId="{FBFA93A0-3001-43DB-B11D-1EFE0503B73D}" type="pres">
      <dgm:prSet presAssocID="{5221383E-19C9-40AA-B45F-ACB572054D56}" presName="textRect" presStyleLbl="revTx" presStyleIdx="0" presStyleCnt="4">
        <dgm:presLayoutVars>
          <dgm:chMax val="1"/>
          <dgm:chPref val="1"/>
        </dgm:presLayoutVars>
      </dgm:prSet>
      <dgm:spPr/>
    </dgm:pt>
    <dgm:pt modelId="{60E94E60-6572-4DE4-A04E-DD46CFCFF625}" type="pres">
      <dgm:prSet presAssocID="{C0B45E90-0C61-4349-BA5B-BE967A6C3FB1}" presName="sibTrans" presStyleCnt="0"/>
      <dgm:spPr/>
    </dgm:pt>
    <dgm:pt modelId="{D9EF88B4-1E30-427F-93EB-677C267582D9}" type="pres">
      <dgm:prSet presAssocID="{3FE320E3-55EB-4AB3-BC2E-5EBAFEAE0F50}" presName="compNode" presStyleCnt="0"/>
      <dgm:spPr/>
    </dgm:pt>
    <dgm:pt modelId="{D6C8DF6A-4C5B-423F-A48D-7F73BFD0F0D2}" type="pres">
      <dgm:prSet presAssocID="{3FE320E3-55EB-4AB3-BC2E-5EBAFEAE0F50}" presName="iconBgRect" presStyleLbl="bgShp" presStyleIdx="1" presStyleCnt="4"/>
      <dgm:spPr/>
    </dgm:pt>
    <dgm:pt modelId="{0882928B-5DC1-407E-B383-51AFB19904D2}" type="pres">
      <dgm:prSet presAssocID="{3FE320E3-55EB-4AB3-BC2E-5EBAFEAE0F5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rsor"/>
        </a:ext>
      </dgm:extLst>
    </dgm:pt>
    <dgm:pt modelId="{402A944A-B3CF-4D63-B414-A81D6FAC641D}" type="pres">
      <dgm:prSet presAssocID="{3FE320E3-55EB-4AB3-BC2E-5EBAFEAE0F50}" presName="spaceRect" presStyleCnt="0"/>
      <dgm:spPr/>
    </dgm:pt>
    <dgm:pt modelId="{2CAA4A48-F85E-485B-A3B4-3C28B8B88EAE}" type="pres">
      <dgm:prSet presAssocID="{3FE320E3-55EB-4AB3-BC2E-5EBAFEAE0F50}" presName="textRect" presStyleLbl="revTx" presStyleIdx="1" presStyleCnt="4">
        <dgm:presLayoutVars>
          <dgm:chMax val="1"/>
          <dgm:chPref val="1"/>
        </dgm:presLayoutVars>
      </dgm:prSet>
      <dgm:spPr/>
    </dgm:pt>
    <dgm:pt modelId="{644DE89E-CDC0-48A1-A894-0947FAEBAC70}" type="pres">
      <dgm:prSet presAssocID="{E79504D9-6A14-408D-81E3-71DD60D13A38}" presName="sibTrans" presStyleCnt="0"/>
      <dgm:spPr/>
    </dgm:pt>
    <dgm:pt modelId="{9A5CD807-DDF0-4DE3-811B-6335E72F194A}" type="pres">
      <dgm:prSet presAssocID="{3E7702EF-8D18-4B69-8173-47B84945EAD4}" presName="compNode" presStyleCnt="0"/>
      <dgm:spPr/>
    </dgm:pt>
    <dgm:pt modelId="{0BDA3162-062B-4B9F-93FC-C9C660A37F54}" type="pres">
      <dgm:prSet presAssocID="{3E7702EF-8D18-4B69-8173-47B84945EAD4}" presName="iconBgRect" presStyleLbl="bgShp" presStyleIdx="2" presStyleCnt="4"/>
      <dgm:spPr/>
    </dgm:pt>
    <dgm:pt modelId="{C5818FF9-66A5-445A-BF44-CE7205FD7023}" type="pres">
      <dgm:prSet presAssocID="{3E7702EF-8D18-4B69-8173-47B84945EA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961225E3-A04F-4E12-B946-D26085CEDAF8}" type="pres">
      <dgm:prSet presAssocID="{3E7702EF-8D18-4B69-8173-47B84945EAD4}" presName="spaceRect" presStyleCnt="0"/>
      <dgm:spPr/>
    </dgm:pt>
    <dgm:pt modelId="{2E85C438-C694-4CB9-884E-CEAFEE2DBD28}" type="pres">
      <dgm:prSet presAssocID="{3E7702EF-8D18-4B69-8173-47B84945EAD4}" presName="textRect" presStyleLbl="revTx" presStyleIdx="2" presStyleCnt="4">
        <dgm:presLayoutVars>
          <dgm:chMax val="1"/>
          <dgm:chPref val="1"/>
        </dgm:presLayoutVars>
      </dgm:prSet>
      <dgm:spPr/>
    </dgm:pt>
    <dgm:pt modelId="{8B332527-B76E-4DBC-9C3C-6E1AFC706E57}" type="pres">
      <dgm:prSet presAssocID="{1AA64535-EE05-46C6-B7AC-F613AA62ED52}" presName="sibTrans" presStyleCnt="0"/>
      <dgm:spPr/>
    </dgm:pt>
    <dgm:pt modelId="{DFF8C2CE-D74F-42F8-A993-A5EB0DAB787E}" type="pres">
      <dgm:prSet presAssocID="{8C3DCE76-4910-46EF-B377-B08C91A50ADD}" presName="compNode" presStyleCnt="0"/>
      <dgm:spPr/>
    </dgm:pt>
    <dgm:pt modelId="{EB0C76C9-E1C0-4EAE-821D-EB56EFAB4CE5}" type="pres">
      <dgm:prSet presAssocID="{8C3DCE76-4910-46EF-B377-B08C91A50ADD}" presName="iconBgRect" presStyleLbl="bgShp" presStyleIdx="3" presStyleCnt="4"/>
      <dgm:spPr/>
    </dgm:pt>
    <dgm:pt modelId="{2FC220C9-4386-4631-A227-5B7C944FA972}" type="pres">
      <dgm:prSet presAssocID="{8C3DCE76-4910-46EF-B377-B08C91A50AD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3D25E407-F191-430F-B6EF-9CA7AD9D9AA6}" type="pres">
      <dgm:prSet presAssocID="{8C3DCE76-4910-46EF-B377-B08C91A50ADD}" presName="spaceRect" presStyleCnt="0"/>
      <dgm:spPr/>
    </dgm:pt>
    <dgm:pt modelId="{36488AAD-FBDA-4561-8B3F-5A5513CF1C91}" type="pres">
      <dgm:prSet presAssocID="{8C3DCE76-4910-46EF-B377-B08C91A50ADD}" presName="textRect" presStyleLbl="revTx" presStyleIdx="3" presStyleCnt="4">
        <dgm:presLayoutVars>
          <dgm:chMax val="1"/>
          <dgm:chPref val="1"/>
        </dgm:presLayoutVars>
      </dgm:prSet>
      <dgm:spPr/>
    </dgm:pt>
  </dgm:ptLst>
  <dgm:cxnLst>
    <dgm:cxn modelId="{E307BF0E-0770-4738-AE25-D0D56643FC43}" type="presOf" srcId="{5221383E-19C9-40AA-B45F-ACB572054D56}" destId="{FBFA93A0-3001-43DB-B11D-1EFE0503B73D}" srcOrd="0" destOrd="0" presId="urn:microsoft.com/office/officeart/2018/5/layout/IconCircleLabelList"/>
    <dgm:cxn modelId="{3216431F-52BF-45B8-B8D2-661F47F031DB}" type="presOf" srcId="{3FE320E3-55EB-4AB3-BC2E-5EBAFEAE0F50}" destId="{2CAA4A48-F85E-485B-A3B4-3C28B8B88EAE}" srcOrd="0" destOrd="0" presId="urn:microsoft.com/office/officeart/2018/5/layout/IconCircleLabelList"/>
    <dgm:cxn modelId="{7710353E-7383-4949-8C73-EB02AC47706A}" type="presOf" srcId="{8C3DCE76-4910-46EF-B377-B08C91A50ADD}" destId="{36488AAD-FBDA-4561-8B3F-5A5513CF1C91}" srcOrd="0" destOrd="0" presId="urn:microsoft.com/office/officeart/2018/5/layout/IconCircleLabelList"/>
    <dgm:cxn modelId="{BFC06D63-8F7A-418E-81C2-A728C8CD5D91}" srcId="{0DE5E94A-36BF-454C-B948-5E70BF604F56}" destId="{3E7702EF-8D18-4B69-8173-47B84945EAD4}" srcOrd="2" destOrd="0" parTransId="{9DFA6A91-02BB-474B-A7CF-1B150CAA4713}" sibTransId="{1AA64535-EE05-46C6-B7AC-F613AA62ED52}"/>
    <dgm:cxn modelId="{5F81FC82-69D0-48A7-8192-55EE088FE6A8}" type="presOf" srcId="{3E7702EF-8D18-4B69-8173-47B84945EAD4}" destId="{2E85C438-C694-4CB9-884E-CEAFEE2DBD28}" srcOrd="0" destOrd="0" presId="urn:microsoft.com/office/officeart/2018/5/layout/IconCircleLabelList"/>
    <dgm:cxn modelId="{4E1A93C4-FB5A-43CC-982E-B5A70CB03AC4}" srcId="{0DE5E94A-36BF-454C-B948-5E70BF604F56}" destId="{8C3DCE76-4910-46EF-B377-B08C91A50ADD}" srcOrd="3" destOrd="0" parTransId="{BA38825C-AB95-4916-8B64-3AB91E75A039}" sibTransId="{A2DB21BD-5980-47F3-991C-BA335FBF13F4}"/>
    <dgm:cxn modelId="{2B01AFC7-2694-4BA9-B86D-A703B6041B63}" srcId="{0DE5E94A-36BF-454C-B948-5E70BF604F56}" destId="{3FE320E3-55EB-4AB3-BC2E-5EBAFEAE0F50}" srcOrd="1" destOrd="0" parTransId="{33099C40-48DC-45AA-94EB-18C3560C78EB}" sibTransId="{E79504D9-6A14-408D-81E3-71DD60D13A38}"/>
    <dgm:cxn modelId="{A80E11DE-BE95-4E7B-AFE4-EBD456FAC8FF}" type="presOf" srcId="{0DE5E94A-36BF-454C-B948-5E70BF604F56}" destId="{76FEE159-53E0-4617-84FD-C03ECC877997}" srcOrd="0" destOrd="0" presId="urn:microsoft.com/office/officeart/2018/5/layout/IconCircleLabelList"/>
    <dgm:cxn modelId="{BC6AFDE0-2911-44C4-A4F9-678D02BA8C2D}" srcId="{0DE5E94A-36BF-454C-B948-5E70BF604F56}" destId="{5221383E-19C9-40AA-B45F-ACB572054D56}" srcOrd="0" destOrd="0" parTransId="{D57C50FB-2219-4244-B415-6DDEA171A694}" sibTransId="{C0B45E90-0C61-4349-BA5B-BE967A6C3FB1}"/>
    <dgm:cxn modelId="{4E5A12A9-3C0D-480C-864A-5E55A3980CB5}" type="presParOf" srcId="{76FEE159-53E0-4617-84FD-C03ECC877997}" destId="{AD38BB15-8F9B-4A87-A479-167CDB45623A}" srcOrd="0" destOrd="0" presId="urn:microsoft.com/office/officeart/2018/5/layout/IconCircleLabelList"/>
    <dgm:cxn modelId="{7BC624CB-B09D-4FF5-A402-A324C58F7E58}" type="presParOf" srcId="{AD38BB15-8F9B-4A87-A479-167CDB45623A}" destId="{B8800BF5-95A5-4D61-8E82-C846AC380F82}" srcOrd="0" destOrd="0" presId="urn:microsoft.com/office/officeart/2018/5/layout/IconCircleLabelList"/>
    <dgm:cxn modelId="{6FE394A9-B0A0-4403-B2F4-2BE8929E6779}" type="presParOf" srcId="{AD38BB15-8F9B-4A87-A479-167CDB45623A}" destId="{D651454A-6CC0-4804-822E-D33CEA701E49}" srcOrd="1" destOrd="0" presId="urn:microsoft.com/office/officeart/2018/5/layout/IconCircleLabelList"/>
    <dgm:cxn modelId="{C6B282CC-EB31-4447-BF80-7EE99C33296D}" type="presParOf" srcId="{AD38BB15-8F9B-4A87-A479-167CDB45623A}" destId="{4C96C4AF-ECD3-43E6-8C07-A11A3A03750C}" srcOrd="2" destOrd="0" presId="urn:microsoft.com/office/officeart/2018/5/layout/IconCircleLabelList"/>
    <dgm:cxn modelId="{F90AB189-51C6-4632-84A8-6A9333222070}" type="presParOf" srcId="{AD38BB15-8F9B-4A87-A479-167CDB45623A}" destId="{FBFA93A0-3001-43DB-B11D-1EFE0503B73D}" srcOrd="3" destOrd="0" presId="urn:microsoft.com/office/officeart/2018/5/layout/IconCircleLabelList"/>
    <dgm:cxn modelId="{CBA73B67-02A0-4329-8BC1-89C95291FCDB}" type="presParOf" srcId="{76FEE159-53E0-4617-84FD-C03ECC877997}" destId="{60E94E60-6572-4DE4-A04E-DD46CFCFF625}" srcOrd="1" destOrd="0" presId="urn:microsoft.com/office/officeart/2018/5/layout/IconCircleLabelList"/>
    <dgm:cxn modelId="{0D98AB3C-D1B3-4E37-A343-AA1202469A8F}" type="presParOf" srcId="{76FEE159-53E0-4617-84FD-C03ECC877997}" destId="{D9EF88B4-1E30-427F-93EB-677C267582D9}" srcOrd="2" destOrd="0" presId="urn:microsoft.com/office/officeart/2018/5/layout/IconCircleLabelList"/>
    <dgm:cxn modelId="{68DC02B0-F14D-48EA-AE9D-0E2168D40F80}" type="presParOf" srcId="{D9EF88B4-1E30-427F-93EB-677C267582D9}" destId="{D6C8DF6A-4C5B-423F-A48D-7F73BFD0F0D2}" srcOrd="0" destOrd="0" presId="urn:microsoft.com/office/officeart/2018/5/layout/IconCircleLabelList"/>
    <dgm:cxn modelId="{EB559AC1-A312-4444-8417-858044A53601}" type="presParOf" srcId="{D9EF88B4-1E30-427F-93EB-677C267582D9}" destId="{0882928B-5DC1-407E-B383-51AFB19904D2}" srcOrd="1" destOrd="0" presId="urn:microsoft.com/office/officeart/2018/5/layout/IconCircleLabelList"/>
    <dgm:cxn modelId="{5588B701-30B4-4069-B7F7-8B03A313E10A}" type="presParOf" srcId="{D9EF88B4-1E30-427F-93EB-677C267582D9}" destId="{402A944A-B3CF-4D63-B414-A81D6FAC641D}" srcOrd="2" destOrd="0" presId="urn:microsoft.com/office/officeart/2018/5/layout/IconCircleLabelList"/>
    <dgm:cxn modelId="{DDCC1F5A-43AC-49FF-B367-02A3240EFB9F}" type="presParOf" srcId="{D9EF88B4-1E30-427F-93EB-677C267582D9}" destId="{2CAA4A48-F85E-485B-A3B4-3C28B8B88EAE}" srcOrd="3" destOrd="0" presId="urn:microsoft.com/office/officeart/2018/5/layout/IconCircleLabelList"/>
    <dgm:cxn modelId="{4D76D72A-37BF-41CE-9961-A4DE3DD51C0C}" type="presParOf" srcId="{76FEE159-53E0-4617-84FD-C03ECC877997}" destId="{644DE89E-CDC0-48A1-A894-0947FAEBAC70}" srcOrd="3" destOrd="0" presId="urn:microsoft.com/office/officeart/2018/5/layout/IconCircleLabelList"/>
    <dgm:cxn modelId="{8BCCAC75-28C1-4ABE-A118-F84A9B835083}" type="presParOf" srcId="{76FEE159-53E0-4617-84FD-C03ECC877997}" destId="{9A5CD807-DDF0-4DE3-811B-6335E72F194A}" srcOrd="4" destOrd="0" presId="urn:microsoft.com/office/officeart/2018/5/layout/IconCircleLabelList"/>
    <dgm:cxn modelId="{99E2EC85-AD5E-45F7-A750-FCD9EB9D5ED1}" type="presParOf" srcId="{9A5CD807-DDF0-4DE3-811B-6335E72F194A}" destId="{0BDA3162-062B-4B9F-93FC-C9C660A37F54}" srcOrd="0" destOrd="0" presId="urn:microsoft.com/office/officeart/2018/5/layout/IconCircleLabelList"/>
    <dgm:cxn modelId="{4D9D0C6E-1042-4545-9354-0B2D2C6CA436}" type="presParOf" srcId="{9A5CD807-DDF0-4DE3-811B-6335E72F194A}" destId="{C5818FF9-66A5-445A-BF44-CE7205FD7023}" srcOrd="1" destOrd="0" presId="urn:microsoft.com/office/officeart/2018/5/layout/IconCircleLabelList"/>
    <dgm:cxn modelId="{0AC54435-AFAB-44C5-A87F-23A0BE589496}" type="presParOf" srcId="{9A5CD807-DDF0-4DE3-811B-6335E72F194A}" destId="{961225E3-A04F-4E12-B946-D26085CEDAF8}" srcOrd="2" destOrd="0" presId="urn:microsoft.com/office/officeart/2018/5/layout/IconCircleLabelList"/>
    <dgm:cxn modelId="{75FD6EE3-51B8-48EE-9D27-92FBF214E8E7}" type="presParOf" srcId="{9A5CD807-DDF0-4DE3-811B-6335E72F194A}" destId="{2E85C438-C694-4CB9-884E-CEAFEE2DBD28}" srcOrd="3" destOrd="0" presId="urn:microsoft.com/office/officeart/2018/5/layout/IconCircleLabelList"/>
    <dgm:cxn modelId="{95F36CCA-50EF-4B4B-8F98-3013159AD896}" type="presParOf" srcId="{76FEE159-53E0-4617-84FD-C03ECC877997}" destId="{8B332527-B76E-4DBC-9C3C-6E1AFC706E57}" srcOrd="5" destOrd="0" presId="urn:microsoft.com/office/officeart/2018/5/layout/IconCircleLabelList"/>
    <dgm:cxn modelId="{95C53739-2B71-4FFC-9317-3873E6575521}" type="presParOf" srcId="{76FEE159-53E0-4617-84FD-C03ECC877997}" destId="{DFF8C2CE-D74F-42F8-A993-A5EB0DAB787E}" srcOrd="6" destOrd="0" presId="urn:microsoft.com/office/officeart/2018/5/layout/IconCircleLabelList"/>
    <dgm:cxn modelId="{713FB8BD-51DC-4BD9-8833-EC96A4D46FBA}" type="presParOf" srcId="{DFF8C2CE-D74F-42F8-A993-A5EB0DAB787E}" destId="{EB0C76C9-E1C0-4EAE-821D-EB56EFAB4CE5}" srcOrd="0" destOrd="0" presId="urn:microsoft.com/office/officeart/2018/5/layout/IconCircleLabelList"/>
    <dgm:cxn modelId="{DF594FCD-0B0E-4D63-AE38-A103DBB4D2D5}" type="presParOf" srcId="{DFF8C2CE-D74F-42F8-A993-A5EB0DAB787E}" destId="{2FC220C9-4386-4631-A227-5B7C944FA972}" srcOrd="1" destOrd="0" presId="urn:microsoft.com/office/officeart/2018/5/layout/IconCircleLabelList"/>
    <dgm:cxn modelId="{2E49BC6A-ED17-4B4C-8994-E355BEBDE687}" type="presParOf" srcId="{DFF8C2CE-D74F-42F8-A993-A5EB0DAB787E}" destId="{3D25E407-F191-430F-B6EF-9CA7AD9D9AA6}" srcOrd="2" destOrd="0" presId="urn:microsoft.com/office/officeart/2018/5/layout/IconCircleLabelList"/>
    <dgm:cxn modelId="{6E2694C9-7D75-4C24-881F-17F2103FEDBB}" type="presParOf" srcId="{DFF8C2CE-D74F-42F8-A993-A5EB0DAB787E}" destId="{36488AAD-FBDA-4561-8B3F-5A5513CF1C9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EDFEC6-2DE6-4903-8EF9-39F9D9B78E44}"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6089B22D-CA76-40A0-9385-DE08A3FBC4BD}">
      <dgm:prSet/>
      <dgm:spPr/>
      <dgm:t>
        <a:bodyPr/>
        <a:lstStyle/>
        <a:p>
          <a:r>
            <a:rPr lang="en-US" dirty="0"/>
            <a:t>Here is where the heavy stuff begins, here we first connect our code to the package of the application.</a:t>
          </a:r>
        </a:p>
      </dgm:t>
    </dgm:pt>
    <dgm:pt modelId="{8F3D07E5-6EDE-489F-9A4F-39FDCBC858EB}" type="parTrans" cxnId="{68F90973-2F6F-4613-B850-3CED11671089}">
      <dgm:prSet/>
      <dgm:spPr/>
      <dgm:t>
        <a:bodyPr/>
        <a:lstStyle/>
        <a:p>
          <a:endParaRPr lang="en-US"/>
        </a:p>
      </dgm:t>
    </dgm:pt>
    <dgm:pt modelId="{6C1ED1E9-3365-4816-A1AD-F7F273617E84}" type="sibTrans" cxnId="{68F90973-2F6F-4613-B850-3CED11671089}">
      <dgm:prSet/>
      <dgm:spPr/>
      <dgm:t>
        <a:bodyPr/>
        <a:lstStyle/>
        <a:p>
          <a:endParaRPr lang="en-US"/>
        </a:p>
      </dgm:t>
    </dgm:pt>
    <dgm:pt modelId="{AF1CD1E0-03ED-4941-A1AF-BAEE4E34B71B}">
      <dgm:prSet/>
      <dgm:spPr/>
      <dgm:t>
        <a:bodyPr/>
        <a:lstStyle/>
        <a:p>
          <a:r>
            <a:rPr lang="en-US" dirty="0"/>
            <a:t>We then proceed to write the code for sending an email.</a:t>
          </a:r>
        </a:p>
      </dgm:t>
    </dgm:pt>
    <dgm:pt modelId="{83872989-4482-4DC2-9C0B-2E04F44BE8C4}" type="parTrans" cxnId="{DD1077C0-E6AD-49C4-9593-8200BE521572}">
      <dgm:prSet/>
      <dgm:spPr/>
      <dgm:t>
        <a:bodyPr/>
        <a:lstStyle/>
        <a:p>
          <a:endParaRPr lang="en-US"/>
        </a:p>
      </dgm:t>
    </dgm:pt>
    <dgm:pt modelId="{385FC945-AC7C-4AC5-89BE-49644A009A43}" type="sibTrans" cxnId="{DD1077C0-E6AD-49C4-9593-8200BE521572}">
      <dgm:prSet/>
      <dgm:spPr/>
      <dgm:t>
        <a:bodyPr/>
        <a:lstStyle/>
        <a:p>
          <a:endParaRPr lang="en-US"/>
        </a:p>
      </dgm:t>
    </dgm:pt>
    <dgm:pt modelId="{2B252C0C-7944-4C4B-8316-82E2A8520219}">
      <dgm:prSet/>
      <dgm:spPr/>
      <dgm:t>
        <a:bodyPr/>
        <a:lstStyle/>
        <a:p>
          <a:r>
            <a:rPr lang="en-US" dirty="0"/>
            <a:t>We give in our port code and other inputs. We also import the given packages for our convenience:</a:t>
          </a:r>
        </a:p>
      </dgm:t>
    </dgm:pt>
    <dgm:pt modelId="{4D6C7C15-BCD2-49F9-8B43-CC099F3C028E}" type="parTrans" cxnId="{41ECA36D-8789-4CAD-922B-926FBB100ED9}">
      <dgm:prSet/>
      <dgm:spPr/>
      <dgm:t>
        <a:bodyPr/>
        <a:lstStyle/>
        <a:p>
          <a:endParaRPr lang="en-US"/>
        </a:p>
      </dgm:t>
    </dgm:pt>
    <dgm:pt modelId="{C36FC44F-1715-48FB-8825-683CDAA7851B}" type="sibTrans" cxnId="{41ECA36D-8789-4CAD-922B-926FBB100ED9}">
      <dgm:prSet/>
      <dgm:spPr/>
      <dgm:t>
        <a:bodyPr/>
        <a:lstStyle/>
        <a:p>
          <a:endParaRPr lang="en-US"/>
        </a:p>
      </dgm:t>
    </dgm:pt>
    <dgm:pt modelId="{D7A7D7D3-A9B1-4449-AA7A-EBD766331C4C}">
      <dgm:prSet/>
      <dgm:spPr/>
      <dgm:t>
        <a:bodyPr/>
        <a:lstStyle/>
        <a:p>
          <a:r>
            <a:rPr lang="en-US" dirty="0"/>
            <a:t>import </a:t>
          </a:r>
          <a:r>
            <a:rPr lang="en-US" dirty="0" err="1"/>
            <a:t>java.util.Properties</a:t>
          </a:r>
          <a:r>
            <a:rPr lang="en-US" dirty="0"/>
            <a:t>;</a:t>
          </a:r>
        </a:p>
      </dgm:t>
    </dgm:pt>
    <dgm:pt modelId="{0E9856DD-D4C5-42BB-9727-C8AD44E8B0D3}" type="parTrans" cxnId="{7D60E8E5-7C74-4630-8A7F-0F67D52FA0A1}">
      <dgm:prSet/>
      <dgm:spPr/>
      <dgm:t>
        <a:bodyPr/>
        <a:lstStyle/>
        <a:p>
          <a:endParaRPr lang="en-US"/>
        </a:p>
      </dgm:t>
    </dgm:pt>
    <dgm:pt modelId="{99F96B4E-5FC1-4D1F-842C-9A1AC091E6E6}" type="sibTrans" cxnId="{7D60E8E5-7C74-4630-8A7F-0F67D52FA0A1}">
      <dgm:prSet/>
      <dgm:spPr/>
      <dgm:t>
        <a:bodyPr/>
        <a:lstStyle/>
        <a:p>
          <a:endParaRPr lang="en-US"/>
        </a:p>
      </dgm:t>
    </dgm:pt>
    <dgm:pt modelId="{B6A44068-D59B-4EEC-96FB-38590DFB314D}">
      <dgm:prSet/>
      <dgm:spPr/>
      <dgm:t>
        <a:bodyPr/>
        <a:lstStyle/>
        <a:p>
          <a:r>
            <a:rPr lang="en-US" dirty="0"/>
            <a:t>import </a:t>
          </a:r>
          <a:r>
            <a:rPr lang="en-US" dirty="0" err="1"/>
            <a:t>javax.mail</a:t>
          </a:r>
          <a:r>
            <a:rPr lang="en-US" dirty="0"/>
            <a:t>.*;</a:t>
          </a:r>
        </a:p>
      </dgm:t>
    </dgm:pt>
    <dgm:pt modelId="{77FD1BB0-9459-4B7D-86CC-E6575B39DD8A}" type="parTrans" cxnId="{9A5A5EAC-6514-405D-A1F4-7F35EA1363C6}">
      <dgm:prSet/>
      <dgm:spPr/>
      <dgm:t>
        <a:bodyPr/>
        <a:lstStyle/>
        <a:p>
          <a:endParaRPr lang="en-US"/>
        </a:p>
      </dgm:t>
    </dgm:pt>
    <dgm:pt modelId="{D2DA7C80-B751-419A-9440-D50D0589D914}" type="sibTrans" cxnId="{9A5A5EAC-6514-405D-A1F4-7F35EA1363C6}">
      <dgm:prSet/>
      <dgm:spPr/>
      <dgm:t>
        <a:bodyPr/>
        <a:lstStyle/>
        <a:p>
          <a:endParaRPr lang="en-US"/>
        </a:p>
      </dgm:t>
    </dgm:pt>
    <dgm:pt modelId="{8DC89880-A169-4C08-AE44-929AAAB63DBA}">
      <dgm:prSet/>
      <dgm:spPr/>
      <dgm:t>
        <a:bodyPr/>
        <a:lstStyle/>
        <a:p>
          <a:r>
            <a:rPr lang="en-US" dirty="0"/>
            <a:t>import </a:t>
          </a:r>
          <a:r>
            <a:rPr lang="en-US" dirty="0" err="1"/>
            <a:t>javax.mail.internet</a:t>
          </a:r>
          <a:r>
            <a:rPr lang="en-US" dirty="0"/>
            <a:t>.*;</a:t>
          </a:r>
        </a:p>
      </dgm:t>
    </dgm:pt>
    <dgm:pt modelId="{2CCCF094-A4A3-43FF-AB06-BFF2D645B474}" type="parTrans" cxnId="{05666D5F-6FE4-4D40-9B1B-7E2673013D84}">
      <dgm:prSet/>
      <dgm:spPr/>
      <dgm:t>
        <a:bodyPr/>
        <a:lstStyle/>
        <a:p>
          <a:endParaRPr lang="en-US"/>
        </a:p>
      </dgm:t>
    </dgm:pt>
    <dgm:pt modelId="{F706F209-07A9-4F0D-B11A-F037C8162790}" type="sibTrans" cxnId="{05666D5F-6FE4-4D40-9B1B-7E2673013D84}">
      <dgm:prSet/>
      <dgm:spPr/>
      <dgm:t>
        <a:bodyPr/>
        <a:lstStyle/>
        <a:p>
          <a:endParaRPr lang="en-US"/>
        </a:p>
      </dgm:t>
    </dgm:pt>
    <dgm:pt modelId="{71114510-55CE-4153-914C-7602E09D34C8}">
      <dgm:prSet/>
      <dgm:spPr/>
      <dgm:t>
        <a:bodyPr/>
        <a:lstStyle/>
        <a:p>
          <a:r>
            <a:rPr lang="en-US" dirty="0"/>
            <a:t>import </a:t>
          </a:r>
          <a:r>
            <a:rPr lang="en-US" dirty="0" err="1"/>
            <a:t>javax.swing</a:t>
          </a:r>
          <a:r>
            <a:rPr lang="en-US" dirty="0"/>
            <a:t>.*; </a:t>
          </a:r>
        </a:p>
      </dgm:t>
    </dgm:pt>
    <dgm:pt modelId="{282A83BA-1C78-4C0D-8C28-07790AB62B85}" type="parTrans" cxnId="{047FCF2A-D881-4475-B881-7D2CED3DF7A3}">
      <dgm:prSet/>
      <dgm:spPr/>
      <dgm:t>
        <a:bodyPr/>
        <a:lstStyle/>
        <a:p>
          <a:endParaRPr lang="en-US"/>
        </a:p>
      </dgm:t>
    </dgm:pt>
    <dgm:pt modelId="{C68CE9F3-8912-47C6-AE07-C4F6F3309E30}" type="sibTrans" cxnId="{047FCF2A-D881-4475-B881-7D2CED3DF7A3}">
      <dgm:prSet/>
      <dgm:spPr/>
      <dgm:t>
        <a:bodyPr/>
        <a:lstStyle/>
        <a:p>
          <a:endParaRPr lang="en-US"/>
        </a:p>
      </dgm:t>
    </dgm:pt>
    <dgm:pt modelId="{AD0E6A30-C982-4440-94F7-A3FB9C64526F}">
      <dgm:prSet/>
      <dgm:spPr/>
      <dgm:t>
        <a:bodyPr/>
        <a:lstStyle/>
        <a:p>
          <a:r>
            <a:rPr lang="en-US" dirty="0"/>
            <a:t>After that, we will be using </a:t>
          </a:r>
          <a:r>
            <a:rPr lang="en-US" dirty="0" err="1"/>
            <a:t>Vignere</a:t>
          </a:r>
          <a:r>
            <a:rPr lang="en-US" dirty="0"/>
            <a:t> cipher to encrypt our message. So the code for that will be written as well.</a:t>
          </a:r>
        </a:p>
      </dgm:t>
    </dgm:pt>
    <dgm:pt modelId="{7B83409E-4F24-4E70-B095-481D04E322C5}" type="parTrans" cxnId="{1588C2AC-68B9-4ECC-9D1D-C72D5912DB78}">
      <dgm:prSet/>
      <dgm:spPr/>
      <dgm:t>
        <a:bodyPr/>
        <a:lstStyle/>
        <a:p>
          <a:endParaRPr lang="en-US"/>
        </a:p>
      </dgm:t>
    </dgm:pt>
    <dgm:pt modelId="{44A50E85-B763-4DCB-B4B7-BE8ED896983C}" type="sibTrans" cxnId="{1588C2AC-68B9-4ECC-9D1D-C72D5912DB78}">
      <dgm:prSet/>
      <dgm:spPr/>
      <dgm:t>
        <a:bodyPr/>
        <a:lstStyle/>
        <a:p>
          <a:endParaRPr lang="en-US"/>
        </a:p>
      </dgm:t>
    </dgm:pt>
    <dgm:pt modelId="{D0B11717-4351-4AFC-AFCF-F9BABF32AF03}">
      <dgm:prSet/>
      <dgm:spPr/>
      <dgm:t>
        <a:bodyPr/>
        <a:lstStyle/>
        <a:p>
          <a:r>
            <a:rPr lang="en-US" dirty="0"/>
            <a:t>To ensure extra security, we will be including a password block, so the receiver will have to verify their identity through an outside source and once verified, the corresponding plain text will be sent out to them as well.</a:t>
          </a:r>
        </a:p>
      </dgm:t>
    </dgm:pt>
    <dgm:pt modelId="{36A2AE11-FEEB-4F64-B0D5-2CB3167BADF6}" type="parTrans" cxnId="{18DB6A49-E2C0-4A90-B801-D4DF1048FD3E}">
      <dgm:prSet/>
      <dgm:spPr/>
      <dgm:t>
        <a:bodyPr/>
        <a:lstStyle/>
        <a:p>
          <a:endParaRPr lang="en-US"/>
        </a:p>
      </dgm:t>
    </dgm:pt>
    <dgm:pt modelId="{2415D2D7-A1A5-42A2-BCCD-8614C9D543EF}" type="sibTrans" cxnId="{18DB6A49-E2C0-4A90-B801-D4DF1048FD3E}">
      <dgm:prSet/>
      <dgm:spPr/>
      <dgm:t>
        <a:bodyPr/>
        <a:lstStyle/>
        <a:p>
          <a:endParaRPr lang="en-US"/>
        </a:p>
      </dgm:t>
    </dgm:pt>
    <dgm:pt modelId="{B86A485F-1E43-4872-84F2-73227B615DD5}" type="pres">
      <dgm:prSet presAssocID="{8BEDFEC6-2DE6-4903-8EF9-39F9D9B78E44}" presName="diagram" presStyleCnt="0">
        <dgm:presLayoutVars>
          <dgm:dir/>
          <dgm:resizeHandles val="exact"/>
        </dgm:presLayoutVars>
      </dgm:prSet>
      <dgm:spPr/>
    </dgm:pt>
    <dgm:pt modelId="{93D52105-5669-44D2-81F1-5166EB417EB8}" type="pres">
      <dgm:prSet presAssocID="{6089B22D-CA76-40A0-9385-DE08A3FBC4BD}" presName="node" presStyleLbl="node1" presStyleIdx="0" presStyleCnt="9">
        <dgm:presLayoutVars>
          <dgm:bulletEnabled val="1"/>
        </dgm:presLayoutVars>
      </dgm:prSet>
      <dgm:spPr/>
    </dgm:pt>
    <dgm:pt modelId="{20A6833D-5666-4255-B58F-ADFC80A3316D}" type="pres">
      <dgm:prSet presAssocID="{6C1ED1E9-3365-4816-A1AD-F7F273617E84}" presName="sibTrans" presStyleCnt="0"/>
      <dgm:spPr/>
    </dgm:pt>
    <dgm:pt modelId="{0EE57D55-5278-4F59-A397-F1589EBC4E7A}" type="pres">
      <dgm:prSet presAssocID="{AF1CD1E0-03ED-4941-A1AF-BAEE4E34B71B}" presName="node" presStyleLbl="node1" presStyleIdx="1" presStyleCnt="9">
        <dgm:presLayoutVars>
          <dgm:bulletEnabled val="1"/>
        </dgm:presLayoutVars>
      </dgm:prSet>
      <dgm:spPr/>
    </dgm:pt>
    <dgm:pt modelId="{BBCC052E-4D33-45DD-AA3C-6C3111B8ACA6}" type="pres">
      <dgm:prSet presAssocID="{385FC945-AC7C-4AC5-89BE-49644A009A43}" presName="sibTrans" presStyleCnt="0"/>
      <dgm:spPr/>
    </dgm:pt>
    <dgm:pt modelId="{A4BA7161-7788-4907-9840-5CBA51C32151}" type="pres">
      <dgm:prSet presAssocID="{2B252C0C-7944-4C4B-8316-82E2A8520219}" presName="node" presStyleLbl="node1" presStyleIdx="2" presStyleCnt="9">
        <dgm:presLayoutVars>
          <dgm:bulletEnabled val="1"/>
        </dgm:presLayoutVars>
      </dgm:prSet>
      <dgm:spPr/>
    </dgm:pt>
    <dgm:pt modelId="{7D68A664-2B40-49D7-866A-BC41240F2788}" type="pres">
      <dgm:prSet presAssocID="{C36FC44F-1715-48FB-8825-683CDAA7851B}" presName="sibTrans" presStyleCnt="0"/>
      <dgm:spPr/>
    </dgm:pt>
    <dgm:pt modelId="{6CDA4741-3B87-4E76-8E8E-152F61FC7384}" type="pres">
      <dgm:prSet presAssocID="{D7A7D7D3-A9B1-4449-AA7A-EBD766331C4C}" presName="node" presStyleLbl="node1" presStyleIdx="3" presStyleCnt="9">
        <dgm:presLayoutVars>
          <dgm:bulletEnabled val="1"/>
        </dgm:presLayoutVars>
      </dgm:prSet>
      <dgm:spPr/>
    </dgm:pt>
    <dgm:pt modelId="{A2470EF4-A0A8-4393-9ED7-C2DE9DEBA55C}" type="pres">
      <dgm:prSet presAssocID="{99F96B4E-5FC1-4D1F-842C-9A1AC091E6E6}" presName="sibTrans" presStyleCnt="0"/>
      <dgm:spPr/>
    </dgm:pt>
    <dgm:pt modelId="{19C780EE-BDD7-4208-9F0D-4E2138640227}" type="pres">
      <dgm:prSet presAssocID="{B6A44068-D59B-4EEC-96FB-38590DFB314D}" presName="node" presStyleLbl="node1" presStyleIdx="4" presStyleCnt="9">
        <dgm:presLayoutVars>
          <dgm:bulletEnabled val="1"/>
        </dgm:presLayoutVars>
      </dgm:prSet>
      <dgm:spPr/>
    </dgm:pt>
    <dgm:pt modelId="{22C92D33-588A-49B8-9A18-DBD41F32E20B}" type="pres">
      <dgm:prSet presAssocID="{D2DA7C80-B751-419A-9440-D50D0589D914}" presName="sibTrans" presStyleCnt="0"/>
      <dgm:spPr/>
    </dgm:pt>
    <dgm:pt modelId="{66D12404-9E83-4F48-A4F3-CEF1D0DEA110}" type="pres">
      <dgm:prSet presAssocID="{8DC89880-A169-4C08-AE44-929AAAB63DBA}" presName="node" presStyleLbl="node1" presStyleIdx="5" presStyleCnt="9">
        <dgm:presLayoutVars>
          <dgm:bulletEnabled val="1"/>
        </dgm:presLayoutVars>
      </dgm:prSet>
      <dgm:spPr/>
    </dgm:pt>
    <dgm:pt modelId="{570D1E66-E793-469E-992B-22B7C2F9F142}" type="pres">
      <dgm:prSet presAssocID="{F706F209-07A9-4F0D-B11A-F037C8162790}" presName="sibTrans" presStyleCnt="0"/>
      <dgm:spPr/>
    </dgm:pt>
    <dgm:pt modelId="{6921A3FB-68EB-4EA1-AA23-41ACB6B68024}" type="pres">
      <dgm:prSet presAssocID="{71114510-55CE-4153-914C-7602E09D34C8}" presName="node" presStyleLbl="node1" presStyleIdx="6" presStyleCnt="9">
        <dgm:presLayoutVars>
          <dgm:bulletEnabled val="1"/>
        </dgm:presLayoutVars>
      </dgm:prSet>
      <dgm:spPr/>
    </dgm:pt>
    <dgm:pt modelId="{434A6097-86D6-4B21-9981-F794DD628DDD}" type="pres">
      <dgm:prSet presAssocID="{C68CE9F3-8912-47C6-AE07-C4F6F3309E30}" presName="sibTrans" presStyleCnt="0"/>
      <dgm:spPr/>
    </dgm:pt>
    <dgm:pt modelId="{0E373180-3239-4E25-869C-5F270FE35FB7}" type="pres">
      <dgm:prSet presAssocID="{AD0E6A30-C982-4440-94F7-A3FB9C64526F}" presName="node" presStyleLbl="node1" presStyleIdx="7" presStyleCnt="9">
        <dgm:presLayoutVars>
          <dgm:bulletEnabled val="1"/>
        </dgm:presLayoutVars>
      </dgm:prSet>
      <dgm:spPr/>
    </dgm:pt>
    <dgm:pt modelId="{E1CB30DF-6BA9-4B06-8821-4F6D1D0052E8}" type="pres">
      <dgm:prSet presAssocID="{44A50E85-B763-4DCB-B4B7-BE8ED896983C}" presName="sibTrans" presStyleCnt="0"/>
      <dgm:spPr/>
    </dgm:pt>
    <dgm:pt modelId="{8EA5DD79-68B3-404E-9EAE-247EE52F0EAC}" type="pres">
      <dgm:prSet presAssocID="{D0B11717-4351-4AFC-AFCF-F9BABF32AF03}" presName="node" presStyleLbl="node1" presStyleIdx="8" presStyleCnt="9">
        <dgm:presLayoutVars>
          <dgm:bulletEnabled val="1"/>
        </dgm:presLayoutVars>
      </dgm:prSet>
      <dgm:spPr/>
    </dgm:pt>
  </dgm:ptLst>
  <dgm:cxnLst>
    <dgm:cxn modelId="{8D2CD10F-819F-42E1-A9FA-C10B461EDB8D}" type="presOf" srcId="{71114510-55CE-4153-914C-7602E09D34C8}" destId="{6921A3FB-68EB-4EA1-AA23-41ACB6B68024}" srcOrd="0" destOrd="0" presId="urn:microsoft.com/office/officeart/2005/8/layout/default"/>
    <dgm:cxn modelId="{047FCF2A-D881-4475-B881-7D2CED3DF7A3}" srcId="{8BEDFEC6-2DE6-4903-8EF9-39F9D9B78E44}" destId="{71114510-55CE-4153-914C-7602E09D34C8}" srcOrd="6" destOrd="0" parTransId="{282A83BA-1C78-4C0D-8C28-07790AB62B85}" sibTransId="{C68CE9F3-8912-47C6-AE07-C4F6F3309E30}"/>
    <dgm:cxn modelId="{05666D5F-6FE4-4D40-9B1B-7E2673013D84}" srcId="{8BEDFEC6-2DE6-4903-8EF9-39F9D9B78E44}" destId="{8DC89880-A169-4C08-AE44-929AAAB63DBA}" srcOrd="5" destOrd="0" parTransId="{2CCCF094-A4A3-43FF-AB06-BFF2D645B474}" sibTransId="{F706F209-07A9-4F0D-B11A-F037C8162790}"/>
    <dgm:cxn modelId="{5E6A1361-B09F-4464-AB40-98BE0C81C787}" type="presOf" srcId="{8DC89880-A169-4C08-AE44-929AAAB63DBA}" destId="{66D12404-9E83-4F48-A4F3-CEF1D0DEA110}" srcOrd="0" destOrd="0" presId="urn:microsoft.com/office/officeart/2005/8/layout/default"/>
    <dgm:cxn modelId="{18DB6A49-E2C0-4A90-B801-D4DF1048FD3E}" srcId="{8BEDFEC6-2DE6-4903-8EF9-39F9D9B78E44}" destId="{D0B11717-4351-4AFC-AFCF-F9BABF32AF03}" srcOrd="8" destOrd="0" parTransId="{36A2AE11-FEEB-4F64-B0D5-2CB3167BADF6}" sibTransId="{2415D2D7-A1A5-42A2-BCCD-8614C9D543EF}"/>
    <dgm:cxn modelId="{41ECA36D-8789-4CAD-922B-926FBB100ED9}" srcId="{8BEDFEC6-2DE6-4903-8EF9-39F9D9B78E44}" destId="{2B252C0C-7944-4C4B-8316-82E2A8520219}" srcOrd="2" destOrd="0" parTransId="{4D6C7C15-BCD2-49F9-8B43-CC099F3C028E}" sibTransId="{C36FC44F-1715-48FB-8825-683CDAA7851B}"/>
    <dgm:cxn modelId="{5B4A8C72-E90F-4D7D-947E-738C59A562F6}" type="presOf" srcId="{2B252C0C-7944-4C4B-8316-82E2A8520219}" destId="{A4BA7161-7788-4907-9840-5CBA51C32151}" srcOrd="0" destOrd="0" presId="urn:microsoft.com/office/officeart/2005/8/layout/default"/>
    <dgm:cxn modelId="{68F90973-2F6F-4613-B850-3CED11671089}" srcId="{8BEDFEC6-2DE6-4903-8EF9-39F9D9B78E44}" destId="{6089B22D-CA76-40A0-9385-DE08A3FBC4BD}" srcOrd="0" destOrd="0" parTransId="{8F3D07E5-6EDE-489F-9A4F-39FDCBC858EB}" sibTransId="{6C1ED1E9-3365-4816-A1AD-F7F273617E84}"/>
    <dgm:cxn modelId="{8C5A647A-549B-4A5D-8D08-6E421147679B}" type="presOf" srcId="{AF1CD1E0-03ED-4941-A1AF-BAEE4E34B71B}" destId="{0EE57D55-5278-4F59-A397-F1589EBC4E7A}" srcOrd="0" destOrd="0" presId="urn:microsoft.com/office/officeart/2005/8/layout/default"/>
    <dgm:cxn modelId="{A5497994-3D5D-4F54-8D82-3B133E9F3955}" type="presOf" srcId="{AD0E6A30-C982-4440-94F7-A3FB9C64526F}" destId="{0E373180-3239-4E25-869C-5F270FE35FB7}" srcOrd="0" destOrd="0" presId="urn:microsoft.com/office/officeart/2005/8/layout/default"/>
    <dgm:cxn modelId="{9A5A5EAC-6514-405D-A1F4-7F35EA1363C6}" srcId="{8BEDFEC6-2DE6-4903-8EF9-39F9D9B78E44}" destId="{B6A44068-D59B-4EEC-96FB-38590DFB314D}" srcOrd="4" destOrd="0" parTransId="{77FD1BB0-9459-4B7D-86CC-E6575B39DD8A}" sibTransId="{D2DA7C80-B751-419A-9440-D50D0589D914}"/>
    <dgm:cxn modelId="{1588C2AC-68B9-4ECC-9D1D-C72D5912DB78}" srcId="{8BEDFEC6-2DE6-4903-8EF9-39F9D9B78E44}" destId="{AD0E6A30-C982-4440-94F7-A3FB9C64526F}" srcOrd="7" destOrd="0" parTransId="{7B83409E-4F24-4E70-B095-481D04E322C5}" sibTransId="{44A50E85-B763-4DCB-B4B7-BE8ED896983C}"/>
    <dgm:cxn modelId="{DD1077C0-E6AD-49C4-9593-8200BE521572}" srcId="{8BEDFEC6-2DE6-4903-8EF9-39F9D9B78E44}" destId="{AF1CD1E0-03ED-4941-A1AF-BAEE4E34B71B}" srcOrd="1" destOrd="0" parTransId="{83872989-4482-4DC2-9C0B-2E04F44BE8C4}" sibTransId="{385FC945-AC7C-4AC5-89BE-49644A009A43}"/>
    <dgm:cxn modelId="{6F0DF7C1-40E8-4228-A17C-60355D947FDB}" type="presOf" srcId="{B6A44068-D59B-4EEC-96FB-38590DFB314D}" destId="{19C780EE-BDD7-4208-9F0D-4E2138640227}" srcOrd="0" destOrd="0" presId="urn:microsoft.com/office/officeart/2005/8/layout/default"/>
    <dgm:cxn modelId="{74581FC4-A996-4967-9F05-DE4A8BD77B55}" type="presOf" srcId="{D0B11717-4351-4AFC-AFCF-F9BABF32AF03}" destId="{8EA5DD79-68B3-404E-9EAE-247EE52F0EAC}" srcOrd="0" destOrd="0" presId="urn:microsoft.com/office/officeart/2005/8/layout/default"/>
    <dgm:cxn modelId="{A359EECA-8A19-4A9F-8495-0F4FB3179B66}" type="presOf" srcId="{6089B22D-CA76-40A0-9385-DE08A3FBC4BD}" destId="{93D52105-5669-44D2-81F1-5166EB417EB8}" srcOrd="0" destOrd="0" presId="urn:microsoft.com/office/officeart/2005/8/layout/default"/>
    <dgm:cxn modelId="{E21E56E2-A191-4B7B-BAAB-0A8D47B90C14}" type="presOf" srcId="{D7A7D7D3-A9B1-4449-AA7A-EBD766331C4C}" destId="{6CDA4741-3B87-4E76-8E8E-152F61FC7384}" srcOrd="0" destOrd="0" presId="urn:microsoft.com/office/officeart/2005/8/layout/default"/>
    <dgm:cxn modelId="{7D60E8E5-7C74-4630-8A7F-0F67D52FA0A1}" srcId="{8BEDFEC6-2DE6-4903-8EF9-39F9D9B78E44}" destId="{D7A7D7D3-A9B1-4449-AA7A-EBD766331C4C}" srcOrd="3" destOrd="0" parTransId="{0E9856DD-D4C5-42BB-9727-C8AD44E8B0D3}" sibTransId="{99F96B4E-5FC1-4D1F-842C-9A1AC091E6E6}"/>
    <dgm:cxn modelId="{83F3D5F0-8962-431C-BE6A-5EB0AC685CEA}" type="presOf" srcId="{8BEDFEC6-2DE6-4903-8EF9-39F9D9B78E44}" destId="{B86A485F-1E43-4872-84F2-73227B615DD5}" srcOrd="0" destOrd="0" presId="urn:microsoft.com/office/officeart/2005/8/layout/default"/>
    <dgm:cxn modelId="{3E006C76-3673-4FB9-8563-1DD361508F28}" type="presParOf" srcId="{B86A485F-1E43-4872-84F2-73227B615DD5}" destId="{93D52105-5669-44D2-81F1-5166EB417EB8}" srcOrd="0" destOrd="0" presId="urn:microsoft.com/office/officeart/2005/8/layout/default"/>
    <dgm:cxn modelId="{37498D5E-E12C-4CAC-9527-3E5DB9DCAD69}" type="presParOf" srcId="{B86A485F-1E43-4872-84F2-73227B615DD5}" destId="{20A6833D-5666-4255-B58F-ADFC80A3316D}" srcOrd="1" destOrd="0" presId="urn:microsoft.com/office/officeart/2005/8/layout/default"/>
    <dgm:cxn modelId="{0BCDF6BA-E720-4353-89BA-AF3A582F2296}" type="presParOf" srcId="{B86A485F-1E43-4872-84F2-73227B615DD5}" destId="{0EE57D55-5278-4F59-A397-F1589EBC4E7A}" srcOrd="2" destOrd="0" presId="urn:microsoft.com/office/officeart/2005/8/layout/default"/>
    <dgm:cxn modelId="{3E9A0AFA-1539-4248-9826-907821DD1841}" type="presParOf" srcId="{B86A485F-1E43-4872-84F2-73227B615DD5}" destId="{BBCC052E-4D33-45DD-AA3C-6C3111B8ACA6}" srcOrd="3" destOrd="0" presId="urn:microsoft.com/office/officeart/2005/8/layout/default"/>
    <dgm:cxn modelId="{5AA45C18-0F1E-46AC-B681-0576D3920871}" type="presParOf" srcId="{B86A485F-1E43-4872-84F2-73227B615DD5}" destId="{A4BA7161-7788-4907-9840-5CBA51C32151}" srcOrd="4" destOrd="0" presId="urn:microsoft.com/office/officeart/2005/8/layout/default"/>
    <dgm:cxn modelId="{E31241E2-3C8C-4C37-918E-B67EF4ADA7D1}" type="presParOf" srcId="{B86A485F-1E43-4872-84F2-73227B615DD5}" destId="{7D68A664-2B40-49D7-866A-BC41240F2788}" srcOrd="5" destOrd="0" presId="urn:microsoft.com/office/officeart/2005/8/layout/default"/>
    <dgm:cxn modelId="{B16ADED1-0CFB-4917-A8B7-12E3335FED3C}" type="presParOf" srcId="{B86A485F-1E43-4872-84F2-73227B615DD5}" destId="{6CDA4741-3B87-4E76-8E8E-152F61FC7384}" srcOrd="6" destOrd="0" presId="urn:microsoft.com/office/officeart/2005/8/layout/default"/>
    <dgm:cxn modelId="{D1BD0CC4-5093-40B9-B838-65D2C5FD5B81}" type="presParOf" srcId="{B86A485F-1E43-4872-84F2-73227B615DD5}" destId="{A2470EF4-A0A8-4393-9ED7-C2DE9DEBA55C}" srcOrd="7" destOrd="0" presId="urn:microsoft.com/office/officeart/2005/8/layout/default"/>
    <dgm:cxn modelId="{226E37AF-AB99-43A0-B623-454E30DD82DC}" type="presParOf" srcId="{B86A485F-1E43-4872-84F2-73227B615DD5}" destId="{19C780EE-BDD7-4208-9F0D-4E2138640227}" srcOrd="8" destOrd="0" presId="urn:microsoft.com/office/officeart/2005/8/layout/default"/>
    <dgm:cxn modelId="{B6CFE0D4-29FC-4F61-B911-2AA68B7357F9}" type="presParOf" srcId="{B86A485F-1E43-4872-84F2-73227B615DD5}" destId="{22C92D33-588A-49B8-9A18-DBD41F32E20B}" srcOrd="9" destOrd="0" presId="urn:microsoft.com/office/officeart/2005/8/layout/default"/>
    <dgm:cxn modelId="{40022E4D-BF95-4661-A4B7-347B72A96387}" type="presParOf" srcId="{B86A485F-1E43-4872-84F2-73227B615DD5}" destId="{66D12404-9E83-4F48-A4F3-CEF1D0DEA110}" srcOrd="10" destOrd="0" presId="urn:microsoft.com/office/officeart/2005/8/layout/default"/>
    <dgm:cxn modelId="{9246B2F3-4DEE-44D3-83B7-B61D6F4B8BAC}" type="presParOf" srcId="{B86A485F-1E43-4872-84F2-73227B615DD5}" destId="{570D1E66-E793-469E-992B-22B7C2F9F142}" srcOrd="11" destOrd="0" presId="urn:microsoft.com/office/officeart/2005/8/layout/default"/>
    <dgm:cxn modelId="{0CE9A075-69D6-4904-B3F0-E9450A79A356}" type="presParOf" srcId="{B86A485F-1E43-4872-84F2-73227B615DD5}" destId="{6921A3FB-68EB-4EA1-AA23-41ACB6B68024}" srcOrd="12" destOrd="0" presId="urn:microsoft.com/office/officeart/2005/8/layout/default"/>
    <dgm:cxn modelId="{CD82D7D9-311E-48A6-AA39-6258B9684EDB}" type="presParOf" srcId="{B86A485F-1E43-4872-84F2-73227B615DD5}" destId="{434A6097-86D6-4B21-9981-F794DD628DDD}" srcOrd="13" destOrd="0" presId="urn:microsoft.com/office/officeart/2005/8/layout/default"/>
    <dgm:cxn modelId="{1D36AF0C-714C-4B90-9495-A4E83D838337}" type="presParOf" srcId="{B86A485F-1E43-4872-84F2-73227B615DD5}" destId="{0E373180-3239-4E25-869C-5F270FE35FB7}" srcOrd="14" destOrd="0" presId="urn:microsoft.com/office/officeart/2005/8/layout/default"/>
    <dgm:cxn modelId="{E54C1E97-BE12-486E-A71B-2A09E1857F69}" type="presParOf" srcId="{B86A485F-1E43-4872-84F2-73227B615DD5}" destId="{E1CB30DF-6BA9-4B06-8821-4F6D1D0052E8}" srcOrd="15" destOrd="0" presId="urn:microsoft.com/office/officeart/2005/8/layout/default"/>
    <dgm:cxn modelId="{FA515329-7A9F-4BC7-A390-678375756B36}" type="presParOf" srcId="{B86A485F-1E43-4872-84F2-73227B615DD5}" destId="{8EA5DD79-68B3-404E-9EAE-247EE52F0EAC}" srcOrd="16"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EE206B-6862-4DF3-966E-D5EF858408CE}"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36A13DE9-AD1E-4FF3-BF12-073261732C56}">
      <dgm:prSet/>
      <dgm:spPr/>
      <dgm:t>
        <a:bodyPr/>
        <a:lstStyle/>
        <a:p>
          <a:r>
            <a:rPr lang="en-US" dirty="0"/>
            <a:t>Once the coding is done, we pre-define our, that is the sender’s credentials for authentication and the pop-up that asks us to enter the key will show up and we give the required input.</a:t>
          </a:r>
        </a:p>
      </dgm:t>
    </dgm:pt>
    <dgm:pt modelId="{FFDC3293-34D4-4AAC-8A43-90D64CE0A4CA}" type="parTrans" cxnId="{19019A67-C2F7-4B7E-A897-8122039A536B}">
      <dgm:prSet/>
      <dgm:spPr/>
      <dgm:t>
        <a:bodyPr/>
        <a:lstStyle/>
        <a:p>
          <a:endParaRPr lang="en-US"/>
        </a:p>
      </dgm:t>
    </dgm:pt>
    <dgm:pt modelId="{82A6540C-6209-44E8-BC24-2F13259A84E3}" type="sibTrans" cxnId="{19019A67-C2F7-4B7E-A897-8122039A536B}">
      <dgm:prSet/>
      <dgm:spPr/>
      <dgm:t>
        <a:bodyPr/>
        <a:lstStyle/>
        <a:p>
          <a:endParaRPr lang="en-US"/>
        </a:p>
      </dgm:t>
    </dgm:pt>
    <dgm:pt modelId="{2BBF848A-59C3-4A7D-9DFA-DBF3B0C4C525}">
      <dgm:prSet/>
      <dgm:spPr/>
      <dgm:t>
        <a:bodyPr/>
        <a:lstStyle/>
        <a:p>
          <a:r>
            <a:rPr lang="en-US" dirty="0"/>
            <a:t>We will be using Gmail so will also have to make sure that our receiver has enabled the option to receive emails from non-verifiable sources. Google has disabled this for security concerns but for our example, we will have to enable it temporarily.</a:t>
          </a:r>
        </a:p>
      </dgm:t>
    </dgm:pt>
    <dgm:pt modelId="{F62A9926-B6DB-4F5E-B248-4F236315AEBE}" type="parTrans" cxnId="{0451D85E-9746-47C7-BB91-60473C9B0BEC}">
      <dgm:prSet/>
      <dgm:spPr/>
      <dgm:t>
        <a:bodyPr/>
        <a:lstStyle/>
        <a:p>
          <a:endParaRPr lang="en-US"/>
        </a:p>
      </dgm:t>
    </dgm:pt>
    <dgm:pt modelId="{B39C0889-8093-4FA6-88A6-B5BEEBE80653}" type="sibTrans" cxnId="{0451D85E-9746-47C7-BB91-60473C9B0BEC}">
      <dgm:prSet/>
      <dgm:spPr/>
      <dgm:t>
        <a:bodyPr/>
        <a:lstStyle/>
        <a:p>
          <a:endParaRPr lang="en-US"/>
        </a:p>
      </dgm:t>
    </dgm:pt>
    <dgm:pt modelId="{43D89885-EBD6-41D9-AFFE-7A1CBC15239D}">
      <dgm:prSet/>
      <dgm:spPr/>
      <dgm:t>
        <a:bodyPr/>
        <a:lstStyle/>
        <a:p>
          <a:r>
            <a:rPr lang="en-US" dirty="0"/>
            <a:t>Now that that’s done, we are ready to send our encrypted email!</a:t>
          </a:r>
        </a:p>
      </dgm:t>
    </dgm:pt>
    <dgm:pt modelId="{573404C4-1124-47CE-949D-6A32EA922D6F}" type="parTrans" cxnId="{4923FA59-D2E7-4DDC-862E-32FACB5872AE}">
      <dgm:prSet/>
      <dgm:spPr/>
      <dgm:t>
        <a:bodyPr/>
        <a:lstStyle/>
        <a:p>
          <a:endParaRPr lang="en-US"/>
        </a:p>
      </dgm:t>
    </dgm:pt>
    <dgm:pt modelId="{E977A9F7-A576-48CD-AF94-8610E9521C42}" type="sibTrans" cxnId="{4923FA59-D2E7-4DDC-862E-32FACB5872AE}">
      <dgm:prSet/>
      <dgm:spPr/>
      <dgm:t>
        <a:bodyPr/>
        <a:lstStyle/>
        <a:p>
          <a:endParaRPr lang="en-US"/>
        </a:p>
      </dgm:t>
    </dgm:pt>
    <dgm:pt modelId="{45D43078-8695-4E09-AA30-62CF606155C1}">
      <dgm:prSet/>
      <dgm:spPr/>
      <dgm:t>
        <a:bodyPr/>
        <a:lstStyle/>
        <a:p>
          <a:r>
            <a:rPr lang="en-US" dirty="0"/>
            <a:t>After running the application, just enter the details in the UI.</a:t>
          </a:r>
        </a:p>
      </dgm:t>
    </dgm:pt>
    <dgm:pt modelId="{8E74C80D-2B43-443C-B019-15873CEDC1E6}" type="parTrans" cxnId="{6D2A4F30-087F-40BF-9BC1-DBC32F0566AC}">
      <dgm:prSet/>
      <dgm:spPr/>
      <dgm:t>
        <a:bodyPr/>
        <a:lstStyle/>
        <a:p>
          <a:endParaRPr lang="en-US"/>
        </a:p>
      </dgm:t>
    </dgm:pt>
    <dgm:pt modelId="{A887D3E2-F0BB-4550-B933-EFA1AF9ABB28}" type="sibTrans" cxnId="{6D2A4F30-087F-40BF-9BC1-DBC32F0566AC}">
      <dgm:prSet/>
      <dgm:spPr/>
      <dgm:t>
        <a:bodyPr/>
        <a:lstStyle/>
        <a:p>
          <a:endParaRPr lang="en-US"/>
        </a:p>
      </dgm:t>
    </dgm:pt>
    <dgm:pt modelId="{6D8FB82C-38F2-47D2-9396-C3A909369B70}" type="pres">
      <dgm:prSet presAssocID="{F2EE206B-6862-4DF3-966E-D5EF858408CE}" presName="root" presStyleCnt="0">
        <dgm:presLayoutVars>
          <dgm:dir/>
          <dgm:resizeHandles val="exact"/>
        </dgm:presLayoutVars>
      </dgm:prSet>
      <dgm:spPr/>
    </dgm:pt>
    <dgm:pt modelId="{C8F5E0E4-9DD5-4C6E-8BB1-702DA3584B38}" type="pres">
      <dgm:prSet presAssocID="{36A13DE9-AD1E-4FF3-BF12-073261732C56}" presName="compNode" presStyleCnt="0"/>
      <dgm:spPr/>
    </dgm:pt>
    <dgm:pt modelId="{4541522E-EFF0-41DD-9482-9995D85433CE}" type="pres">
      <dgm:prSet presAssocID="{36A13DE9-AD1E-4FF3-BF12-073261732C5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mployee Badge"/>
        </a:ext>
      </dgm:extLst>
    </dgm:pt>
    <dgm:pt modelId="{BF169E5E-570F-4D9A-B5B6-58FD694F31B0}" type="pres">
      <dgm:prSet presAssocID="{36A13DE9-AD1E-4FF3-BF12-073261732C56}" presName="spaceRect" presStyleCnt="0"/>
      <dgm:spPr/>
    </dgm:pt>
    <dgm:pt modelId="{0107FB1C-A235-473C-925C-9EE153A55723}" type="pres">
      <dgm:prSet presAssocID="{36A13DE9-AD1E-4FF3-BF12-073261732C56}" presName="textRect" presStyleLbl="revTx" presStyleIdx="0" presStyleCnt="4">
        <dgm:presLayoutVars>
          <dgm:chMax val="1"/>
          <dgm:chPref val="1"/>
        </dgm:presLayoutVars>
      </dgm:prSet>
      <dgm:spPr/>
    </dgm:pt>
    <dgm:pt modelId="{88912AFC-08D9-4D62-BA1B-42F23F89E335}" type="pres">
      <dgm:prSet presAssocID="{82A6540C-6209-44E8-BC24-2F13259A84E3}" presName="sibTrans" presStyleCnt="0"/>
      <dgm:spPr/>
    </dgm:pt>
    <dgm:pt modelId="{FE3D9FBE-516D-4E02-AD12-5E51D464E04C}" type="pres">
      <dgm:prSet presAssocID="{2BBF848A-59C3-4A7D-9DFA-DBF3B0C4C525}" presName="compNode" presStyleCnt="0"/>
      <dgm:spPr/>
    </dgm:pt>
    <dgm:pt modelId="{8307AD02-E9E8-43F4-A9C3-91F0C36EE6BD}" type="pres">
      <dgm:prSet presAssocID="{2BBF848A-59C3-4A7D-9DFA-DBF3B0C4C52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nvelope"/>
        </a:ext>
      </dgm:extLst>
    </dgm:pt>
    <dgm:pt modelId="{B1C3B9D2-F585-4DDA-BCA7-6631E0FFED00}" type="pres">
      <dgm:prSet presAssocID="{2BBF848A-59C3-4A7D-9DFA-DBF3B0C4C525}" presName="spaceRect" presStyleCnt="0"/>
      <dgm:spPr/>
    </dgm:pt>
    <dgm:pt modelId="{A8376FC3-08B9-41C7-B5AD-138317913514}" type="pres">
      <dgm:prSet presAssocID="{2BBF848A-59C3-4A7D-9DFA-DBF3B0C4C525}" presName="textRect" presStyleLbl="revTx" presStyleIdx="1" presStyleCnt="4">
        <dgm:presLayoutVars>
          <dgm:chMax val="1"/>
          <dgm:chPref val="1"/>
        </dgm:presLayoutVars>
      </dgm:prSet>
      <dgm:spPr/>
    </dgm:pt>
    <dgm:pt modelId="{FEBFF682-3FBC-45F2-9137-9E6167301BB4}" type="pres">
      <dgm:prSet presAssocID="{B39C0889-8093-4FA6-88A6-B5BEEBE80653}" presName="sibTrans" presStyleCnt="0"/>
      <dgm:spPr/>
    </dgm:pt>
    <dgm:pt modelId="{F74DAE0D-89F7-413F-8D95-358913760711}" type="pres">
      <dgm:prSet presAssocID="{43D89885-EBD6-41D9-AFFE-7A1CBC15239D}" presName="compNode" presStyleCnt="0"/>
      <dgm:spPr/>
    </dgm:pt>
    <dgm:pt modelId="{5015FE5B-75F5-400D-B495-E7E41B87947C}" type="pres">
      <dgm:prSet presAssocID="{43D89885-EBD6-41D9-AFFE-7A1CBC15239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ail"/>
        </a:ext>
      </dgm:extLst>
    </dgm:pt>
    <dgm:pt modelId="{4E8A563B-2BB6-44AD-8A30-D921299585D3}" type="pres">
      <dgm:prSet presAssocID="{43D89885-EBD6-41D9-AFFE-7A1CBC15239D}" presName="spaceRect" presStyleCnt="0"/>
      <dgm:spPr/>
    </dgm:pt>
    <dgm:pt modelId="{3D497E99-CA10-4F08-81BC-B85DE7D8DA07}" type="pres">
      <dgm:prSet presAssocID="{43D89885-EBD6-41D9-AFFE-7A1CBC15239D}" presName="textRect" presStyleLbl="revTx" presStyleIdx="2" presStyleCnt="4">
        <dgm:presLayoutVars>
          <dgm:chMax val="1"/>
          <dgm:chPref val="1"/>
        </dgm:presLayoutVars>
      </dgm:prSet>
      <dgm:spPr/>
    </dgm:pt>
    <dgm:pt modelId="{C921E801-D8C7-4215-8C75-A544F4BC4AD9}" type="pres">
      <dgm:prSet presAssocID="{E977A9F7-A576-48CD-AF94-8610E9521C42}" presName="sibTrans" presStyleCnt="0"/>
      <dgm:spPr/>
    </dgm:pt>
    <dgm:pt modelId="{8DC6A26B-95A1-44EB-B427-1464D4B7D8DE}" type="pres">
      <dgm:prSet presAssocID="{45D43078-8695-4E09-AA30-62CF606155C1}" presName="compNode" presStyleCnt="0"/>
      <dgm:spPr/>
    </dgm:pt>
    <dgm:pt modelId="{D43130C2-C9D3-4FFA-8549-3B8A09C2F640}" type="pres">
      <dgm:prSet presAssocID="{45D43078-8695-4E09-AA30-62CF606155C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ED9DDDDF-FCD0-4848-832D-9A33A73C09C0}" type="pres">
      <dgm:prSet presAssocID="{45D43078-8695-4E09-AA30-62CF606155C1}" presName="spaceRect" presStyleCnt="0"/>
      <dgm:spPr/>
    </dgm:pt>
    <dgm:pt modelId="{A3B57D41-D8B0-47A6-A0AB-F16531670B24}" type="pres">
      <dgm:prSet presAssocID="{45D43078-8695-4E09-AA30-62CF606155C1}" presName="textRect" presStyleLbl="revTx" presStyleIdx="3" presStyleCnt="4">
        <dgm:presLayoutVars>
          <dgm:chMax val="1"/>
          <dgm:chPref val="1"/>
        </dgm:presLayoutVars>
      </dgm:prSet>
      <dgm:spPr/>
    </dgm:pt>
  </dgm:ptLst>
  <dgm:cxnLst>
    <dgm:cxn modelId="{6D2A4F30-087F-40BF-9BC1-DBC32F0566AC}" srcId="{F2EE206B-6862-4DF3-966E-D5EF858408CE}" destId="{45D43078-8695-4E09-AA30-62CF606155C1}" srcOrd="3" destOrd="0" parTransId="{8E74C80D-2B43-443C-B019-15873CEDC1E6}" sibTransId="{A887D3E2-F0BB-4550-B933-EFA1AF9ABB28}"/>
    <dgm:cxn modelId="{0451D85E-9746-47C7-BB91-60473C9B0BEC}" srcId="{F2EE206B-6862-4DF3-966E-D5EF858408CE}" destId="{2BBF848A-59C3-4A7D-9DFA-DBF3B0C4C525}" srcOrd="1" destOrd="0" parTransId="{F62A9926-B6DB-4F5E-B248-4F236315AEBE}" sibTransId="{B39C0889-8093-4FA6-88A6-B5BEEBE80653}"/>
    <dgm:cxn modelId="{439DFC5F-3680-464C-BC33-323BE731CBD2}" type="presOf" srcId="{2BBF848A-59C3-4A7D-9DFA-DBF3B0C4C525}" destId="{A8376FC3-08B9-41C7-B5AD-138317913514}" srcOrd="0" destOrd="0" presId="urn:microsoft.com/office/officeart/2018/2/layout/IconLabelList"/>
    <dgm:cxn modelId="{CEB73560-668B-4FD5-91A8-A1701380FA33}" type="presOf" srcId="{45D43078-8695-4E09-AA30-62CF606155C1}" destId="{A3B57D41-D8B0-47A6-A0AB-F16531670B24}" srcOrd="0" destOrd="0" presId="urn:microsoft.com/office/officeart/2018/2/layout/IconLabelList"/>
    <dgm:cxn modelId="{19019A67-C2F7-4B7E-A897-8122039A536B}" srcId="{F2EE206B-6862-4DF3-966E-D5EF858408CE}" destId="{36A13DE9-AD1E-4FF3-BF12-073261732C56}" srcOrd="0" destOrd="0" parTransId="{FFDC3293-34D4-4AAC-8A43-90D64CE0A4CA}" sibTransId="{82A6540C-6209-44E8-BC24-2F13259A84E3}"/>
    <dgm:cxn modelId="{2D9CD94C-0460-45AA-9C0E-EE70926A06F0}" type="presOf" srcId="{36A13DE9-AD1E-4FF3-BF12-073261732C56}" destId="{0107FB1C-A235-473C-925C-9EE153A55723}" srcOrd="0" destOrd="0" presId="urn:microsoft.com/office/officeart/2018/2/layout/IconLabelList"/>
    <dgm:cxn modelId="{4923FA59-D2E7-4DDC-862E-32FACB5872AE}" srcId="{F2EE206B-6862-4DF3-966E-D5EF858408CE}" destId="{43D89885-EBD6-41D9-AFFE-7A1CBC15239D}" srcOrd="2" destOrd="0" parTransId="{573404C4-1124-47CE-949D-6A32EA922D6F}" sibTransId="{E977A9F7-A576-48CD-AF94-8610E9521C42}"/>
    <dgm:cxn modelId="{10EB909E-DAF3-4496-9B6A-30F68EB7E9D1}" type="presOf" srcId="{F2EE206B-6862-4DF3-966E-D5EF858408CE}" destId="{6D8FB82C-38F2-47D2-9396-C3A909369B70}" srcOrd="0" destOrd="0" presId="urn:microsoft.com/office/officeart/2018/2/layout/IconLabelList"/>
    <dgm:cxn modelId="{2579F3AB-70F1-4F4D-899D-02EA07953E2E}" type="presOf" srcId="{43D89885-EBD6-41D9-AFFE-7A1CBC15239D}" destId="{3D497E99-CA10-4F08-81BC-B85DE7D8DA07}" srcOrd="0" destOrd="0" presId="urn:microsoft.com/office/officeart/2018/2/layout/IconLabelList"/>
    <dgm:cxn modelId="{D1A91952-3BD2-47DA-8BF6-668DE391B311}" type="presParOf" srcId="{6D8FB82C-38F2-47D2-9396-C3A909369B70}" destId="{C8F5E0E4-9DD5-4C6E-8BB1-702DA3584B38}" srcOrd="0" destOrd="0" presId="urn:microsoft.com/office/officeart/2018/2/layout/IconLabelList"/>
    <dgm:cxn modelId="{729F5EB8-0BFF-4EC8-9CCA-BC0577E7EA3A}" type="presParOf" srcId="{C8F5E0E4-9DD5-4C6E-8BB1-702DA3584B38}" destId="{4541522E-EFF0-41DD-9482-9995D85433CE}" srcOrd="0" destOrd="0" presId="urn:microsoft.com/office/officeart/2018/2/layout/IconLabelList"/>
    <dgm:cxn modelId="{57698882-02FE-4833-81AD-3A5A86F3DFB2}" type="presParOf" srcId="{C8F5E0E4-9DD5-4C6E-8BB1-702DA3584B38}" destId="{BF169E5E-570F-4D9A-B5B6-58FD694F31B0}" srcOrd="1" destOrd="0" presId="urn:microsoft.com/office/officeart/2018/2/layout/IconLabelList"/>
    <dgm:cxn modelId="{823D56C5-5B35-4F31-8D41-74174C354B57}" type="presParOf" srcId="{C8F5E0E4-9DD5-4C6E-8BB1-702DA3584B38}" destId="{0107FB1C-A235-473C-925C-9EE153A55723}" srcOrd="2" destOrd="0" presId="urn:microsoft.com/office/officeart/2018/2/layout/IconLabelList"/>
    <dgm:cxn modelId="{3495A436-1EBE-4A8B-8D16-542CB99FFD02}" type="presParOf" srcId="{6D8FB82C-38F2-47D2-9396-C3A909369B70}" destId="{88912AFC-08D9-4D62-BA1B-42F23F89E335}" srcOrd="1" destOrd="0" presId="urn:microsoft.com/office/officeart/2018/2/layout/IconLabelList"/>
    <dgm:cxn modelId="{D0ED9112-EF12-4EC5-B236-7F3ABF04EA75}" type="presParOf" srcId="{6D8FB82C-38F2-47D2-9396-C3A909369B70}" destId="{FE3D9FBE-516D-4E02-AD12-5E51D464E04C}" srcOrd="2" destOrd="0" presId="urn:microsoft.com/office/officeart/2018/2/layout/IconLabelList"/>
    <dgm:cxn modelId="{36F8965F-74C7-4F6A-AA37-9F442087D661}" type="presParOf" srcId="{FE3D9FBE-516D-4E02-AD12-5E51D464E04C}" destId="{8307AD02-E9E8-43F4-A9C3-91F0C36EE6BD}" srcOrd="0" destOrd="0" presId="urn:microsoft.com/office/officeart/2018/2/layout/IconLabelList"/>
    <dgm:cxn modelId="{56A6294C-18B0-4E0E-88F8-346177E1BA8D}" type="presParOf" srcId="{FE3D9FBE-516D-4E02-AD12-5E51D464E04C}" destId="{B1C3B9D2-F585-4DDA-BCA7-6631E0FFED00}" srcOrd="1" destOrd="0" presId="urn:microsoft.com/office/officeart/2018/2/layout/IconLabelList"/>
    <dgm:cxn modelId="{FADF5266-7F88-4306-A4FB-EBE6C9CCCC91}" type="presParOf" srcId="{FE3D9FBE-516D-4E02-AD12-5E51D464E04C}" destId="{A8376FC3-08B9-41C7-B5AD-138317913514}" srcOrd="2" destOrd="0" presId="urn:microsoft.com/office/officeart/2018/2/layout/IconLabelList"/>
    <dgm:cxn modelId="{FE0F7114-5B77-4331-91E6-572AC54119BA}" type="presParOf" srcId="{6D8FB82C-38F2-47D2-9396-C3A909369B70}" destId="{FEBFF682-3FBC-45F2-9137-9E6167301BB4}" srcOrd="3" destOrd="0" presId="urn:microsoft.com/office/officeart/2018/2/layout/IconLabelList"/>
    <dgm:cxn modelId="{07C1BA0B-AC6C-4259-9F0D-DED0D464DFB7}" type="presParOf" srcId="{6D8FB82C-38F2-47D2-9396-C3A909369B70}" destId="{F74DAE0D-89F7-413F-8D95-358913760711}" srcOrd="4" destOrd="0" presId="urn:microsoft.com/office/officeart/2018/2/layout/IconLabelList"/>
    <dgm:cxn modelId="{0358303A-8C01-4CF4-BE63-FB3547BA1F8E}" type="presParOf" srcId="{F74DAE0D-89F7-413F-8D95-358913760711}" destId="{5015FE5B-75F5-400D-B495-E7E41B87947C}" srcOrd="0" destOrd="0" presId="urn:microsoft.com/office/officeart/2018/2/layout/IconLabelList"/>
    <dgm:cxn modelId="{7A54CB75-73AB-4815-BD67-DE9AA184CA4A}" type="presParOf" srcId="{F74DAE0D-89F7-413F-8D95-358913760711}" destId="{4E8A563B-2BB6-44AD-8A30-D921299585D3}" srcOrd="1" destOrd="0" presId="urn:microsoft.com/office/officeart/2018/2/layout/IconLabelList"/>
    <dgm:cxn modelId="{D97F0C45-4093-40CD-95A9-FC5AF14D0C2D}" type="presParOf" srcId="{F74DAE0D-89F7-413F-8D95-358913760711}" destId="{3D497E99-CA10-4F08-81BC-B85DE7D8DA07}" srcOrd="2" destOrd="0" presId="urn:microsoft.com/office/officeart/2018/2/layout/IconLabelList"/>
    <dgm:cxn modelId="{4F92A2F2-C18C-424A-856D-C3772E6BA728}" type="presParOf" srcId="{6D8FB82C-38F2-47D2-9396-C3A909369B70}" destId="{C921E801-D8C7-4215-8C75-A544F4BC4AD9}" srcOrd="5" destOrd="0" presId="urn:microsoft.com/office/officeart/2018/2/layout/IconLabelList"/>
    <dgm:cxn modelId="{D91AEF23-509B-450B-B827-236DE23FAE5B}" type="presParOf" srcId="{6D8FB82C-38F2-47D2-9396-C3A909369B70}" destId="{8DC6A26B-95A1-44EB-B427-1464D4B7D8DE}" srcOrd="6" destOrd="0" presId="urn:microsoft.com/office/officeart/2018/2/layout/IconLabelList"/>
    <dgm:cxn modelId="{F3259448-6E49-44DC-BB6B-3EA1CEB224CB}" type="presParOf" srcId="{8DC6A26B-95A1-44EB-B427-1464D4B7D8DE}" destId="{D43130C2-C9D3-4FFA-8549-3B8A09C2F640}" srcOrd="0" destOrd="0" presId="urn:microsoft.com/office/officeart/2018/2/layout/IconLabelList"/>
    <dgm:cxn modelId="{BD627D8A-8619-46C8-9E7A-1CC5CB2CA4B2}" type="presParOf" srcId="{8DC6A26B-95A1-44EB-B427-1464D4B7D8DE}" destId="{ED9DDDDF-FCD0-4848-832D-9A33A73C09C0}" srcOrd="1" destOrd="0" presId="urn:microsoft.com/office/officeart/2018/2/layout/IconLabelList"/>
    <dgm:cxn modelId="{B43B1B53-3935-4B7E-B174-E62BCB9103D6}" type="presParOf" srcId="{8DC6A26B-95A1-44EB-B427-1464D4B7D8DE}" destId="{A3B57D41-D8B0-47A6-A0AB-F16531670B2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B145C6-AE46-4C7D-983F-42ECDC5E0A59}">
      <dsp:nvSpPr>
        <dsp:cNvPr id="0" name=""/>
        <dsp:cNvSpPr/>
      </dsp:nvSpPr>
      <dsp:spPr>
        <a:xfrm>
          <a:off x="0" y="2347"/>
          <a:ext cx="6248400" cy="118980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E379FB-D4A4-4A0F-B830-B3DC7396E202}">
      <dsp:nvSpPr>
        <dsp:cNvPr id="0" name=""/>
        <dsp:cNvSpPr/>
      </dsp:nvSpPr>
      <dsp:spPr>
        <a:xfrm>
          <a:off x="359915" y="270053"/>
          <a:ext cx="654392" cy="654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A11C2A-966A-4F44-A417-172DE5F5520B}">
      <dsp:nvSpPr>
        <dsp:cNvPr id="0" name=""/>
        <dsp:cNvSpPr/>
      </dsp:nvSpPr>
      <dsp:spPr>
        <a:xfrm>
          <a:off x="1374223" y="2347"/>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711200">
            <a:lnSpc>
              <a:spcPct val="90000"/>
            </a:lnSpc>
            <a:spcBef>
              <a:spcPct val="0"/>
            </a:spcBef>
            <a:spcAft>
              <a:spcPct val="35000"/>
            </a:spcAft>
            <a:buNone/>
          </a:pPr>
          <a:r>
            <a:rPr lang="en-US" sz="1600" kern="1200" dirty="0"/>
            <a:t>First, we use Photoshop to design a UI.</a:t>
          </a:r>
        </a:p>
      </dsp:txBody>
      <dsp:txXfrm>
        <a:off x="1374223" y="2347"/>
        <a:ext cx="4874176" cy="1189803"/>
      </dsp:txXfrm>
    </dsp:sp>
    <dsp:sp modelId="{FCF068AB-1FEE-47B4-BFF7-BA631533781A}">
      <dsp:nvSpPr>
        <dsp:cNvPr id="0" name=""/>
        <dsp:cNvSpPr/>
      </dsp:nvSpPr>
      <dsp:spPr>
        <a:xfrm>
          <a:off x="0" y="1489602"/>
          <a:ext cx="6248400" cy="118980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200330-F747-4BA2-AF5C-AF133300CB34}">
      <dsp:nvSpPr>
        <dsp:cNvPr id="0" name=""/>
        <dsp:cNvSpPr/>
      </dsp:nvSpPr>
      <dsp:spPr>
        <a:xfrm>
          <a:off x="359915" y="1757308"/>
          <a:ext cx="654392" cy="654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76776A-1512-4BDA-8E1D-03B03A40F28D}">
      <dsp:nvSpPr>
        <dsp:cNvPr id="0" name=""/>
        <dsp:cNvSpPr/>
      </dsp:nvSpPr>
      <dsp:spPr>
        <a:xfrm>
          <a:off x="1374223" y="1489602"/>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711200">
            <a:lnSpc>
              <a:spcPct val="90000"/>
            </a:lnSpc>
            <a:spcBef>
              <a:spcPct val="0"/>
            </a:spcBef>
            <a:spcAft>
              <a:spcPct val="35000"/>
            </a:spcAft>
            <a:buNone/>
          </a:pPr>
          <a:r>
            <a:rPr lang="en-US" sz="1600" kern="1200" dirty="0"/>
            <a:t>The design is then transported to NetBeans where we will code the different components of the UI.</a:t>
          </a:r>
        </a:p>
      </dsp:txBody>
      <dsp:txXfrm>
        <a:off x="1374223" y="1489602"/>
        <a:ext cx="4874176" cy="1189803"/>
      </dsp:txXfrm>
    </dsp:sp>
    <dsp:sp modelId="{F9EFD271-EE56-4F25-B223-85DB3746DEBF}">
      <dsp:nvSpPr>
        <dsp:cNvPr id="0" name=""/>
        <dsp:cNvSpPr/>
      </dsp:nvSpPr>
      <dsp:spPr>
        <a:xfrm>
          <a:off x="0" y="2976856"/>
          <a:ext cx="6248400" cy="118980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8193A1-41A1-424E-B9BB-381E57BBFA94}">
      <dsp:nvSpPr>
        <dsp:cNvPr id="0" name=""/>
        <dsp:cNvSpPr/>
      </dsp:nvSpPr>
      <dsp:spPr>
        <a:xfrm>
          <a:off x="359915" y="3244562"/>
          <a:ext cx="654392" cy="654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D44CAB-61B8-4520-B5B6-9D946E9C99FF}">
      <dsp:nvSpPr>
        <dsp:cNvPr id="0" name=""/>
        <dsp:cNvSpPr/>
      </dsp:nvSpPr>
      <dsp:spPr>
        <a:xfrm>
          <a:off x="1374223" y="2976856"/>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711200">
            <a:lnSpc>
              <a:spcPct val="90000"/>
            </a:lnSpc>
            <a:spcBef>
              <a:spcPct val="0"/>
            </a:spcBef>
            <a:spcAft>
              <a:spcPct val="35000"/>
            </a:spcAft>
            <a:buNone/>
          </a:pPr>
          <a:r>
            <a:rPr lang="en-US" sz="1600" kern="1200" dirty="0"/>
            <a:t>Our E-mail client consists of a space for entering the receiver address, another space for entering the subject and finally, a space for entering the message itself.</a:t>
          </a:r>
        </a:p>
      </dsp:txBody>
      <dsp:txXfrm>
        <a:off x="1374223" y="2976856"/>
        <a:ext cx="4874176" cy="1189803"/>
      </dsp:txXfrm>
    </dsp:sp>
    <dsp:sp modelId="{2992208B-72CD-40BB-BEE6-C3D0E1923F68}">
      <dsp:nvSpPr>
        <dsp:cNvPr id="0" name=""/>
        <dsp:cNvSpPr/>
      </dsp:nvSpPr>
      <dsp:spPr>
        <a:xfrm>
          <a:off x="0" y="4464111"/>
          <a:ext cx="6248400" cy="11898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FDD543-394E-415D-9A1C-1046BEAD7B28}">
      <dsp:nvSpPr>
        <dsp:cNvPr id="0" name=""/>
        <dsp:cNvSpPr/>
      </dsp:nvSpPr>
      <dsp:spPr>
        <a:xfrm>
          <a:off x="359915" y="4731817"/>
          <a:ext cx="654392" cy="654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157D91-D3BE-4B95-8529-8F66E55F7F78}">
      <dsp:nvSpPr>
        <dsp:cNvPr id="0" name=""/>
        <dsp:cNvSpPr/>
      </dsp:nvSpPr>
      <dsp:spPr>
        <a:xfrm>
          <a:off x="1374223" y="4464111"/>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711200">
            <a:lnSpc>
              <a:spcPct val="90000"/>
            </a:lnSpc>
            <a:spcBef>
              <a:spcPct val="0"/>
            </a:spcBef>
            <a:spcAft>
              <a:spcPct val="35000"/>
            </a:spcAft>
            <a:buNone/>
          </a:pPr>
          <a:r>
            <a:rPr lang="en-US" sz="1600" kern="1200" dirty="0"/>
            <a:t>Finally to top it all off, a send button.</a:t>
          </a:r>
        </a:p>
      </dsp:txBody>
      <dsp:txXfrm>
        <a:off x="1374223" y="4464111"/>
        <a:ext cx="4874176" cy="11898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00BF5-95A5-4D61-8E82-C846AC380F82}">
      <dsp:nvSpPr>
        <dsp:cNvPr id="0" name=""/>
        <dsp:cNvSpPr/>
      </dsp:nvSpPr>
      <dsp:spPr>
        <a:xfrm>
          <a:off x="740776" y="787981"/>
          <a:ext cx="1464285" cy="14642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51454A-6CC0-4804-822E-D33CEA701E49}">
      <dsp:nvSpPr>
        <dsp:cNvPr id="0" name=""/>
        <dsp:cNvSpPr/>
      </dsp:nvSpPr>
      <dsp:spPr>
        <a:xfrm>
          <a:off x="1052836" y="1100042"/>
          <a:ext cx="840163" cy="8401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FA93A0-3001-43DB-B11D-1EFE0503B73D}">
      <dsp:nvSpPr>
        <dsp:cNvPr id="0" name=""/>
        <dsp:cNvSpPr/>
      </dsp:nvSpPr>
      <dsp:spPr>
        <a:xfrm>
          <a:off x="272684" y="2708356"/>
          <a:ext cx="2400467"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We use NetBeans to create different applications, and the Java component makes the coding and functioning much simpler.</a:t>
          </a:r>
        </a:p>
      </dsp:txBody>
      <dsp:txXfrm>
        <a:off x="272684" y="2708356"/>
        <a:ext cx="2400467" cy="855000"/>
      </dsp:txXfrm>
    </dsp:sp>
    <dsp:sp modelId="{D6C8DF6A-4C5B-423F-A48D-7F73BFD0F0D2}">
      <dsp:nvSpPr>
        <dsp:cNvPr id="0" name=""/>
        <dsp:cNvSpPr/>
      </dsp:nvSpPr>
      <dsp:spPr>
        <a:xfrm>
          <a:off x="3561325" y="787981"/>
          <a:ext cx="1464285" cy="14642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82928B-5DC1-407E-B383-51AFB19904D2}">
      <dsp:nvSpPr>
        <dsp:cNvPr id="0" name=""/>
        <dsp:cNvSpPr/>
      </dsp:nvSpPr>
      <dsp:spPr>
        <a:xfrm>
          <a:off x="3873386" y="1100042"/>
          <a:ext cx="840163" cy="8401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AA4A48-F85E-485B-A3B4-3C28B8B88EAE}">
      <dsp:nvSpPr>
        <dsp:cNvPr id="0" name=""/>
        <dsp:cNvSpPr/>
      </dsp:nvSpPr>
      <dsp:spPr>
        <a:xfrm>
          <a:off x="3093234" y="2708356"/>
          <a:ext cx="2400467"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The components like Text Fields and Buttons are already laid out in a simple click and drag format and the corresponding functions are generated.</a:t>
          </a:r>
        </a:p>
      </dsp:txBody>
      <dsp:txXfrm>
        <a:off x="3093234" y="2708356"/>
        <a:ext cx="2400467" cy="855000"/>
      </dsp:txXfrm>
    </dsp:sp>
    <dsp:sp modelId="{0BDA3162-062B-4B9F-93FC-C9C660A37F54}">
      <dsp:nvSpPr>
        <dsp:cNvPr id="0" name=""/>
        <dsp:cNvSpPr/>
      </dsp:nvSpPr>
      <dsp:spPr>
        <a:xfrm>
          <a:off x="6381875" y="787981"/>
          <a:ext cx="1464285" cy="14642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818FF9-66A5-445A-BF44-CE7205FD7023}">
      <dsp:nvSpPr>
        <dsp:cNvPr id="0" name=""/>
        <dsp:cNvSpPr/>
      </dsp:nvSpPr>
      <dsp:spPr>
        <a:xfrm>
          <a:off x="6693936" y="1100042"/>
          <a:ext cx="840163" cy="8401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85C438-C694-4CB9-884E-CEAFEE2DBD28}">
      <dsp:nvSpPr>
        <dsp:cNvPr id="0" name=""/>
        <dsp:cNvSpPr/>
      </dsp:nvSpPr>
      <dsp:spPr>
        <a:xfrm>
          <a:off x="5913784" y="2708356"/>
          <a:ext cx="2400467"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We can now program the different functions to perform different tasks.</a:t>
          </a:r>
        </a:p>
      </dsp:txBody>
      <dsp:txXfrm>
        <a:off x="5913784" y="2708356"/>
        <a:ext cx="2400467" cy="855000"/>
      </dsp:txXfrm>
    </dsp:sp>
    <dsp:sp modelId="{EB0C76C9-E1C0-4EAE-821D-EB56EFAB4CE5}">
      <dsp:nvSpPr>
        <dsp:cNvPr id="0" name=""/>
        <dsp:cNvSpPr/>
      </dsp:nvSpPr>
      <dsp:spPr>
        <a:xfrm>
          <a:off x="9202425" y="787981"/>
          <a:ext cx="1464285" cy="14642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C220C9-4386-4631-A227-5B7C944FA972}">
      <dsp:nvSpPr>
        <dsp:cNvPr id="0" name=""/>
        <dsp:cNvSpPr/>
      </dsp:nvSpPr>
      <dsp:spPr>
        <a:xfrm>
          <a:off x="9514486" y="1100042"/>
          <a:ext cx="840163" cy="8401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488AAD-FBDA-4561-8B3F-5A5513CF1C91}">
      <dsp:nvSpPr>
        <dsp:cNvPr id="0" name=""/>
        <dsp:cNvSpPr/>
      </dsp:nvSpPr>
      <dsp:spPr>
        <a:xfrm>
          <a:off x="8734334" y="2708356"/>
          <a:ext cx="2400467"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From here on out, we move our efforts to the Code editor, so that we can get to the emailing component.</a:t>
          </a:r>
        </a:p>
      </dsp:txBody>
      <dsp:txXfrm>
        <a:off x="8734334" y="2708356"/>
        <a:ext cx="2400467" cy="85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D52105-5669-44D2-81F1-5166EB417EB8}">
      <dsp:nvSpPr>
        <dsp:cNvPr id="0" name=""/>
        <dsp:cNvSpPr/>
      </dsp:nvSpPr>
      <dsp:spPr>
        <a:xfrm>
          <a:off x="582645" y="1178"/>
          <a:ext cx="2174490" cy="13046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Here is where the heavy stuff begins, here we first connect our code to the package of the application.</a:t>
          </a:r>
        </a:p>
      </dsp:txBody>
      <dsp:txXfrm>
        <a:off x="582645" y="1178"/>
        <a:ext cx="2174490" cy="1304694"/>
      </dsp:txXfrm>
    </dsp:sp>
    <dsp:sp modelId="{0EE57D55-5278-4F59-A397-F1589EBC4E7A}">
      <dsp:nvSpPr>
        <dsp:cNvPr id="0" name=""/>
        <dsp:cNvSpPr/>
      </dsp:nvSpPr>
      <dsp:spPr>
        <a:xfrm>
          <a:off x="2974584" y="1178"/>
          <a:ext cx="2174490" cy="13046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We then proceed to write the code for sending an email.</a:t>
          </a:r>
        </a:p>
      </dsp:txBody>
      <dsp:txXfrm>
        <a:off x="2974584" y="1178"/>
        <a:ext cx="2174490" cy="1304694"/>
      </dsp:txXfrm>
    </dsp:sp>
    <dsp:sp modelId="{A4BA7161-7788-4907-9840-5CBA51C32151}">
      <dsp:nvSpPr>
        <dsp:cNvPr id="0" name=""/>
        <dsp:cNvSpPr/>
      </dsp:nvSpPr>
      <dsp:spPr>
        <a:xfrm>
          <a:off x="5366524" y="1178"/>
          <a:ext cx="2174490" cy="13046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We give in our port code and other inputs. We also import the given packages for our convenience:</a:t>
          </a:r>
        </a:p>
      </dsp:txBody>
      <dsp:txXfrm>
        <a:off x="5366524" y="1178"/>
        <a:ext cx="2174490" cy="1304694"/>
      </dsp:txXfrm>
    </dsp:sp>
    <dsp:sp modelId="{6CDA4741-3B87-4E76-8E8E-152F61FC7384}">
      <dsp:nvSpPr>
        <dsp:cNvPr id="0" name=""/>
        <dsp:cNvSpPr/>
      </dsp:nvSpPr>
      <dsp:spPr>
        <a:xfrm>
          <a:off x="7758464" y="1178"/>
          <a:ext cx="2174490" cy="13046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import </a:t>
          </a:r>
          <a:r>
            <a:rPr lang="en-US" sz="1200" kern="1200" dirty="0" err="1"/>
            <a:t>java.util.Properties</a:t>
          </a:r>
          <a:r>
            <a:rPr lang="en-US" sz="1200" kern="1200" dirty="0"/>
            <a:t>;</a:t>
          </a:r>
        </a:p>
      </dsp:txBody>
      <dsp:txXfrm>
        <a:off x="7758464" y="1178"/>
        <a:ext cx="2174490" cy="1304694"/>
      </dsp:txXfrm>
    </dsp:sp>
    <dsp:sp modelId="{19C780EE-BDD7-4208-9F0D-4E2138640227}">
      <dsp:nvSpPr>
        <dsp:cNvPr id="0" name=""/>
        <dsp:cNvSpPr/>
      </dsp:nvSpPr>
      <dsp:spPr>
        <a:xfrm>
          <a:off x="582645" y="1523321"/>
          <a:ext cx="2174490" cy="13046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import </a:t>
          </a:r>
          <a:r>
            <a:rPr lang="en-US" sz="1200" kern="1200" dirty="0" err="1"/>
            <a:t>javax.mail</a:t>
          </a:r>
          <a:r>
            <a:rPr lang="en-US" sz="1200" kern="1200" dirty="0"/>
            <a:t>.*;</a:t>
          </a:r>
        </a:p>
      </dsp:txBody>
      <dsp:txXfrm>
        <a:off x="582645" y="1523321"/>
        <a:ext cx="2174490" cy="1304694"/>
      </dsp:txXfrm>
    </dsp:sp>
    <dsp:sp modelId="{66D12404-9E83-4F48-A4F3-CEF1D0DEA110}">
      <dsp:nvSpPr>
        <dsp:cNvPr id="0" name=""/>
        <dsp:cNvSpPr/>
      </dsp:nvSpPr>
      <dsp:spPr>
        <a:xfrm>
          <a:off x="2974584" y="1523321"/>
          <a:ext cx="2174490" cy="13046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import </a:t>
          </a:r>
          <a:r>
            <a:rPr lang="en-US" sz="1200" kern="1200" dirty="0" err="1"/>
            <a:t>javax.mail.internet</a:t>
          </a:r>
          <a:r>
            <a:rPr lang="en-US" sz="1200" kern="1200" dirty="0"/>
            <a:t>.*;</a:t>
          </a:r>
        </a:p>
      </dsp:txBody>
      <dsp:txXfrm>
        <a:off x="2974584" y="1523321"/>
        <a:ext cx="2174490" cy="1304694"/>
      </dsp:txXfrm>
    </dsp:sp>
    <dsp:sp modelId="{6921A3FB-68EB-4EA1-AA23-41ACB6B68024}">
      <dsp:nvSpPr>
        <dsp:cNvPr id="0" name=""/>
        <dsp:cNvSpPr/>
      </dsp:nvSpPr>
      <dsp:spPr>
        <a:xfrm>
          <a:off x="5366524" y="1523321"/>
          <a:ext cx="2174490" cy="13046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import </a:t>
          </a:r>
          <a:r>
            <a:rPr lang="en-US" sz="1200" kern="1200" dirty="0" err="1"/>
            <a:t>javax.swing</a:t>
          </a:r>
          <a:r>
            <a:rPr lang="en-US" sz="1200" kern="1200" dirty="0"/>
            <a:t>.*; </a:t>
          </a:r>
        </a:p>
      </dsp:txBody>
      <dsp:txXfrm>
        <a:off x="5366524" y="1523321"/>
        <a:ext cx="2174490" cy="1304694"/>
      </dsp:txXfrm>
    </dsp:sp>
    <dsp:sp modelId="{0E373180-3239-4E25-869C-5F270FE35FB7}">
      <dsp:nvSpPr>
        <dsp:cNvPr id="0" name=""/>
        <dsp:cNvSpPr/>
      </dsp:nvSpPr>
      <dsp:spPr>
        <a:xfrm>
          <a:off x="7758464" y="1523321"/>
          <a:ext cx="2174490" cy="13046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After that, we will be using </a:t>
          </a:r>
          <a:r>
            <a:rPr lang="en-US" sz="1200" kern="1200" dirty="0" err="1"/>
            <a:t>Vignere</a:t>
          </a:r>
          <a:r>
            <a:rPr lang="en-US" sz="1200" kern="1200" dirty="0"/>
            <a:t> cipher to encrypt our message. So the code for that will be written as well.</a:t>
          </a:r>
        </a:p>
      </dsp:txBody>
      <dsp:txXfrm>
        <a:off x="7758464" y="1523321"/>
        <a:ext cx="2174490" cy="1304694"/>
      </dsp:txXfrm>
    </dsp:sp>
    <dsp:sp modelId="{8EA5DD79-68B3-404E-9EAE-247EE52F0EAC}">
      <dsp:nvSpPr>
        <dsp:cNvPr id="0" name=""/>
        <dsp:cNvSpPr/>
      </dsp:nvSpPr>
      <dsp:spPr>
        <a:xfrm>
          <a:off x="4170554" y="3045465"/>
          <a:ext cx="2174490" cy="13046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To ensure extra security, we will be including a password block, so the receiver will have to verify their identity through an outside source and once verified, the corresponding plain text will be sent out to them as well.</a:t>
          </a:r>
        </a:p>
      </dsp:txBody>
      <dsp:txXfrm>
        <a:off x="4170554" y="3045465"/>
        <a:ext cx="2174490" cy="13046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41522E-EFF0-41DD-9482-9995D85433CE}">
      <dsp:nvSpPr>
        <dsp:cNvPr id="0" name=""/>
        <dsp:cNvSpPr/>
      </dsp:nvSpPr>
      <dsp:spPr>
        <a:xfrm>
          <a:off x="932813" y="903220"/>
          <a:ext cx="1080210" cy="10802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07FB1C-A235-473C-925C-9EE153A55723}">
      <dsp:nvSpPr>
        <dsp:cNvPr id="0" name=""/>
        <dsp:cNvSpPr/>
      </dsp:nvSpPr>
      <dsp:spPr>
        <a:xfrm>
          <a:off x="272684" y="2365304"/>
          <a:ext cx="2400467" cy="108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Once the coding is done, we pre-define our, that is the sender’s credentials for authentication and the pop-up that asks us to enter the key will show up and we give the required input.</a:t>
          </a:r>
        </a:p>
      </dsp:txBody>
      <dsp:txXfrm>
        <a:off x="272684" y="2365304"/>
        <a:ext cx="2400467" cy="1082812"/>
      </dsp:txXfrm>
    </dsp:sp>
    <dsp:sp modelId="{8307AD02-E9E8-43F4-A9C3-91F0C36EE6BD}">
      <dsp:nvSpPr>
        <dsp:cNvPr id="0" name=""/>
        <dsp:cNvSpPr/>
      </dsp:nvSpPr>
      <dsp:spPr>
        <a:xfrm>
          <a:off x="3753363" y="903220"/>
          <a:ext cx="1080210" cy="10802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376FC3-08B9-41C7-B5AD-138317913514}">
      <dsp:nvSpPr>
        <dsp:cNvPr id="0" name=""/>
        <dsp:cNvSpPr/>
      </dsp:nvSpPr>
      <dsp:spPr>
        <a:xfrm>
          <a:off x="3093234" y="2365304"/>
          <a:ext cx="2400467" cy="108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We will be using Gmail so will also have to make sure that our receiver has enabled the option to receive emails from non-verifiable sources. Google has disabled this for security concerns but for our example, we will have to enable it temporarily.</a:t>
          </a:r>
        </a:p>
      </dsp:txBody>
      <dsp:txXfrm>
        <a:off x="3093234" y="2365304"/>
        <a:ext cx="2400467" cy="1082812"/>
      </dsp:txXfrm>
    </dsp:sp>
    <dsp:sp modelId="{5015FE5B-75F5-400D-B495-E7E41B87947C}">
      <dsp:nvSpPr>
        <dsp:cNvPr id="0" name=""/>
        <dsp:cNvSpPr/>
      </dsp:nvSpPr>
      <dsp:spPr>
        <a:xfrm>
          <a:off x="6573913" y="903220"/>
          <a:ext cx="1080210" cy="10802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497E99-CA10-4F08-81BC-B85DE7D8DA07}">
      <dsp:nvSpPr>
        <dsp:cNvPr id="0" name=""/>
        <dsp:cNvSpPr/>
      </dsp:nvSpPr>
      <dsp:spPr>
        <a:xfrm>
          <a:off x="5913784" y="2365304"/>
          <a:ext cx="2400467" cy="108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Now that that’s done, we are ready to send our encrypted email!</a:t>
          </a:r>
        </a:p>
      </dsp:txBody>
      <dsp:txXfrm>
        <a:off x="5913784" y="2365304"/>
        <a:ext cx="2400467" cy="1082812"/>
      </dsp:txXfrm>
    </dsp:sp>
    <dsp:sp modelId="{D43130C2-C9D3-4FFA-8549-3B8A09C2F640}">
      <dsp:nvSpPr>
        <dsp:cNvPr id="0" name=""/>
        <dsp:cNvSpPr/>
      </dsp:nvSpPr>
      <dsp:spPr>
        <a:xfrm>
          <a:off x="9394462" y="903220"/>
          <a:ext cx="1080210" cy="10802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B57D41-D8B0-47A6-A0AB-F16531670B24}">
      <dsp:nvSpPr>
        <dsp:cNvPr id="0" name=""/>
        <dsp:cNvSpPr/>
      </dsp:nvSpPr>
      <dsp:spPr>
        <a:xfrm>
          <a:off x="8734334" y="2365304"/>
          <a:ext cx="2400467" cy="108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After running the application, just enter the details in the UI.</a:t>
          </a:r>
        </a:p>
      </dsp:txBody>
      <dsp:txXfrm>
        <a:off x="8734334" y="2365304"/>
        <a:ext cx="2400467" cy="108281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3AB53C-CC9B-47FB-AA6A-C3D014739905}"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12BE9-6EDE-412B-974A-34D1EF05D91B}" type="slidenum">
              <a:rPr lang="en-US" smtClean="0"/>
              <a:t>‹#›</a:t>
            </a:fld>
            <a:endParaRPr lang="en-US"/>
          </a:p>
        </p:txBody>
      </p:sp>
    </p:spTree>
    <p:extLst>
      <p:ext uri="{BB962C8B-B14F-4D97-AF65-F5344CB8AC3E}">
        <p14:creationId xmlns:p14="http://schemas.microsoft.com/office/powerpoint/2010/main" val="3558156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3AB53C-CC9B-47FB-AA6A-C3D014739905}"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12BE9-6EDE-412B-974A-34D1EF05D91B}" type="slidenum">
              <a:rPr lang="en-US" smtClean="0"/>
              <a:t>‹#›</a:t>
            </a:fld>
            <a:endParaRPr lang="en-US"/>
          </a:p>
        </p:txBody>
      </p:sp>
    </p:spTree>
    <p:extLst>
      <p:ext uri="{BB962C8B-B14F-4D97-AF65-F5344CB8AC3E}">
        <p14:creationId xmlns:p14="http://schemas.microsoft.com/office/powerpoint/2010/main" val="534228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3AB53C-CC9B-47FB-AA6A-C3D014739905}"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12BE9-6EDE-412B-974A-34D1EF05D91B}" type="slidenum">
              <a:rPr lang="en-US" smtClean="0"/>
              <a:t>‹#›</a:t>
            </a:fld>
            <a:endParaRPr lang="en-US"/>
          </a:p>
        </p:txBody>
      </p:sp>
    </p:spTree>
    <p:extLst>
      <p:ext uri="{BB962C8B-B14F-4D97-AF65-F5344CB8AC3E}">
        <p14:creationId xmlns:p14="http://schemas.microsoft.com/office/powerpoint/2010/main" val="1007277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3AB53C-CC9B-47FB-AA6A-C3D014739905}"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12BE9-6EDE-412B-974A-34D1EF05D91B}" type="slidenum">
              <a:rPr lang="en-US" smtClean="0"/>
              <a:t>‹#›</a:t>
            </a:fld>
            <a:endParaRPr lang="en-US"/>
          </a:p>
        </p:txBody>
      </p:sp>
    </p:spTree>
    <p:extLst>
      <p:ext uri="{BB962C8B-B14F-4D97-AF65-F5344CB8AC3E}">
        <p14:creationId xmlns:p14="http://schemas.microsoft.com/office/powerpoint/2010/main" val="43261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3AB53C-CC9B-47FB-AA6A-C3D014739905}"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12BE9-6EDE-412B-974A-34D1EF05D91B}" type="slidenum">
              <a:rPr lang="en-US" smtClean="0"/>
              <a:t>‹#›</a:t>
            </a:fld>
            <a:endParaRPr lang="en-US"/>
          </a:p>
        </p:txBody>
      </p:sp>
    </p:spTree>
    <p:extLst>
      <p:ext uri="{BB962C8B-B14F-4D97-AF65-F5344CB8AC3E}">
        <p14:creationId xmlns:p14="http://schemas.microsoft.com/office/powerpoint/2010/main" val="1624149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3AB53C-CC9B-47FB-AA6A-C3D014739905}"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412BE9-6EDE-412B-974A-34D1EF05D91B}" type="slidenum">
              <a:rPr lang="en-US" smtClean="0"/>
              <a:t>‹#›</a:t>
            </a:fld>
            <a:endParaRPr lang="en-US"/>
          </a:p>
        </p:txBody>
      </p:sp>
    </p:spTree>
    <p:extLst>
      <p:ext uri="{BB962C8B-B14F-4D97-AF65-F5344CB8AC3E}">
        <p14:creationId xmlns:p14="http://schemas.microsoft.com/office/powerpoint/2010/main" val="3945578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3AB53C-CC9B-47FB-AA6A-C3D014739905}" type="datetimeFigureOut">
              <a:rPr lang="en-US" smtClean="0"/>
              <a:t>11/14/2020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412BE9-6EDE-412B-974A-34D1EF05D91B}" type="slidenum">
              <a:rPr lang="en-US" smtClean="0"/>
              <a:t>‹#›</a:t>
            </a:fld>
            <a:endParaRPr lang="en-US"/>
          </a:p>
        </p:txBody>
      </p:sp>
    </p:spTree>
    <p:extLst>
      <p:ext uri="{BB962C8B-B14F-4D97-AF65-F5344CB8AC3E}">
        <p14:creationId xmlns:p14="http://schemas.microsoft.com/office/powerpoint/2010/main" val="3139730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3AB53C-CC9B-47FB-AA6A-C3D014739905}"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412BE9-6EDE-412B-974A-34D1EF05D91B}" type="slidenum">
              <a:rPr lang="en-US" smtClean="0"/>
              <a:t>‹#›</a:t>
            </a:fld>
            <a:endParaRPr lang="en-US"/>
          </a:p>
        </p:txBody>
      </p:sp>
    </p:spTree>
    <p:extLst>
      <p:ext uri="{BB962C8B-B14F-4D97-AF65-F5344CB8AC3E}">
        <p14:creationId xmlns:p14="http://schemas.microsoft.com/office/powerpoint/2010/main" val="3894694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AB53C-CC9B-47FB-AA6A-C3D014739905}" type="datetimeFigureOut">
              <a:rPr lang="en-US" smtClean="0"/>
              <a:t>11/14/2020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412BE9-6EDE-412B-974A-34D1EF05D91B}" type="slidenum">
              <a:rPr lang="en-US" smtClean="0"/>
              <a:t>‹#›</a:t>
            </a:fld>
            <a:endParaRPr lang="en-US"/>
          </a:p>
        </p:txBody>
      </p:sp>
    </p:spTree>
    <p:extLst>
      <p:ext uri="{BB962C8B-B14F-4D97-AF65-F5344CB8AC3E}">
        <p14:creationId xmlns:p14="http://schemas.microsoft.com/office/powerpoint/2010/main" val="2443007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3AB53C-CC9B-47FB-AA6A-C3D014739905}"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412BE9-6EDE-412B-974A-34D1EF05D91B}" type="slidenum">
              <a:rPr lang="en-US" smtClean="0"/>
              <a:t>‹#›</a:t>
            </a:fld>
            <a:endParaRPr lang="en-US"/>
          </a:p>
        </p:txBody>
      </p:sp>
    </p:spTree>
    <p:extLst>
      <p:ext uri="{BB962C8B-B14F-4D97-AF65-F5344CB8AC3E}">
        <p14:creationId xmlns:p14="http://schemas.microsoft.com/office/powerpoint/2010/main" val="3162455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3AB53C-CC9B-47FB-AA6A-C3D014739905}"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412BE9-6EDE-412B-974A-34D1EF05D91B}" type="slidenum">
              <a:rPr lang="en-US" smtClean="0"/>
              <a:t>‹#›</a:t>
            </a:fld>
            <a:endParaRPr lang="en-US"/>
          </a:p>
        </p:txBody>
      </p:sp>
    </p:spTree>
    <p:extLst>
      <p:ext uri="{BB962C8B-B14F-4D97-AF65-F5344CB8AC3E}">
        <p14:creationId xmlns:p14="http://schemas.microsoft.com/office/powerpoint/2010/main" val="869754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AB53C-CC9B-47FB-AA6A-C3D014739905}" type="datetimeFigureOut">
              <a:rPr lang="en-US" smtClean="0"/>
              <a:t>11/14/2020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12BE9-6EDE-412B-974A-34D1EF05D91B}" type="slidenum">
              <a:rPr lang="en-US" smtClean="0"/>
              <a:t>‹#›</a:t>
            </a:fld>
            <a:endParaRPr lang="en-US"/>
          </a:p>
        </p:txBody>
      </p:sp>
    </p:spTree>
    <p:extLst>
      <p:ext uri="{BB962C8B-B14F-4D97-AF65-F5344CB8AC3E}">
        <p14:creationId xmlns:p14="http://schemas.microsoft.com/office/powerpoint/2010/main" val="2754524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docs.oracle.com/javase/tutorial/uiswing/components/dialog.html" TargetMode="External"/><Relationship Id="rId3" Type="http://schemas.openxmlformats.org/officeDocument/2006/relationships/hyperlink" Target="https://www.geeksforgeeks.org/vigenere-cipher/" TargetMode="External"/><Relationship Id="rId7" Type="http://schemas.openxmlformats.org/officeDocument/2006/relationships/hyperlink" Target="https://www.javatpoint.com/java-joptionpane" TargetMode="External"/><Relationship Id="rId2" Type="http://schemas.openxmlformats.org/officeDocument/2006/relationships/hyperlink" Target="https://www.youtube.com/channel/UCLuXaf-zBsw8Lzz6nqr66Jw" TargetMode="External"/><Relationship Id="rId1" Type="http://schemas.openxmlformats.org/officeDocument/2006/relationships/slideLayout" Target="../slideLayouts/slideLayout2.xml"/><Relationship Id="rId6" Type="http://schemas.openxmlformats.org/officeDocument/2006/relationships/hyperlink" Target="https://medium.com/@angela.amarapala/sending-email-confirmation-for-account-activation-with-spring-java-cc3f5bb1398e" TargetMode="External"/><Relationship Id="rId5" Type="http://schemas.openxmlformats.org/officeDocument/2006/relationships/hyperlink" Target="https://javaee.github.io/javamail/docs/api/com/sun/mail/smtp/package-summary.html" TargetMode="External"/><Relationship Id="rId4" Type="http://schemas.openxmlformats.org/officeDocument/2006/relationships/hyperlink" Target="https://stackoverflow.com/"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shape&#10;&#10;Description automatically generated">
            <a:extLst>
              <a:ext uri="{FF2B5EF4-FFF2-40B4-BE49-F238E27FC236}">
                <a16:creationId xmlns:a16="http://schemas.microsoft.com/office/drawing/2014/main" id="{CBBA617F-0D70-4716-92BB-767B1B175988}"/>
              </a:ext>
            </a:extLst>
          </p:cNvPr>
          <p:cNvPicPr>
            <a:picLocks noChangeAspect="1"/>
          </p:cNvPicPr>
          <p:nvPr/>
        </p:nvPicPr>
        <p:blipFill rotWithShape="1">
          <a:blip r:embed="rId2">
            <a:extLst>
              <a:ext uri="{28A0092B-C50C-407E-A947-70E740481C1C}">
                <a14:useLocalDpi xmlns:a14="http://schemas.microsoft.com/office/drawing/2010/main" val="0"/>
              </a:ext>
            </a:extLst>
          </a:blip>
          <a:srcRect l="399" r="27783" b="9090"/>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BB4365B4-2088-4654-A524-01E36C40B8A7}"/>
              </a:ext>
            </a:extLst>
          </p:cNvPr>
          <p:cNvSpPr>
            <a:spLocks noGrp="1"/>
          </p:cNvSpPr>
          <p:nvPr>
            <p:ph type="ctrTitle"/>
          </p:nvPr>
        </p:nvSpPr>
        <p:spPr>
          <a:xfrm>
            <a:off x="477981" y="1122363"/>
            <a:ext cx="4698930" cy="3204134"/>
          </a:xfrm>
        </p:spPr>
        <p:txBody>
          <a:bodyPr anchor="b">
            <a:normAutofit/>
          </a:bodyPr>
          <a:lstStyle/>
          <a:p>
            <a:pPr algn="l"/>
            <a:r>
              <a:rPr lang="en-US" sz="4800" dirty="0"/>
              <a:t>CRYPTOGRAPHY PROJECT</a:t>
            </a:r>
          </a:p>
        </p:txBody>
      </p:sp>
      <p:sp>
        <p:nvSpPr>
          <p:cNvPr id="3" name="Subtitle 2">
            <a:extLst>
              <a:ext uri="{FF2B5EF4-FFF2-40B4-BE49-F238E27FC236}">
                <a16:creationId xmlns:a16="http://schemas.microsoft.com/office/drawing/2014/main" id="{80BD1B01-D131-429C-868C-ECF91E6FD7F5}"/>
              </a:ext>
            </a:extLst>
          </p:cNvPr>
          <p:cNvSpPr>
            <a:spLocks noGrp="1"/>
          </p:cNvSpPr>
          <p:nvPr>
            <p:ph type="subTitle" idx="1"/>
          </p:nvPr>
        </p:nvSpPr>
        <p:spPr>
          <a:xfrm>
            <a:off x="477980" y="4872922"/>
            <a:ext cx="4023359" cy="1208141"/>
          </a:xfrm>
        </p:spPr>
        <p:txBody>
          <a:bodyPr>
            <a:normAutofit/>
          </a:bodyPr>
          <a:lstStyle/>
          <a:p>
            <a:pPr algn="l"/>
            <a:r>
              <a:rPr lang="en-US" sz="2000" dirty="0"/>
              <a:t>Submitted to Dr. Kavitha CR</a:t>
            </a:r>
          </a:p>
          <a:p>
            <a:pPr algn="l"/>
            <a:r>
              <a:rPr lang="en-US" sz="2000" dirty="0"/>
              <a:t>By Sourabh Sooraj</a:t>
            </a:r>
          </a:p>
          <a:p>
            <a:pPr algn="l"/>
            <a:r>
              <a:rPr lang="en-US" sz="2000" dirty="0"/>
              <a:t>Purpose: Encrypted E-mail Client</a:t>
            </a:r>
          </a:p>
        </p:txBody>
      </p:sp>
      <p:pic>
        <p:nvPicPr>
          <p:cNvPr id="6" name="Picture 5" descr="Logo&#10;&#10;Description automatically generated">
            <a:extLst>
              <a:ext uri="{FF2B5EF4-FFF2-40B4-BE49-F238E27FC236}">
                <a16:creationId xmlns:a16="http://schemas.microsoft.com/office/drawing/2014/main" id="{A8699B4F-037B-4DF7-B57C-3A0CD3EEC6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570" y="1723524"/>
            <a:ext cx="3812178" cy="1425874"/>
          </a:xfrm>
          <a:prstGeom prst="rect">
            <a:avLst/>
          </a:prstGeom>
        </p:spPr>
      </p:pic>
    </p:spTree>
    <p:extLst>
      <p:ext uri="{BB962C8B-B14F-4D97-AF65-F5344CB8AC3E}">
        <p14:creationId xmlns:p14="http://schemas.microsoft.com/office/powerpoint/2010/main" val="166727090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aphical user interface&#10;&#10;Description automatically generated">
            <a:extLst>
              <a:ext uri="{FF2B5EF4-FFF2-40B4-BE49-F238E27FC236}">
                <a16:creationId xmlns:a16="http://schemas.microsoft.com/office/drawing/2014/main" id="{8426F993-966D-4E2C-9194-E2DA6F6D3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16" y="815514"/>
            <a:ext cx="10081968" cy="5671108"/>
          </a:xfrm>
          <a:prstGeom prst="rect">
            <a:avLst/>
          </a:prstGeom>
        </p:spPr>
      </p:pic>
      <p:pic>
        <p:nvPicPr>
          <p:cNvPr id="5" name="Picture 4" descr="Logo&#10;&#10;Description automatically generated">
            <a:extLst>
              <a:ext uri="{FF2B5EF4-FFF2-40B4-BE49-F238E27FC236}">
                <a16:creationId xmlns:a16="http://schemas.microsoft.com/office/drawing/2014/main" id="{99BB1AC6-5FCC-48CA-AFBF-0B136D2E8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2841" y="0"/>
            <a:ext cx="2654260" cy="992777"/>
          </a:xfrm>
          <a:prstGeom prst="rect">
            <a:avLst/>
          </a:prstGeom>
        </p:spPr>
      </p:pic>
    </p:spTree>
    <p:extLst>
      <p:ext uri="{BB962C8B-B14F-4D97-AF65-F5344CB8AC3E}">
        <p14:creationId xmlns:p14="http://schemas.microsoft.com/office/powerpoint/2010/main" val="3082295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logo&#10;&#10;Description automatically generated">
            <a:extLst>
              <a:ext uri="{FF2B5EF4-FFF2-40B4-BE49-F238E27FC236}">
                <a16:creationId xmlns:a16="http://schemas.microsoft.com/office/drawing/2014/main" id="{094B32C7-BEFD-4FD0-B474-D9999EB485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012" y="796834"/>
            <a:ext cx="9911976" cy="5575487"/>
          </a:xfrm>
          <a:prstGeom prst="rect">
            <a:avLst/>
          </a:prstGeom>
        </p:spPr>
      </p:pic>
      <p:pic>
        <p:nvPicPr>
          <p:cNvPr id="5" name="Picture 4">
            <a:extLst>
              <a:ext uri="{FF2B5EF4-FFF2-40B4-BE49-F238E27FC236}">
                <a16:creationId xmlns:a16="http://schemas.microsoft.com/office/drawing/2014/main" id="{497B7621-8FBF-4A72-8724-3668EEA975FB}"/>
              </a:ext>
            </a:extLst>
          </p:cNvPr>
          <p:cNvPicPr>
            <a:picLocks noChangeAspect="1"/>
          </p:cNvPicPr>
          <p:nvPr/>
        </p:nvPicPr>
        <p:blipFill>
          <a:blip r:embed="rId3"/>
          <a:stretch>
            <a:fillRect/>
          </a:stretch>
        </p:blipFill>
        <p:spPr>
          <a:xfrm>
            <a:off x="9213218" y="16589"/>
            <a:ext cx="2682472" cy="999831"/>
          </a:xfrm>
          <a:prstGeom prst="rect">
            <a:avLst/>
          </a:prstGeom>
        </p:spPr>
      </p:pic>
    </p:spTree>
    <p:extLst>
      <p:ext uri="{BB962C8B-B14F-4D97-AF65-F5344CB8AC3E}">
        <p14:creationId xmlns:p14="http://schemas.microsoft.com/office/powerpoint/2010/main" val="1134284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1FB28-5BEF-4F58-AB55-210AEC0245FE}"/>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TESTING</a:t>
            </a:r>
          </a:p>
        </p:txBody>
      </p:sp>
      <p:pic>
        <p:nvPicPr>
          <p:cNvPr id="5" name="Content Placeholder 4" descr="Chart, bar chart&#10;&#10;Description automatically generated">
            <a:extLst>
              <a:ext uri="{FF2B5EF4-FFF2-40B4-BE49-F238E27FC236}">
                <a16:creationId xmlns:a16="http://schemas.microsoft.com/office/drawing/2014/main" id="{55741445-FA5E-452A-BB3E-F0486194DDD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093"/>
          <a:stretch/>
        </p:blipFill>
        <p:spPr>
          <a:xfrm>
            <a:off x="976251" y="942538"/>
            <a:ext cx="7163222" cy="4808332"/>
          </a:xfrm>
          <a:prstGeom prst="rect">
            <a:avLst/>
          </a:prstGeom>
          <a:effectLst/>
        </p:spPr>
      </p:pic>
      <p:pic>
        <p:nvPicPr>
          <p:cNvPr id="7" name="Picture 6">
            <a:extLst>
              <a:ext uri="{FF2B5EF4-FFF2-40B4-BE49-F238E27FC236}">
                <a16:creationId xmlns:a16="http://schemas.microsoft.com/office/drawing/2014/main" id="{6E186F4F-E139-4722-B5BC-DE0C5291324C}"/>
              </a:ext>
            </a:extLst>
          </p:cNvPr>
          <p:cNvPicPr>
            <a:picLocks noChangeAspect="1"/>
          </p:cNvPicPr>
          <p:nvPr/>
        </p:nvPicPr>
        <p:blipFill>
          <a:blip r:embed="rId3"/>
          <a:stretch>
            <a:fillRect/>
          </a:stretch>
        </p:blipFill>
        <p:spPr>
          <a:xfrm>
            <a:off x="9300638" y="0"/>
            <a:ext cx="2682472" cy="999831"/>
          </a:xfrm>
          <a:prstGeom prst="rect">
            <a:avLst/>
          </a:prstGeom>
        </p:spPr>
      </p:pic>
    </p:spTree>
    <p:extLst>
      <p:ext uri="{BB962C8B-B14F-4D97-AF65-F5344CB8AC3E}">
        <p14:creationId xmlns:p14="http://schemas.microsoft.com/office/powerpoint/2010/main" val="4058565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00473-F9DB-4230-A3B0-D1468D4C0D27}"/>
              </a:ext>
            </a:extLst>
          </p:cNvPr>
          <p:cNvSpPr>
            <a:spLocks noGrp="1"/>
          </p:cNvSpPr>
          <p:nvPr>
            <p:ph type="title"/>
          </p:nvPr>
        </p:nvSpPr>
        <p:spPr>
          <a:xfrm>
            <a:off x="603938" y="640081"/>
            <a:ext cx="2608655" cy="5257799"/>
          </a:xfrm>
        </p:spPr>
        <p:txBody>
          <a:bodyPr vert="horz" lIns="91440" tIns="45720" rIns="91440" bIns="45720" rtlCol="0" anchor="ctr">
            <a:normAutofit/>
          </a:bodyPr>
          <a:lstStyle/>
          <a:p>
            <a:r>
              <a:rPr lang="en-US" sz="3600">
                <a:solidFill>
                  <a:srgbClr val="2C2C2C"/>
                </a:solidFill>
              </a:rPr>
              <a:t>TESTING</a:t>
            </a:r>
          </a:p>
        </p:txBody>
      </p:sp>
      <p:sp>
        <p:nvSpPr>
          <p:cNvPr id="12"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10;&#10;Description automatically generated">
            <a:extLst>
              <a:ext uri="{FF2B5EF4-FFF2-40B4-BE49-F238E27FC236}">
                <a16:creationId xmlns:a16="http://schemas.microsoft.com/office/drawing/2014/main" id="{19D252AA-74B4-4DE4-8D9D-AEDFD201148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787"/>
          <a:stretch/>
        </p:blipFill>
        <p:spPr>
          <a:xfrm>
            <a:off x="4062964" y="942538"/>
            <a:ext cx="7163222" cy="4808332"/>
          </a:xfrm>
          <a:prstGeom prst="rect">
            <a:avLst/>
          </a:prstGeom>
          <a:effectLst/>
        </p:spPr>
      </p:pic>
      <p:pic>
        <p:nvPicPr>
          <p:cNvPr id="7" name="Picture 6">
            <a:extLst>
              <a:ext uri="{FF2B5EF4-FFF2-40B4-BE49-F238E27FC236}">
                <a16:creationId xmlns:a16="http://schemas.microsoft.com/office/drawing/2014/main" id="{73260B1A-305C-4F3F-A042-F740AB87F53E}"/>
              </a:ext>
            </a:extLst>
          </p:cNvPr>
          <p:cNvPicPr>
            <a:picLocks noChangeAspect="1"/>
          </p:cNvPicPr>
          <p:nvPr/>
        </p:nvPicPr>
        <p:blipFill>
          <a:blip r:embed="rId3"/>
          <a:stretch>
            <a:fillRect/>
          </a:stretch>
        </p:blipFill>
        <p:spPr>
          <a:xfrm>
            <a:off x="236464" y="140165"/>
            <a:ext cx="2682472" cy="999831"/>
          </a:xfrm>
          <a:prstGeom prst="rect">
            <a:avLst/>
          </a:prstGeom>
        </p:spPr>
      </p:pic>
    </p:spTree>
    <p:extLst>
      <p:ext uri="{BB962C8B-B14F-4D97-AF65-F5344CB8AC3E}">
        <p14:creationId xmlns:p14="http://schemas.microsoft.com/office/powerpoint/2010/main" val="1926839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0289-4CE3-4BAD-BF5A-204383516316}"/>
              </a:ext>
            </a:extLst>
          </p:cNvPr>
          <p:cNvSpPr>
            <a:spLocks noGrp="1"/>
          </p:cNvSpPr>
          <p:nvPr>
            <p:ph type="title"/>
          </p:nvPr>
        </p:nvSpPr>
        <p:spPr/>
        <p:txBody>
          <a:bodyPr/>
          <a:lstStyle/>
          <a:p>
            <a:r>
              <a:rPr lang="en-US"/>
              <a:t>TESTING</a:t>
            </a:r>
            <a:endParaRPr lang="en-US"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0905ED3B-B803-4C79-B9B9-E389B6DB1A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5850" y="2232081"/>
            <a:ext cx="9820300" cy="2393837"/>
          </a:xfrm>
        </p:spPr>
      </p:pic>
      <p:pic>
        <p:nvPicPr>
          <p:cNvPr id="7" name="Picture 6">
            <a:extLst>
              <a:ext uri="{FF2B5EF4-FFF2-40B4-BE49-F238E27FC236}">
                <a16:creationId xmlns:a16="http://schemas.microsoft.com/office/drawing/2014/main" id="{A9E0C935-4756-4C98-A75B-5CCA008A3784}"/>
              </a:ext>
            </a:extLst>
          </p:cNvPr>
          <p:cNvPicPr>
            <a:picLocks noChangeAspect="1"/>
          </p:cNvPicPr>
          <p:nvPr/>
        </p:nvPicPr>
        <p:blipFill>
          <a:blip r:embed="rId3"/>
          <a:stretch>
            <a:fillRect/>
          </a:stretch>
        </p:blipFill>
        <p:spPr>
          <a:xfrm>
            <a:off x="9222261" y="28075"/>
            <a:ext cx="2682472" cy="999831"/>
          </a:xfrm>
          <a:prstGeom prst="rect">
            <a:avLst/>
          </a:prstGeom>
        </p:spPr>
      </p:pic>
    </p:spTree>
    <p:extLst>
      <p:ext uri="{BB962C8B-B14F-4D97-AF65-F5344CB8AC3E}">
        <p14:creationId xmlns:p14="http://schemas.microsoft.com/office/powerpoint/2010/main" val="3777831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B2DA-9044-4F8A-9743-8491877CCAF5}"/>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a:t>TESTING</a:t>
            </a:r>
          </a:p>
        </p:txBody>
      </p:sp>
      <p:pic>
        <p:nvPicPr>
          <p:cNvPr id="9" name="Content Placeholder 8" descr="Graphical user interface, text, application, email&#10;&#10;Description automatically generated">
            <a:extLst>
              <a:ext uri="{FF2B5EF4-FFF2-40B4-BE49-F238E27FC236}">
                <a16:creationId xmlns:a16="http://schemas.microsoft.com/office/drawing/2014/main" id="{F1D4EF49-2899-4995-A5DE-F57AEC014D8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445" r="17723" b="-1"/>
          <a:stretch/>
        </p:blipFill>
        <p:spPr>
          <a:xfrm>
            <a:off x="640080" y="640080"/>
            <a:ext cx="10911840" cy="4836795"/>
          </a:xfrm>
          <a:prstGeom prst="rect">
            <a:avLst/>
          </a:prstGeom>
          <a:ln w="19050">
            <a:solidFill>
              <a:schemeClr val="tx1"/>
            </a:solidFill>
            <a:miter lim="800000"/>
          </a:ln>
        </p:spPr>
      </p:pic>
      <p:pic>
        <p:nvPicPr>
          <p:cNvPr id="11" name="Picture 10">
            <a:extLst>
              <a:ext uri="{FF2B5EF4-FFF2-40B4-BE49-F238E27FC236}">
                <a16:creationId xmlns:a16="http://schemas.microsoft.com/office/drawing/2014/main" id="{7DA3DA5A-A2B7-407E-8802-8B749EC16B51}"/>
              </a:ext>
            </a:extLst>
          </p:cNvPr>
          <p:cNvPicPr>
            <a:picLocks noChangeAspect="1"/>
          </p:cNvPicPr>
          <p:nvPr/>
        </p:nvPicPr>
        <p:blipFill>
          <a:blip r:embed="rId3"/>
          <a:stretch>
            <a:fillRect/>
          </a:stretch>
        </p:blipFill>
        <p:spPr>
          <a:xfrm>
            <a:off x="640080" y="5858169"/>
            <a:ext cx="2682472" cy="999831"/>
          </a:xfrm>
          <a:prstGeom prst="rect">
            <a:avLst/>
          </a:prstGeom>
        </p:spPr>
      </p:pic>
    </p:spTree>
    <p:extLst>
      <p:ext uri="{BB962C8B-B14F-4D97-AF65-F5344CB8AC3E}">
        <p14:creationId xmlns:p14="http://schemas.microsoft.com/office/powerpoint/2010/main" val="101137710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70A7-4B2D-4AD9-AC75-7860863D2278}"/>
              </a:ext>
            </a:extLst>
          </p:cNvPr>
          <p:cNvSpPr>
            <a:spLocks noGrp="1"/>
          </p:cNvSpPr>
          <p:nvPr>
            <p:ph type="title"/>
          </p:nvPr>
        </p:nvSpPr>
        <p:spPr>
          <a:xfrm>
            <a:off x="8153400" y="640081"/>
            <a:ext cx="3398518" cy="5255364"/>
          </a:xfrm>
        </p:spPr>
        <p:txBody>
          <a:bodyPr vert="horz" lIns="91440" tIns="45720" rIns="91440" bIns="45720" rtlCol="0" anchor="ctr">
            <a:normAutofit/>
          </a:bodyPr>
          <a:lstStyle/>
          <a:p>
            <a:r>
              <a:rPr lang="en-US" sz="4800" dirty="0"/>
              <a:t>TESTING</a:t>
            </a:r>
          </a:p>
        </p:txBody>
      </p:sp>
      <p:sp>
        <p:nvSpPr>
          <p:cNvPr id="10" name="Rectangle 9">
            <a:extLst>
              <a:ext uri="{FF2B5EF4-FFF2-40B4-BE49-F238E27FC236}">
                <a16:creationId xmlns:a16="http://schemas.microsoft.com/office/drawing/2014/main" id="{3FA8EA49-487B-4E62-AC3C-3D4A96EF0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F3C8D54F-CA08-42F3-9924-FBA3CB680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208" y="484632"/>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E1AA4256-E41D-47AB-8AE4-94481A30EBE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884" b="-2"/>
          <a:stretch/>
        </p:blipFill>
        <p:spPr>
          <a:xfrm>
            <a:off x="951882" y="965595"/>
            <a:ext cx="5632217" cy="4808332"/>
          </a:xfrm>
          <a:prstGeom prst="rect">
            <a:avLst/>
          </a:prstGeom>
          <a:effectLst/>
        </p:spPr>
      </p:pic>
      <p:pic>
        <p:nvPicPr>
          <p:cNvPr id="7" name="Picture 6">
            <a:extLst>
              <a:ext uri="{FF2B5EF4-FFF2-40B4-BE49-F238E27FC236}">
                <a16:creationId xmlns:a16="http://schemas.microsoft.com/office/drawing/2014/main" id="{F1474233-2EDA-4548-A7D9-FC81EE428A74}"/>
              </a:ext>
            </a:extLst>
          </p:cNvPr>
          <p:cNvPicPr>
            <a:picLocks noChangeAspect="1"/>
          </p:cNvPicPr>
          <p:nvPr/>
        </p:nvPicPr>
        <p:blipFill>
          <a:blip r:embed="rId3"/>
          <a:stretch>
            <a:fillRect/>
          </a:stretch>
        </p:blipFill>
        <p:spPr>
          <a:xfrm>
            <a:off x="9274512" y="-15284"/>
            <a:ext cx="2682472" cy="999831"/>
          </a:xfrm>
          <a:prstGeom prst="rect">
            <a:avLst/>
          </a:prstGeom>
        </p:spPr>
      </p:pic>
    </p:spTree>
    <p:extLst>
      <p:ext uri="{BB962C8B-B14F-4D97-AF65-F5344CB8AC3E}">
        <p14:creationId xmlns:p14="http://schemas.microsoft.com/office/powerpoint/2010/main" val="1530728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5AD16-E4B0-4A58-A09D-807C4B9A4A5D}"/>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04F92142-313A-45F0-85E5-CF821B61CA72}"/>
              </a:ext>
            </a:extLst>
          </p:cNvPr>
          <p:cNvSpPr>
            <a:spLocks noGrp="1"/>
          </p:cNvSpPr>
          <p:nvPr>
            <p:ph idx="1"/>
          </p:nvPr>
        </p:nvSpPr>
        <p:spPr/>
        <p:txBody>
          <a:bodyPr/>
          <a:lstStyle/>
          <a:p>
            <a:r>
              <a:rPr lang="en-US" dirty="0"/>
              <a:t>This client can be used to send encrypted Emails around the world.</a:t>
            </a:r>
          </a:p>
          <a:p>
            <a:r>
              <a:rPr lang="en-US" dirty="0"/>
              <a:t>With a better Cryptographic cipher or a better method of encryption, it can even be used for higher level purposes.</a:t>
            </a:r>
          </a:p>
          <a:p>
            <a:r>
              <a:rPr lang="en-US" dirty="0"/>
              <a:t>A convenient utility and GUI can be personalized to your liking.</a:t>
            </a:r>
          </a:p>
          <a:p>
            <a:r>
              <a:rPr lang="en-US" dirty="0"/>
              <a:t>Can be used as a case study tool to understand how emailing and basic encryption works.</a:t>
            </a:r>
          </a:p>
        </p:txBody>
      </p:sp>
      <p:pic>
        <p:nvPicPr>
          <p:cNvPr id="6" name="Picture 5">
            <a:extLst>
              <a:ext uri="{FF2B5EF4-FFF2-40B4-BE49-F238E27FC236}">
                <a16:creationId xmlns:a16="http://schemas.microsoft.com/office/drawing/2014/main" id="{71606FB8-003C-4E0B-953B-AC377F435236}"/>
              </a:ext>
            </a:extLst>
          </p:cNvPr>
          <p:cNvPicPr>
            <a:picLocks noChangeAspect="1"/>
          </p:cNvPicPr>
          <p:nvPr/>
        </p:nvPicPr>
        <p:blipFill>
          <a:blip r:embed="rId2"/>
          <a:stretch>
            <a:fillRect/>
          </a:stretch>
        </p:blipFill>
        <p:spPr>
          <a:xfrm>
            <a:off x="9130821" y="28075"/>
            <a:ext cx="2682472" cy="999831"/>
          </a:xfrm>
          <a:prstGeom prst="rect">
            <a:avLst/>
          </a:prstGeom>
        </p:spPr>
      </p:pic>
    </p:spTree>
    <p:extLst>
      <p:ext uri="{BB962C8B-B14F-4D97-AF65-F5344CB8AC3E}">
        <p14:creationId xmlns:p14="http://schemas.microsoft.com/office/powerpoint/2010/main" val="2205949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9C2E9A-8C20-4EB2-AC4C-66A3BBFFD4A4}"/>
              </a:ext>
            </a:extLst>
          </p:cNvPr>
          <p:cNvSpPr>
            <a:spLocks noGrp="1"/>
          </p:cNvSpPr>
          <p:nvPr>
            <p:ph type="title"/>
          </p:nvPr>
        </p:nvSpPr>
        <p:spPr>
          <a:xfrm>
            <a:off x="804671" y="640263"/>
            <a:ext cx="3284331" cy="5254510"/>
          </a:xfrm>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954F8A14-8FFF-4785-8A62-36D28882C852}"/>
              </a:ext>
            </a:extLst>
          </p:cNvPr>
          <p:cNvSpPr>
            <a:spLocks noGrp="1"/>
          </p:cNvSpPr>
          <p:nvPr>
            <p:ph idx="1"/>
          </p:nvPr>
        </p:nvSpPr>
        <p:spPr>
          <a:xfrm>
            <a:off x="5358384" y="640263"/>
            <a:ext cx="6028944" cy="5254510"/>
          </a:xfrm>
        </p:spPr>
        <p:txBody>
          <a:bodyPr anchor="ctr">
            <a:normAutofit/>
          </a:bodyPr>
          <a:lstStyle/>
          <a:p>
            <a:r>
              <a:rPr lang="en-US" sz="2200" dirty="0">
                <a:solidFill>
                  <a:schemeClr val="bg1"/>
                </a:solidFill>
                <a:hlinkClick r:id="rId2"/>
              </a:rPr>
              <a:t>https://www.youtube.com/channel/UCLuXaf-zBsw8Lzz6nqr66Jw</a:t>
            </a:r>
            <a:endParaRPr lang="en-US" sz="2200" dirty="0">
              <a:solidFill>
                <a:schemeClr val="bg1"/>
              </a:solidFill>
            </a:endParaRPr>
          </a:p>
          <a:p>
            <a:r>
              <a:rPr lang="en-US" sz="2200" dirty="0">
                <a:solidFill>
                  <a:schemeClr val="bg1"/>
                </a:solidFill>
                <a:hlinkClick r:id="rId3"/>
              </a:rPr>
              <a:t>https://www.geeksforgeeks.org/vigenere-cipher/</a:t>
            </a:r>
            <a:endParaRPr lang="en-US" sz="2200" dirty="0">
              <a:solidFill>
                <a:schemeClr val="bg1"/>
              </a:solidFill>
            </a:endParaRPr>
          </a:p>
          <a:p>
            <a:r>
              <a:rPr lang="en-US" sz="2200" dirty="0">
                <a:solidFill>
                  <a:schemeClr val="bg1"/>
                </a:solidFill>
                <a:hlinkClick r:id="rId4"/>
              </a:rPr>
              <a:t>https://stackoverflow.com/</a:t>
            </a:r>
            <a:endParaRPr lang="en-US" sz="2200" dirty="0">
              <a:solidFill>
                <a:schemeClr val="bg1"/>
              </a:solidFill>
            </a:endParaRPr>
          </a:p>
          <a:p>
            <a:r>
              <a:rPr lang="en-US" sz="2200" dirty="0">
                <a:solidFill>
                  <a:schemeClr val="bg1"/>
                </a:solidFill>
                <a:hlinkClick r:id="rId5"/>
              </a:rPr>
              <a:t>https://javaee.github.io/javamail/docs/api/com/sun/mail/smtp/package-summary.html</a:t>
            </a:r>
            <a:endParaRPr lang="en-US" sz="2200" dirty="0">
              <a:solidFill>
                <a:schemeClr val="bg1"/>
              </a:solidFill>
            </a:endParaRPr>
          </a:p>
          <a:p>
            <a:r>
              <a:rPr lang="en-US" sz="2200" dirty="0">
                <a:solidFill>
                  <a:schemeClr val="bg1"/>
                </a:solidFill>
                <a:hlinkClick r:id="rId6"/>
              </a:rPr>
              <a:t>https://medium.com/@angela.amarapala/sending-email-confirmation-for-account-activation-with-spring-java-cc3f5bb1398e</a:t>
            </a:r>
            <a:endParaRPr lang="en-US" sz="2200" dirty="0">
              <a:solidFill>
                <a:schemeClr val="bg1"/>
              </a:solidFill>
            </a:endParaRPr>
          </a:p>
          <a:p>
            <a:r>
              <a:rPr lang="en-US" sz="2200" dirty="0">
                <a:solidFill>
                  <a:schemeClr val="bg1"/>
                </a:solidFill>
                <a:hlinkClick r:id="rId7"/>
              </a:rPr>
              <a:t>https://www.javatpoint.com/java-joptionpane</a:t>
            </a:r>
            <a:endParaRPr lang="en-US" sz="2200" dirty="0">
              <a:solidFill>
                <a:schemeClr val="bg1"/>
              </a:solidFill>
            </a:endParaRPr>
          </a:p>
          <a:p>
            <a:r>
              <a:rPr lang="en-US" sz="2200" dirty="0">
                <a:solidFill>
                  <a:schemeClr val="bg1"/>
                </a:solidFill>
                <a:hlinkClick r:id="rId8"/>
              </a:rPr>
              <a:t>https://docs.oracle.com/javase/tutorial/uiswing/components/dialog.html</a:t>
            </a:r>
            <a:endParaRPr lang="en-US" sz="2200" dirty="0">
              <a:solidFill>
                <a:schemeClr val="bg1"/>
              </a:solidFill>
            </a:endParaRPr>
          </a:p>
          <a:p>
            <a:endParaRPr lang="en-US" sz="2200" dirty="0">
              <a:solidFill>
                <a:schemeClr val="bg1"/>
              </a:solidFill>
            </a:endParaRPr>
          </a:p>
        </p:txBody>
      </p:sp>
    </p:spTree>
    <p:extLst>
      <p:ext uri="{BB962C8B-B14F-4D97-AF65-F5344CB8AC3E}">
        <p14:creationId xmlns:p14="http://schemas.microsoft.com/office/powerpoint/2010/main" val="384392237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E7424-70F6-4F6C-BBC3-05C6403226C1}"/>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a:t>
            </a:r>
          </a:p>
        </p:txBody>
      </p:sp>
      <p:pic>
        <p:nvPicPr>
          <p:cNvPr id="4" name="Picture 3">
            <a:extLst>
              <a:ext uri="{FF2B5EF4-FFF2-40B4-BE49-F238E27FC236}">
                <a16:creationId xmlns:a16="http://schemas.microsoft.com/office/drawing/2014/main" id="{FC2FE47F-DC5C-4CF6-A04F-893D48167092}"/>
              </a:ext>
            </a:extLst>
          </p:cNvPr>
          <p:cNvPicPr>
            <a:picLocks noChangeAspect="1"/>
          </p:cNvPicPr>
          <p:nvPr/>
        </p:nvPicPr>
        <p:blipFill>
          <a:blip r:embed="rId2"/>
          <a:stretch>
            <a:fillRect/>
          </a:stretch>
        </p:blipFill>
        <p:spPr>
          <a:xfrm>
            <a:off x="4754764" y="0"/>
            <a:ext cx="2682472" cy="999831"/>
          </a:xfrm>
          <a:prstGeom prst="rect">
            <a:avLst/>
          </a:prstGeom>
        </p:spPr>
      </p:pic>
      <p:sp>
        <p:nvSpPr>
          <p:cNvPr id="6" name="Flowchart: Stored Data 5">
            <a:extLst>
              <a:ext uri="{FF2B5EF4-FFF2-40B4-BE49-F238E27FC236}">
                <a16:creationId xmlns:a16="http://schemas.microsoft.com/office/drawing/2014/main" id="{89777D93-CF97-49C1-8665-09900C69052A}"/>
              </a:ext>
            </a:extLst>
          </p:cNvPr>
          <p:cNvSpPr/>
          <p:nvPr/>
        </p:nvSpPr>
        <p:spPr>
          <a:xfrm>
            <a:off x="-587829" y="-104503"/>
            <a:ext cx="2682472" cy="7145383"/>
          </a:xfrm>
          <a:prstGeom prst="flowChartOnlineStorag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8" name="Flowchart: Stored Data 7">
            <a:extLst>
              <a:ext uri="{FF2B5EF4-FFF2-40B4-BE49-F238E27FC236}">
                <a16:creationId xmlns:a16="http://schemas.microsoft.com/office/drawing/2014/main" id="{F8DEA219-BED9-4389-80B9-D2933C761070}"/>
              </a:ext>
            </a:extLst>
          </p:cNvPr>
          <p:cNvSpPr/>
          <p:nvPr/>
        </p:nvSpPr>
        <p:spPr>
          <a:xfrm flipH="1">
            <a:off x="10097357" y="-191063"/>
            <a:ext cx="2682472" cy="7145383"/>
          </a:xfrm>
          <a:prstGeom prst="flowChartOnlineStorag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0410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0589-6EB5-4BE4-BEC5-9EDE243D333B}"/>
              </a:ext>
            </a:extLst>
          </p:cNvPr>
          <p:cNvSpPr>
            <a:spLocks noGrp="1"/>
          </p:cNvSpPr>
          <p:nvPr>
            <p:ph type="title"/>
          </p:nvPr>
        </p:nvSpPr>
        <p:spPr/>
        <p:txBody>
          <a:bodyPr/>
          <a:lstStyle/>
          <a:p>
            <a:r>
              <a:rPr lang="en-US"/>
              <a:t>Problem Statement</a:t>
            </a:r>
            <a:endParaRPr lang="en-US" dirty="0"/>
          </a:p>
        </p:txBody>
      </p:sp>
      <p:sp>
        <p:nvSpPr>
          <p:cNvPr id="3" name="Content Placeholder 2">
            <a:extLst>
              <a:ext uri="{FF2B5EF4-FFF2-40B4-BE49-F238E27FC236}">
                <a16:creationId xmlns:a16="http://schemas.microsoft.com/office/drawing/2014/main" id="{540BF46D-3065-4D7F-A0AD-33E439B8BA91}"/>
              </a:ext>
            </a:extLst>
          </p:cNvPr>
          <p:cNvSpPr>
            <a:spLocks noGrp="1"/>
          </p:cNvSpPr>
          <p:nvPr>
            <p:ph idx="1"/>
          </p:nvPr>
        </p:nvSpPr>
        <p:spPr/>
        <p:txBody>
          <a:bodyPr/>
          <a:lstStyle/>
          <a:p>
            <a:pPr marL="0" indent="0">
              <a:buNone/>
            </a:pPr>
            <a:r>
              <a:rPr lang="en-US" dirty="0"/>
              <a:t>	These days, the internet is a scary place and even a simple task such as sending an email becomes an act of secrecy. So it is vital that we keep on our toes and find new ways to secure our forms of communication. That is the very problem that I have decided to tackle. This project aims at creating an encrypted email client using the age old method of encryption, the </a:t>
            </a:r>
            <a:r>
              <a:rPr lang="en-US" dirty="0" err="1"/>
              <a:t>Vigenere</a:t>
            </a:r>
            <a:r>
              <a:rPr lang="en-US" dirty="0"/>
              <a:t> Cipher. Many a cipher can be used to formulate the task, but the </a:t>
            </a:r>
            <a:r>
              <a:rPr lang="en-US" dirty="0" err="1"/>
              <a:t>Vigenere</a:t>
            </a:r>
            <a:r>
              <a:rPr lang="en-US" dirty="0"/>
              <a:t> cipher is a fitting example of the limitless possibilities of encryption.</a:t>
            </a:r>
          </a:p>
        </p:txBody>
      </p:sp>
      <p:pic>
        <p:nvPicPr>
          <p:cNvPr id="6" name="Picture 5">
            <a:extLst>
              <a:ext uri="{FF2B5EF4-FFF2-40B4-BE49-F238E27FC236}">
                <a16:creationId xmlns:a16="http://schemas.microsoft.com/office/drawing/2014/main" id="{52069FE6-1608-46CD-89C1-B3A9AA0471F2}"/>
              </a:ext>
            </a:extLst>
          </p:cNvPr>
          <p:cNvPicPr>
            <a:picLocks noChangeAspect="1"/>
          </p:cNvPicPr>
          <p:nvPr/>
        </p:nvPicPr>
        <p:blipFill>
          <a:blip r:embed="rId2"/>
          <a:stretch>
            <a:fillRect/>
          </a:stretch>
        </p:blipFill>
        <p:spPr>
          <a:xfrm>
            <a:off x="9156946" y="-11114"/>
            <a:ext cx="2682472" cy="999831"/>
          </a:xfrm>
          <a:prstGeom prst="rect">
            <a:avLst/>
          </a:prstGeom>
        </p:spPr>
      </p:pic>
    </p:spTree>
    <p:extLst>
      <p:ext uri="{BB962C8B-B14F-4D97-AF65-F5344CB8AC3E}">
        <p14:creationId xmlns:p14="http://schemas.microsoft.com/office/powerpoint/2010/main" val="1794588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465F0-1E21-4E04-AF00-221E8C070C43}"/>
              </a:ext>
            </a:extLst>
          </p:cNvPr>
          <p:cNvSpPr>
            <a:spLocks noGrp="1"/>
          </p:cNvSpPr>
          <p:nvPr>
            <p:ph type="title"/>
          </p:nvPr>
        </p:nvSpPr>
        <p:spPr>
          <a:xfrm>
            <a:off x="762000" y="559678"/>
            <a:ext cx="3567915" cy="4952492"/>
          </a:xfrm>
        </p:spPr>
        <p:txBody>
          <a:bodyPr>
            <a:normAutofit/>
          </a:bodyPr>
          <a:lstStyle/>
          <a:p>
            <a:r>
              <a:rPr lang="en-US">
                <a:solidFill>
                  <a:schemeClr val="bg1"/>
                </a:solidFill>
              </a:rPr>
              <a:t>Constructing a UI</a:t>
            </a:r>
          </a:p>
        </p:txBody>
      </p:sp>
      <p:graphicFrame>
        <p:nvGraphicFramePr>
          <p:cNvPr id="5" name="Content Placeholder 2">
            <a:extLst>
              <a:ext uri="{FF2B5EF4-FFF2-40B4-BE49-F238E27FC236}">
                <a16:creationId xmlns:a16="http://schemas.microsoft.com/office/drawing/2014/main" id="{94B84CA8-5B9D-4E31-A5DD-D002BC5DFDBF}"/>
              </a:ext>
            </a:extLst>
          </p:cNvPr>
          <p:cNvGraphicFramePr>
            <a:graphicFrameLocks noGrp="1"/>
          </p:cNvGraphicFramePr>
          <p:nvPr>
            <p:ph idx="1"/>
            <p:extLst>
              <p:ext uri="{D42A27DB-BD31-4B8C-83A1-F6EECF244321}">
                <p14:modId xmlns:p14="http://schemas.microsoft.com/office/powerpoint/2010/main" val="1946471322"/>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Logo&#10;&#10;Description automatically generated">
            <a:extLst>
              <a:ext uri="{FF2B5EF4-FFF2-40B4-BE49-F238E27FC236}">
                <a16:creationId xmlns:a16="http://schemas.microsoft.com/office/drawing/2014/main" id="{78D453A2-11FC-4F5B-8FF4-AD9760690B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8163" y="58336"/>
            <a:ext cx="2680749" cy="1002684"/>
          </a:xfrm>
          <a:prstGeom prst="rect">
            <a:avLst/>
          </a:prstGeom>
        </p:spPr>
      </p:pic>
    </p:spTree>
    <p:extLst>
      <p:ext uri="{BB962C8B-B14F-4D97-AF65-F5344CB8AC3E}">
        <p14:creationId xmlns:p14="http://schemas.microsoft.com/office/powerpoint/2010/main" val="22223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6D29-8058-469D-8DC6-A40031A13CB8}"/>
              </a:ext>
            </a:extLst>
          </p:cNvPr>
          <p:cNvSpPr>
            <a:spLocks noGrp="1"/>
          </p:cNvSpPr>
          <p:nvPr>
            <p:ph type="title"/>
          </p:nvPr>
        </p:nvSpPr>
        <p:spPr>
          <a:xfrm>
            <a:off x="391378" y="320675"/>
            <a:ext cx="11407487" cy="1325563"/>
          </a:xfrm>
        </p:spPr>
        <p:txBody>
          <a:bodyPr>
            <a:normAutofit/>
          </a:bodyPr>
          <a:lstStyle/>
          <a:p>
            <a:r>
              <a:rPr lang="en-US" sz="5400" dirty="0">
                <a:solidFill>
                  <a:schemeClr val="bg1"/>
                </a:solidFill>
              </a:rPr>
              <a:t>NetBeans</a:t>
            </a:r>
          </a:p>
        </p:txBody>
      </p:sp>
      <p:graphicFrame>
        <p:nvGraphicFramePr>
          <p:cNvPr id="5" name="Content Placeholder 2">
            <a:extLst>
              <a:ext uri="{FF2B5EF4-FFF2-40B4-BE49-F238E27FC236}">
                <a16:creationId xmlns:a16="http://schemas.microsoft.com/office/drawing/2014/main" id="{81C7C043-A7A2-4893-B826-23C8B9C798D4}"/>
              </a:ext>
            </a:extLst>
          </p:cNvPr>
          <p:cNvGraphicFramePr>
            <a:graphicFrameLocks noGrp="1"/>
          </p:cNvGraphicFramePr>
          <p:nvPr>
            <p:ph idx="1"/>
            <p:extLst>
              <p:ext uri="{D42A27DB-BD31-4B8C-83A1-F6EECF244321}">
                <p14:modId xmlns:p14="http://schemas.microsoft.com/office/powerpoint/2010/main" val="3180803189"/>
              </p:ext>
            </p:extLst>
          </p:nvPr>
        </p:nvGraphicFramePr>
        <p:xfrm>
          <a:off x="391379" y="1976293"/>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AEA1DE52-4DAF-4C74-88AC-75331A02570E}"/>
              </a:ext>
            </a:extLst>
          </p:cNvPr>
          <p:cNvPicPr>
            <a:picLocks noChangeAspect="1"/>
          </p:cNvPicPr>
          <p:nvPr/>
        </p:nvPicPr>
        <p:blipFill>
          <a:blip r:embed="rId7"/>
          <a:stretch>
            <a:fillRect/>
          </a:stretch>
        </p:blipFill>
        <p:spPr>
          <a:xfrm>
            <a:off x="9312961" y="34205"/>
            <a:ext cx="2682472" cy="999831"/>
          </a:xfrm>
          <a:prstGeom prst="rect">
            <a:avLst/>
          </a:prstGeom>
        </p:spPr>
      </p:pic>
    </p:spTree>
    <p:extLst>
      <p:ext uri="{BB962C8B-B14F-4D97-AF65-F5344CB8AC3E}">
        <p14:creationId xmlns:p14="http://schemas.microsoft.com/office/powerpoint/2010/main" val="3793022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114A-E060-4B17-9C90-94FBEBFA10F8}"/>
              </a:ext>
            </a:extLst>
          </p:cNvPr>
          <p:cNvSpPr>
            <a:spLocks noGrp="1"/>
          </p:cNvSpPr>
          <p:nvPr>
            <p:ph type="title"/>
          </p:nvPr>
        </p:nvSpPr>
        <p:spPr>
          <a:xfrm>
            <a:off x="838200" y="556995"/>
            <a:ext cx="10515600" cy="1133693"/>
          </a:xfrm>
        </p:spPr>
        <p:txBody>
          <a:bodyPr>
            <a:normAutofit/>
          </a:bodyPr>
          <a:lstStyle/>
          <a:p>
            <a:r>
              <a:rPr lang="en-US" sz="5200"/>
              <a:t>Coding</a:t>
            </a:r>
          </a:p>
        </p:txBody>
      </p:sp>
      <p:graphicFrame>
        <p:nvGraphicFramePr>
          <p:cNvPr id="5" name="Content Placeholder 2">
            <a:extLst>
              <a:ext uri="{FF2B5EF4-FFF2-40B4-BE49-F238E27FC236}">
                <a16:creationId xmlns:a16="http://schemas.microsoft.com/office/drawing/2014/main" id="{22F98D6D-1CC3-4831-BA2D-92240FA395C2}"/>
              </a:ext>
            </a:extLst>
          </p:cNvPr>
          <p:cNvGraphicFramePr>
            <a:graphicFrameLocks noGrp="1"/>
          </p:cNvGraphicFramePr>
          <p:nvPr>
            <p:ph idx="1"/>
            <p:extLst>
              <p:ext uri="{D42A27DB-BD31-4B8C-83A1-F6EECF244321}">
                <p14:modId xmlns:p14="http://schemas.microsoft.com/office/powerpoint/2010/main" val="424393129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18A96BA5-7FC5-49E1-864E-78F126FBC1DF}"/>
              </a:ext>
            </a:extLst>
          </p:cNvPr>
          <p:cNvPicPr>
            <a:picLocks noChangeAspect="1"/>
          </p:cNvPicPr>
          <p:nvPr/>
        </p:nvPicPr>
        <p:blipFill>
          <a:blip r:embed="rId7"/>
          <a:stretch>
            <a:fillRect/>
          </a:stretch>
        </p:blipFill>
        <p:spPr>
          <a:xfrm>
            <a:off x="9222261" y="124010"/>
            <a:ext cx="2682472" cy="999831"/>
          </a:xfrm>
          <a:prstGeom prst="rect">
            <a:avLst/>
          </a:prstGeom>
        </p:spPr>
      </p:pic>
    </p:spTree>
    <p:extLst>
      <p:ext uri="{BB962C8B-B14F-4D97-AF65-F5344CB8AC3E}">
        <p14:creationId xmlns:p14="http://schemas.microsoft.com/office/powerpoint/2010/main" val="387282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4EC3-F00C-44B9-8345-61A4B1DFB915}"/>
              </a:ext>
            </a:extLst>
          </p:cNvPr>
          <p:cNvSpPr>
            <a:spLocks noGrp="1"/>
          </p:cNvSpPr>
          <p:nvPr>
            <p:ph type="title"/>
          </p:nvPr>
        </p:nvSpPr>
        <p:spPr>
          <a:xfrm>
            <a:off x="396573" y="320675"/>
            <a:ext cx="11407487" cy="1325563"/>
          </a:xfrm>
        </p:spPr>
        <p:txBody>
          <a:bodyPr>
            <a:normAutofit/>
          </a:bodyPr>
          <a:lstStyle/>
          <a:p>
            <a:r>
              <a:rPr lang="en-US" sz="5400"/>
              <a:t>Inputs</a:t>
            </a:r>
          </a:p>
        </p:txBody>
      </p:sp>
      <p:graphicFrame>
        <p:nvGraphicFramePr>
          <p:cNvPr id="5" name="Content Placeholder 2">
            <a:extLst>
              <a:ext uri="{FF2B5EF4-FFF2-40B4-BE49-F238E27FC236}">
                <a16:creationId xmlns:a16="http://schemas.microsoft.com/office/drawing/2014/main" id="{AFF8DC7D-919B-4D83-9C81-4CEB99FACD23}"/>
              </a:ext>
            </a:extLst>
          </p:cNvPr>
          <p:cNvGraphicFramePr>
            <a:graphicFrameLocks noGrp="1"/>
          </p:cNvGraphicFramePr>
          <p:nvPr>
            <p:ph idx="1"/>
            <p:extLst>
              <p:ext uri="{D42A27DB-BD31-4B8C-83A1-F6EECF244321}">
                <p14:modId xmlns:p14="http://schemas.microsoft.com/office/powerpoint/2010/main" val="615881283"/>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C8B89E87-1875-498D-AFC3-0E7D708ECD95}"/>
              </a:ext>
            </a:extLst>
          </p:cNvPr>
          <p:cNvPicPr>
            <a:picLocks noChangeAspect="1"/>
          </p:cNvPicPr>
          <p:nvPr/>
        </p:nvPicPr>
        <p:blipFill>
          <a:blip r:embed="rId7"/>
          <a:stretch>
            <a:fillRect/>
          </a:stretch>
        </p:blipFill>
        <p:spPr>
          <a:xfrm>
            <a:off x="9121588" y="0"/>
            <a:ext cx="2682472" cy="999831"/>
          </a:xfrm>
          <a:prstGeom prst="rect">
            <a:avLst/>
          </a:prstGeom>
        </p:spPr>
      </p:pic>
    </p:spTree>
    <p:extLst>
      <p:ext uri="{BB962C8B-B14F-4D97-AF65-F5344CB8AC3E}">
        <p14:creationId xmlns:p14="http://schemas.microsoft.com/office/powerpoint/2010/main" val="287771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683B2-34D8-4AA9-9B27-CCE64FC9D9AC}"/>
              </a:ext>
            </a:extLst>
          </p:cNvPr>
          <p:cNvSpPr>
            <a:spLocks noGrp="1"/>
          </p:cNvSpPr>
          <p:nvPr>
            <p:ph type="title"/>
          </p:nvPr>
        </p:nvSpPr>
        <p:spPr>
          <a:xfrm>
            <a:off x="433495" y="3433763"/>
            <a:ext cx="3197013" cy="2743200"/>
          </a:xfrm>
        </p:spPr>
        <p:txBody>
          <a:bodyPr anchor="t">
            <a:normAutofit/>
          </a:bodyPr>
          <a:lstStyle/>
          <a:p>
            <a:pPr algn="ctr"/>
            <a:r>
              <a:rPr lang="en-US" sz="4800"/>
              <a:t>After Sending</a:t>
            </a:r>
          </a:p>
        </p:txBody>
      </p:sp>
      <p:sp>
        <p:nvSpPr>
          <p:cNvPr id="15" name="Content Placeholder 2">
            <a:extLst>
              <a:ext uri="{FF2B5EF4-FFF2-40B4-BE49-F238E27FC236}">
                <a16:creationId xmlns:a16="http://schemas.microsoft.com/office/drawing/2014/main" id="{B72CC5E5-10DD-468E-ABE4-20B35CCF42AC}"/>
              </a:ext>
            </a:extLst>
          </p:cNvPr>
          <p:cNvSpPr>
            <a:spLocks noGrp="1"/>
          </p:cNvSpPr>
          <p:nvPr>
            <p:ph idx="1"/>
          </p:nvPr>
        </p:nvSpPr>
        <p:spPr>
          <a:xfrm>
            <a:off x="4064000" y="643467"/>
            <a:ext cx="7289799" cy="5533496"/>
          </a:xfrm>
        </p:spPr>
        <p:txBody>
          <a:bodyPr anchor="ctr">
            <a:normAutofit/>
          </a:bodyPr>
          <a:lstStyle/>
          <a:p>
            <a:r>
              <a:rPr lang="en-US" sz="2600" dirty="0"/>
              <a:t>Incase the receiver did not enable the option for emails to be received from unknown sources mentioned before, they will not receive it, instead, an alert will show up on their account.</a:t>
            </a:r>
          </a:p>
          <a:p>
            <a:r>
              <a:rPr lang="en-US" sz="2600" dirty="0"/>
              <a:t>Ask the receiver to enable the option and try again, else if it was enabled in the first place, they should receive the email.</a:t>
            </a:r>
          </a:p>
          <a:p>
            <a:r>
              <a:rPr lang="en-US" sz="2600" dirty="0"/>
              <a:t>The Email will show up in the form of a cipher text, encrypted with the </a:t>
            </a:r>
            <a:r>
              <a:rPr lang="en-US" sz="2600" dirty="0" err="1"/>
              <a:t>Vigenere</a:t>
            </a:r>
            <a:r>
              <a:rPr lang="en-US" sz="2600" dirty="0"/>
              <a:t> cipher. Incase the sender had confirmed the receiver’s identity through an outside source and had communicated the correct key, the corresponding plain text will be sent to them as well.</a:t>
            </a:r>
          </a:p>
          <a:p>
            <a:r>
              <a:rPr lang="en-US" sz="2600" dirty="0"/>
              <a:t>We have successfully sent an encrypted email.</a:t>
            </a:r>
          </a:p>
        </p:txBody>
      </p:sp>
      <p:pic>
        <p:nvPicPr>
          <p:cNvPr id="7" name="Graphic 6" descr="Open envelope">
            <a:extLst>
              <a:ext uri="{FF2B5EF4-FFF2-40B4-BE49-F238E27FC236}">
                <a16:creationId xmlns:a16="http://schemas.microsoft.com/office/drawing/2014/main" id="{C7F77E7F-1EA4-4E87-9388-BE8E75F8FF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74801" y="2030528"/>
            <a:ext cx="914400" cy="914400"/>
          </a:xfrm>
          <a:prstGeom prst="rect">
            <a:avLst/>
          </a:prstGeom>
        </p:spPr>
      </p:pic>
      <p:pic>
        <p:nvPicPr>
          <p:cNvPr id="4" name="Picture 3">
            <a:extLst>
              <a:ext uri="{FF2B5EF4-FFF2-40B4-BE49-F238E27FC236}">
                <a16:creationId xmlns:a16="http://schemas.microsoft.com/office/drawing/2014/main" id="{B8A86A0F-DEF6-476A-BF20-C76DE6E610ED}"/>
              </a:ext>
            </a:extLst>
          </p:cNvPr>
          <p:cNvPicPr>
            <a:picLocks noChangeAspect="1"/>
          </p:cNvPicPr>
          <p:nvPr/>
        </p:nvPicPr>
        <p:blipFill>
          <a:blip r:embed="rId4"/>
          <a:stretch>
            <a:fillRect/>
          </a:stretch>
        </p:blipFill>
        <p:spPr>
          <a:xfrm>
            <a:off x="233565" y="0"/>
            <a:ext cx="2682472" cy="999831"/>
          </a:xfrm>
          <a:prstGeom prst="rect">
            <a:avLst/>
          </a:prstGeom>
        </p:spPr>
      </p:pic>
    </p:spTree>
    <p:extLst>
      <p:ext uri="{BB962C8B-B14F-4D97-AF65-F5344CB8AC3E}">
        <p14:creationId xmlns:p14="http://schemas.microsoft.com/office/powerpoint/2010/main" val="1022650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DF6C7-EA5B-4712-B42A-302F1F2E83CE}"/>
              </a:ext>
            </a:extLst>
          </p:cNvPr>
          <p:cNvSpPr>
            <a:spLocks noGrp="1"/>
          </p:cNvSpPr>
          <p:nvPr>
            <p:ph type="title"/>
          </p:nvPr>
        </p:nvSpPr>
        <p:spPr/>
        <p:txBody>
          <a:bodyPr/>
          <a:lstStyle/>
          <a:p>
            <a:r>
              <a:rPr lang="en-US" dirty="0"/>
              <a:t>One Drawback</a:t>
            </a:r>
          </a:p>
        </p:txBody>
      </p:sp>
      <p:sp>
        <p:nvSpPr>
          <p:cNvPr id="3" name="Content Placeholder 2">
            <a:extLst>
              <a:ext uri="{FF2B5EF4-FFF2-40B4-BE49-F238E27FC236}">
                <a16:creationId xmlns:a16="http://schemas.microsoft.com/office/drawing/2014/main" id="{9670BEBF-7930-4B0A-883D-6C1252D946D0}"/>
              </a:ext>
            </a:extLst>
          </p:cNvPr>
          <p:cNvSpPr>
            <a:spLocks noGrp="1"/>
          </p:cNvSpPr>
          <p:nvPr>
            <p:ph idx="1"/>
          </p:nvPr>
        </p:nvSpPr>
        <p:spPr/>
        <p:txBody>
          <a:bodyPr/>
          <a:lstStyle/>
          <a:p>
            <a:pPr marL="0" indent="0">
              <a:buNone/>
            </a:pPr>
            <a:r>
              <a:rPr lang="en-US" b="1" dirty="0"/>
              <a:t>Does not accept special characters and is case and space sensitive.</a:t>
            </a:r>
          </a:p>
        </p:txBody>
      </p:sp>
      <p:pic>
        <p:nvPicPr>
          <p:cNvPr id="11" name="Picture 10">
            <a:extLst>
              <a:ext uri="{FF2B5EF4-FFF2-40B4-BE49-F238E27FC236}">
                <a16:creationId xmlns:a16="http://schemas.microsoft.com/office/drawing/2014/main" id="{C455D748-CD92-4CEE-A56C-150179FE3786}"/>
              </a:ext>
            </a:extLst>
          </p:cNvPr>
          <p:cNvPicPr>
            <a:picLocks noChangeAspect="1"/>
          </p:cNvPicPr>
          <p:nvPr/>
        </p:nvPicPr>
        <p:blipFill>
          <a:blip r:embed="rId2"/>
          <a:stretch>
            <a:fillRect/>
          </a:stretch>
        </p:blipFill>
        <p:spPr>
          <a:xfrm>
            <a:off x="9284561" y="0"/>
            <a:ext cx="2682472" cy="999831"/>
          </a:xfrm>
          <a:prstGeom prst="rect">
            <a:avLst/>
          </a:prstGeom>
        </p:spPr>
      </p:pic>
    </p:spTree>
    <p:extLst>
      <p:ext uri="{BB962C8B-B14F-4D97-AF65-F5344CB8AC3E}">
        <p14:creationId xmlns:p14="http://schemas.microsoft.com/office/powerpoint/2010/main" val="3718789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B4380C5C-A21E-4246-91ED-7F3326DA2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911" y="454449"/>
            <a:ext cx="10576178" cy="5949101"/>
          </a:xfrm>
          <a:prstGeom prst="rect">
            <a:avLst/>
          </a:prstGeom>
        </p:spPr>
      </p:pic>
      <p:pic>
        <p:nvPicPr>
          <p:cNvPr id="5" name="Picture 4">
            <a:extLst>
              <a:ext uri="{FF2B5EF4-FFF2-40B4-BE49-F238E27FC236}">
                <a16:creationId xmlns:a16="http://schemas.microsoft.com/office/drawing/2014/main" id="{927EE2F4-D6EB-426D-B43E-F11A0D3D9DB5}"/>
              </a:ext>
            </a:extLst>
          </p:cNvPr>
          <p:cNvPicPr>
            <a:picLocks noChangeAspect="1"/>
          </p:cNvPicPr>
          <p:nvPr/>
        </p:nvPicPr>
        <p:blipFill>
          <a:blip r:embed="rId3"/>
          <a:stretch>
            <a:fillRect/>
          </a:stretch>
        </p:blipFill>
        <p:spPr>
          <a:xfrm>
            <a:off x="9209198" y="0"/>
            <a:ext cx="2682472" cy="999831"/>
          </a:xfrm>
          <a:prstGeom prst="rect">
            <a:avLst/>
          </a:prstGeom>
        </p:spPr>
      </p:pic>
    </p:spTree>
    <p:extLst>
      <p:ext uri="{BB962C8B-B14F-4D97-AF65-F5344CB8AC3E}">
        <p14:creationId xmlns:p14="http://schemas.microsoft.com/office/powerpoint/2010/main" val="40390721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TotalTime>
  <Words>837</Words>
  <Application>Microsoft Office PowerPoint</Application>
  <PresentationFormat>Widescreen</PresentationFormat>
  <Paragraphs>57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CRYPTOGRAPHY PROJECT</vt:lpstr>
      <vt:lpstr>Problem Statement</vt:lpstr>
      <vt:lpstr>Constructing a UI</vt:lpstr>
      <vt:lpstr>NetBeans</vt:lpstr>
      <vt:lpstr>Coding</vt:lpstr>
      <vt:lpstr>Inputs</vt:lpstr>
      <vt:lpstr>After Sending</vt:lpstr>
      <vt:lpstr>One Drawback</vt:lpstr>
      <vt:lpstr>PowerPoint Presentation</vt:lpstr>
      <vt:lpstr>PowerPoint Presentation</vt:lpstr>
      <vt:lpstr>PowerPoint Presentation</vt:lpstr>
      <vt:lpstr>TESTING</vt:lpstr>
      <vt:lpstr>TESTING</vt:lpstr>
      <vt:lpstr>TESTING</vt:lpstr>
      <vt:lpstr>TESTING</vt:lpstr>
      <vt:lpstr>TESTING</vt:lpstr>
      <vt:lpstr>Applications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PROJECT</dc:title>
  <dc:creator>Sourabh Sooraj</dc:creator>
  <cp:lastModifiedBy>Sourabh Sooraj</cp:lastModifiedBy>
  <cp:revision>7</cp:revision>
  <dcterms:created xsi:type="dcterms:W3CDTF">2020-11-13T10:09:27Z</dcterms:created>
  <dcterms:modified xsi:type="dcterms:W3CDTF">2020-11-14T19:12:46Z</dcterms:modified>
</cp:coreProperties>
</file>