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72" r:id="rId5"/>
    <p:sldId id="27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94637" autoAdjust="0"/>
  </p:normalViewPr>
  <p:slideViewPr>
    <p:cSldViewPr snapToGrid="0" snapToObjects="1">
      <p:cViewPr varScale="1">
        <p:scale>
          <a:sx n="73" d="100"/>
          <a:sy n="73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Cloud Counselage Data Analysis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.</a:t>
          </a:r>
          <a:r>
            <a:rPr lang="en-GB" sz="1600" dirty="0" err="1"/>
            <a:t>ipynb</a:t>
          </a:r>
          <a:r>
            <a:rPr lang="en-GB" sz="1600" dirty="0"/>
            <a:t> and .</a:t>
          </a:r>
          <a:r>
            <a:rPr lang="en-GB" sz="1600" dirty="0" err="1"/>
            <a:t>py</a:t>
          </a:r>
          <a:r>
            <a:rPr lang="en-GB" sz="1600" dirty="0"/>
            <a:t>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 in python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Cloud Counselage Data Analysis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.</a:t>
          </a:r>
          <a:r>
            <a:rPr lang="en-GB" sz="1600" kern="1200" dirty="0" err="1"/>
            <a:t>ipynb</a:t>
          </a:r>
          <a:r>
            <a:rPr lang="en-GB" sz="1600" kern="1200" dirty="0"/>
            <a:t> and .</a:t>
          </a:r>
          <a:r>
            <a:rPr lang="en-GB" sz="1600" kern="1200" dirty="0" err="1"/>
            <a:t>py</a:t>
          </a:r>
          <a:r>
            <a:rPr lang="en-GB" sz="1600" kern="1200" dirty="0"/>
            <a:t>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 in python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9185779-DC12-666F-F819-D3DEAE99E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637"/>
          <a:stretch/>
        </p:blipFill>
        <p:spPr>
          <a:xfrm>
            <a:off x="1943911" y="1227757"/>
            <a:ext cx="8304178" cy="5236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11A4F-83C7-1D78-6B2A-F4A536FB5613}"/>
              </a:ext>
            </a:extLst>
          </p:cNvPr>
          <p:cNvSpPr txBox="1"/>
          <p:nvPr/>
        </p:nvSpPr>
        <p:spPr>
          <a:xfrm>
            <a:off x="9948041" y="5659656"/>
            <a:ext cx="302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Sourabh Khatri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49F7-7FCF-CC47-6696-DC5EAC618D50}"/>
              </a:ext>
            </a:extLst>
          </p:cNvPr>
          <p:cNvSpPr txBox="1"/>
          <p:nvPr/>
        </p:nvSpPr>
        <p:spPr>
          <a:xfrm>
            <a:off x="0" y="394137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1621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3">
        <p159:morph option="byObject"/>
      </p:transition>
    </mc:Choice>
    <mc:Fallback xmlns="">
      <p:transition spd="slow" advTm="62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844371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232</Words>
  <Application>Microsoft Office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gordita</vt:lpstr>
      <vt:lpstr>inherit</vt:lpstr>
      <vt:lpstr>Office Theme</vt:lpstr>
      <vt:lpstr>PowerPoint Presentation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Sourabh Khatri</cp:lastModifiedBy>
  <cp:revision>224</cp:revision>
  <dcterms:created xsi:type="dcterms:W3CDTF">2023-07-15T03:43:48Z</dcterms:created>
  <dcterms:modified xsi:type="dcterms:W3CDTF">2023-09-23T09:18:50Z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