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6"/>
  </p:notesMasterIdLst>
  <p:handoutMasterIdLst>
    <p:handoutMasterId r:id="rId37"/>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85" r:id="rId19"/>
    <p:sldId id="286" r:id="rId20"/>
    <p:sldId id="287" r:id="rId21"/>
    <p:sldId id="288" r:id="rId22"/>
    <p:sldId id="289" r:id="rId23"/>
    <p:sldId id="290" r:id="rId24"/>
    <p:sldId id="291" r:id="rId25"/>
    <p:sldId id="275" r:id="rId26"/>
    <p:sldId id="276" r:id="rId27"/>
    <p:sldId id="277" r:id="rId28"/>
    <p:sldId id="278" r:id="rId29"/>
    <p:sldId id="279" r:id="rId30"/>
    <p:sldId id="280" r:id="rId31"/>
    <p:sldId id="281" r:id="rId32"/>
    <p:sldId id="282" r:id="rId33"/>
    <p:sldId id="283" r:id="rId34"/>
    <p:sldId id="284"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69" d="100"/>
          <a:sy n="69" d="100"/>
        </p:scale>
        <p:origin x="-684" y="-10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xmlns=""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xmlns=""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xmlns=""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xmlns="" id="0" name="" title="Arrow pointing from Group B to Group A"/>
        </a:ext>
      </dgm:extLst>
    </dgm:pt>
  </dgm:ptLst>
  <dgm:cxnLst>
    <dgm:cxn modelId="{80841240-3F0B-4AA1-9545-3051F0D4721C}" type="presOf" srcId="{3929B1E1-4BC4-4C73-ABE8-27CEF96A3652}" destId="{37B708FA-9956-49C1-91FE-A257B80823C4}" srcOrd="0" destOrd="0"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A058DDA2-48CA-4E5B-B389-F71A59C262B0}" srcId="{4DF9FE7B-F642-4898-A360-D4E3814E1A3D}" destId="{EFF2750D-B4B3-474C-8B62-8B638DC31F7E}" srcOrd="0" destOrd="0" parTransId="{AEBC78E6-CDDC-4C8F-A157-3C51E907FACD}" sibTransId="{75C067D7-FCD2-4969-8F27-4BBDA88E75ED}"/>
    <dgm:cxn modelId="{527D590C-3B6A-424C-8480-19D81D93715C}" type="presOf" srcId="{EFF2750D-B4B3-474C-8B62-8B638DC31F7E}" destId="{75E1D8CE-FF40-4C4A-9817-2362B1118B6D}" srcOrd="1"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BFCB1C8A-16BA-4477-B904-988760DD71DC}" type="presOf" srcId="{0791135C-9DAB-47F6-BE9C-A3E56A2DDA50}" destId="{3A76F6E3-BE2C-4E68-B27C-D774B28C018E}" srcOrd="1" destOrd="2"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09FCCB9D-A30A-4326-970E-26252D39327F}" srcId="{3929B1E1-4BC4-4C73-ABE8-27CEF96A3652}" destId="{99E0600D-9954-43F4-8926-13B8777FAAA1}" srcOrd="0" destOrd="0" parTransId="{BE23F476-2C5C-42ED-BF2B-CD5FC7ADDDF6}" sibTransId="{C44937DC-4907-4769-AA8B-1B3E7391D7B0}"/>
    <dgm:cxn modelId="{473F9B1E-38B8-4EB6-B34C-315F41BEAEC2}" type="presOf" srcId="{4DF9FE7B-F642-4898-A360-D4E3814E1A3D}" destId="{570B11A3-7948-480D-A6DF-6D30FE93FE61}" srcOrd="0" destOrd="0" presId="urn:microsoft.com/office/officeart/2009/layout/ReverseList"/>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DED4FC21-289B-4C4F-8AEF-D0A42405113E}" type="presOf" srcId="{0791135C-9DAB-47F6-BE9C-A3E56A2DDA50}" destId="{37B708FA-9956-49C1-91FE-A257B80823C4}"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pPr/>
              <a:t>29-Jan-22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pPr/>
              <a:t>‹#›</a:t>
            </a:fld>
            <a:endParaRPr/>
          </a:p>
        </p:txBody>
      </p:sp>
    </p:spTree>
    <p:extLst>
      <p:ext uri="{BB962C8B-B14F-4D97-AF65-F5344CB8AC3E}">
        <p14:creationId xmlns:p14="http://schemas.microsoft.com/office/powerpoint/2010/main" xmlns=""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pPr/>
              <a:t>29-Jan-22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pPr/>
              <a:t>‹#›</a:t>
            </a:fld>
            <a:endParaRPr/>
          </a:p>
        </p:txBody>
      </p:sp>
    </p:spTree>
    <p:extLst>
      <p:ext uri="{BB962C8B-B14F-4D97-AF65-F5344CB8AC3E}">
        <p14:creationId xmlns:p14="http://schemas.microsoft.com/office/powerpoint/2010/main" xmlns=""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5678" y="3048"/>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324" y="2819400"/>
            <a:ext cx="8532178"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9D2A58A-F6A3-44B4-8553-CA3EAF252FB7}" type="datetime1">
              <a:rPr lang="en-US" smtClean="0"/>
              <a:pPr/>
              <a:t>29-Jan-22</a:t>
            </a:fld>
            <a:endParaRPr lang="en-US"/>
          </a:p>
        </p:txBody>
      </p:sp>
      <p:sp>
        <p:nvSpPr>
          <p:cNvPr id="17" name="Footer Placeholder 16"/>
          <p:cNvSpPr>
            <a:spLocks noGrp="1"/>
          </p:cNvSpPr>
          <p:nvPr>
            <p:ph type="ftr" sz="quarter" idx="11"/>
          </p:nvPr>
        </p:nvSpPr>
        <p:spPr/>
        <p:txBody>
          <a:bodyPr/>
          <a:lstStyle/>
          <a:p>
            <a:r>
              <a:rPr lang="en-US" smtClean="0"/>
              <a:t>Add a footer</a:t>
            </a:r>
            <a:endParaRPr lang="en-US"/>
          </a:p>
        </p:txBody>
      </p:sp>
      <p:sp>
        <p:nvSpPr>
          <p:cNvPr id="7" name="Straight Connector 6"/>
          <p:cNvSpPr>
            <a:spLocks noChangeShapeType="1"/>
          </p:cNvSpPr>
          <p:nvPr/>
        </p:nvSpPr>
        <p:spPr bwMode="auto">
          <a:xfrm>
            <a:off x="207210" y="2420112"/>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8119" y="2115312"/>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4070" y="2209800"/>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89692" y="2199451"/>
            <a:ext cx="609441" cy="441325"/>
          </a:xfrm>
        </p:spPr>
        <p:txBody>
          <a:bodyPr/>
          <a:lstStyle>
            <a:lvl1pPr>
              <a:defRPr>
                <a:solidFill>
                  <a:schemeClr val="accent3">
                    <a:shade val="75000"/>
                  </a:schemeClr>
                </a:solidFill>
              </a:defRPr>
            </a:lvl1pPr>
          </a:lstStyle>
          <a:p>
            <a:fld id="{81FEFA0A-2F20-4B60-98C6-5FFDA469AA1C}" type="slidenum">
              <a:rPr lang="en-US" smtClean="0"/>
              <a:pPr/>
              <a:t>‹#›</a:t>
            </a:fld>
            <a:endParaRPr lang="en-US"/>
          </a:p>
        </p:txBody>
      </p:sp>
      <p:sp>
        <p:nvSpPr>
          <p:cNvPr id="8" name="Title 7"/>
          <p:cNvSpPr>
            <a:spLocks noGrp="1"/>
          </p:cNvSpPr>
          <p:nvPr>
            <p:ph type="ctrTitle"/>
          </p:nvPr>
        </p:nvSpPr>
        <p:spPr>
          <a:xfrm>
            <a:off x="914162" y="381000"/>
            <a:ext cx="10360501"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8F513F-1C7D-48A3-9E66-761794785CC6}" type="datetime1">
              <a:rPr lang="en-US" smtClean="0"/>
              <a:pPr/>
              <a:t>29-Jan-22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4766" y="0"/>
            <a:ext cx="2844059"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88825"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0859"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7241" y="2925763"/>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3192" y="3020251"/>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18815" y="3009902"/>
            <a:ext cx="609441" cy="441325"/>
          </a:xfrm>
        </p:spPr>
        <p:txBody>
          <a:bodyPr/>
          <a:lstStyle/>
          <a:p>
            <a:fld id="{81FEFA0A-2F20-4B60-98C6-5FFDA469AA1C}" type="slidenum">
              <a:rPr lang="en-US" smtClean="0"/>
              <a:pPr/>
              <a:t>‹#›</a:t>
            </a:fld>
            <a:endParaRPr lang="en-US"/>
          </a:p>
        </p:txBody>
      </p:sp>
      <p:sp>
        <p:nvSpPr>
          <p:cNvPr id="3" name="Vertical Text Placeholder 2"/>
          <p:cNvSpPr>
            <a:spLocks noGrp="1"/>
          </p:cNvSpPr>
          <p:nvPr>
            <p:ph type="body" orient="vert" idx="1"/>
          </p:nvPr>
        </p:nvSpPr>
        <p:spPr>
          <a:xfrm>
            <a:off x="406294" y="304800"/>
            <a:ext cx="8735325"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5BC340-5827-402A-ABD7-86B6900F77A8}" type="datetime1">
              <a:rPr lang="en-US" smtClean="0"/>
              <a:pPr/>
              <a:t>29-Jan-22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2" name="Vertical Title 1"/>
          <p:cNvSpPr>
            <a:spLocks noGrp="1"/>
          </p:cNvSpPr>
          <p:nvPr>
            <p:ph type="title" orient="vert"/>
          </p:nvPr>
        </p:nvSpPr>
        <p:spPr>
          <a:xfrm>
            <a:off x="9852634" y="304802"/>
            <a:ext cx="1929897"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05BD3E-AD23-4233-B7FD-BCC74AA741B1}" type="datetime1">
              <a:rPr lang="en-US" smtClean="0"/>
              <a:pPr/>
              <a:t>29-Jan-22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a:xfrm>
            <a:off x="5814070" y="1026373"/>
            <a:ext cx="609441" cy="441325"/>
          </a:xfrm>
        </p:spPr>
        <p:txBody>
          <a:bodyPr/>
          <a:lstStyle/>
          <a:p>
            <a:fld id="{81FEFA0A-2F20-4B60-98C6-5FFDA469AA1C}" type="slidenum">
              <a:rPr lang="en-US" smtClean="0"/>
              <a:pPr/>
              <a:t>‹#›</a:t>
            </a:fld>
            <a:endParaRPr lang="en-US"/>
          </a:p>
        </p:txBody>
      </p:sp>
      <p:sp>
        <p:nvSpPr>
          <p:cNvPr id="8" name="Content Placeholder 7"/>
          <p:cNvSpPr>
            <a:spLocks noGrp="1"/>
          </p:cNvSpPr>
          <p:nvPr>
            <p:ph sz="quarter" idx="1"/>
          </p:nvPr>
        </p:nvSpPr>
        <p:spPr>
          <a:xfrm>
            <a:off x="402231" y="1527048"/>
            <a:ext cx="11335607"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5678" y="1905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147" y="2286000"/>
            <a:ext cx="11774405"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10" y="142352"/>
            <a:ext cx="11774405"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093" y="2743200"/>
            <a:ext cx="863798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4" name="Date Placeholder 3"/>
          <p:cNvSpPr>
            <a:spLocks noGrp="1"/>
          </p:cNvSpPr>
          <p:nvPr>
            <p:ph type="dt" sz="half" idx="10"/>
          </p:nvPr>
        </p:nvSpPr>
        <p:spPr/>
        <p:txBody>
          <a:bodyPr/>
          <a:lstStyle/>
          <a:p>
            <a:fld id="{D1F85C56-1C19-4454-A6D4-FDB294070137}" type="datetime1">
              <a:rPr lang="en-US" smtClean="0"/>
              <a:pPr/>
              <a:t>29-Jan-22</a:t>
            </a:fld>
            <a:endParaRPr lang="en-US"/>
          </a:p>
        </p:txBody>
      </p:sp>
      <p:sp>
        <p:nvSpPr>
          <p:cNvPr id="8" name="Straight Connector 7"/>
          <p:cNvSpPr>
            <a:spLocks noChangeShapeType="1"/>
          </p:cNvSpPr>
          <p:nvPr/>
        </p:nvSpPr>
        <p:spPr bwMode="auto">
          <a:xfrm>
            <a:off x="203147" y="2438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8119" y="2115312"/>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4070" y="2209800"/>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89692" y="2199451"/>
            <a:ext cx="609441" cy="441325"/>
          </a:xfrm>
        </p:spPr>
        <p:txBody>
          <a:bodyPr/>
          <a:lstStyle>
            <a:lvl1pPr>
              <a:defRPr>
                <a:solidFill>
                  <a:schemeClr val="accent3">
                    <a:shade val="75000"/>
                  </a:schemeClr>
                </a:solidFill>
              </a:defRPr>
            </a:lvl1pPr>
          </a:lstStyle>
          <a:p>
            <a:fld id="{81FEFA0A-2F20-4B60-98C6-5FFDA469AA1C}" type="slidenum">
              <a:rPr lang="en-US" smtClean="0"/>
              <a:pPr/>
              <a:t>‹#›</a:t>
            </a:fld>
            <a:endParaRPr lang="en-US"/>
          </a:p>
        </p:txBody>
      </p:sp>
      <p:sp>
        <p:nvSpPr>
          <p:cNvPr id="2" name="Title 1"/>
          <p:cNvSpPr>
            <a:spLocks noGrp="1"/>
          </p:cNvSpPr>
          <p:nvPr>
            <p:ph type="title"/>
          </p:nvPr>
        </p:nvSpPr>
        <p:spPr>
          <a:xfrm>
            <a:off x="962833" y="533400"/>
            <a:ext cx="10360501"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231" y="228600"/>
            <a:ext cx="11376237"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19589" y="6409944"/>
            <a:ext cx="4058879" cy="365760"/>
          </a:xfrm>
        </p:spPr>
        <p:txBody>
          <a:bodyPr/>
          <a:lstStyle/>
          <a:p>
            <a:fld id="{9CAAEA3F-BC83-4494-8BB2-CF9729692A8C}" type="datetime1">
              <a:rPr lang="en-US" smtClean="0"/>
              <a:pPr/>
              <a:t>29-Jan-22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
        <p:nvSpPr>
          <p:cNvPr id="8" name="Straight Connector 7"/>
          <p:cNvSpPr>
            <a:spLocks noChangeShapeType="1"/>
          </p:cNvSpPr>
          <p:nvPr/>
        </p:nvSpPr>
        <p:spPr bwMode="auto">
          <a:xfrm flipV="1">
            <a:off x="6082523" y="1575653"/>
            <a:ext cx="11892"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231" y="1371600"/>
            <a:ext cx="5383398"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399133" y="1371600"/>
            <a:ext cx="5383398"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4413"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88825"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147" y="1371600"/>
            <a:ext cx="11774405"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13" y="6391656"/>
            <a:ext cx="11774405"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231" y="1524000"/>
            <a:ext cx="5385514"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6777" y="1524000"/>
            <a:ext cx="538763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8BCFC3-C38C-4973-9593-9C0AA203E374}" type="datetime1">
              <a:rPr lang="en-US" smtClean="0"/>
              <a:pPr/>
              <a:t>29-Jan-22</a:t>
            </a:fld>
            <a:endParaRPr lang="en-US"/>
          </a:p>
        </p:txBody>
      </p:sp>
      <p:sp>
        <p:nvSpPr>
          <p:cNvPr id="8" name="Footer Placeholder 7"/>
          <p:cNvSpPr>
            <a:spLocks noGrp="1"/>
          </p:cNvSpPr>
          <p:nvPr>
            <p:ph type="ftr" sz="quarter" idx="11"/>
          </p:nvPr>
        </p:nvSpPr>
        <p:spPr>
          <a:xfrm>
            <a:off x="406294" y="6409944"/>
            <a:ext cx="4773956" cy="365760"/>
          </a:xfrm>
        </p:spPr>
        <p:txBody>
          <a:bodyPr/>
          <a:lstStyle/>
          <a:p>
            <a:r>
              <a:rPr lang="en-US" smtClean="0"/>
              <a:t>Add a footer</a:t>
            </a:r>
            <a:endParaRPr lang="en-US"/>
          </a:p>
        </p:txBody>
      </p:sp>
      <p:sp>
        <p:nvSpPr>
          <p:cNvPr id="15" name="Straight Connector 14"/>
          <p:cNvSpPr>
            <a:spLocks noChangeShapeType="1"/>
          </p:cNvSpPr>
          <p:nvPr/>
        </p:nvSpPr>
        <p:spPr bwMode="auto">
          <a:xfrm>
            <a:off x="203147" y="128016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231" y="2471383"/>
            <a:ext cx="5387461"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399133" y="2471383"/>
            <a:ext cx="5383398"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8119" y="956036"/>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4070" y="1050524"/>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89692" y="1042417"/>
            <a:ext cx="609441" cy="441325"/>
          </a:xfrm>
        </p:spPr>
        <p:txBody>
          <a:bodyPr/>
          <a:lstStyle>
            <a:lvl1pPr algn="ctr">
              <a:defRPr/>
            </a:lvl1pPr>
          </a:lstStyle>
          <a:p>
            <a:fld id="{81FEFA0A-2F20-4B60-98C6-5FFDA469AA1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00E9B8-A638-47B9-8EAF-A06FB35BB403}" type="datetime1">
              <a:rPr lang="en-US" smtClean="0"/>
              <a:pPr/>
              <a:t>29-Jan-22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a:xfrm>
            <a:off x="5789692" y="1036021"/>
            <a:ext cx="609441" cy="441325"/>
          </a:xfrm>
        </p:spPr>
        <p:txBody>
          <a:bodyPr/>
          <a:lstStyle/>
          <a:p>
            <a:fld id="{81FEFA0A-2F20-4B60-98C6-5FFDA469AA1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88825"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147" y="158496"/>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A0414C0-40BC-46FB-ADE3-F7141007B5FB}" type="datetime1">
              <a:rPr lang="en-US" smtClean="0"/>
              <a:pPr/>
              <a:t>29-Jan-22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4" name="Slide Number Placeholder 3"/>
          <p:cNvSpPr>
            <a:spLocks noGrp="1"/>
          </p:cNvSpPr>
          <p:nvPr>
            <p:ph type="sldNum" sz="quarter" idx="12"/>
          </p:nvPr>
        </p:nvSpPr>
        <p:spPr>
          <a:xfrm>
            <a:off x="5688119" y="6324600"/>
            <a:ext cx="812588" cy="441324"/>
          </a:xfrm>
        </p:spPr>
        <p:txBody>
          <a:bodyPr/>
          <a:lstStyle>
            <a:lvl1pPr>
              <a:defRPr>
                <a:solidFill>
                  <a:srgbClr val="FFFFFF"/>
                </a:solidFill>
              </a:defRPr>
            </a:lvl1pPr>
          </a:lstStyle>
          <a:p>
            <a:fld id="{81FEFA0A-2F20-4B60-98C6-5FFDA469AA1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147" y="152400"/>
            <a:ext cx="11774405"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147" y="609600"/>
            <a:ext cx="3656648"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7868" y="914400"/>
            <a:ext cx="314878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7868" y="1981201"/>
            <a:ext cx="314878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147" y="533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4515" y="685800"/>
            <a:ext cx="7516442"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6750" y="228600"/>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2701" y="323088"/>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324" y="312739"/>
            <a:ext cx="609441" cy="441325"/>
          </a:xfrm>
        </p:spPr>
        <p:txBody>
          <a:bodyPr/>
          <a:lstStyle>
            <a:lvl1pPr>
              <a:defRPr>
                <a:solidFill>
                  <a:schemeClr val="accent3">
                    <a:shade val="75000"/>
                  </a:schemeClr>
                </a:solidFill>
              </a:defRPr>
            </a:lvl1pPr>
          </a:lstStyle>
          <a:p>
            <a:fld id="{81FEFA0A-2F20-4B60-98C6-5FFDA469AA1C}" type="slidenum">
              <a:rPr lang="en-US" smtClean="0"/>
              <a:pPr/>
              <a:t>‹#›</a:t>
            </a:fld>
            <a:endParaRPr lang="en-US"/>
          </a:p>
        </p:txBody>
      </p:sp>
      <p:sp>
        <p:nvSpPr>
          <p:cNvPr id="21" name="Rectangle 20"/>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018BC97-2F5E-4770-AEEF-8F2730A3EA80}" type="datetime1">
              <a:rPr lang="en-US" smtClean="0"/>
              <a:pPr/>
              <a:t>29-Jan-22</a:t>
            </a:fld>
            <a:endParaRPr lang="en-US"/>
          </a:p>
        </p:txBody>
      </p:sp>
      <p:sp>
        <p:nvSpPr>
          <p:cNvPr id="6" name="Footer Placeholder 5"/>
          <p:cNvSpPr>
            <a:spLocks noGrp="1"/>
          </p:cNvSpPr>
          <p:nvPr>
            <p:ph type="ftr" sz="quarter" idx="11"/>
          </p:nvPr>
        </p:nvSpPr>
        <p:spPr>
          <a:xfrm>
            <a:off x="402231" y="6410848"/>
            <a:ext cx="4509865" cy="365760"/>
          </a:xfrm>
        </p:spPr>
        <p:txBody>
          <a:bodyPr/>
          <a:lstStyle/>
          <a:p>
            <a:r>
              <a:rPr lang="en-US" smtClean="0"/>
              <a:t>Add a footer</a:t>
            </a:r>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147" y="533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147" y="152400"/>
            <a:ext cx="11774405"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147" y="609600"/>
            <a:ext cx="3656648"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6750" y="228600"/>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2701" y="323088"/>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324" y="312739"/>
            <a:ext cx="609441" cy="441325"/>
          </a:xfrm>
        </p:spPr>
        <p:txBody>
          <a:bodyPr/>
          <a:lstStyle/>
          <a:p>
            <a:fld id="{6C16C4C8-A4C4-467E-8B40-7E65E56F4A5D}" type="slidenum">
              <a:rPr lang="en-US" smtClean="0"/>
              <a:t>‹#›</a:t>
            </a:fld>
            <a:endParaRPr lang="en-US"/>
          </a:p>
        </p:txBody>
      </p:sp>
      <p:sp>
        <p:nvSpPr>
          <p:cNvPr id="2" name="Title 1"/>
          <p:cNvSpPr>
            <a:spLocks noGrp="1"/>
          </p:cNvSpPr>
          <p:nvPr>
            <p:ph type="title"/>
          </p:nvPr>
        </p:nvSpPr>
        <p:spPr>
          <a:xfrm>
            <a:off x="3999458" y="5029200"/>
            <a:ext cx="7821163"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999458" y="609600"/>
            <a:ext cx="7821163"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7868" y="990600"/>
            <a:ext cx="3250353"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5526" y="6404984"/>
            <a:ext cx="4058879" cy="365760"/>
          </a:xfrm>
        </p:spPr>
        <p:txBody>
          <a:bodyPr/>
          <a:lstStyle/>
          <a:p>
            <a:fld id="{B9CB4437-1FEB-4900-824D-BDA4F2F6F500}" type="datetimeFigureOut">
              <a:rPr lang="en-US" smtClean="0"/>
              <a:t>29-Jan-22</a:t>
            </a:fld>
            <a:endParaRPr lang="en-US"/>
          </a:p>
        </p:txBody>
      </p:sp>
      <p:sp>
        <p:nvSpPr>
          <p:cNvPr id="6" name="Footer Placeholder 5"/>
          <p:cNvSpPr>
            <a:spLocks noGrp="1"/>
          </p:cNvSpPr>
          <p:nvPr>
            <p:ph type="ftr" sz="quarter" idx="11"/>
          </p:nvPr>
        </p:nvSpPr>
        <p:spPr>
          <a:xfrm>
            <a:off x="402231" y="6410848"/>
            <a:ext cx="4778019" cy="365760"/>
          </a:xfrm>
        </p:spPr>
        <p:txBody>
          <a:bodyPr/>
          <a:lstStyle/>
          <a:p>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88825"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19589" y="6404984"/>
            <a:ext cx="4058879" cy="365760"/>
          </a:xfrm>
          <a:prstGeom prst="rect">
            <a:avLst/>
          </a:prstGeom>
        </p:spPr>
        <p:txBody>
          <a:bodyPr vert="horz"/>
          <a:lstStyle>
            <a:lvl1pPr algn="r" eaLnBrk="1" latinLnBrk="0" hangingPunct="1">
              <a:defRPr kumimoji="0" sz="1400">
                <a:solidFill>
                  <a:srgbClr val="FFFFFF"/>
                </a:solidFill>
              </a:defRPr>
            </a:lvl1pPr>
          </a:lstStyle>
          <a:p>
            <a:fld id="{41B0D41C-F0D3-49F0-8041-67FC705A40C6}" type="datetime1">
              <a:rPr lang="en-US" smtClean="0"/>
              <a:pPr/>
              <a:t>29-Jan-22</a:t>
            </a:fld>
            <a:endParaRPr lang="en-US"/>
          </a:p>
        </p:txBody>
      </p:sp>
      <p:sp>
        <p:nvSpPr>
          <p:cNvPr id="3" name="Footer Placeholder 2"/>
          <p:cNvSpPr>
            <a:spLocks noGrp="1"/>
          </p:cNvSpPr>
          <p:nvPr>
            <p:ph type="ftr" sz="quarter" idx="3"/>
          </p:nvPr>
        </p:nvSpPr>
        <p:spPr>
          <a:xfrm>
            <a:off x="406294" y="6410848"/>
            <a:ext cx="4773956" cy="365760"/>
          </a:xfrm>
          <a:prstGeom prst="rect">
            <a:avLst/>
          </a:prstGeom>
        </p:spPr>
        <p:txBody>
          <a:bodyPr vert="horz"/>
          <a:lstStyle>
            <a:lvl1pPr algn="l" eaLnBrk="1" latinLnBrk="0" hangingPunct="1">
              <a:defRPr kumimoji="0" sz="1200">
                <a:solidFill>
                  <a:srgbClr val="FFFFFF"/>
                </a:solidFill>
              </a:defRPr>
            </a:lvl1pPr>
          </a:lstStyle>
          <a:p>
            <a:r>
              <a:rPr lang="en-US" smtClean="0"/>
              <a:t>Add a footer</a:t>
            </a:r>
            <a:endParaRPr lang="en-US"/>
          </a:p>
        </p:txBody>
      </p:sp>
      <p:sp>
        <p:nvSpPr>
          <p:cNvPr id="8" name="Rectangle 7"/>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147" y="1276743"/>
            <a:ext cx="1177440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8119" y="956036"/>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4070" y="1050524"/>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89692" y="1040175"/>
            <a:ext cx="609441"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1FEFA0A-2F20-4B60-98C6-5FFDA469AA1C}" type="slidenum">
              <a:rPr lang="en-US" smtClean="0"/>
              <a:pPr/>
              <a:t>‹#›</a:t>
            </a:fld>
            <a:endParaRPr lang="en-US"/>
          </a:p>
        </p:txBody>
      </p:sp>
      <p:sp>
        <p:nvSpPr>
          <p:cNvPr id="22" name="Title Placeholder 21"/>
          <p:cNvSpPr>
            <a:spLocks noGrp="1"/>
          </p:cNvSpPr>
          <p:nvPr>
            <p:ph type="title"/>
          </p:nvPr>
        </p:nvSpPr>
        <p:spPr>
          <a:xfrm>
            <a:off x="402231" y="228600"/>
            <a:ext cx="11376237"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231" y="1524000"/>
            <a:ext cx="11376237"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iming>
    <p:tnLst>
      <p:par>
        <p:cTn id="1" dur="indefinite" restart="never" nodeType="tmRoot"/>
      </p:par>
    </p:tnLst>
  </p:timing>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7612" y="4038600"/>
            <a:ext cx="8534402" cy="1828800"/>
          </a:xfrm>
        </p:spPr>
        <p:txBody>
          <a:bodyPr>
            <a:normAutofit/>
          </a:bodyPr>
          <a:lstStyle/>
          <a:p>
            <a:r>
              <a:rPr lang="en-US" b="1" dirty="0"/>
              <a:t>Submitted by:</a:t>
            </a:r>
          </a:p>
          <a:p>
            <a:endParaRPr lang="en-US" b="1" dirty="0"/>
          </a:p>
          <a:p>
            <a:r>
              <a:rPr lang="en-US" b="1" dirty="0" err="1" smtClean="0"/>
              <a:t>Sourabh</a:t>
            </a:r>
            <a:r>
              <a:rPr lang="en-US" b="1" dirty="0" smtClean="0"/>
              <a:t> </a:t>
            </a:r>
            <a:r>
              <a:rPr lang="en-US" b="1" dirty="0" err="1" smtClean="0"/>
              <a:t>jhod</a:t>
            </a:r>
            <a:r>
              <a:rPr lang="en-US" b="1" dirty="0"/>
              <a:t/>
            </a:r>
            <a:br>
              <a:rPr lang="en-US" b="1" dirty="0"/>
            </a:br>
            <a:r>
              <a:rPr lang="en-US" b="1" dirty="0"/>
              <a:t>(Data Science Intern at Flip Robo Technologies)</a:t>
            </a:r>
          </a:p>
        </p:txBody>
      </p:sp>
      <p:sp>
        <p:nvSpPr>
          <p:cNvPr id="2" name="Title 1"/>
          <p:cNvSpPr>
            <a:spLocks noGrp="1"/>
          </p:cNvSpPr>
          <p:nvPr>
            <p:ph type="ctrTitle"/>
          </p:nvPr>
        </p:nvSpPr>
        <p:spPr/>
        <p:txBody>
          <a:bodyPr/>
          <a:lstStyle/>
          <a:p>
            <a:r>
              <a:rPr lang="en-US" b="1" dirty="0"/>
              <a:t>FLIGHT PRICE PREDICTION PROJECT PRESENTATION</a:t>
            </a:r>
          </a:p>
        </p:txBody>
      </p:sp>
    </p:spTree>
    <p:extLst>
      <p:ext uri="{BB962C8B-B14F-4D97-AF65-F5344CB8AC3E}">
        <p14:creationId xmlns:p14="http://schemas.microsoft.com/office/powerpoint/2010/main" xmlns="" val="7522808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sz="quarter" idx="1"/>
          </p:nvPr>
        </p:nvSpPr>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xmlns="" val="3429649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sz="quarter"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xmlns="" val="1178755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sz="quarter" idx="1"/>
          </p:nvPr>
        </p:nvSpPr>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a:t>
            </a:r>
            <a:r>
              <a:rPr lang="en-IN" dirty="0" smtClean="0"/>
              <a:t>4 </a:t>
            </a:r>
            <a:r>
              <a:rPr lang="en-IN" dirty="0"/>
              <a:t>GB</a:t>
            </a:r>
          </a:p>
          <a:p>
            <a:pPr marL="45720" indent="0">
              <a:buNone/>
            </a:pPr>
            <a:r>
              <a:rPr lang="en-IN" dirty="0"/>
              <a:t>CPU 	</a:t>
            </a:r>
            <a:r>
              <a:rPr lang="en-IN" dirty="0" err="1" smtClean="0"/>
              <a:t>intel®core</a:t>
            </a:r>
            <a:r>
              <a:rPr lang="en-IN" dirty="0" smtClean="0"/>
              <a:t>™ i3 5</a:t>
            </a:r>
            <a:r>
              <a:rPr lang="en-IN" baseline="30000" dirty="0" smtClean="0"/>
              <a:t>th</a:t>
            </a:r>
            <a:r>
              <a:rPr lang="en-IN" dirty="0" smtClean="0"/>
              <a:t> gen </a:t>
            </a:r>
          </a:p>
          <a:p>
            <a:pPr>
              <a:buFont typeface="Wingdings" panose="05000000000000000000" pitchFamily="2" charset="2"/>
              <a:buChar char="Ø"/>
            </a:pPr>
            <a:r>
              <a:rPr lang="en-IN" dirty="0" smtClean="0"/>
              <a:t> Software technology being used.</a:t>
            </a:r>
          </a:p>
          <a:p>
            <a:pPr marL="45720" indent="0">
              <a:buNone/>
            </a:pPr>
            <a:r>
              <a:rPr lang="en-IN" dirty="0" smtClean="0"/>
              <a:t>Programming </a:t>
            </a:r>
            <a:r>
              <a:rPr lang="en-IN" dirty="0"/>
              <a:t>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a:t>
            </a:r>
            <a:r>
              <a:rPr lang="en-IN" dirty="0" err="1" smtClean="0"/>
              <a:t>scikit</a:t>
            </a:r>
            <a:r>
              <a:rPr lang="en-IN" dirty="0" smtClean="0"/>
              <a:t>-learn</a:t>
            </a:r>
            <a:endParaRPr lang="en-IN" dirty="0"/>
          </a:p>
        </p:txBody>
      </p:sp>
    </p:spTree>
    <p:extLst>
      <p:ext uri="{BB962C8B-B14F-4D97-AF65-F5344CB8AC3E}">
        <p14:creationId xmlns:p14="http://schemas.microsoft.com/office/powerpoint/2010/main" xmlns="" val="2121156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xmlns="" val="986789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xmlns=""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xmlns="" val="332512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2157811"/>
            <a:ext cx="5383212" cy="3109116"/>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2101984"/>
            <a:ext cx="5383212" cy="3220769"/>
          </a:xfrm>
        </p:spPr>
      </p:pic>
    </p:spTree>
    <p:extLst>
      <p:ext uri="{BB962C8B-B14F-4D97-AF65-F5344CB8AC3E}">
        <p14:creationId xmlns:p14="http://schemas.microsoft.com/office/powerpoint/2010/main" xmlns="" val="9183601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2153914"/>
            <a:ext cx="5383212" cy="3116909"/>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2328283"/>
            <a:ext cx="5383212" cy="2768172"/>
          </a:xfrm>
        </p:spPr>
      </p:pic>
    </p:spTree>
    <p:extLst>
      <p:ext uri="{BB962C8B-B14F-4D97-AF65-F5344CB8AC3E}">
        <p14:creationId xmlns:p14="http://schemas.microsoft.com/office/powerpoint/2010/main" xmlns="" val="1653340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2272036"/>
            <a:ext cx="5383212" cy="2880665"/>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2156099"/>
            <a:ext cx="5383212" cy="3112540"/>
          </a:xfrm>
        </p:spPr>
      </p:pic>
    </p:spTree>
    <p:extLst>
      <p:ext uri="{BB962C8B-B14F-4D97-AF65-F5344CB8AC3E}">
        <p14:creationId xmlns:p14="http://schemas.microsoft.com/office/powerpoint/2010/main" xmlns="" val="1867330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2937875"/>
            <a:ext cx="5383212" cy="1634125"/>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1808959"/>
            <a:ext cx="5383212" cy="3806820"/>
          </a:xfrm>
        </p:spPr>
      </p:pic>
    </p:spTree>
    <p:extLst>
      <p:ext uri="{BB962C8B-B14F-4D97-AF65-F5344CB8AC3E}">
        <p14:creationId xmlns:p14="http://schemas.microsoft.com/office/powerpoint/2010/main" xmlns="" val="1298675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694678" y="1371600"/>
            <a:ext cx="4797132" cy="4681538"/>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402644" y="1371600"/>
            <a:ext cx="5376349" cy="4681538"/>
          </a:xfrm>
        </p:spPr>
      </p:pic>
    </p:spTree>
    <p:extLst>
      <p:ext uri="{BB962C8B-B14F-4D97-AF65-F5344CB8AC3E}">
        <p14:creationId xmlns:p14="http://schemas.microsoft.com/office/powerpoint/2010/main" xmlns="" val="38056731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p:txBody>
          <a:bodyPr/>
          <a:lstStyle/>
          <a:p>
            <a:r>
              <a:rPr lang="en-US" dirty="0"/>
              <a:t>Business Requirement</a:t>
            </a:r>
            <a:endParaRPr lang="en-IN" dirty="0"/>
          </a:p>
        </p:txBody>
      </p:sp>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p:txBody>
          <a:bodyPr/>
          <a:lstStyle/>
          <a:p>
            <a:r>
              <a:rPr lang="en-US" dirty="0"/>
              <a:t>INTRODUCTION</a:t>
            </a:r>
            <a:endParaRPr lang="en-IN" dirty="0"/>
          </a:p>
        </p:txBody>
      </p:sp>
      <p:pic>
        <p:nvPicPr>
          <p:cNvPr id="5" name="Picture 4">
            <a:extLst>
              <a:ext uri="{FF2B5EF4-FFF2-40B4-BE49-F238E27FC236}">
                <a16:creationId xmlns:a16="http://schemas.microsoft.com/office/drawing/2014/main" xmlns="" id="{8907C8C2-A915-401F-B968-8F9215CCA53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1412" y="3505200"/>
            <a:ext cx="8991600" cy="2622095"/>
          </a:xfrm>
          <a:prstGeom prst="rect">
            <a:avLst/>
          </a:prstGeom>
        </p:spPr>
      </p:pic>
    </p:spTree>
    <p:extLst>
      <p:ext uri="{BB962C8B-B14F-4D97-AF65-F5344CB8AC3E}">
        <p14:creationId xmlns:p14="http://schemas.microsoft.com/office/powerpoint/2010/main" xmlns="" val="8117614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1900956"/>
            <a:ext cx="5383212" cy="3622825"/>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2002587"/>
            <a:ext cx="5383212" cy="3419563"/>
          </a:xfrm>
        </p:spPr>
      </p:pic>
    </p:spTree>
    <p:extLst>
      <p:ext uri="{BB962C8B-B14F-4D97-AF65-F5344CB8AC3E}">
        <p14:creationId xmlns:p14="http://schemas.microsoft.com/office/powerpoint/2010/main" xmlns="" val="2523674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1638" y="2377332"/>
            <a:ext cx="5383212" cy="2670073"/>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99213" y="2108330"/>
            <a:ext cx="5383212" cy="3208077"/>
          </a:xfrm>
        </p:spPr>
      </p:pic>
    </p:spTree>
    <p:extLst>
      <p:ext uri="{BB962C8B-B14F-4D97-AF65-F5344CB8AC3E}">
        <p14:creationId xmlns:p14="http://schemas.microsoft.com/office/powerpoint/2010/main" xmlns="" val="2174004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xmlns="" val="965737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sz="quarter" idx="1"/>
          </p:nvPr>
        </p:nvSpPr>
        <p:spPr>
          <a:xfrm>
            <a:off x="379412" y="1828800"/>
            <a:ext cx="9601200" cy="4495800"/>
          </a:xfrm>
        </p:spPr>
        <p:txBody>
          <a:bodyPr>
            <a:normAutofit fontScale="92500"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xmlns="" val="2144423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xmlns="" val="929818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xmlns="" val="2287757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sz="quarter" idx="1"/>
          </p:nvPr>
        </p:nvSpPr>
        <p:spPr/>
        <p:txBody>
          <a:bodyPr>
            <a:normAutofit fontScale="92500"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xmlns="" val="194823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p:txBody>
          <a:bodyPr/>
          <a:lstStyle/>
          <a:p>
            <a:r>
              <a:rPr lang="en-US" dirty="0"/>
              <a:t>Concluding the project outcome</a:t>
            </a:r>
            <a:endParaRPr lang="en-IN" dirty="0"/>
          </a:p>
        </p:txBody>
      </p:sp>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p:txBody>
          <a:bodyPr/>
          <a:lstStyle/>
          <a:p>
            <a:r>
              <a:rPr lang="en-US" dirty="0"/>
              <a:t>Inference</a:t>
            </a:r>
            <a:endParaRPr lang="en-IN" dirty="0"/>
          </a:p>
        </p:txBody>
      </p:sp>
    </p:spTree>
    <p:extLst>
      <p:ext uri="{BB962C8B-B14F-4D97-AF65-F5344CB8AC3E}">
        <p14:creationId xmlns:p14="http://schemas.microsoft.com/office/powerpoint/2010/main" xmlns="" val="621985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sz="quarter" idx="1"/>
          </p:nvPr>
        </p:nvSpPr>
        <p:spPr/>
        <p:txBody>
          <a:bodyPr>
            <a:normAutofit fontScale="925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xmlns="" val="1931577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normAutofit/>
          </a:bodyPr>
          <a:lstStyle/>
          <a:p>
            <a:r>
              <a:rPr lang="en-US" sz="2400" dirty="0"/>
              <a:t>LEARNING OUTCOMES OF THE STUDY IN RESPECT OF DATA SCIENCE</a:t>
            </a:r>
            <a:endParaRPr lang="en-IN" sz="2400"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sz="quarter"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xmlns="" val="22265271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sz="quarter" idx="1"/>
          </p:nvPr>
        </p:nvSpPr>
        <p:spPr/>
        <p:txBody>
          <a:bodyPr>
            <a:normAutofit fontScale="925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xmlns="" val="234130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normAutofit/>
          </a:bodyPr>
          <a:lstStyle/>
          <a:p>
            <a:r>
              <a:rPr lang="en-US" sz="2400" dirty="0"/>
              <a:t>LIMITATIONS OF THIS WORK AND SCOPE FOR FUTURE WORK</a:t>
            </a:r>
            <a:endParaRPr lang="en-IN" sz="2400"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sz="quarter" idx="1"/>
          </p:nvPr>
        </p:nvSpPr>
        <p:spPr/>
        <p:txBody>
          <a:bodyPr>
            <a:normAutofit lnSpcReduction="10000"/>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xmlns="" val="2170046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xmlns="" val="4655796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sz="quarter" idx="1"/>
          </p:nvPr>
        </p:nvSpPr>
        <p:spPr/>
        <p:txBody>
          <a:bodyPr>
            <a:normAutofit fontScale="925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xmlns="" val="12079265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xmlns="" val="2826640564"/>
              </p:ext>
            </p:extLst>
          </p:nvPr>
        </p:nvGraphicFramePr>
        <p:xfrm>
          <a:off x="6399213" y="1371600"/>
          <a:ext cx="53832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520535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sz="quarter"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xmlns="" id="{98813E2D-AE06-434F-B80B-B07CCF84BAEE}"/>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xmlns="" val="3902450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xmlns=""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97531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xmlns=""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61841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0013" y="1676400"/>
            <a:ext cx="9372599" cy="4038600"/>
          </a:xfrm>
          <a:prstGeom prst="rect">
            <a:avLst/>
          </a:prstGeom>
        </p:spPr>
      </p:pic>
    </p:spTree>
    <p:extLst>
      <p:ext uri="{BB962C8B-B14F-4D97-AF65-F5344CB8AC3E}">
        <p14:creationId xmlns:p14="http://schemas.microsoft.com/office/powerpoint/2010/main" xmlns="" val="37128638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Civic</Template>
  <TotalTime>98</TotalTime>
  <Words>1355</Words>
  <Application>Microsoft Office PowerPoint</Application>
  <PresentationFormat>Custom</PresentationFormat>
  <Paragraphs>151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Windows User</cp:lastModifiedBy>
  <cp:revision>21</cp:revision>
  <dcterms:created xsi:type="dcterms:W3CDTF">2021-11-29T18:55:00Z</dcterms:created>
  <dcterms:modified xsi:type="dcterms:W3CDTF">2022-01-29T16:24:05Z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