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84" autoAdjust="0"/>
    <p:restoredTop sz="95256" autoAdjust="0"/>
  </p:normalViewPr>
  <p:slideViewPr>
    <p:cSldViewPr snapToGrid="0" snapToObjects="1">
      <p:cViewPr varScale="1">
        <p:scale>
          <a:sx n="66" d="100"/>
          <a:sy n="66" d="100"/>
        </p:scale>
        <p:origin x="-804" y="-102"/>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pPr/>
              <a:t>‹#›</a:t>
            </a:fld>
            <a:endParaRPr lang="en-US" dirty="0"/>
          </a:p>
        </p:txBody>
      </p:sp>
    </p:spTree>
    <p:extLst>
      <p:ext uri="{BB962C8B-B14F-4D97-AF65-F5344CB8AC3E}">
        <p14:creationId xmlns:p14="http://schemas.microsoft.com/office/powerpoint/2010/main" xmlns=""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xmlns=""/>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xmlns=""/>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xmlns=""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xmlns=""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27-Dec-21</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pPr/>
              <a:t>27-Dec-21</a:t>
            </a:fld>
            <a:endParaRPr lang="en-US" dirty="0"/>
          </a:p>
        </p:txBody>
      </p:sp>
      <p:sp>
        <p:nvSpPr>
          <p:cNvPr id="5" name="Footer Placeholder 4">
            <a:extLst>
              <a:ext uri="{FF2B5EF4-FFF2-40B4-BE49-F238E27FC236}">
                <a16:creationId xmlns:a16="http://schemas.microsoft.com/office/drawing/2014/main" xmlns=""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pPr/>
              <a:t>‹#›</a:t>
            </a:fld>
            <a:endParaRPr lang="en-US" dirty="0"/>
          </a:p>
        </p:txBody>
      </p:sp>
    </p:spTree>
    <p:extLst>
      <p:ext uri="{BB962C8B-B14F-4D97-AF65-F5344CB8AC3E}">
        <p14:creationId xmlns:p14="http://schemas.microsoft.com/office/powerpoint/2010/main" xmlns=""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xmlns=""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xmlns=""/>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xmlns="" id="{348362CB-F41D-164B-BAC7-F91A6E68A2AC}"/>
              </a:ext>
            </a:extLst>
          </p:cNvPr>
          <p:cNvSpPr>
            <a:spLocks noGrp="1"/>
          </p:cNvSpPr>
          <p:nvPr>
            <p:ph type="body" idx="13"/>
          </p:nvPr>
        </p:nvSpPr>
        <p:spPr>
          <a:xfrm>
            <a:off x="6154058" y="5427362"/>
            <a:ext cx="5228544" cy="356462"/>
          </a:xfrm>
        </p:spPr>
        <p:txBody>
          <a:bodyPr/>
          <a:lstStyle/>
          <a:p>
            <a:r>
              <a:rPr lang="en-US" dirty="0"/>
              <a:t>Submitted </a:t>
            </a:r>
            <a:r>
              <a:rPr lang="en-US" dirty="0" smtClean="0"/>
              <a:t>by:- </a:t>
            </a:r>
            <a:r>
              <a:rPr lang="en-US" dirty="0" err="1" smtClean="0"/>
              <a:t>Sourabh</a:t>
            </a:r>
            <a:r>
              <a:rPr lang="en-US" dirty="0" smtClean="0"/>
              <a:t> </a:t>
            </a:r>
            <a:r>
              <a:rPr lang="en-US" dirty="0" err="1" smtClean="0"/>
              <a:t>jhod</a:t>
            </a:r>
            <a:endParaRPr lang="id-ID" dirty="0"/>
          </a:p>
        </p:txBody>
      </p:sp>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xmlns=""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xmlns=""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xmlns=""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a:t>
            </a:r>
            <a:r>
              <a:rPr lang="en-IN" dirty="0" smtClean="0"/>
              <a:t>4 </a:t>
            </a:r>
            <a:r>
              <a:rPr lang="en-IN" dirty="0"/>
              <a:t>GB</a:t>
            </a:r>
          </a:p>
          <a:p>
            <a:r>
              <a:rPr lang="en-IN" dirty="0"/>
              <a:t>CPU 	</a:t>
            </a:r>
            <a:r>
              <a:rPr lang="en-IN" dirty="0" smtClean="0"/>
              <a:t>:</a:t>
            </a:r>
            <a:r>
              <a:rPr lang="en-IN" dirty="0" err="1" smtClean="0"/>
              <a:t>intel</a:t>
            </a:r>
            <a:r>
              <a:rPr lang="en-IN" dirty="0" smtClean="0"/>
              <a:t>® core™ i3 2.00 </a:t>
            </a:r>
            <a:r>
              <a:rPr lang="en-IN" dirty="0" err="1" smtClean="0"/>
              <a:t>G</a:t>
            </a:r>
            <a:r>
              <a:rPr lang="en-IN" dirty="0" err="1" smtClean="0"/>
              <a:t>hz</a:t>
            </a:r>
            <a:endParaRPr lang="en-IN" dirty="0"/>
          </a:p>
          <a:p>
            <a:endParaRPr lang="en-IN" dirty="0" smtClean="0"/>
          </a:p>
          <a:p>
            <a:pPr marL="285750" indent="-285750">
              <a:buFont typeface="Courier New" panose="02070309020205020404" pitchFamily="49" charset="0"/>
              <a:buChar char="o"/>
            </a:pPr>
            <a:r>
              <a:rPr lang="en-IN" dirty="0" smtClean="0"/>
              <a:t> </a:t>
            </a:r>
            <a:r>
              <a:rPr lang="en-IN" dirty="0"/>
              <a:t>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xmlns=""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xmlns=""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xmlns=""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xmlns=""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xmlns=""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xmlns=""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xmlns=""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xmlns=""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xmlns=""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xmlns=""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xmlns=""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xmlns=""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xmlns=""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xmlns=""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xmlns=""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xmlns=""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xmlns=""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xmlns=""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xmlns=""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xmlns=""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xmlns=""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xmlns=""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xmlns=""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xmlns=""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xmlns=""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xmlns="" id="{CA89E852-2607-43A8-80DD-2C9AC370F647}"/>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xmlns=""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xmlns="" id="{920EC7A1-58DA-4ACB-9C72-6472F7A790CF}"/>
              </a:ext>
            </a:extLst>
          </p:cNvPr>
          <p:cNvPicPr/>
          <p:nvPr/>
        </p:nvPicPr>
        <p:blipFill>
          <a:blip r:embed="rId2">
            <a:extLst>
              <a:ext uri="{28A0092B-C50C-407E-A947-70E740481C1C}">
                <a14:useLocalDpi xmlns:a14="http://schemas.microsoft.com/office/drawing/2010/main" xmlns=""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xmlns=""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xmlns=""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xmlns=""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xmlns=""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xmlns=""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xmlns=""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xmlns=""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xmlns=""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xmlns=""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xmlns=""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xmlns=""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xmlns=""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xmlns=""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xmlns=""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99</TotalTime>
  <Words>1831</Words>
  <Application>Microsoft Office PowerPoint</Application>
  <PresentationFormat>Custom</PresentationFormat>
  <Paragraphs>149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Windows User</cp:lastModifiedBy>
  <cp:revision>21</cp:revision>
  <dcterms:created xsi:type="dcterms:W3CDTF">2021-12-10T15:14:52Z</dcterms:created>
  <dcterms:modified xsi:type="dcterms:W3CDTF">2021-12-27T14:36:18Z</dcterms:modified>
</cp:coreProperties>
</file>