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6" r:id="rId2"/>
    <p:sldId id="275" r:id="rId3"/>
    <p:sldId id="276" r:id="rId4"/>
    <p:sldId id="277" r:id="rId5"/>
    <p:sldId id="278" r:id="rId6"/>
    <p:sldId id="269" r:id="rId7"/>
    <p:sldId id="283" r:id="rId8"/>
    <p:sldId id="279" r:id="rId9"/>
    <p:sldId id="285" r:id="rId10"/>
    <p:sldId id="286" r:id="rId11"/>
    <p:sldId id="287" r:id="rId12"/>
    <p:sldId id="289" r:id="rId13"/>
    <p:sldId id="290" r:id="rId14"/>
    <p:sldId id="288" r:id="rId15"/>
    <p:sldId id="280" r:id="rId16"/>
    <p:sldId id="281" r:id="rId17"/>
    <p:sldId id="291" r:id="rId18"/>
    <p:sldId id="292" r:id="rId19"/>
    <p:sldId id="282" r:id="rId20"/>
    <p:sldId id="28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69" d="100"/>
          <a:sy n="69" d="100"/>
        </p:scale>
        <p:origin x="-684" y="-108"/>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73058351-9FAC-4F4F-A5FB-FC365EDF9D02}" type="presOf" srcId="{C53CC6D8-DEFC-45FD-8207-E1ECCC27EA85}" destId="{22D8E0AF-322E-4A8E-BC3C-6E9E9A51F58F}"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9AFC20F2-D5DD-455E-8266-96B58ABE2D49}" type="presOf" srcId="{CAE20587-4D50-4B6B-A17D-199722D630E2}" destId="{68423B8C-DD55-4C1A-86D3-87118415FFA7}"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0586601-9ACD-4FBD-BD5A-48D73FF14301}" type="presOf" srcId="{516A4DDC-76BD-494E-B503-625555CCBC4A}" destId="{9BBCF6CE-E750-48B6-B333-305BBB100737}"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D22C632F-8F8B-48FF-A898-48FD446A5F78}" srcId="{41E3B52E-71B8-4BD0-B1ED-D051FFB12506}" destId="{CAE20587-4D50-4B6B-A17D-199722D630E2}" srcOrd="2" destOrd="0" parTransId="{6CEBC692-6F9A-47B4-948E-5AEB8FCFD251}" sibTransId="{7656320D-CC13-4DD7-8A30-F9FDC84AC6F2}"/>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70C18AF9-2F24-4A50-9785-941DE7FE4B31}" type="presOf" srcId="{2B847D36-6E88-4DD3-AABD-579C99426233}" destId="{7CAEA63C-96B5-40D4-900F-409598FDB0C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25B66A08-E57F-429F-A076-5691EC284D95}" type="presOf" srcId="{33BF0E2A-2B00-40A5-832E-FC800DCA5982}" destId="{73DBFA1A-3823-4209-9CD6-DBDD456F39FB}" srcOrd="0" destOrd="0" presId="urn:microsoft.com/office/officeart/2005/8/layout/lProcess1"/>
    <dgm:cxn modelId="{3EF97A2F-4200-46E4-86EB-19980AD436FE}" type="presOf" srcId="{CD410504-9F7F-47AE-B46E-CE985680360F}" destId="{85447532-8740-4202-B6A5-AE63748B9291}"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0E9367DA-F3C7-4672-A3E1-FDDD869E15C8}" type="presOf" srcId="{ABE7D012-6867-48DA-AF76-FDB8ECBB944D}" destId="{0C1CAC8B-CC80-49DA-9707-021AB163C55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B522739A-4DEE-43CF-9357-A84EF1EEE7ED}" srcId="{41E3B52E-71B8-4BD0-B1ED-D051FFB12506}" destId="{33BF0E2A-2B00-40A5-832E-FC800DCA5982}" srcOrd="1" destOrd="0" parTransId="{F8C31ED9-A2C0-4A09-A419-0AE9A44BB8DF}" sibTransId="{E373698D-1356-47A7-A591-B72BFE77C3D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AB112F16-9765-4DCF-8A6B-B4FEBB1DF80B}" type="presOf" srcId="{1009FF03-5F93-449C-AF20-55447EEE50AB}" destId="{3FBD4BD3-B74D-4AAB-9295-AE19DCC50691}"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15-Jan-22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xmlns=""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15-Jan-22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xmlns=""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75B01E1-4C20-4ADE-B126-29A4B5379F44}" type="datetimeFigureOut">
              <a:rPr lang="en-US" smtClean="0"/>
              <a:t>15-Jan-22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5513AB2-93A5-49AA-A2EC-F46DBA91DF84}" type="slidenum">
              <a:rPr lang="en-US" smtClean="0"/>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15-Jan-22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5B01E1-4C20-4ADE-B126-29A4B5379F44}" type="datetimeFigureOut">
              <a:rPr lang="en-US" smtClean="0"/>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13AB2-93A5-49AA-A2EC-F46DBA91DF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CC0096-1860-4642-9CD2-0079EA5E7CD1}" type="datetimeFigureOut">
              <a:rPr lang="en-US" smtClean="0"/>
              <a:pPr/>
              <a:t>15-Jan-22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CC0096-1860-4642-9CD2-0079EA5E7CD1}" type="datetimeFigureOut">
              <a:rPr lang="en-US" smtClean="0"/>
              <a:pPr/>
              <a:t>15-Jan-22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CC0096-1860-4642-9CD2-0079EA5E7CD1}" type="datetimeFigureOut">
              <a:rPr lang="en-US" smtClean="0"/>
              <a:pPr/>
              <a:t>15-Jan-22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15-Jan-22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CC0096-1860-4642-9CD2-0079EA5E7CD1}" type="datetimeFigureOut">
              <a:rPr lang="en-US" smtClean="0"/>
              <a:pPr/>
              <a:t>15-Jan-22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E31375A4-56A4-47D6-9801-1991572033F7}"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Rectangle 12"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CC0096-1860-4642-9CD2-0079EA5E7CD1}" type="datetimeFigureOut">
              <a:rPr lang="en-US" smtClean="0"/>
              <a:pPr/>
              <a:t>15-Jan-22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1375A4-56A4-47D6-9801-1991572033F7}"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6"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762000"/>
            <a:ext cx="11023600" cy="2133600"/>
          </a:xfrm>
        </p:spPr>
        <p:txBody>
          <a:bodyPr/>
          <a:lstStyle/>
          <a:p>
            <a:r>
              <a:rPr lang="en-IN" dirty="0"/>
              <a:t>Ratings Prediction Project Presentation</a:t>
            </a:r>
            <a:endParaRPr dirty="0"/>
          </a:p>
        </p:txBody>
      </p:sp>
      <p:sp>
        <p:nvSpPr>
          <p:cNvPr id="3" name="Subtitle 2"/>
          <p:cNvSpPr>
            <a:spLocks noGrp="1"/>
          </p:cNvSpPr>
          <p:nvPr>
            <p:ph type="subTitle" idx="1"/>
          </p:nvPr>
        </p:nvSpPr>
        <p:spPr>
          <a:xfrm>
            <a:off x="1016000" y="3505200"/>
            <a:ext cx="10642600" cy="1752600"/>
          </a:xfrm>
        </p:spPr>
        <p:txBody>
          <a:bodyPr/>
          <a:lstStyle/>
          <a:p>
            <a:r>
              <a:rPr lang="en-US" dirty="0"/>
              <a:t>Submitted by</a:t>
            </a:r>
          </a:p>
          <a:p>
            <a:r>
              <a:rPr lang="en-US" dirty="0" err="1" smtClean="0"/>
              <a:t>Sourabh</a:t>
            </a:r>
            <a:r>
              <a:rPr lang="en-US" dirty="0" smtClean="0"/>
              <a:t> </a:t>
            </a:r>
            <a:r>
              <a:rPr lang="en-US" dirty="0" err="1" smtClean="0"/>
              <a:t>jhod</a:t>
            </a:r>
            <a:endParaRPr dirty="0"/>
          </a:p>
        </p:txBody>
      </p:sp>
    </p:spTree>
    <p:extLst>
      <p:ext uri="{BB962C8B-B14F-4D97-AF65-F5344CB8AC3E}">
        <p14:creationId xmlns:p14="http://schemas.microsoft.com/office/powerpoint/2010/main" xmlns=""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203031" y="1933575"/>
            <a:ext cx="5943600" cy="4057650"/>
          </a:xfrm>
        </p:spPr>
      </p:pic>
    </p:spTree>
    <p:extLst>
      <p:ext uri="{BB962C8B-B14F-4D97-AF65-F5344CB8AC3E}">
        <p14:creationId xmlns:p14="http://schemas.microsoft.com/office/powerpoint/2010/main" xmlns="" val="38386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67263" y="2267235"/>
            <a:ext cx="6815137" cy="3390330"/>
          </a:xfrm>
        </p:spPr>
      </p:pic>
    </p:spTree>
    <p:extLst>
      <p:ext uri="{BB962C8B-B14F-4D97-AF65-F5344CB8AC3E}">
        <p14:creationId xmlns:p14="http://schemas.microsoft.com/office/powerpoint/2010/main" xmlns=""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67263" y="1858566"/>
            <a:ext cx="6815137" cy="4207668"/>
          </a:xfrm>
        </p:spPr>
      </p:pic>
    </p:spTree>
    <p:extLst>
      <p:ext uri="{BB962C8B-B14F-4D97-AF65-F5344CB8AC3E}">
        <p14:creationId xmlns:p14="http://schemas.microsoft.com/office/powerpoint/2010/main" xmlns="" val="206407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67263" y="2360390"/>
            <a:ext cx="6815137" cy="3204019"/>
          </a:xfrm>
        </p:spPr>
      </p:pic>
    </p:spTree>
    <p:extLst>
      <p:ext uri="{BB962C8B-B14F-4D97-AF65-F5344CB8AC3E}">
        <p14:creationId xmlns:p14="http://schemas.microsoft.com/office/powerpoint/2010/main" xmlns="" val="312839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xmlns="" val="40908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normAutofit fontScale="90000"/>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xmlns="" val="55424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xmlns="" val="108550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828800" y="1891484"/>
            <a:ext cx="6930163" cy="4890316"/>
          </a:xfrm>
          <a:prstGeom prst="rect">
            <a:avLst/>
          </a:prstGeom>
        </p:spPr>
      </p:pic>
    </p:spTree>
    <p:extLst>
      <p:ext uri="{BB962C8B-B14F-4D97-AF65-F5344CB8AC3E}">
        <p14:creationId xmlns:p14="http://schemas.microsoft.com/office/powerpoint/2010/main" xmlns="" val="272391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xmlns="" val="359673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fontScale="850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xmlns="" val="5355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fontScale="85000"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xmlns=""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fontScale="925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xmlns="" val="288185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xmlns=""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fontScale="92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xmlns=""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fontScale="92500"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xmlns=""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fontScale="925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xmlns=""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2989775263"/>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lnSpcReduction="10000"/>
          </a:bodyPr>
          <a:lstStyle/>
          <a:p>
            <a:r>
              <a:rPr lang="en-IN" dirty="0"/>
              <a:t>Hardware technology being used.</a:t>
            </a:r>
          </a:p>
          <a:p>
            <a:pPr marL="0" indent="0">
              <a:buNone/>
            </a:pPr>
            <a:r>
              <a:rPr lang="en-IN" dirty="0"/>
              <a:t>	RAM 	: </a:t>
            </a:r>
            <a:r>
              <a:rPr lang="en-IN" dirty="0" smtClean="0"/>
              <a:t>4 </a:t>
            </a:r>
            <a:r>
              <a:rPr lang="en-IN" dirty="0"/>
              <a:t>GB</a:t>
            </a:r>
          </a:p>
          <a:p>
            <a:pPr marL="0" indent="0">
              <a:buNone/>
            </a:pPr>
            <a:r>
              <a:rPr lang="en-IN" dirty="0"/>
              <a:t>	CPU 	: </a:t>
            </a:r>
            <a:r>
              <a:rPr lang="en-IN" dirty="0" err="1" smtClean="0"/>
              <a:t>I</a:t>
            </a:r>
            <a:r>
              <a:rPr lang="en-IN" dirty="0" err="1" smtClean="0"/>
              <a:t>ntel®Core</a:t>
            </a:r>
            <a:r>
              <a:rPr lang="en-IN" dirty="0" smtClean="0"/>
              <a:t>™ I 3 5</a:t>
            </a:r>
            <a:r>
              <a:rPr lang="en-IN" baseline="30000" dirty="0" smtClean="0"/>
              <a:t>th</a:t>
            </a:r>
            <a:r>
              <a:rPr lang="en-IN" dirty="0" smtClean="0"/>
              <a:t> gen 2.00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xmlns=""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xmlns=""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sz="half" idx="1"/>
          </p:nvPr>
        </p:nvSpPr>
        <p:spPr/>
        <p:txBody>
          <a:bodyPr/>
          <a:lstStyle/>
          <a:p>
            <a:endParaRPr lang="en-IN"/>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xmlns="" val="327260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103</TotalTime>
  <Words>1020</Words>
  <Application>Microsoft Office PowerPoint</Application>
  <PresentationFormat>Custom</PresentationFormat>
  <Paragraphs>99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Windows User</cp:lastModifiedBy>
  <cp:revision>15</cp:revision>
  <dcterms:created xsi:type="dcterms:W3CDTF">2021-12-26T03:23:22Z</dcterms:created>
  <dcterms:modified xsi:type="dcterms:W3CDTF">2022-01-15T06:37:13Z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