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8"/>
  </p:notesMasterIdLst>
  <p:handoutMasterIdLst>
    <p:handoutMasterId r:id="rId29"/>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69" d="100"/>
          <a:sy n="69" d="100"/>
        </p:scale>
        <p:origin x="-684" y="-10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DEDF3986-9436-4C49-8F62-61BA3C47DC60}" srcId="{0BDD2C3F-9F64-4AFC-BDFA-99B0FD662495}" destId="{1DBF71A1-A201-4EA1-97EA-DB24F49F7E56}" srcOrd="3" destOrd="0" parTransId="{9DB2FCB8-C29E-4ED4-8FB6-0183F2586A47}" sibTransId="{9E15DBF5-A65E-4418-A7F5-AEB065A17EFD}"/>
    <dgm:cxn modelId="{BEF3E33D-AAE3-46D0-B803-64930AD31E3F}" type="presOf" srcId="{0BDD2C3F-9F64-4AFC-BDFA-99B0FD662495}" destId="{409AB205-CA75-4F34-9950-D1778ABE0C5D}"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485ACDD1-8BA5-4FB5-8790-F1B5BAC86222}" type="presOf" srcId="{A6BA014C-D5CD-45B0-A6E8-DE38B4DCEFFA}" destId="{7B103496-DA0E-4685-89BE-480B410F7FCF}"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8C593243-2BBC-4C4A-B2D6-B7295886EAC2}" srcId="{0BDD2C3F-9F64-4AFC-BDFA-99B0FD662495}" destId="{A6BA014C-D5CD-45B0-A6E8-DE38B4DCEFFA}" srcOrd="0" destOrd="0" parTransId="{E1017A9B-2BAD-4A79-858F-3F2A232CC5FC}" sibTransId="{636D1143-B90B-4888-9B22-17B0348BA51B}"/>
    <dgm:cxn modelId="{9A5B3212-7BAB-4FE9-9B07-D3D74F23C04F}" type="presOf" srcId="{192D9088-0E6C-46F1-9F85-A5FD4F11ECA9}" destId="{97980B12-612D-45AF-96B7-86D66152C1E9}" srcOrd="0" destOrd="0" presId="urn:microsoft.com/office/officeart/2005/8/layout/matrix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pPr/>
              <a:t>23-Nov-21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pPr/>
              <a:t>‹#›</a:t>
            </a:fld>
            <a:endParaRPr dirty="0"/>
          </a:p>
        </p:txBody>
      </p:sp>
    </p:spTree>
    <p:extLst>
      <p:ext uri="{BB962C8B-B14F-4D97-AF65-F5344CB8AC3E}">
        <p14:creationId xmlns=""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pPr/>
              <a:t>23-Nov-21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pPr/>
              <a:t>‹#›</a:t>
            </a:fld>
            <a:endParaRPr dirty="0"/>
          </a:p>
        </p:txBody>
      </p:sp>
    </p:spTree>
    <p:extLst>
      <p:ext uri="{BB962C8B-B14F-4D97-AF65-F5344CB8AC3E}">
        <p14:creationId xmlns=""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1</a:t>
            </a:fld>
            <a:endParaRPr lang="en-US" dirty="0"/>
          </a:p>
        </p:txBody>
      </p:sp>
    </p:spTree>
    <p:extLst>
      <p:ext uri="{BB962C8B-B14F-4D97-AF65-F5344CB8AC3E}">
        <p14:creationId xmlns=""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6</a:t>
            </a:fld>
            <a:endParaRPr lang="en-US" dirty="0"/>
          </a:p>
        </p:txBody>
      </p:sp>
    </p:spTree>
    <p:extLst>
      <p:ext uri="{BB962C8B-B14F-4D97-AF65-F5344CB8AC3E}">
        <p14:creationId xmlns=""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7</a:t>
            </a:fld>
            <a:endParaRPr lang="en-US" dirty="0"/>
          </a:p>
        </p:txBody>
      </p:sp>
    </p:spTree>
    <p:extLst>
      <p:ext uri="{BB962C8B-B14F-4D97-AF65-F5344CB8AC3E}">
        <p14:creationId xmlns=""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8</a:t>
            </a:fld>
            <a:endParaRPr lang="en-US" dirty="0"/>
          </a:p>
        </p:txBody>
      </p:sp>
    </p:spTree>
    <p:extLst>
      <p:ext uri="{BB962C8B-B14F-4D97-AF65-F5344CB8AC3E}">
        <p14:creationId xmlns=""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9</a:t>
            </a:fld>
            <a:endParaRPr lang="en-US" dirty="0"/>
          </a:p>
        </p:txBody>
      </p:sp>
    </p:spTree>
    <p:extLst>
      <p:ext uri="{BB962C8B-B14F-4D97-AF65-F5344CB8AC3E}">
        <p14:creationId xmlns=""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10</a:t>
            </a:fld>
            <a:endParaRPr lang="en-US" dirty="0"/>
          </a:p>
        </p:txBody>
      </p:sp>
    </p:spTree>
    <p:extLst>
      <p:ext uri="{BB962C8B-B14F-4D97-AF65-F5344CB8AC3E}">
        <p14:creationId xmlns=""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11</a:t>
            </a:fld>
            <a:endParaRPr lang="en-US" dirty="0"/>
          </a:p>
        </p:txBody>
      </p:sp>
    </p:spTree>
    <p:extLst>
      <p:ext uri="{BB962C8B-B14F-4D97-AF65-F5344CB8AC3E}">
        <p14:creationId xmlns=""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pPr/>
              <a:t>23-Nov-21</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40881699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pPr/>
              <a:t>23-Nov-21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22237905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pPr/>
              <a:t>23-Nov-21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26534193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pPr/>
              <a:t>23-Nov-21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 xmlns:p14="http://schemas.microsoft.com/office/powerpoint/2010/main" val="5064757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pPr/>
              <a:t>23-Nov-21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8945911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pPr/>
              <a:t>23-Nov-21</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34841060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pPr/>
              <a:t>23-Nov-21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15122592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pPr/>
              <a:t>23-Nov-21</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597700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pPr/>
              <a:t>23-Nov-21</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9813163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pPr/>
              <a:t>23-Nov-21</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40300353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pPr/>
              <a:t>23-Nov-21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36161321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pPr/>
              <a:t>23-Nov-21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19318627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23-Nov-21</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err="1" smtClean="0"/>
              <a:t>Sourabh</a:t>
            </a:r>
            <a:r>
              <a:rPr lang="en-US" dirty="0" smtClean="0"/>
              <a:t> </a:t>
            </a:r>
            <a:r>
              <a:rPr lang="en-US" dirty="0" err="1" smtClean="0"/>
              <a:t>jhod</a:t>
            </a:r>
            <a:r>
              <a:rPr lang="en-US" dirty="0" smtClean="0"/>
              <a:t> </a:t>
            </a:r>
            <a:r>
              <a:rPr lang="en-US" dirty="0"/>
              <a:t>| Data Science Intern at Flip Robo Technologies</a:t>
            </a:r>
          </a:p>
        </p:txBody>
      </p:sp>
    </p:spTree>
    <p:extLst>
      <p:ext uri="{BB962C8B-B14F-4D97-AF65-F5344CB8AC3E}">
        <p14:creationId xmlns="" xmlns:p14="http://schemas.microsoft.com/office/powerpoint/2010/main" val="29571895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 xmlns:p14="http://schemas.microsoft.com/office/powerpoint/2010/main" val="29292336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 xmlns:a16="http://schemas.microsoft.com/office/drawing/2014/main" id="{E3078850-7139-4C66-AB2A-3B260CFD04E3}"/>
              </a:ext>
            </a:extLst>
          </p:cNvPr>
          <p:cNvGraphicFramePr>
            <a:graphicFrameLocks noGrp="1"/>
          </p:cNvGraphicFramePr>
          <p:nvPr>
            <p:ph idx="1"/>
            <p:extLst>
              <p:ext uri="{D42A27DB-BD31-4B8C-83A1-F6EECF244321}">
                <p14:modId xmlns=""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 xmlns:p14="http://schemas.microsoft.com/office/powerpoint/2010/main" val="12558687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 xmlns:p14="http://schemas.microsoft.com/office/powerpoint/2010/main" val="10403798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 xmlns:p14="http://schemas.microsoft.com/office/powerpoint/2010/main" val="3757132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 xmlns:p14="http://schemas.microsoft.com/office/powerpoint/2010/main" val="2390012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 xmlns:p14="http://schemas.microsoft.com/office/powerpoint/2010/main" val="24076516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 xmlns:p14="http://schemas.microsoft.com/office/powerpoint/2010/main" val="2541063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 xmlns:p14="http://schemas.microsoft.com/office/powerpoint/2010/main" val="26231121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 xmlns:p14="http://schemas.microsoft.com/office/powerpoint/2010/main" val="26138228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 xmlns:p14="http://schemas.microsoft.com/office/powerpoint/2010/main" val="22402105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 xmlns:p14="http://schemas.microsoft.com/office/powerpoint/2010/main" val="25750186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 xmlns:p14="http://schemas.microsoft.com/office/powerpoint/2010/main" val="9376451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 xmlns:p14="http://schemas.microsoft.com/office/powerpoint/2010/main" val="38914141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 xmlns:p14="http://schemas.microsoft.com/office/powerpoint/2010/main" val="41429884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 xmlns:p14="http://schemas.microsoft.com/office/powerpoint/2010/main" val="25957349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 xmlns:p14="http://schemas.microsoft.com/office/powerpoint/2010/main" val="29641027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 xmlns:p14="http://schemas.microsoft.com/office/powerpoint/2010/main" val="33388269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 xmlns:p14="http://schemas.microsoft.com/office/powerpoint/2010/main" val="33152057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 xmlns:p14="http://schemas.microsoft.com/office/powerpoint/2010/main" val="42941049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 xmlns:p14="http://schemas.microsoft.com/office/powerpoint/2010/main" val="10619152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 xmlns:p14="http://schemas.microsoft.com/office/powerpoint/2010/main" val="8326380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 xmlns:p14="http://schemas.microsoft.com/office/powerpoint/2010/main" val="31481100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a:t>
            </a:r>
            <a:r>
              <a:rPr lang="en-US" dirty="0" smtClean="0"/>
              <a:t>4 </a:t>
            </a:r>
            <a:r>
              <a:rPr lang="en-US" dirty="0"/>
              <a:t>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 xmlns:p14="http://schemas.microsoft.com/office/powerpoint/2010/main" val="35190107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 xmlns:p14="http://schemas.microsoft.com/office/powerpoint/2010/main" val="11529660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 xmlns:p14="http://schemas.microsoft.com/office/powerpoint/2010/main" val="19193646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144</TotalTime>
  <Words>1919</Words>
  <Application>Microsoft Office PowerPoint</Application>
  <PresentationFormat>Custom</PresentationFormat>
  <Paragraphs>126</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Windows User</cp:lastModifiedBy>
  <cp:revision>14</cp:revision>
  <dcterms:created xsi:type="dcterms:W3CDTF">2021-10-25T15:38:10Z</dcterms:created>
  <dcterms:modified xsi:type="dcterms:W3CDTF">2021-11-23T17:04:16Z</dcterms:modified>
</cp:coreProperties>
</file>