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4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5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6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7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8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15"/>
  </p:notesMasterIdLst>
  <p:sldIdLst>
    <p:sldId id="256" r:id="rId2"/>
    <p:sldId id="284" r:id="rId3"/>
    <p:sldId id="286" r:id="rId4"/>
    <p:sldId id="287" r:id="rId5"/>
    <p:sldId id="267" r:id="rId6"/>
    <p:sldId id="269" r:id="rId7"/>
    <p:sldId id="268" r:id="rId8"/>
    <p:sldId id="285" r:id="rId9"/>
    <p:sldId id="280" r:id="rId10"/>
    <p:sldId id="281" r:id="rId11"/>
    <p:sldId id="283" r:id="rId12"/>
    <p:sldId id="278" r:id="rId13"/>
    <p:sldId id="27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067B3CD-CB00-40B4-8AF0-B4315A9B6AF5}">
          <p14:sldIdLst>
            <p14:sldId id="256"/>
            <p14:sldId id="284"/>
            <p14:sldId id="286"/>
            <p14:sldId id="287"/>
            <p14:sldId id="267"/>
            <p14:sldId id="269"/>
            <p14:sldId id="268"/>
            <p14:sldId id="285"/>
            <p14:sldId id="280"/>
            <p14:sldId id="281"/>
            <p14:sldId id="283"/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9500" autoAdjust="0"/>
  </p:normalViewPr>
  <p:slideViewPr>
    <p:cSldViewPr snapToGrid="0">
      <p:cViewPr varScale="1">
        <p:scale>
          <a:sx n="67" d="100"/>
          <a:sy n="67" d="100"/>
        </p:scale>
        <p:origin x="1296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E93714-13AD-4722-9515-A30A623F18F2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DC771D9-ADCA-4FE2-8479-88A0ED005745}">
      <dgm:prSet custT="1"/>
      <dgm:spPr>
        <a:solidFill>
          <a:srgbClr val="00B0F0"/>
        </a:solidFill>
      </dgm:spPr>
      <dgm:t>
        <a:bodyPr/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 dirty="0">
              <a:solidFill>
                <a:prstClr val="black"/>
              </a:solidFill>
              <a:latin typeface="Trebuchet MS" panose="020B0603020202020204"/>
              <a:ea typeface="+mn-ea"/>
              <a:cs typeface="+mn-cs"/>
            </a:rPr>
            <a:t>Front-end</a:t>
          </a:r>
          <a:endParaRPr lang="en-IN" sz="3400" b="1" kern="1200" dirty="0">
            <a:solidFill>
              <a:prstClr val="black"/>
            </a:solidFill>
            <a:latin typeface="Trebuchet MS" panose="020B0603020202020204"/>
            <a:ea typeface="+mn-ea"/>
            <a:cs typeface="+mn-cs"/>
          </a:endParaRPr>
        </a:p>
      </dgm:t>
    </dgm:pt>
    <dgm:pt modelId="{CED29D68-1780-4BF3-BDB6-7EEBE3E53297}" type="parTrans" cxnId="{1B678F65-3AD0-47C4-BE35-1BCB22698A19}">
      <dgm:prSet/>
      <dgm:spPr/>
      <dgm:t>
        <a:bodyPr/>
        <a:lstStyle/>
        <a:p>
          <a:endParaRPr lang="en-IN"/>
        </a:p>
      </dgm:t>
    </dgm:pt>
    <dgm:pt modelId="{5A5B666A-E7F3-4F3A-80AE-F35A76E4763D}" type="sibTrans" cxnId="{1B678F65-3AD0-47C4-BE35-1BCB22698A19}">
      <dgm:prSet/>
      <dgm:spPr/>
      <dgm:t>
        <a:bodyPr/>
        <a:lstStyle/>
        <a:p>
          <a:endParaRPr lang="en-IN"/>
        </a:p>
      </dgm:t>
    </dgm:pt>
    <dgm:pt modelId="{9292AD82-07DC-408E-8FA9-272041251667}">
      <dgm:prSet custT="1"/>
      <dgm:spPr>
        <a:solidFill>
          <a:srgbClr val="00B0F0"/>
        </a:solidFill>
      </dgm:spPr>
      <dgm:t>
        <a:bodyPr/>
        <a:lstStyle/>
        <a:p>
          <a:r>
            <a:rPr lang="en-US" sz="3400" b="1" kern="1200" dirty="0">
              <a:solidFill>
                <a:prstClr val="black"/>
              </a:solidFill>
              <a:latin typeface="Trebuchet MS" panose="020B0603020202020204"/>
              <a:ea typeface="+mn-ea"/>
              <a:cs typeface="+mn-cs"/>
            </a:rPr>
            <a:t>Backend</a:t>
          </a:r>
          <a:endParaRPr lang="en-IN" sz="3400" b="1" kern="1200" dirty="0">
            <a:solidFill>
              <a:prstClr val="black"/>
            </a:solidFill>
            <a:latin typeface="Trebuchet MS" panose="020B0603020202020204"/>
            <a:ea typeface="+mn-ea"/>
            <a:cs typeface="+mn-cs"/>
          </a:endParaRPr>
        </a:p>
      </dgm:t>
    </dgm:pt>
    <dgm:pt modelId="{C3C716B2-2BDD-40E4-AA06-542C0BFFA9AD}" type="parTrans" cxnId="{A932B83A-DDAE-4DF1-AD17-3E64A9F804AA}">
      <dgm:prSet/>
      <dgm:spPr/>
      <dgm:t>
        <a:bodyPr/>
        <a:lstStyle/>
        <a:p>
          <a:endParaRPr lang="en-IN"/>
        </a:p>
      </dgm:t>
    </dgm:pt>
    <dgm:pt modelId="{D060E792-69BF-48C4-80FF-1FB94E287519}" type="sibTrans" cxnId="{A932B83A-DDAE-4DF1-AD17-3E64A9F804AA}">
      <dgm:prSet/>
      <dgm:spPr/>
      <dgm:t>
        <a:bodyPr/>
        <a:lstStyle/>
        <a:p>
          <a:endParaRPr lang="en-IN"/>
        </a:p>
      </dgm:t>
    </dgm:pt>
    <dgm:pt modelId="{D752EA0B-E5F5-46DC-89F2-ECDE6F1EEF42}">
      <dgm:prSet custT="1"/>
      <dgm:spPr>
        <a:solidFill>
          <a:srgbClr val="00B0F0"/>
        </a:solidFill>
      </dgm:spPr>
      <dgm:t>
        <a:bodyPr/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 dirty="0">
              <a:solidFill>
                <a:prstClr val="black"/>
              </a:solidFill>
              <a:latin typeface="Trebuchet MS" panose="020B0603020202020204"/>
              <a:ea typeface="+mn-ea"/>
              <a:cs typeface="+mn-cs"/>
            </a:rPr>
            <a:t>API Handling</a:t>
          </a:r>
          <a:endParaRPr lang="en-IN" sz="3400" b="1" kern="1200" dirty="0">
            <a:solidFill>
              <a:prstClr val="black"/>
            </a:solidFill>
            <a:latin typeface="Trebuchet MS" panose="020B0603020202020204"/>
            <a:ea typeface="+mn-ea"/>
            <a:cs typeface="+mn-cs"/>
          </a:endParaRPr>
        </a:p>
      </dgm:t>
    </dgm:pt>
    <dgm:pt modelId="{E86D7E29-142F-4894-9853-7E06B6220612}" type="parTrans" cxnId="{4BBDB4B4-3882-4B88-9247-0CCCD0B63319}">
      <dgm:prSet/>
      <dgm:spPr/>
      <dgm:t>
        <a:bodyPr/>
        <a:lstStyle/>
        <a:p>
          <a:endParaRPr lang="en-IN"/>
        </a:p>
      </dgm:t>
    </dgm:pt>
    <dgm:pt modelId="{72D41B25-0703-4AAF-9D0B-74CD75A7EC88}" type="sibTrans" cxnId="{4BBDB4B4-3882-4B88-9247-0CCCD0B63319}">
      <dgm:prSet/>
      <dgm:spPr/>
      <dgm:t>
        <a:bodyPr/>
        <a:lstStyle/>
        <a:p>
          <a:endParaRPr lang="en-IN"/>
        </a:p>
      </dgm:t>
    </dgm:pt>
    <dgm:pt modelId="{13B5ED8D-7D02-4405-8D31-DDDA0419A412}">
      <dgm:prSet/>
      <dgm:spPr>
        <a:solidFill>
          <a:srgbClr val="00B0F0"/>
        </a:solidFill>
      </dgm:spPr>
      <dgm:t>
        <a:bodyPr/>
        <a:lstStyle/>
        <a:p>
          <a:r>
            <a:rPr lang="en-IN" b="1" dirty="0">
              <a:solidFill>
                <a:schemeClr val="tx1"/>
              </a:solidFill>
            </a:rPr>
            <a:t>My Contribution</a:t>
          </a:r>
          <a:endParaRPr lang="en-IN" dirty="0">
            <a:solidFill>
              <a:schemeClr val="tx1"/>
            </a:solidFill>
          </a:endParaRPr>
        </a:p>
      </dgm:t>
    </dgm:pt>
    <dgm:pt modelId="{A3C31530-0CB1-4BD0-B728-9A02C5B21501}" type="parTrans" cxnId="{44AFAC3A-9E9B-4EEB-992A-93F22964D497}">
      <dgm:prSet/>
      <dgm:spPr/>
      <dgm:t>
        <a:bodyPr/>
        <a:lstStyle/>
        <a:p>
          <a:endParaRPr lang="en-IN"/>
        </a:p>
      </dgm:t>
    </dgm:pt>
    <dgm:pt modelId="{289A3F8A-9E8D-4E8D-AAB9-CF42EEC3C4FF}" type="sibTrans" cxnId="{44AFAC3A-9E9B-4EEB-992A-93F22964D497}">
      <dgm:prSet/>
      <dgm:spPr/>
      <dgm:t>
        <a:bodyPr/>
        <a:lstStyle/>
        <a:p>
          <a:endParaRPr lang="en-IN"/>
        </a:p>
      </dgm:t>
    </dgm:pt>
    <dgm:pt modelId="{4BC4D177-B575-46D2-B757-346DE53D2A9A}" type="pres">
      <dgm:prSet presAssocID="{1AE93714-13AD-4722-9515-A30A623F18F2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7320EDBC-AB38-4B26-A031-03B7229E5800}" type="pres">
      <dgm:prSet presAssocID="{BDC771D9-ADCA-4FE2-8479-88A0ED005745}" presName="horFlow" presStyleCnt="0"/>
      <dgm:spPr/>
    </dgm:pt>
    <dgm:pt modelId="{BD6CAA21-2940-4B1A-96BC-83746DA45B8E}" type="pres">
      <dgm:prSet presAssocID="{BDC771D9-ADCA-4FE2-8479-88A0ED005745}" presName="bigChev" presStyleLbl="node1" presStyleIdx="0" presStyleCnt="4" custScaleX="127063"/>
      <dgm:spPr/>
    </dgm:pt>
    <dgm:pt modelId="{DC437615-36C1-4898-97B7-C1706A10CFDF}" type="pres">
      <dgm:prSet presAssocID="{BDC771D9-ADCA-4FE2-8479-88A0ED005745}" presName="vSp" presStyleCnt="0"/>
      <dgm:spPr/>
    </dgm:pt>
    <dgm:pt modelId="{D4E95A3F-7676-4FC3-B298-30353987D9DE}" type="pres">
      <dgm:prSet presAssocID="{9292AD82-07DC-408E-8FA9-272041251667}" presName="horFlow" presStyleCnt="0"/>
      <dgm:spPr/>
    </dgm:pt>
    <dgm:pt modelId="{A36B96EE-944E-4809-946A-C8BA05E765EF}" type="pres">
      <dgm:prSet presAssocID="{9292AD82-07DC-408E-8FA9-272041251667}" presName="bigChev" presStyleLbl="node1" presStyleIdx="1" presStyleCnt="4" custScaleX="129327"/>
      <dgm:spPr/>
    </dgm:pt>
    <dgm:pt modelId="{6739FF0B-8DB8-4E8E-9C3D-03AED39127F3}" type="pres">
      <dgm:prSet presAssocID="{9292AD82-07DC-408E-8FA9-272041251667}" presName="vSp" presStyleCnt="0"/>
      <dgm:spPr/>
    </dgm:pt>
    <dgm:pt modelId="{3F9CF67F-C291-443B-9BDC-769288AE2F07}" type="pres">
      <dgm:prSet presAssocID="{D752EA0B-E5F5-46DC-89F2-ECDE6F1EEF42}" presName="horFlow" presStyleCnt="0"/>
      <dgm:spPr/>
    </dgm:pt>
    <dgm:pt modelId="{791AD76B-CC31-4331-94DA-9914567F5504}" type="pres">
      <dgm:prSet presAssocID="{D752EA0B-E5F5-46DC-89F2-ECDE6F1EEF42}" presName="bigChev" presStyleLbl="node1" presStyleIdx="2" presStyleCnt="4" custScaleX="129439"/>
      <dgm:spPr/>
    </dgm:pt>
    <dgm:pt modelId="{4BBAC01C-6363-4688-8BAD-7F2070A398E4}" type="pres">
      <dgm:prSet presAssocID="{D752EA0B-E5F5-46DC-89F2-ECDE6F1EEF42}" presName="vSp" presStyleCnt="0"/>
      <dgm:spPr/>
    </dgm:pt>
    <dgm:pt modelId="{83034168-5417-4879-9DB9-7C7067F11A1C}" type="pres">
      <dgm:prSet presAssocID="{13B5ED8D-7D02-4405-8D31-DDDA0419A412}" presName="horFlow" presStyleCnt="0"/>
      <dgm:spPr/>
    </dgm:pt>
    <dgm:pt modelId="{27A5059A-800D-4786-83CA-8D5E657D4E04}" type="pres">
      <dgm:prSet presAssocID="{13B5ED8D-7D02-4405-8D31-DDDA0419A412}" presName="bigChev" presStyleLbl="node1" presStyleIdx="3" presStyleCnt="4" custScaleX="127817"/>
      <dgm:spPr/>
    </dgm:pt>
  </dgm:ptLst>
  <dgm:cxnLst>
    <dgm:cxn modelId="{2A33B602-8A85-4F2D-ACB7-3AB1F89DA64E}" type="presOf" srcId="{9292AD82-07DC-408E-8FA9-272041251667}" destId="{A36B96EE-944E-4809-946A-C8BA05E765EF}" srcOrd="0" destOrd="0" presId="urn:microsoft.com/office/officeart/2005/8/layout/lProcess3"/>
    <dgm:cxn modelId="{55BE3304-C710-4B72-8D31-ECA68E8F44A4}" type="presOf" srcId="{BDC771D9-ADCA-4FE2-8479-88A0ED005745}" destId="{BD6CAA21-2940-4B1A-96BC-83746DA45B8E}" srcOrd="0" destOrd="0" presId="urn:microsoft.com/office/officeart/2005/8/layout/lProcess3"/>
    <dgm:cxn modelId="{53749B12-86CA-41EE-91D6-501A388F9550}" type="presOf" srcId="{D752EA0B-E5F5-46DC-89F2-ECDE6F1EEF42}" destId="{791AD76B-CC31-4331-94DA-9914567F5504}" srcOrd="0" destOrd="0" presId="urn:microsoft.com/office/officeart/2005/8/layout/lProcess3"/>
    <dgm:cxn modelId="{44AFAC3A-9E9B-4EEB-992A-93F22964D497}" srcId="{1AE93714-13AD-4722-9515-A30A623F18F2}" destId="{13B5ED8D-7D02-4405-8D31-DDDA0419A412}" srcOrd="3" destOrd="0" parTransId="{A3C31530-0CB1-4BD0-B728-9A02C5B21501}" sibTransId="{289A3F8A-9E8D-4E8D-AAB9-CF42EEC3C4FF}"/>
    <dgm:cxn modelId="{A932B83A-DDAE-4DF1-AD17-3E64A9F804AA}" srcId="{1AE93714-13AD-4722-9515-A30A623F18F2}" destId="{9292AD82-07DC-408E-8FA9-272041251667}" srcOrd="1" destOrd="0" parTransId="{C3C716B2-2BDD-40E4-AA06-542C0BFFA9AD}" sibTransId="{D060E792-69BF-48C4-80FF-1FB94E287519}"/>
    <dgm:cxn modelId="{61C3BD3E-CEDE-4E02-BA22-7E8E87A7791B}" type="presOf" srcId="{1AE93714-13AD-4722-9515-A30A623F18F2}" destId="{4BC4D177-B575-46D2-B757-346DE53D2A9A}" srcOrd="0" destOrd="0" presId="urn:microsoft.com/office/officeart/2005/8/layout/lProcess3"/>
    <dgm:cxn modelId="{1B678F65-3AD0-47C4-BE35-1BCB22698A19}" srcId="{1AE93714-13AD-4722-9515-A30A623F18F2}" destId="{BDC771D9-ADCA-4FE2-8479-88A0ED005745}" srcOrd="0" destOrd="0" parTransId="{CED29D68-1780-4BF3-BDB6-7EEBE3E53297}" sibTransId="{5A5B666A-E7F3-4F3A-80AE-F35A76E4763D}"/>
    <dgm:cxn modelId="{67056A9A-74E3-461D-B99F-7479577C8E7F}" type="presOf" srcId="{13B5ED8D-7D02-4405-8D31-DDDA0419A412}" destId="{27A5059A-800D-4786-83CA-8D5E657D4E04}" srcOrd="0" destOrd="0" presId="urn:microsoft.com/office/officeart/2005/8/layout/lProcess3"/>
    <dgm:cxn modelId="{4BBDB4B4-3882-4B88-9247-0CCCD0B63319}" srcId="{1AE93714-13AD-4722-9515-A30A623F18F2}" destId="{D752EA0B-E5F5-46DC-89F2-ECDE6F1EEF42}" srcOrd="2" destOrd="0" parTransId="{E86D7E29-142F-4894-9853-7E06B6220612}" sibTransId="{72D41B25-0703-4AAF-9D0B-74CD75A7EC88}"/>
    <dgm:cxn modelId="{166F557E-016D-4F20-9394-E1696564BDBC}" type="presParOf" srcId="{4BC4D177-B575-46D2-B757-346DE53D2A9A}" destId="{7320EDBC-AB38-4B26-A031-03B7229E5800}" srcOrd="0" destOrd="0" presId="urn:microsoft.com/office/officeart/2005/8/layout/lProcess3"/>
    <dgm:cxn modelId="{6525B599-6A3A-428B-9285-B439718B3E19}" type="presParOf" srcId="{7320EDBC-AB38-4B26-A031-03B7229E5800}" destId="{BD6CAA21-2940-4B1A-96BC-83746DA45B8E}" srcOrd="0" destOrd="0" presId="urn:microsoft.com/office/officeart/2005/8/layout/lProcess3"/>
    <dgm:cxn modelId="{633D5A36-588F-4728-A8AD-36512717BCDF}" type="presParOf" srcId="{4BC4D177-B575-46D2-B757-346DE53D2A9A}" destId="{DC437615-36C1-4898-97B7-C1706A10CFDF}" srcOrd="1" destOrd="0" presId="urn:microsoft.com/office/officeart/2005/8/layout/lProcess3"/>
    <dgm:cxn modelId="{BD222B8D-73DA-4EFC-AA58-72809E9EC05B}" type="presParOf" srcId="{4BC4D177-B575-46D2-B757-346DE53D2A9A}" destId="{D4E95A3F-7676-4FC3-B298-30353987D9DE}" srcOrd="2" destOrd="0" presId="urn:microsoft.com/office/officeart/2005/8/layout/lProcess3"/>
    <dgm:cxn modelId="{4051B7DB-D603-495F-9C8B-7E0AEBE4E568}" type="presParOf" srcId="{D4E95A3F-7676-4FC3-B298-30353987D9DE}" destId="{A36B96EE-944E-4809-946A-C8BA05E765EF}" srcOrd="0" destOrd="0" presId="urn:microsoft.com/office/officeart/2005/8/layout/lProcess3"/>
    <dgm:cxn modelId="{1E0769E5-A20B-4D5B-9ED8-B8925E12C99A}" type="presParOf" srcId="{4BC4D177-B575-46D2-B757-346DE53D2A9A}" destId="{6739FF0B-8DB8-4E8E-9C3D-03AED39127F3}" srcOrd="3" destOrd="0" presId="urn:microsoft.com/office/officeart/2005/8/layout/lProcess3"/>
    <dgm:cxn modelId="{31E24DCD-18EE-4085-A278-9F2C874E7D40}" type="presParOf" srcId="{4BC4D177-B575-46D2-B757-346DE53D2A9A}" destId="{3F9CF67F-C291-443B-9BDC-769288AE2F07}" srcOrd="4" destOrd="0" presId="urn:microsoft.com/office/officeart/2005/8/layout/lProcess3"/>
    <dgm:cxn modelId="{A701F55C-829C-46C5-9EB1-4AF758BF8B9B}" type="presParOf" srcId="{3F9CF67F-C291-443B-9BDC-769288AE2F07}" destId="{791AD76B-CC31-4331-94DA-9914567F5504}" srcOrd="0" destOrd="0" presId="urn:microsoft.com/office/officeart/2005/8/layout/lProcess3"/>
    <dgm:cxn modelId="{C71B38E8-E004-447D-A90B-F89DA4C96027}" type="presParOf" srcId="{4BC4D177-B575-46D2-B757-346DE53D2A9A}" destId="{4BBAC01C-6363-4688-8BAD-7F2070A398E4}" srcOrd="5" destOrd="0" presId="urn:microsoft.com/office/officeart/2005/8/layout/lProcess3"/>
    <dgm:cxn modelId="{9FF6B8D6-BCAC-4BAE-8D2F-EB01385B2857}" type="presParOf" srcId="{4BC4D177-B575-46D2-B757-346DE53D2A9A}" destId="{83034168-5417-4879-9DB9-7C7067F11A1C}" srcOrd="6" destOrd="0" presId="urn:microsoft.com/office/officeart/2005/8/layout/lProcess3"/>
    <dgm:cxn modelId="{E7D80EEB-6D0E-4AC3-91F1-EAC02B9BF88B}" type="presParOf" srcId="{83034168-5417-4879-9DB9-7C7067F11A1C}" destId="{27A5059A-800D-4786-83CA-8D5E657D4E04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DAE2158-69B0-4006-B5BB-D3E129B00FF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4C360E1-5581-4FC5-ADB6-F9C52275CA93}">
      <dgm:prSet/>
      <dgm:spPr>
        <a:solidFill>
          <a:srgbClr val="00B0F0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Fetch API function</a:t>
          </a:r>
          <a:endParaRPr lang="en-IN" b="1" dirty="0">
            <a:solidFill>
              <a:schemeClr val="tx1"/>
            </a:solidFill>
          </a:endParaRPr>
        </a:p>
      </dgm:t>
    </dgm:pt>
    <dgm:pt modelId="{C307E6E6-565A-4678-9DD4-79DD66233118}" type="parTrans" cxnId="{4D2D3B1F-ADE7-4464-AB46-58BE63272729}">
      <dgm:prSet/>
      <dgm:spPr/>
      <dgm:t>
        <a:bodyPr/>
        <a:lstStyle/>
        <a:p>
          <a:endParaRPr lang="en-IN"/>
        </a:p>
      </dgm:t>
    </dgm:pt>
    <dgm:pt modelId="{14B7D2F2-C0E0-4E43-973C-D503B3AEA8EB}" type="sibTrans" cxnId="{4D2D3B1F-ADE7-4464-AB46-58BE63272729}">
      <dgm:prSet/>
      <dgm:spPr/>
      <dgm:t>
        <a:bodyPr/>
        <a:lstStyle/>
        <a:p>
          <a:endParaRPr lang="en-IN"/>
        </a:p>
      </dgm:t>
    </dgm:pt>
    <dgm:pt modelId="{B98AF294-9435-42B0-88C7-001FE9532254}" type="pres">
      <dgm:prSet presAssocID="{5DAE2158-69B0-4006-B5BB-D3E129B00FF3}" presName="Name0" presStyleCnt="0">
        <dgm:presLayoutVars>
          <dgm:dir/>
          <dgm:resizeHandles val="exact"/>
        </dgm:presLayoutVars>
      </dgm:prSet>
      <dgm:spPr/>
    </dgm:pt>
    <dgm:pt modelId="{EA373A5A-C22C-4F81-A42D-D437CC77768A}" type="pres">
      <dgm:prSet presAssocID="{44C360E1-5581-4FC5-ADB6-F9C52275CA93}" presName="node" presStyleLbl="node1" presStyleIdx="0" presStyleCnt="1">
        <dgm:presLayoutVars>
          <dgm:bulletEnabled val="1"/>
        </dgm:presLayoutVars>
      </dgm:prSet>
      <dgm:spPr/>
    </dgm:pt>
  </dgm:ptLst>
  <dgm:cxnLst>
    <dgm:cxn modelId="{4D2D3B1F-ADE7-4464-AB46-58BE63272729}" srcId="{5DAE2158-69B0-4006-B5BB-D3E129B00FF3}" destId="{44C360E1-5581-4FC5-ADB6-F9C52275CA93}" srcOrd="0" destOrd="0" parTransId="{C307E6E6-565A-4678-9DD4-79DD66233118}" sibTransId="{14B7D2F2-C0E0-4E43-973C-D503B3AEA8EB}"/>
    <dgm:cxn modelId="{BF75D865-BA60-4E7E-801A-514C4F859045}" type="presOf" srcId="{5DAE2158-69B0-4006-B5BB-D3E129B00FF3}" destId="{B98AF294-9435-42B0-88C7-001FE9532254}" srcOrd="0" destOrd="0" presId="urn:microsoft.com/office/officeart/2005/8/layout/process1"/>
    <dgm:cxn modelId="{AE06904B-1145-45AF-B210-78A6B41EF367}" type="presOf" srcId="{44C360E1-5581-4FC5-ADB6-F9C52275CA93}" destId="{EA373A5A-C22C-4F81-A42D-D437CC77768A}" srcOrd="0" destOrd="0" presId="urn:microsoft.com/office/officeart/2005/8/layout/process1"/>
    <dgm:cxn modelId="{A471F91B-3E90-429F-B9A5-8C567423FB3F}" type="presParOf" srcId="{B98AF294-9435-42B0-88C7-001FE9532254}" destId="{EA373A5A-C22C-4F81-A42D-D437CC77768A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B1BF6CF-52FA-4262-B24E-6019999A61A1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BF3A588-C29D-4546-A531-3355FA99FCCE}">
      <dgm:prSet custT="1"/>
      <dgm:spPr>
        <a:solidFill>
          <a:srgbClr val="00B0F0"/>
        </a:solidFill>
      </dgm:spPr>
      <dgm:t>
        <a:bodyPr/>
        <a:lstStyle/>
        <a:p>
          <a:r>
            <a:rPr lang="en-IN" sz="2400" dirty="0">
              <a:solidFill>
                <a:schemeClr val="tx1"/>
              </a:solidFill>
            </a:rPr>
            <a:t>Cart data is fetched using </a:t>
          </a:r>
          <a:r>
            <a:rPr lang="en-IN" sz="2400" b="1" dirty="0">
              <a:solidFill>
                <a:schemeClr val="tx1"/>
              </a:solidFill>
            </a:rPr>
            <a:t>API</a:t>
          </a:r>
          <a:r>
            <a:rPr lang="en-IN" sz="2400" dirty="0">
              <a:solidFill>
                <a:schemeClr val="tx1"/>
              </a:solidFill>
            </a:rPr>
            <a:t> .</a:t>
          </a:r>
        </a:p>
      </dgm:t>
    </dgm:pt>
    <dgm:pt modelId="{E91938C8-2C1E-42BC-A7F7-BC3672C36DB1}" type="parTrans" cxnId="{02731F77-DBC4-459D-8D85-C7523D580711}">
      <dgm:prSet/>
      <dgm:spPr/>
      <dgm:t>
        <a:bodyPr/>
        <a:lstStyle/>
        <a:p>
          <a:endParaRPr lang="en-IN"/>
        </a:p>
      </dgm:t>
    </dgm:pt>
    <dgm:pt modelId="{26C0B674-87F2-4C38-B209-2A283D5B0DE7}" type="sibTrans" cxnId="{02731F77-DBC4-459D-8D85-C7523D580711}">
      <dgm:prSet/>
      <dgm:spPr/>
      <dgm:t>
        <a:bodyPr/>
        <a:lstStyle/>
        <a:p>
          <a:endParaRPr lang="en-IN"/>
        </a:p>
      </dgm:t>
    </dgm:pt>
    <dgm:pt modelId="{7DBABE15-0CF7-4CAE-A694-8277E7D971F6}">
      <dgm:prSet custT="1"/>
      <dgm:spPr>
        <a:solidFill>
          <a:srgbClr val="00B0F0"/>
        </a:solidFill>
      </dgm:spPr>
      <dgm:t>
        <a:bodyPr/>
        <a:lstStyle/>
        <a:p>
          <a:r>
            <a:rPr lang="en-IN" sz="2400" dirty="0">
              <a:solidFill>
                <a:schemeClr val="tx1"/>
              </a:solidFill>
            </a:rPr>
            <a:t>When we click on increment or decrement or delete then we send the </a:t>
          </a:r>
          <a:r>
            <a:rPr lang="en-IN" sz="2400" dirty="0" err="1">
              <a:solidFill>
                <a:schemeClr val="tx1"/>
              </a:solidFill>
            </a:rPr>
            <a:t>product_id</a:t>
          </a:r>
          <a:r>
            <a:rPr lang="en-IN" sz="2400" dirty="0">
              <a:solidFill>
                <a:schemeClr val="tx1"/>
              </a:solidFill>
            </a:rPr>
            <a:t>.</a:t>
          </a:r>
        </a:p>
      </dgm:t>
    </dgm:pt>
    <dgm:pt modelId="{D16AC42F-65C1-4339-BC1F-EE7FC8411735}" type="parTrans" cxnId="{0F885E3D-4D2E-4964-95CE-63A8FFE5207F}">
      <dgm:prSet/>
      <dgm:spPr/>
      <dgm:t>
        <a:bodyPr/>
        <a:lstStyle/>
        <a:p>
          <a:endParaRPr lang="en-IN"/>
        </a:p>
      </dgm:t>
    </dgm:pt>
    <dgm:pt modelId="{1AD61951-4B2E-4FF3-BF84-5B74E70A6835}" type="sibTrans" cxnId="{0F885E3D-4D2E-4964-95CE-63A8FFE5207F}">
      <dgm:prSet/>
      <dgm:spPr/>
      <dgm:t>
        <a:bodyPr/>
        <a:lstStyle/>
        <a:p>
          <a:endParaRPr lang="en-IN"/>
        </a:p>
      </dgm:t>
    </dgm:pt>
    <dgm:pt modelId="{C8A9C194-603E-4E6E-BAE2-42DC2556CD99}">
      <dgm:prSet custT="1"/>
      <dgm:spPr>
        <a:solidFill>
          <a:srgbClr val="00B0F0"/>
        </a:solidFill>
      </dgm:spPr>
      <dgm:t>
        <a:bodyPr/>
        <a:lstStyle/>
        <a:p>
          <a:r>
            <a:rPr lang="en-IN" sz="2400" dirty="0">
              <a:solidFill>
                <a:schemeClr val="tx1"/>
              </a:solidFill>
            </a:rPr>
            <a:t>backend update cart data according to operations.</a:t>
          </a:r>
        </a:p>
      </dgm:t>
    </dgm:pt>
    <dgm:pt modelId="{7240F9E3-2540-4BE3-AF43-5BE2C2E581AB}" type="parTrans" cxnId="{AD7E0227-9771-4A2D-80C6-F721C348226F}">
      <dgm:prSet/>
      <dgm:spPr/>
      <dgm:t>
        <a:bodyPr/>
        <a:lstStyle/>
        <a:p>
          <a:endParaRPr lang="en-IN"/>
        </a:p>
      </dgm:t>
    </dgm:pt>
    <dgm:pt modelId="{0F4DCE67-683B-4659-A8D4-79B6C7953672}" type="sibTrans" cxnId="{AD7E0227-9771-4A2D-80C6-F721C348226F}">
      <dgm:prSet/>
      <dgm:spPr/>
      <dgm:t>
        <a:bodyPr/>
        <a:lstStyle/>
        <a:p>
          <a:endParaRPr lang="en-IN"/>
        </a:p>
      </dgm:t>
    </dgm:pt>
    <dgm:pt modelId="{CC0FD627-736F-4400-9637-FD4CE8DFA067}" type="pres">
      <dgm:prSet presAssocID="{BB1BF6CF-52FA-4262-B24E-6019999A61A1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8D3727CE-CA60-4040-89A3-887A692939B2}" type="pres">
      <dgm:prSet presAssocID="{BB1BF6CF-52FA-4262-B24E-6019999A61A1}" presName="cycle" presStyleCnt="0"/>
      <dgm:spPr/>
    </dgm:pt>
    <dgm:pt modelId="{4395E857-86C9-4708-9E5F-96358E684774}" type="pres">
      <dgm:prSet presAssocID="{BB1BF6CF-52FA-4262-B24E-6019999A61A1}" presName="centerShape" presStyleCnt="0"/>
      <dgm:spPr/>
    </dgm:pt>
    <dgm:pt modelId="{FB6954F6-2149-4D45-B396-DCE71D1F49B4}" type="pres">
      <dgm:prSet presAssocID="{BB1BF6CF-52FA-4262-B24E-6019999A61A1}" presName="connSite" presStyleLbl="node1" presStyleIdx="0" presStyleCnt="4"/>
      <dgm:spPr/>
    </dgm:pt>
    <dgm:pt modelId="{3B21B4FB-36C6-4152-8ACC-A028499810CC}" type="pres">
      <dgm:prSet presAssocID="{BB1BF6CF-52FA-4262-B24E-6019999A61A1}" presName="visible" presStyleLbl="node1" presStyleIdx="0" presStyleCnt="4" custScaleX="181914" custScaleY="127703" custLinFactNeighborX="5548" custLinFactNeighborY="12"/>
      <dgm:spPr>
        <a:prstGeom prst="rect">
          <a:avLst/>
        </a:prstGeom>
        <a:blipFill dpi="0" rotWithShape="1">
          <a:blip xmlns:r="http://schemas.openxmlformats.org/officeDocument/2006/relationships" r:embed="rId1"/>
          <a:srcRect/>
          <a:stretch>
            <a:fillRect l="1052" t="-944" r="1052" b="-944"/>
          </a:stretch>
        </a:blipFill>
      </dgm:spPr>
    </dgm:pt>
    <dgm:pt modelId="{839B002A-F1C5-4816-BD5F-50CD98F195BE}" type="pres">
      <dgm:prSet presAssocID="{E91938C8-2C1E-42BC-A7F7-BC3672C36DB1}" presName="Name25" presStyleLbl="parChTrans1D1" presStyleIdx="0" presStyleCnt="3"/>
      <dgm:spPr/>
    </dgm:pt>
    <dgm:pt modelId="{83A33E71-0E2F-426F-95DF-172481492309}" type="pres">
      <dgm:prSet presAssocID="{7BF3A588-C29D-4546-A531-3355FA99FCCE}" presName="node" presStyleCnt="0"/>
      <dgm:spPr/>
    </dgm:pt>
    <dgm:pt modelId="{B9B571DF-312F-479C-9709-13D218944D55}" type="pres">
      <dgm:prSet presAssocID="{7BF3A588-C29D-4546-A531-3355FA99FCCE}" presName="parentNode" presStyleLbl="node1" presStyleIdx="1" presStyleCnt="4" custScaleX="285463" custScaleY="93298" custLinFactX="100000" custLinFactNeighborX="158937" custLinFactNeighborY="12598">
        <dgm:presLayoutVars>
          <dgm:chMax val="1"/>
          <dgm:bulletEnabled val="1"/>
        </dgm:presLayoutVars>
      </dgm:prSet>
      <dgm:spPr/>
    </dgm:pt>
    <dgm:pt modelId="{79E84046-C883-4457-A372-EA1277AD52BF}" type="pres">
      <dgm:prSet presAssocID="{7BF3A588-C29D-4546-A531-3355FA99FCCE}" presName="childNode" presStyleLbl="revTx" presStyleIdx="0" presStyleCnt="0">
        <dgm:presLayoutVars>
          <dgm:bulletEnabled val="1"/>
        </dgm:presLayoutVars>
      </dgm:prSet>
      <dgm:spPr/>
    </dgm:pt>
    <dgm:pt modelId="{D6EB43F0-645F-45B4-B0BD-21B1CE0E9C4B}" type="pres">
      <dgm:prSet presAssocID="{D16AC42F-65C1-4339-BC1F-EE7FC8411735}" presName="Name25" presStyleLbl="parChTrans1D1" presStyleIdx="1" presStyleCnt="3"/>
      <dgm:spPr/>
    </dgm:pt>
    <dgm:pt modelId="{15C69D3D-C1D5-4388-B9F6-CE43372672F7}" type="pres">
      <dgm:prSet presAssocID="{7DBABE15-0CF7-4CAE-A694-8277E7D971F6}" presName="node" presStyleCnt="0"/>
      <dgm:spPr/>
    </dgm:pt>
    <dgm:pt modelId="{317D5054-3C9F-43E1-9EC4-505D786EF3F8}" type="pres">
      <dgm:prSet presAssocID="{7DBABE15-0CF7-4CAE-A694-8277E7D971F6}" presName="parentNode" presStyleLbl="node1" presStyleIdx="2" presStyleCnt="4" custScaleX="284293" custScaleY="97253" custLinFactX="100000" custLinFactNeighborX="122912" custLinFactNeighborY="5880">
        <dgm:presLayoutVars>
          <dgm:chMax val="1"/>
          <dgm:bulletEnabled val="1"/>
        </dgm:presLayoutVars>
      </dgm:prSet>
      <dgm:spPr/>
    </dgm:pt>
    <dgm:pt modelId="{328B67A1-60E3-4110-A385-9B075488D0F6}" type="pres">
      <dgm:prSet presAssocID="{7DBABE15-0CF7-4CAE-A694-8277E7D971F6}" presName="childNode" presStyleLbl="revTx" presStyleIdx="0" presStyleCnt="0">
        <dgm:presLayoutVars>
          <dgm:bulletEnabled val="1"/>
        </dgm:presLayoutVars>
      </dgm:prSet>
      <dgm:spPr/>
    </dgm:pt>
    <dgm:pt modelId="{8AB52527-F110-45A5-B747-82716D8E3643}" type="pres">
      <dgm:prSet presAssocID="{7240F9E3-2540-4BE3-AF43-5BE2C2E581AB}" presName="Name25" presStyleLbl="parChTrans1D1" presStyleIdx="2" presStyleCnt="3"/>
      <dgm:spPr/>
    </dgm:pt>
    <dgm:pt modelId="{B061A29E-D46F-4F5F-9A05-7D5F9590E8F0}" type="pres">
      <dgm:prSet presAssocID="{C8A9C194-603E-4E6E-BAE2-42DC2556CD99}" presName="node" presStyleCnt="0"/>
      <dgm:spPr/>
    </dgm:pt>
    <dgm:pt modelId="{CAA0B33C-75F9-42FF-8268-2B949A14D728}" type="pres">
      <dgm:prSet presAssocID="{C8A9C194-603E-4E6E-BAE2-42DC2556CD99}" presName="parentNode" presStyleLbl="node1" presStyleIdx="3" presStyleCnt="4" custScaleX="286779" custScaleY="89497" custLinFactX="100000" custLinFactNeighborX="160018" custLinFactNeighborY="-3980">
        <dgm:presLayoutVars>
          <dgm:chMax val="1"/>
          <dgm:bulletEnabled val="1"/>
        </dgm:presLayoutVars>
      </dgm:prSet>
      <dgm:spPr/>
    </dgm:pt>
    <dgm:pt modelId="{2C64B147-1830-4844-AA2F-643D44093B45}" type="pres">
      <dgm:prSet presAssocID="{C8A9C194-603E-4E6E-BAE2-42DC2556CD99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AD7E0227-9771-4A2D-80C6-F721C348226F}" srcId="{BB1BF6CF-52FA-4262-B24E-6019999A61A1}" destId="{C8A9C194-603E-4E6E-BAE2-42DC2556CD99}" srcOrd="2" destOrd="0" parTransId="{7240F9E3-2540-4BE3-AF43-5BE2C2E581AB}" sibTransId="{0F4DCE67-683B-4659-A8D4-79B6C7953672}"/>
    <dgm:cxn modelId="{E7AAC329-D816-499D-9C8F-5D793C0362CF}" type="presOf" srcId="{E91938C8-2C1E-42BC-A7F7-BC3672C36DB1}" destId="{839B002A-F1C5-4816-BD5F-50CD98F195BE}" srcOrd="0" destOrd="0" presId="urn:microsoft.com/office/officeart/2005/8/layout/radial2"/>
    <dgm:cxn modelId="{87095136-5007-4AC7-A006-50A73FCF2CBC}" type="presOf" srcId="{7240F9E3-2540-4BE3-AF43-5BE2C2E581AB}" destId="{8AB52527-F110-45A5-B747-82716D8E3643}" srcOrd="0" destOrd="0" presId="urn:microsoft.com/office/officeart/2005/8/layout/radial2"/>
    <dgm:cxn modelId="{0F885E3D-4D2E-4964-95CE-63A8FFE5207F}" srcId="{BB1BF6CF-52FA-4262-B24E-6019999A61A1}" destId="{7DBABE15-0CF7-4CAE-A694-8277E7D971F6}" srcOrd="1" destOrd="0" parTransId="{D16AC42F-65C1-4339-BC1F-EE7FC8411735}" sibTransId="{1AD61951-4B2E-4FF3-BF84-5B74E70A6835}"/>
    <dgm:cxn modelId="{A8FB3B6A-7415-4E29-BA34-E1E1BBBD1FE8}" type="presOf" srcId="{7BF3A588-C29D-4546-A531-3355FA99FCCE}" destId="{B9B571DF-312F-479C-9709-13D218944D55}" srcOrd="0" destOrd="0" presId="urn:microsoft.com/office/officeart/2005/8/layout/radial2"/>
    <dgm:cxn modelId="{02731F77-DBC4-459D-8D85-C7523D580711}" srcId="{BB1BF6CF-52FA-4262-B24E-6019999A61A1}" destId="{7BF3A588-C29D-4546-A531-3355FA99FCCE}" srcOrd="0" destOrd="0" parTransId="{E91938C8-2C1E-42BC-A7F7-BC3672C36DB1}" sibTransId="{26C0B674-87F2-4C38-B209-2A283D5B0DE7}"/>
    <dgm:cxn modelId="{C8341189-CE87-49E1-9DC8-BFB27EDE1D4F}" type="presOf" srcId="{7DBABE15-0CF7-4CAE-A694-8277E7D971F6}" destId="{317D5054-3C9F-43E1-9EC4-505D786EF3F8}" srcOrd="0" destOrd="0" presId="urn:microsoft.com/office/officeart/2005/8/layout/radial2"/>
    <dgm:cxn modelId="{F4A10B9D-B51B-41ED-A24F-A8C0490BC5F5}" type="presOf" srcId="{C8A9C194-603E-4E6E-BAE2-42DC2556CD99}" destId="{CAA0B33C-75F9-42FF-8268-2B949A14D728}" srcOrd="0" destOrd="0" presId="urn:microsoft.com/office/officeart/2005/8/layout/radial2"/>
    <dgm:cxn modelId="{4D6E3FED-2DC9-4D95-90AA-4736C08EF3FE}" type="presOf" srcId="{D16AC42F-65C1-4339-BC1F-EE7FC8411735}" destId="{D6EB43F0-645F-45B4-B0BD-21B1CE0E9C4B}" srcOrd="0" destOrd="0" presId="urn:microsoft.com/office/officeart/2005/8/layout/radial2"/>
    <dgm:cxn modelId="{E53EBCFE-5B8E-44D1-AFC5-E9D65F976F0F}" type="presOf" srcId="{BB1BF6CF-52FA-4262-B24E-6019999A61A1}" destId="{CC0FD627-736F-4400-9637-FD4CE8DFA067}" srcOrd="0" destOrd="0" presId="urn:microsoft.com/office/officeart/2005/8/layout/radial2"/>
    <dgm:cxn modelId="{A1308736-C459-4866-B72B-F1D8374578ED}" type="presParOf" srcId="{CC0FD627-736F-4400-9637-FD4CE8DFA067}" destId="{8D3727CE-CA60-4040-89A3-887A692939B2}" srcOrd="0" destOrd="0" presId="urn:microsoft.com/office/officeart/2005/8/layout/radial2"/>
    <dgm:cxn modelId="{00552465-F922-4A5E-A9B8-D66C3C02F5FE}" type="presParOf" srcId="{8D3727CE-CA60-4040-89A3-887A692939B2}" destId="{4395E857-86C9-4708-9E5F-96358E684774}" srcOrd="0" destOrd="0" presId="urn:microsoft.com/office/officeart/2005/8/layout/radial2"/>
    <dgm:cxn modelId="{378B3DAB-04E8-4AF9-854E-6E867027C411}" type="presParOf" srcId="{4395E857-86C9-4708-9E5F-96358E684774}" destId="{FB6954F6-2149-4D45-B396-DCE71D1F49B4}" srcOrd="0" destOrd="0" presId="urn:microsoft.com/office/officeart/2005/8/layout/radial2"/>
    <dgm:cxn modelId="{DA85ADE8-993A-41E4-9BEC-3EDF5EB7047D}" type="presParOf" srcId="{4395E857-86C9-4708-9E5F-96358E684774}" destId="{3B21B4FB-36C6-4152-8ACC-A028499810CC}" srcOrd="1" destOrd="0" presId="urn:microsoft.com/office/officeart/2005/8/layout/radial2"/>
    <dgm:cxn modelId="{BF1F2841-4E29-4393-B7E5-B1939E08FB99}" type="presParOf" srcId="{8D3727CE-CA60-4040-89A3-887A692939B2}" destId="{839B002A-F1C5-4816-BD5F-50CD98F195BE}" srcOrd="1" destOrd="0" presId="urn:microsoft.com/office/officeart/2005/8/layout/radial2"/>
    <dgm:cxn modelId="{5F4A2AC0-DCEA-4731-9920-E37CECA407F9}" type="presParOf" srcId="{8D3727CE-CA60-4040-89A3-887A692939B2}" destId="{83A33E71-0E2F-426F-95DF-172481492309}" srcOrd="2" destOrd="0" presId="urn:microsoft.com/office/officeart/2005/8/layout/radial2"/>
    <dgm:cxn modelId="{AADC9A29-5868-4969-8A56-C4C42353A992}" type="presParOf" srcId="{83A33E71-0E2F-426F-95DF-172481492309}" destId="{B9B571DF-312F-479C-9709-13D218944D55}" srcOrd="0" destOrd="0" presId="urn:microsoft.com/office/officeart/2005/8/layout/radial2"/>
    <dgm:cxn modelId="{FA6AE81F-BAA6-4322-9E46-8AB6656B4E7B}" type="presParOf" srcId="{83A33E71-0E2F-426F-95DF-172481492309}" destId="{79E84046-C883-4457-A372-EA1277AD52BF}" srcOrd="1" destOrd="0" presId="urn:microsoft.com/office/officeart/2005/8/layout/radial2"/>
    <dgm:cxn modelId="{097D070F-675D-47D2-87E9-73A1F21993EF}" type="presParOf" srcId="{8D3727CE-CA60-4040-89A3-887A692939B2}" destId="{D6EB43F0-645F-45B4-B0BD-21B1CE0E9C4B}" srcOrd="3" destOrd="0" presId="urn:microsoft.com/office/officeart/2005/8/layout/radial2"/>
    <dgm:cxn modelId="{326C72DB-F287-4362-BDA3-B059C8B1DF24}" type="presParOf" srcId="{8D3727CE-CA60-4040-89A3-887A692939B2}" destId="{15C69D3D-C1D5-4388-B9F6-CE43372672F7}" srcOrd="4" destOrd="0" presId="urn:microsoft.com/office/officeart/2005/8/layout/radial2"/>
    <dgm:cxn modelId="{5F2402BF-369C-4E69-9C4F-6183028934AE}" type="presParOf" srcId="{15C69D3D-C1D5-4388-B9F6-CE43372672F7}" destId="{317D5054-3C9F-43E1-9EC4-505D786EF3F8}" srcOrd="0" destOrd="0" presId="urn:microsoft.com/office/officeart/2005/8/layout/radial2"/>
    <dgm:cxn modelId="{52439FD1-9B48-4EA1-BC9E-49E11FDC41CB}" type="presParOf" srcId="{15C69D3D-C1D5-4388-B9F6-CE43372672F7}" destId="{328B67A1-60E3-4110-A385-9B075488D0F6}" srcOrd="1" destOrd="0" presId="urn:microsoft.com/office/officeart/2005/8/layout/radial2"/>
    <dgm:cxn modelId="{2049E5E2-8232-4DCE-A0FB-3F8CA0EA8A54}" type="presParOf" srcId="{8D3727CE-CA60-4040-89A3-887A692939B2}" destId="{8AB52527-F110-45A5-B747-82716D8E3643}" srcOrd="5" destOrd="0" presId="urn:microsoft.com/office/officeart/2005/8/layout/radial2"/>
    <dgm:cxn modelId="{12A0DEB6-7A55-4AAB-A10B-6080AE1E664C}" type="presParOf" srcId="{8D3727CE-CA60-4040-89A3-887A692939B2}" destId="{B061A29E-D46F-4F5F-9A05-7D5F9590E8F0}" srcOrd="6" destOrd="0" presId="urn:microsoft.com/office/officeart/2005/8/layout/radial2"/>
    <dgm:cxn modelId="{A25C55F2-9BD3-4B89-B554-9078BE8D9344}" type="presParOf" srcId="{B061A29E-D46F-4F5F-9A05-7D5F9590E8F0}" destId="{CAA0B33C-75F9-42FF-8268-2B949A14D728}" srcOrd="0" destOrd="0" presId="urn:microsoft.com/office/officeart/2005/8/layout/radial2"/>
    <dgm:cxn modelId="{B74EF3B2-DF86-4F71-9D5F-AB173356DA62}" type="presParOf" srcId="{B061A29E-D46F-4F5F-9A05-7D5F9590E8F0}" destId="{2C64B147-1830-4844-AA2F-643D44093B45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DAE2158-69B0-4006-B5BB-D3E129B00FF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4C360E1-5581-4FC5-ADB6-F9C52275CA93}">
      <dgm:prSet/>
      <dgm:spPr>
        <a:solidFill>
          <a:srgbClr val="00B0F0"/>
        </a:solidFill>
      </dgm:spPr>
      <dgm:t>
        <a:bodyPr/>
        <a:lstStyle/>
        <a:p>
          <a:r>
            <a:rPr lang="en-IN" b="1" dirty="0">
              <a:solidFill>
                <a:schemeClr val="tx1"/>
              </a:solidFill>
            </a:rPr>
            <a:t>Login page </a:t>
          </a:r>
        </a:p>
      </dgm:t>
    </dgm:pt>
    <dgm:pt modelId="{C307E6E6-565A-4678-9DD4-79DD66233118}" type="parTrans" cxnId="{4D2D3B1F-ADE7-4464-AB46-58BE63272729}">
      <dgm:prSet/>
      <dgm:spPr/>
      <dgm:t>
        <a:bodyPr/>
        <a:lstStyle/>
        <a:p>
          <a:endParaRPr lang="en-IN"/>
        </a:p>
      </dgm:t>
    </dgm:pt>
    <dgm:pt modelId="{14B7D2F2-C0E0-4E43-973C-D503B3AEA8EB}" type="sibTrans" cxnId="{4D2D3B1F-ADE7-4464-AB46-58BE63272729}">
      <dgm:prSet/>
      <dgm:spPr/>
      <dgm:t>
        <a:bodyPr/>
        <a:lstStyle/>
        <a:p>
          <a:endParaRPr lang="en-IN"/>
        </a:p>
      </dgm:t>
    </dgm:pt>
    <dgm:pt modelId="{B98AF294-9435-42B0-88C7-001FE9532254}" type="pres">
      <dgm:prSet presAssocID="{5DAE2158-69B0-4006-B5BB-D3E129B00FF3}" presName="Name0" presStyleCnt="0">
        <dgm:presLayoutVars>
          <dgm:dir/>
          <dgm:resizeHandles val="exact"/>
        </dgm:presLayoutVars>
      </dgm:prSet>
      <dgm:spPr/>
    </dgm:pt>
    <dgm:pt modelId="{EA373A5A-C22C-4F81-A42D-D437CC77768A}" type="pres">
      <dgm:prSet presAssocID="{44C360E1-5581-4FC5-ADB6-F9C52275CA93}" presName="node" presStyleLbl="node1" presStyleIdx="0" presStyleCnt="1" custLinFactNeighborX="21648">
        <dgm:presLayoutVars>
          <dgm:bulletEnabled val="1"/>
        </dgm:presLayoutVars>
      </dgm:prSet>
      <dgm:spPr/>
    </dgm:pt>
  </dgm:ptLst>
  <dgm:cxnLst>
    <dgm:cxn modelId="{4D2D3B1F-ADE7-4464-AB46-58BE63272729}" srcId="{5DAE2158-69B0-4006-B5BB-D3E129B00FF3}" destId="{44C360E1-5581-4FC5-ADB6-F9C52275CA93}" srcOrd="0" destOrd="0" parTransId="{C307E6E6-565A-4678-9DD4-79DD66233118}" sibTransId="{14B7D2F2-C0E0-4E43-973C-D503B3AEA8EB}"/>
    <dgm:cxn modelId="{BF75D865-BA60-4E7E-801A-514C4F859045}" type="presOf" srcId="{5DAE2158-69B0-4006-B5BB-D3E129B00FF3}" destId="{B98AF294-9435-42B0-88C7-001FE9532254}" srcOrd="0" destOrd="0" presId="urn:microsoft.com/office/officeart/2005/8/layout/process1"/>
    <dgm:cxn modelId="{AE06904B-1145-45AF-B210-78A6B41EF367}" type="presOf" srcId="{44C360E1-5581-4FC5-ADB6-F9C52275CA93}" destId="{EA373A5A-C22C-4F81-A42D-D437CC77768A}" srcOrd="0" destOrd="0" presId="urn:microsoft.com/office/officeart/2005/8/layout/process1"/>
    <dgm:cxn modelId="{A471F91B-3E90-429F-B9A5-8C567423FB3F}" type="presParOf" srcId="{B98AF294-9435-42B0-88C7-001FE9532254}" destId="{EA373A5A-C22C-4F81-A42D-D437CC77768A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675FBAE-0E2A-44D6-9AFD-1092B3D3143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29262CD-4CB5-4A9A-A01B-0FBB6C3FC760}">
      <dgm:prSet custT="1"/>
      <dgm:spPr>
        <a:solidFill>
          <a:srgbClr val="00B0F0"/>
        </a:solidFill>
      </dgm:spPr>
      <dgm:t>
        <a:bodyPr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>
              <a:solidFill>
                <a:prstClr val="black"/>
              </a:solidFill>
              <a:latin typeface="Trebuchet MS" panose="020B0603020202020204"/>
              <a:ea typeface="+mn-ea"/>
              <a:cs typeface="+mn-cs"/>
            </a:rPr>
            <a:t>Login Page in Backend testing</a:t>
          </a:r>
        </a:p>
      </dgm:t>
    </dgm:pt>
    <dgm:pt modelId="{2DC485B1-84CB-4FB4-8484-2A5239DBBEE6}" type="parTrans" cxnId="{E03D76FF-FD15-46DD-BCFA-76862891E054}">
      <dgm:prSet/>
      <dgm:spPr/>
      <dgm:t>
        <a:bodyPr/>
        <a:lstStyle/>
        <a:p>
          <a:endParaRPr lang="en-IN"/>
        </a:p>
      </dgm:t>
    </dgm:pt>
    <dgm:pt modelId="{E92ADBD8-847F-4AEA-A829-60275C3BD200}" type="sibTrans" cxnId="{E03D76FF-FD15-46DD-BCFA-76862891E054}">
      <dgm:prSet/>
      <dgm:spPr/>
      <dgm:t>
        <a:bodyPr/>
        <a:lstStyle/>
        <a:p>
          <a:endParaRPr lang="en-IN"/>
        </a:p>
      </dgm:t>
    </dgm:pt>
    <dgm:pt modelId="{DF8699AC-508F-4225-807A-ED9418DA9975}" type="pres">
      <dgm:prSet presAssocID="{D675FBAE-0E2A-44D6-9AFD-1092B3D3143E}" presName="Name0" presStyleCnt="0">
        <dgm:presLayoutVars>
          <dgm:dir/>
          <dgm:resizeHandles val="exact"/>
        </dgm:presLayoutVars>
      </dgm:prSet>
      <dgm:spPr/>
    </dgm:pt>
    <dgm:pt modelId="{E76C19F2-F81F-49C2-8BAB-208DC395CB63}" type="pres">
      <dgm:prSet presAssocID="{729262CD-4CB5-4A9A-A01B-0FBB6C3FC760}" presName="node" presStyleLbl="node1" presStyleIdx="0" presStyleCnt="1" custScaleX="100196">
        <dgm:presLayoutVars>
          <dgm:bulletEnabled val="1"/>
        </dgm:presLayoutVars>
      </dgm:prSet>
      <dgm:spPr/>
    </dgm:pt>
  </dgm:ptLst>
  <dgm:cxnLst>
    <dgm:cxn modelId="{CB58371F-B2DD-47D5-B407-3D1178C3CEE4}" type="presOf" srcId="{729262CD-4CB5-4A9A-A01B-0FBB6C3FC760}" destId="{E76C19F2-F81F-49C2-8BAB-208DC395CB63}" srcOrd="0" destOrd="0" presId="urn:microsoft.com/office/officeart/2005/8/layout/process1"/>
    <dgm:cxn modelId="{2A0D5193-24B3-43BB-9E36-D0BE5717638D}" type="presOf" srcId="{D675FBAE-0E2A-44D6-9AFD-1092B3D3143E}" destId="{DF8699AC-508F-4225-807A-ED9418DA9975}" srcOrd="0" destOrd="0" presId="urn:microsoft.com/office/officeart/2005/8/layout/process1"/>
    <dgm:cxn modelId="{E03D76FF-FD15-46DD-BCFA-76862891E054}" srcId="{D675FBAE-0E2A-44D6-9AFD-1092B3D3143E}" destId="{729262CD-4CB5-4A9A-A01B-0FBB6C3FC760}" srcOrd="0" destOrd="0" parTransId="{2DC485B1-84CB-4FB4-8484-2A5239DBBEE6}" sibTransId="{E92ADBD8-847F-4AEA-A829-60275C3BD200}"/>
    <dgm:cxn modelId="{CA08F859-9D37-4189-8B3E-FD9BEA0C36A8}" type="presParOf" srcId="{DF8699AC-508F-4225-807A-ED9418DA9975}" destId="{E76C19F2-F81F-49C2-8BAB-208DC395CB63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E8D9E27E-F726-4C3B-9933-969538742CF8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E9851B6-B501-416B-A438-698F57903E60}">
      <dgm:prSet/>
      <dgm:spPr>
        <a:solidFill>
          <a:srgbClr val="00B0F0">
            <a:alpha val="50000"/>
          </a:srgbClr>
        </a:solidFill>
      </dgm:spPr>
      <dgm:t>
        <a:bodyPr/>
        <a:lstStyle/>
        <a:p>
          <a:r>
            <a:rPr lang="en-US" b="1" dirty="0"/>
            <a:t>THANK YOU </a:t>
          </a:r>
          <a:endParaRPr lang="en-IN" dirty="0"/>
        </a:p>
      </dgm:t>
    </dgm:pt>
    <dgm:pt modelId="{8389B9BB-BA3C-41E0-B4FC-086097AE9C67}" type="parTrans" cxnId="{F18BFA60-6EBC-49B2-9CAD-20E0E3C3C466}">
      <dgm:prSet/>
      <dgm:spPr/>
      <dgm:t>
        <a:bodyPr/>
        <a:lstStyle/>
        <a:p>
          <a:endParaRPr lang="en-IN"/>
        </a:p>
      </dgm:t>
    </dgm:pt>
    <dgm:pt modelId="{2F1E03C9-7CB5-4D6D-860F-A738A5A9F985}" type="sibTrans" cxnId="{F18BFA60-6EBC-49B2-9CAD-20E0E3C3C466}">
      <dgm:prSet/>
      <dgm:spPr/>
      <dgm:t>
        <a:bodyPr/>
        <a:lstStyle/>
        <a:p>
          <a:endParaRPr lang="en-IN"/>
        </a:p>
      </dgm:t>
    </dgm:pt>
    <dgm:pt modelId="{5FB673D3-09A8-4285-B564-1EA444582B7D}" type="pres">
      <dgm:prSet presAssocID="{E8D9E27E-F726-4C3B-9933-969538742CF8}" presName="compositeShape" presStyleCnt="0">
        <dgm:presLayoutVars>
          <dgm:chMax val="7"/>
          <dgm:dir/>
          <dgm:resizeHandles val="exact"/>
        </dgm:presLayoutVars>
      </dgm:prSet>
      <dgm:spPr/>
    </dgm:pt>
    <dgm:pt modelId="{BF169C50-34DE-451F-9078-E3D956695B76}" type="pres">
      <dgm:prSet presAssocID="{7E9851B6-B501-416B-A438-698F57903E60}" presName="circ1TxSh" presStyleLbl="vennNode1" presStyleIdx="0" presStyleCnt="1" custScaleX="122222"/>
      <dgm:spPr/>
    </dgm:pt>
  </dgm:ptLst>
  <dgm:cxnLst>
    <dgm:cxn modelId="{F18BFA60-6EBC-49B2-9CAD-20E0E3C3C466}" srcId="{E8D9E27E-F726-4C3B-9933-969538742CF8}" destId="{7E9851B6-B501-416B-A438-698F57903E60}" srcOrd="0" destOrd="0" parTransId="{8389B9BB-BA3C-41E0-B4FC-086097AE9C67}" sibTransId="{2F1E03C9-7CB5-4D6D-860F-A738A5A9F985}"/>
    <dgm:cxn modelId="{8B08D644-B6A7-4E30-88AE-64802D55ADDE}" type="presOf" srcId="{7E9851B6-B501-416B-A438-698F57903E60}" destId="{BF169C50-34DE-451F-9078-E3D956695B76}" srcOrd="0" destOrd="0" presId="urn:microsoft.com/office/officeart/2005/8/layout/venn1"/>
    <dgm:cxn modelId="{61A539E2-26A0-4EA5-A2E1-E26CC89D5EDE}" type="presOf" srcId="{E8D9E27E-F726-4C3B-9933-969538742CF8}" destId="{5FB673D3-09A8-4285-B564-1EA444582B7D}" srcOrd="0" destOrd="0" presId="urn:microsoft.com/office/officeart/2005/8/layout/venn1"/>
    <dgm:cxn modelId="{E2FCB40F-2BF4-4B07-9A90-9DA8651581F6}" type="presParOf" srcId="{5FB673D3-09A8-4285-B564-1EA444582B7D}" destId="{BF169C50-34DE-451F-9078-E3D956695B76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EEB4E4-B00C-4701-B708-146A034E09D8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B69A204-D7CE-45E1-91F5-9C89FE844A3D}">
      <dgm:prSet custT="1"/>
      <dgm:spPr/>
      <dgm:t>
        <a:bodyPr/>
        <a:lstStyle/>
        <a:p>
          <a:r>
            <a:rPr lang="en-US" sz="2400" b="1" dirty="0"/>
            <a:t>HTML</a:t>
          </a:r>
          <a:endParaRPr lang="en-IN" sz="2400" b="1" dirty="0"/>
        </a:p>
      </dgm:t>
    </dgm:pt>
    <dgm:pt modelId="{46B73003-41E6-41D7-A385-1C80FE33F72F}" type="parTrans" cxnId="{3324C29F-25A5-4D46-A664-BC5EC0DB5EDC}">
      <dgm:prSet/>
      <dgm:spPr/>
      <dgm:t>
        <a:bodyPr/>
        <a:lstStyle/>
        <a:p>
          <a:endParaRPr lang="en-IN"/>
        </a:p>
      </dgm:t>
    </dgm:pt>
    <dgm:pt modelId="{A28CBB2B-C5BC-481A-AECF-3FCF491358A7}" type="sibTrans" cxnId="{3324C29F-25A5-4D46-A664-BC5EC0DB5EDC}">
      <dgm:prSet/>
      <dgm:spPr/>
      <dgm:t>
        <a:bodyPr/>
        <a:lstStyle/>
        <a:p>
          <a:endParaRPr lang="en-IN"/>
        </a:p>
      </dgm:t>
    </dgm:pt>
    <dgm:pt modelId="{29339D18-49C0-4F69-93CA-590B7059C36B}">
      <dgm:prSet custT="1"/>
      <dgm:spPr/>
      <dgm:t>
        <a:bodyPr/>
        <a:lstStyle/>
        <a:p>
          <a:r>
            <a:rPr lang="en-US" sz="2400" b="1" dirty="0"/>
            <a:t>CSS</a:t>
          </a:r>
          <a:endParaRPr lang="en-IN" sz="2400" b="1" dirty="0"/>
        </a:p>
      </dgm:t>
    </dgm:pt>
    <dgm:pt modelId="{5E4F57A2-911B-4218-944A-F186B5400331}" type="parTrans" cxnId="{1A74FD79-4F55-4059-A2D8-810E691E8487}">
      <dgm:prSet/>
      <dgm:spPr/>
      <dgm:t>
        <a:bodyPr/>
        <a:lstStyle/>
        <a:p>
          <a:endParaRPr lang="en-IN"/>
        </a:p>
      </dgm:t>
    </dgm:pt>
    <dgm:pt modelId="{8FF0153A-5A73-412C-8F38-1FFFC900EF94}" type="sibTrans" cxnId="{1A74FD79-4F55-4059-A2D8-810E691E8487}">
      <dgm:prSet/>
      <dgm:spPr/>
      <dgm:t>
        <a:bodyPr/>
        <a:lstStyle/>
        <a:p>
          <a:endParaRPr lang="en-IN"/>
        </a:p>
      </dgm:t>
    </dgm:pt>
    <dgm:pt modelId="{543287BC-4847-46E1-98B6-0AA2C15C9654}">
      <dgm:prSet custT="1"/>
      <dgm:spPr/>
      <dgm:t>
        <a:bodyPr/>
        <a:lstStyle/>
        <a:p>
          <a:r>
            <a:rPr lang="en-US" sz="2400" b="1" dirty="0"/>
            <a:t>JavaScript</a:t>
          </a:r>
          <a:endParaRPr lang="en-IN" sz="2400" b="1" dirty="0"/>
        </a:p>
      </dgm:t>
    </dgm:pt>
    <dgm:pt modelId="{77F49816-6C5C-4C4D-B628-BB830C46DC14}" type="parTrans" cxnId="{89EC44A2-EBCE-4233-A1FB-061F049F4764}">
      <dgm:prSet/>
      <dgm:spPr/>
      <dgm:t>
        <a:bodyPr/>
        <a:lstStyle/>
        <a:p>
          <a:endParaRPr lang="en-IN"/>
        </a:p>
      </dgm:t>
    </dgm:pt>
    <dgm:pt modelId="{87E2B727-6FE6-4F26-83F6-8F00247C8132}" type="sibTrans" cxnId="{89EC44A2-EBCE-4233-A1FB-061F049F4764}">
      <dgm:prSet/>
      <dgm:spPr/>
      <dgm:t>
        <a:bodyPr/>
        <a:lstStyle/>
        <a:p>
          <a:endParaRPr lang="en-IN"/>
        </a:p>
      </dgm:t>
    </dgm:pt>
    <dgm:pt modelId="{244D73CE-C435-42EA-A231-22BEE1579327}">
      <dgm:prSet custT="1"/>
      <dgm:spPr/>
      <dgm:t>
        <a:bodyPr/>
        <a:lstStyle/>
        <a:p>
          <a:r>
            <a:rPr lang="en-US" sz="2400" b="1" dirty="0" err="1"/>
            <a:t>Reactjs</a:t>
          </a:r>
          <a:endParaRPr lang="en-IN" sz="2400" b="1" dirty="0"/>
        </a:p>
      </dgm:t>
    </dgm:pt>
    <dgm:pt modelId="{240AC0AA-C0FC-484D-B693-2BBD03C38878}" type="parTrans" cxnId="{60CE7FE9-90AD-4C13-878E-8A8BB6D37515}">
      <dgm:prSet/>
      <dgm:spPr/>
      <dgm:t>
        <a:bodyPr/>
        <a:lstStyle/>
        <a:p>
          <a:endParaRPr lang="en-IN"/>
        </a:p>
      </dgm:t>
    </dgm:pt>
    <dgm:pt modelId="{5A1FE4A7-60BE-42F8-A525-5067A846E3A6}" type="sibTrans" cxnId="{60CE7FE9-90AD-4C13-878E-8A8BB6D37515}">
      <dgm:prSet/>
      <dgm:spPr/>
      <dgm:t>
        <a:bodyPr/>
        <a:lstStyle/>
        <a:p>
          <a:endParaRPr lang="en-IN"/>
        </a:p>
      </dgm:t>
    </dgm:pt>
    <dgm:pt modelId="{7A6750B0-966F-4295-8A8C-E3A0EE2436CB}">
      <dgm:prSet custT="1"/>
      <dgm:spPr/>
      <dgm:t>
        <a:bodyPr/>
        <a:lstStyle/>
        <a:p>
          <a:r>
            <a:rPr lang="en-US" sz="2400" b="1" dirty="0"/>
            <a:t>Bootstrap</a:t>
          </a:r>
          <a:endParaRPr lang="en-IN" sz="2400" b="1" dirty="0"/>
        </a:p>
      </dgm:t>
    </dgm:pt>
    <dgm:pt modelId="{833C5EE3-4B6F-4CCC-9B03-7DFF27FA4FB0}" type="parTrans" cxnId="{2DC462ED-1EBE-497D-BC93-32DA0684E182}">
      <dgm:prSet/>
      <dgm:spPr/>
      <dgm:t>
        <a:bodyPr/>
        <a:lstStyle/>
        <a:p>
          <a:endParaRPr lang="en-IN"/>
        </a:p>
      </dgm:t>
    </dgm:pt>
    <dgm:pt modelId="{FABF35E6-3CB5-435E-B6F4-84FE031262B7}" type="sibTrans" cxnId="{2DC462ED-1EBE-497D-BC93-32DA0684E182}">
      <dgm:prSet/>
      <dgm:spPr/>
      <dgm:t>
        <a:bodyPr/>
        <a:lstStyle/>
        <a:p>
          <a:endParaRPr lang="en-IN"/>
        </a:p>
      </dgm:t>
    </dgm:pt>
    <dgm:pt modelId="{C3470571-E920-4B35-BD3C-4D20FE8479AD}">
      <dgm:prSet custT="1"/>
      <dgm:spPr/>
      <dgm:t>
        <a:bodyPr/>
        <a:lstStyle/>
        <a:p>
          <a:r>
            <a:rPr lang="en-US" sz="2400" b="1" dirty="0"/>
            <a:t>Material</a:t>
          </a:r>
          <a:r>
            <a:rPr lang="en-US" sz="2400" dirty="0"/>
            <a:t> </a:t>
          </a:r>
          <a:r>
            <a:rPr lang="en-US" sz="2400" b="1" dirty="0"/>
            <a:t>UI</a:t>
          </a:r>
          <a:endParaRPr lang="en-IN" sz="2400" b="1" dirty="0"/>
        </a:p>
      </dgm:t>
    </dgm:pt>
    <dgm:pt modelId="{C36118CA-3455-4263-95CB-197A3E3EF7F8}" type="parTrans" cxnId="{7089D31D-5D70-4DA8-B7EB-F850B58D7660}">
      <dgm:prSet/>
      <dgm:spPr/>
      <dgm:t>
        <a:bodyPr/>
        <a:lstStyle/>
        <a:p>
          <a:endParaRPr lang="en-IN"/>
        </a:p>
      </dgm:t>
    </dgm:pt>
    <dgm:pt modelId="{85A49FD7-3FB4-40A1-909F-243BC723C514}" type="sibTrans" cxnId="{7089D31D-5D70-4DA8-B7EB-F850B58D7660}">
      <dgm:prSet/>
      <dgm:spPr/>
      <dgm:t>
        <a:bodyPr/>
        <a:lstStyle/>
        <a:p>
          <a:endParaRPr lang="en-IN"/>
        </a:p>
      </dgm:t>
    </dgm:pt>
    <dgm:pt modelId="{A73DE9C1-DDBE-44E5-BB78-0EB7810BE757}" type="pres">
      <dgm:prSet presAssocID="{04EEB4E4-B00C-4701-B708-146A034E09D8}" presName="Name0" presStyleCnt="0">
        <dgm:presLayoutVars>
          <dgm:dir/>
          <dgm:resizeHandles val="exact"/>
        </dgm:presLayoutVars>
      </dgm:prSet>
      <dgm:spPr/>
    </dgm:pt>
    <dgm:pt modelId="{FC9BD5BB-9462-4709-B6BB-73654AB95115}" type="pres">
      <dgm:prSet presAssocID="{04EEB4E4-B00C-4701-B708-146A034E09D8}" presName="arrow" presStyleLbl="bgShp" presStyleIdx="0" presStyleCnt="1"/>
      <dgm:spPr>
        <a:solidFill>
          <a:srgbClr val="00B0F0"/>
        </a:solidFill>
      </dgm:spPr>
    </dgm:pt>
    <dgm:pt modelId="{DC7FFA65-053B-4FD7-AA94-23D0D8D0BBB8}" type="pres">
      <dgm:prSet presAssocID="{04EEB4E4-B00C-4701-B708-146A034E09D8}" presName="points" presStyleCnt="0"/>
      <dgm:spPr/>
    </dgm:pt>
    <dgm:pt modelId="{4F6E1514-35F9-48A5-B632-327982490179}" type="pres">
      <dgm:prSet presAssocID="{EB69A204-D7CE-45E1-91F5-9C89FE844A3D}" presName="compositeA" presStyleCnt="0"/>
      <dgm:spPr/>
    </dgm:pt>
    <dgm:pt modelId="{29ADF9E2-F2DC-45C8-895F-DB0E9C63314A}" type="pres">
      <dgm:prSet presAssocID="{EB69A204-D7CE-45E1-91F5-9C89FE844A3D}" presName="textA" presStyleLbl="revTx" presStyleIdx="0" presStyleCnt="6">
        <dgm:presLayoutVars>
          <dgm:bulletEnabled val="1"/>
        </dgm:presLayoutVars>
      </dgm:prSet>
      <dgm:spPr/>
    </dgm:pt>
    <dgm:pt modelId="{4CFD2EC8-636B-4A55-A00F-108CC0CFAF5C}" type="pres">
      <dgm:prSet presAssocID="{EB69A204-D7CE-45E1-91F5-9C89FE844A3D}" presName="circleA" presStyleLbl="node1" presStyleIdx="0" presStyleCnt="6"/>
      <dgm:spPr/>
    </dgm:pt>
    <dgm:pt modelId="{282C182A-144E-4F99-BAD4-B2D96B70BCE8}" type="pres">
      <dgm:prSet presAssocID="{EB69A204-D7CE-45E1-91F5-9C89FE844A3D}" presName="spaceA" presStyleCnt="0"/>
      <dgm:spPr/>
    </dgm:pt>
    <dgm:pt modelId="{3E749939-8873-4EF1-ABCC-04E8D3085B1E}" type="pres">
      <dgm:prSet presAssocID="{A28CBB2B-C5BC-481A-AECF-3FCF491358A7}" presName="space" presStyleCnt="0"/>
      <dgm:spPr/>
    </dgm:pt>
    <dgm:pt modelId="{0062C9D5-BDBF-4959-96D9-3394FC44AD4D}" type="pres">
      <dgm:prSet presAssocID="{29339D18-49C0-4F69-93CA-590B7059C36B}" presName="compositeB" presStyleCnt="0"/>
      <dgm:spPr/>
    </dgm:pt>
    <dgm:pt modelId="{0355A3A5-B7F5-43DD-A79F-889B54838A39}" type="pres">
      <dgm:prSet presAssocID="{29339D18-49C0-4F69-93CA-590B7059C36B}" presName="textB" presStyleLbl="revTx" presStyleIdx="1" presStyleCnt="6">
        <dgm:presLayoutVars>
          <dgm:bulletEnabled val="1"/>
        </dgm:presLayoutVars>
      </dgm:prSet>
      <dgm:spPr/>
    </dgm:pt>
    <dgm:pt modelId="{2A3D5D55-4FF8-4CAE-A75B-045E98944F1B}" type="pres">
      <dgm:prSet presAssocID="{29339D18-49C0-4F69-93CA-590B7059C36B}" presName="circleB" presStyleLbl="node1" presStyleIdx="1" presStyleCnt="6"/>
      <dgm:spPr/>
    </dgm:pt>
    <dgm:pt modelId="{F6100344-3DB4-4667-9AF5-17671239A837}" type="pres">
      <dgm:prSet presAssocID="{29339D18-49C0-4F69-93CA-590B7059C36B}" presName="spaceB" presStyleCnt="0"/>
      <dgm:spPr/>
    </dgm:pt>
    <dgm:pt modelId="{495CFF2B-6372-415D-98D5-86E55819F30B}" type="pres">
      <dgm:prSet presAssocID="{8FF0153A-5A73-412C-8F38-1FFFC900EF94}" presName="space" presStyleCnt="0"/>
      <dgm:spPr/>
    </dgm:pt>
    <dgm:pt modelId="{AD9CC9C6-C95F-4BBD-9FDA-4825F78CF16C}" type="pres">
      <dgm:prSet presAssocID="{543287BC-4847-46E1-98B6-0AA2C15C9654}" presName="compositeA" presStyleCnt="0"/>
      <dgm:spPr/>
    </dgm:pt>
    <dgm:pt modelId="{03023C42-A20A-469D-84D2-1A447F5F2291}" type="pres">
      <dgm:prSet presAssocID="{543287BC-4847-46E1-98B6-0AA2C15C9654}" presName="textA" presStyleLbl="revTx" presStyleIdx="2" presStyleCnt="6" custScaleX="161985">
        <dgm:presLayoutVars>
          <dgm:bulletEnabled val="1"/>
        </dgm:presLayoutVars>
      </dgm:prSet>
      <dgm:spPr/>
    </dgm:pt>
    <dgm:pt modelId="{1BF6CCCD-860C-458D-A4F2-31FEB9EA98AA}" type="pres">
      <dgm:prSet presAssocID="{543287BC-4847-46E1-98B6-0AA2C15C9654}" presName="circleA" presStyleLbl="node1" presStyleIdx="2" presStyleCnt="6"/>
      <dgm:spPr/>
    </dgm:pt>
    <dgm:pt modelId="{1CE645A1-ECC8-46FE-94A7-CE9077063597}" type="pres">
      <dgm:prSet presAssocID="{543287BC-4847-46E1-98B6-0AA2C15C9654}" presName="spaceA" presStyleCnt="0"/>
      <dgm:spPr/>
    </dgm:pt>
    <dgm:pt modelId="{4E06A42E-18DB-4534-8F46-FE3F1FB96555}" type="pres">
      <dgm:prSet presAssocID="{87E2B727-6FE6-4F26-83F6-8F00247C8132}" presName="space" presStyleCnt="0"/>
      <dgm:spPr/>
    </dgm:pt>
    <dgm:pt modelId="{F27DAA5A-687C-4DC3-B533-356B2F0AD2E7}" type="pres">
      <dgm:prSet presAssocID="{244D73CE-C435-42EA-A231-22BEE1579327}" presName="compositeB" presStyleCnt="0"/>
      <dgm:spPr/>
    </dgm:pt>
    <dgm:pt modelId="{97B8BF6B-CF71-4356-A650-F067A9F5EAEE}" type="pres">
      <dgm:prSet presAssocID="{244D73CE-C435-42EA-A231-22BEE1579327}" presName="textB" presStyleLbl="revTx" presStyleIdx="3" presStyleCnt="6" custScaleX="169308">
        <dgm:presLayoutVars>
          <dgm:bulletEnabled val="1"/>
        </dgm:presLayoutVars>
      </dgm:prSet>
      <dgm:spPr/>
    </dgm:pt>
    <dgm:pt modelId="{F1D0E4A2-5BB0-4706-B6F4-66E78D859FD3}" type="pres">
      <dgm:prSet presAssocID="{244D73CE-C435-42EA-A231-22BEE1579327}" presName="circleB" presStyleLbl="node1" presStyleIdx="3" presStyleCnt="6"/>
      <dgm:spPr/>
    </dgm:pt>
    <dgm:pt modelId="{8B68E8D1-2AEF-42A2-822B-1F33C7EC389B}" type="pres">
      <dgm:prSet presAssocID="{244D73CE-C435-42EA-A231-22BEE1579327}" presName="spaceB" presStyleCnt="0"/>
      <dgm:spPr/>
    </dgm:pt>
    <dgm:pt modelId="{96D7F982-B0FF-4F9B-B19A-30B1A696A8DC}" type="pres">
      <dgm:prSet presAssocID="{5A1FE4A7-60BE-42F8-A525-5067A846E3A6}" presName="space" presStyleCnt="0"/>
      <dgm:spPr/>
    </dgm:pt>
    <dgm:pt modelId="{286F4CD6-8F7D-4092-B803-2B855B860C9A}" type="pres">
      <dgm:prSet presAssocID="{7A6750B0-966F-4295-8A8C-E3A0EE2436CB}" presName="compositeA" presStyleCnt="0"/>
      <dgm:spPr/>
    </dgm:pt>
    <dgm:pt modelId="{FC68A4FF-70B8-48F0-BA1F-DA1E4A17A041}" type="pres">
      <dgm:prSet presAssocID="{7A6750B0-966F-4295-8A8C-E3A0EE2436CB}" presName="textA" presStyleLbl="revTx" presStyleIdx="4" presStyleCnt="6" custScaleX="160442">
        <dgm:presLayoutVars>
          <dgm:bulletEnabled val="1"/>
        </dgm:presLayoutVars>
      </dgm:prSet>
      <dgm:spPr/>
    </dgm:pt>
    <dgm:pt modelId="{761A8930-1C5F-4B63-A2F0-30127CF91505}" type="pres">
      <dgm:prSet presAssocID="{7A6750B0-966F-4295-8A8C-E3A0EE2436CB}" presName="circleA" presStyleLbl="node1" presStyleIdx="4" presStyleCnt="6"/>
      <dgm:spPr/>
    </dgm:pt>
    <dgm:pt modelId="{F83B2CF0-F45E-4100-9A64-424B5244B783}" type="pres">
      <dgm:prSet presAssocID="{7A6750B0-966F-4295-8A8C-E3A0EE2436CB}" presName="spaceA" presStyleCnt="0"/>
      <dgm:spPr/>
    </dgm:pt>
    <dgm:pt modelId="{9BCE6777-70EE-41B9-B419-EA8228689B5F}" type="pres">
      <dgm:prSet presAssocID="{FABF35E6-3CB5-435E-B6F4-84FE031262B7}" presName="space" presStyleCnt="0"/>
      <dgm:spPr/>
    </dgm:pt>
    <dgm:pt modelId="{4E088D1B-99ED-4013-B469-A67CA2865E3E}" type="pres">
      <dgm:prSet presAssocID="{C3470571-E920-4B35-BD3C-4D20FE8479AD}" presName="compositeB" presStyleCnt="0"/>
      <dgm:spPr/>
    </dgm:pt>
    <dgm:pt modelId="{D33052E4-B37C-4361-BF56-7CD4F49ED300}" type="pres">
      <dgm:prSet presAssocID="{C3470571-E920-4B35-BD3C-4D20FE8479AD}" presName="textB" presStyleLbl="revTx" presStyleIdx="5" presStyleCnt="6" custScaleX="168815">
        <dgm:presLayoutVars>
          <dgm:bulletEnabled val="1"/>
        </dgm:presLayoutVars>
      </dgm:prSet>
      <dgm:spPr/>
    </dgm:pt>
    <dgm:pt modelId="{CFF65B98-4F8B-4A3D-A463-BDEB997D3365}" type="pres">
      <dgm:prSet presAssocID="{C3470571-E920-4B35-BD3C-4D20FE8479AD}" presName="circleB" presStyleLbl="node1" presStyleIdx="5" presStyleCnt="6"/>
      <dgm:spPr/>
    </dgm:pt>
    <dgm:pt modelId="{D1178554-F0B7-453F-9A34-5EB0F14FE806}" type="pres">
      <dgm:prSet presAssocID="{C3470571-E920-4B35-BD3C-4D20FE8479AD}" presName="spaceB" presStyleCnt="0"/>
      <dgm:spPr/>
    </dgm:pt>
  </dgm:ptLst>
  <dgm:cxnLst>
    <dgm:cxn modelId="{62B60201-1B0D-4EAD-A1A4-5756B7AE3CD1}" type="presOf" srcId="{EB69A204-D7CE-45E1-91F5-9C89FE844A3D}" destId="{29ADF9E2-F2DC-45C8-895F-DB0E9C63314A}" srcOrd="0" destOrd="0" presId="urn:microsoft.com/office/officeart/2005/8/layout/hProcess11"/>
    <dgm:cxn modelId="{7089D31D-5D70-4DA8-B7EB-F850B58D7660}" srcId="{04EEB4E4-B00C-4701-B708-146A034E09D8}" destId="{C3470571-E920-4B35-BD3C-4D20FE8479AD}" srcOrd="5" destOrd="0" parTransId="{C36118CA-3455-4263-95CB-197A3E3EF7F8}" sibTransId="{85A49FD7-3FB4-40A1-909F-243BC723C514}"/>
    <dgm:cxn modelId="{3B84E631-03DB-475F-B901-7F7C6BAFF8D4}" type="presOf" srcId="{244D73CE-C435-42EA-A231-22BEE1579327}" destId="{97B8BF6B-CF71-4356-A650-F067A9F5EAEE}" srcOrd="0" destOrd="0" presId="urn:microsoft.com/office/officeart/2005/8/layout/hProcess11"/>
    <dgm:cxn modelId="{ED9F3566-A575-4CEB-9715-ED2EA571E537}" type="presOf" srcId="{04EEB4E4-B00C-4701-B708-146A034E09D8}" destId="{A73DE9C1-DDBE-44E5-BB78-0EB7810BE757}" srcOrd="0" destOrd="0" presId="urn:microsoft.com/office/officeart/2005/8/layout/hProcess11"/>
    <dgm:cxn modelId="{3F0E8C59-584B-452A-9E30-D7DE4EDF7A02}" type="presOf" srcId="{7A6750B0-966F-4295-8A8C-E3A0EE2436CB}" destId="{FC68A4FF-70B8-48F0-BA1F-DA1E4A17A041}" srcOrd="0" destOrd="0" presId="urn:microsoft.com/office/officeart/2005/8/layout/hProcess11"/>
    <dgm:cxn modelId="{1A74FD79-4F55-4059-A2D8-810E691E8487}" srcId="{04EEB4E4-B00C-4701-B708-146A034E09D8}" destId="{29339D18-49C0-4F69-93CA-590B7059C36B}" srcOrd="1" destOrd="0" parTransId="{5E4F57A2-911B-4218-944A-F186B5400331}" sibTransId="{8FF0153A-5A73-412C-8F38-1FFFC900EF94}"/>
    <dgm:cxn modelId="{FE48699D-53C2-4276-A6C4-D3FA63F9A57B}" type="presOf" srcId="{C3470571-E920-4B35-BD3C-4D20FE8479AD}" destId="{D33052E4-B37C-4361-BF56-7CD4F49ED300}" srcOrd="0" destOrd="0" presId="urn:microsoft.com/office/officeart/2005/8/layout/hProcess11"/>
    <dgm:cxn modelId="{3324C29F-25A5-4D46-A664-BC5EC0DB5EDC}" srcId="{04EEB4E4-B00C-4701-B708-146A034E09D8}" destId="{EB69A204-D7CE-45E1-91F5-9C89FE844A3D}" srcOrd="0" destOrd="0" parTransId="{46B73003-41E6-41D7-A385-1C80FE33F72F}" sibTransId="{A28CBB2B-C5BC-481A-AECF-3FCF491358A7}"/>
    <dgm:cxn modelId="{89EC44A2-EBCE-4233-A1FB-061F049F4764}" srcId="{04EEB4E4-B00C-4701-B708-146A034E09D8}" destId="{543287BC-4847-46E1-98B6-0AA2C15C9654}" srcOrd="2" destOrd="0" parTransId="{77F49816-6C5C-4C4D-B628-BB830C46DC14}" sibTransId="{87E2B727-6FE6-4F26-83F6-8F00247C8132}"/>
    <dgm:cxn modelId="{275227C2-99D0-4F3C-9EC5-4987AB04045C}" type="presOf" srcId="{543287BC-4847-46E1-98B6-0AA2C15C9654}" destId="{03023C42-A20A-469D-84D2-1A447F5F2291}" srcOrd="0" destOrd="0" presId="urn:microsoft.com/office/officeart/2005/8/layout/hProcess11"/>
    <dgm:cxn modelId="{47C638C8-B290-4278-8720-3D37A5C40740}" type="presOf" srcId="{29339D18-49C0-4F69-93CA-590B7059C36B}" destId="{0355A3A5-B7F5-43DD-A79F-889B54838A39}" srcOrd="0" destOrd="0" presId="urn:microsoft.com/office/officeart/2005/8/layout/hProcess11"/>
    <dgm:cxn modelId="{60CE7FE9-90AD-4C13-878E-8A8BB6D37515}" srcId="{04EEB4E4-B00C-4701-B708-146A034E09D8}" destId="{244D73CE-C435-42EA-A231-22BEE1579327}" srcOrd="3" destOrd="0" parTransId="{240AC0AA-C0FC-484D-B693-2BBD03C38878}" sibTransId="{5A1FE4A7-60BE-42F8-A525-5067A846E3A6}"/>
    <dgm:cxn modelId="{2DC462ED-1EBE-497D-BC93-32DA0684E182}" srcId="{04EEB4E4-B00C-4701-B708-146A034E09D8}" destId="{7A6750B0-966F-4295-8A8C-E3A0EE2436CB}" srcOrd="4" destOrd="0" parTransId="{833C5EE3-4B6F-4CCC-9B03-7DFF27FA4FB0}" sibTransId="{FABF35E6-3CB5-435E-B6F4-84FE031262B7}"/>
    <dgm:cxn modelId="{94A639E8-5602-47A0-AFAE-D811F1D97F37}" type="presParOf" srcId="{A73DE9C1-DDBE-44E5-BB78-0EB7810BE757}" destId="{FC9BD5BB-9462-4709-B6BB-73654AB95115}" srcOrd="0" destOrd="0" presId="urn:microsoft.com/office/officeart/2005/8/layout/hProcess11"/>
    <dgm:cxn modelId="{D27DAEB8-3298-4125-8A82-2AD8402C21B5}" type="presParOf" srcId="{A73DE9C1-DDBE-44E5-BB78-0EB7810BE757}" destId="{DC7FFA65-053B-4FD7-AA94-23D0D8D0BBB8}" srcOrd="1" destOrd="0" presId="urn:microsoft.com/office/officeart/2005/8/layout/hProcess11"/>
    <dgm:cxn modelId="{B285880F-AE50-48C0-BCCC-D6ACF14C8624}" type="presParOf" srcId="{DC7FFA65-053B-4FD7-AA94-23D0D8D0BBB8}" destId="{4F6E1514-35F9-48A5-B632-327982490179}" srcOrd="0" destOrd="0" presId="urn:microsoft.com/office/officeart/2005/8/layout/hProcess11"/>
    <dgm:cxn modelId="{7B04D8D8-16AE-4C04-BCBF-027C5A99444C}" type="presParOf" srcId="{4F6E1514-35F9-48A5-B632-327982490179}" destId="{29ADF9E2-F2DC-45C8-895F-DB0E9C63314A}" srcOrd="0" destOrd="0" presId="urn:microsoft.com/office/officeart/2005/8/layout/hProcess11"/>
    <dgm:cxn modelId="{B6ACC56F-284A-4106-B901-B413759C8976}" type="presParOf" srcId="{4F6E1514-35F9-48A5-B632-327982490179}" destId="{4CFD2EC8-636B-4A55-A00F-108CC0CFAF5C}" srcOrd="1" destOrd="0" presId="urn:microsoft.com/office/officeart/2005/8/layout/hProcess11"/>
    <dgm:cxn modelId="{76073898-6B10-4471-A727-870E324CFDD1}" type="presParOf" srcId="{4F6E1514-35F9-48A5-B632-327982490179}" destId="{282C182A-144E-4F99-BAD4-B2D96B70BCE8}" srcOrd="2" destOrd="0" presId="urn:microsoft.com/office/officeart/2005/8/layout/hProcess11"/>
    <dgm:cxn modelId="{66E79092-5F0E-4699-9EEC-3B853EB2728F}" type="presParOf" srcId="{DC7FFA65-053B-4FD7-AA94-23D0D8D0BBB8}" destId="{3E749939-8873-4EF1-ABCC-04E8D3085B1E}" srcOrd="1" destOrd="0" presId="urn:microsoft.com/office/officeart/2005/8/layout/hProcess11"/>
    <dgm:cxn modelId="{B1E86E52-A1FF-4AC4-869A-4D61A439CC78}" type="presParOf" srcId="{DC7FFA65-053B-4FD7-AA94-23D0D8D0BBB8}" destId="{0062C9D5-BDBF-4959-96D9-3394FC44AD4D}" srcOrd="2" destOrd="0" presId="urn:microsoft.com/office/officeart/2005/8/layout/hProcess11"/>
    <dgm:cxn modelId="{F57FA99E-B6F1-4171-ACD9-89A74B714AE0}" type="presParOf" srcId="{0062C9D5-BDBF-4959-96D9-3394FC44AD4D}" destId="{0355A3A5-B7F5-43DD-A79F-889B54838A39}" srcOrd="0" destOrd="0" presId="urn:microsoft.com/office/officeart/2005/8/layout/hProcess11"/>
    <dgm:cxn modelId="{DF294FC9-CB6B-4916-8F53-F1DFD70BF8B5}" type="presParOf" srcId="{0062C9D5-BDBF-4959-96D9-3394FC44AD4D}" destId="{2A3D5D55-4FF8-4CAE-A75B-045E98944F1B}" srcOrd="1" destOrd="0" presId="urn:microsoft.com/office/officeart/2005/8/layout/hProcess11"/>
    <dgm:cxn modelId="{309C1636-DC71-4061-9656-CFA0392DFFBC}" type="presParOf" srcId="{0062C9D5-BDBF-4959-96D9-3394FC44AD4D}" destId="{F6100344-3DB4-4667-9AF5-17671239A837}" srcOrd="2" destOrd="0" presId="urn:microsoft.com/office/officeart/2005/8/layout/hProcess11"/>
    <dgm:cxn modelId="{D7C03F2E-D877-40C2-92B8-E687067A8E69}" type="presParOf" srcId="{DC7FFA65-053B-4FD7-AA94-23D0D8D0BBB8}" destId="{495CFF2B-6372-415D-98D5-86E55819F30B}" srcOrd="3" destOrd="0" presId="urn:microsoft.com/office/officeart/2005/8/layout/hProcess11"/>
    <dgm:cxn modelId="{A38F624A-C890-4503-9436-2830DE075D80}" type="presParOf" srcId="{DC7FFA65-053B-4FD7-AA94-23D0D8D0BBB8}" destId="{AD9CC9C6-C95F-4BBD-9FDA-4825F78CF16C}" srcOrd="4" destOrd="0" presId="urn:microsoft.com/office/officeart/2005/8/layout/hProcess11"/>
    <dgm:cxn modelId="{E61D3DF7-55E3-45E9-B909-5EF04F8B966E}" type="presParOf" srcId="{AD9CC9C6-C95F-4BBD-9FDA-4825F78CF16C}" destId="{03023C42-A20A-469D-84D2-1A447F5F2291}" srcOrd="0" destOrd="0" presId="urn:microsoft.com/office/officeart/2005/8/layout/hProcess11"/>
    <dgm:cxn modelId="{02F97839-ECC4-4461-9D15-C526F68F4D1B}" type="presParOf" srcId="{AD9CC9C6-C95F-4BBD-9FDA-4825F78CF16C}" destId="{1BF6CCCD-860C-458D-A4F2-31FEB9EA98AA}" srcOrd="1" destOrd="0" presId="urn:microsoft.com/office/officeart/2005/8/layout/hProcess11"/>
    <dgm:cxn modelId="{AAB129D9-A069-48AA-A359-B5B1080B7CB2}" type="presParOf" srcId="{AD9CC9C6-C95F-4BBD-9FDA-4825F78CF16C}" destId="{1CE645A1-ECC8-46FE-94A7-CE9077063597}" srcOrd="2" destOrd="0" presId="urn:microsoft.com/office/officeart/2005/8/layout/hProcess11"/>
    <dgm:cxn modelId="{E66DC242-A986-46E9-A796-28C9138765AD}" type="presParOf" srcId="{DC7FFA65-053B-4FD7-AA94-23D0D8D0BBB8}" destId="{4E06A42E-18DB-4534-8F46-FE3F1FB96555}" srcOrd="5" destOrd="0" presId="urn:microsoft.com/office/officeart/2005/8/layout/hProcess11"/>
    <dgm:cxn modelId="{98F3A7F7-3F64-4EC7-B4CD-610F8F3D4940}" type="presParOf" srcId="{DC7FFA65-053B-4FD7-AA94-23D0D8D0BBB8}" destId="{F27DAA5A-687C-4DC3-B533-356B2F0AD2E7}" srcOrd="6" destOrd="0" presId="urn:microsoft.com/office/officeart/2005/8/layout/hProcess11"/>
    <dgm:cxn modelId="{94475C49-C90D-4A70-84BB-412C3CAA010E}" type="presParOf" srcId="{F27DAA5A-687C-4DC3-B533-356B2F0AD2E7}" destId="{97B8BF6B-CF71-4356-A650-F067A9F5EAEE}" srcOrd="0" destOrd="0" presId="urn:microsoft.com/office/officeart/2005/8/layout/hProcess11"/>
    <dgm:cxn modelId="{0CD5EA0E-078D-4EDE-928B-213EC5313A94}" type="presParOf" srcId="{F27DAA5A-687C-4DC3-B533-356B2F0AD2E7}" destId="{F1D0E4A2-5BB0-4706-B6F4-66E78D859FD3}" srcOrd="1" destOrd="0" presId="urn:microsoft.com/office/officeart/2005/8/layout/hProcess11"/>
    <dgm:cxn modelId="{E51C02F2-52B0-4C45-AC14-698DDE3303C4}" type="presParOf" srcId="{F27DAA5A-687C-4DC3-B533-356B2F0AD2E7}" destId="{8B68E8D1-2AEF-42A2-822B-1F33C7EC389B}" srcOrd="2" destOrd="0" presId="urn:microsoft.com/office/officeart/2005/8/layout/hProcess11"/>
    <dgm:cxn modelId="{8172C089-1E32-45BC-9B72-D117486280D1}" type="presParOf" srcId="{DC7FFA65-053B-4FD7-AA94-23D0D8D0BBB8}" destId="{96D7F982-B0FF-4F9B-B19A-30B1A696A8DC}" srcOrd="7" destOrd="0" presId="urn:microsoft.com/office/officeart/2005/8/layout/hProcess11"/>
    <dgm:cxn modelId="{0F27EBE5-1280-4ACF-9BA6-6F2700B287C6}" type="presParOf" srcId="{DC7FFA65-053B-4FD7-AA94-23D0D8D0BBB8}" destId="{286F4CD6-8F7D-4092-B803-2B855B860C9A}" srcOrd="8" destOrd="0" presId="urn:microsoft.com/office/officeart/2005/8/layout/hProcess11"/>
    <dgm:cxn modelId="{341A6699-E3C9-4452-9333-265A1F548D2C}" type="presParOf" srcId="{286F4CD6-8F7D-4092-B803-2B855B860C9A}" destId="{FC68A4FF-70B8-48F0-BA1F-DA1E4A17A041}" srcOrd="0" destOrd="0" presId="urn:microsoft.com/office/officeart/2005/8/layout/hProcess11"/>
    <dgm:cxn modelId="{8D56A763-EE4F-49FC-89CD-1E65646372B7}" type="presParOf" srcId="{286F4CD6-8F7D-4092-B803-2B855B860C9A}" destId="{761A8930-1C5F-4B63-A2F0-30127CF91505}" srcOrd="1" destOrd="0" presId="urn:microsoft.com/office/officeart/2005/8/layout/hProcess11"/>
    <dgm:cxn modelId="{4BADAC52-BACD-47DD-AFB6-E9585FBCB2B7}" type="presParOf" srcId="{286F4CD6-8F7D-4092-B803-2B855B860C9A}" destId="{F83B2CF0-F45E-4100-9A64-424B5244B783}" srcOrd="2" destOrd="0" presId="urn:microsoft.com/office/officeart/2005/8/layout/hProcess11"/>
    <dgm:cxn modelId="{7AA07D04-0E0F-4E76-8256-2ACC61CA81DE}" type="presParOf" srcId="{DC7FFA65-053B-4FD7-AA94-23D0D8D0BBB8}" destId="{9BCE6777-70EE-41B9-B419-EA8228689B5F}" srcOrd="9" destOrd="0" presId="urn:microsoft.com/office/officeart/2005/8/layout/hProcess11"/>
    <dgm:cxn modelId="{CA8C7500-EBB6-4875-8DEB-ABB455561647}" type="presParOf" srcId="{DC7FFA65-053B-4FD7-AA94-23D0D8D0BBB8}" destId="{4E088D1B-99ED-4013-B469-A67CA2865E3E}" srcOrd="10" destOrd="0" presId="urn:microsoft.com/office/officeart/2005/8/layout/hProcess11"/>
    <dgm:cxn modelId="{E41B6F17-324F-4EC8-B42C-A685A34CC60A}" type="presParOf" srcId="{4E088D1B-99ED-4013-B469-A67CA2865E3E}" destId="{D33052E4-B37C-4361-BF56-7CD4F49ED300}" srcOrd="0" destOrd="0" presId="urn:microsoft.com/office/officeart/2005/8/layout/hProcess11"/>
    <dgm:cxn modelId="{944315B3-9632-4FEF-B994-A1C9308570EA}" type="presParOf" srcId="{4E088D1B-99ED-4013-B469-A67CA2865E3E}" destId="{CFF65B98-4F8B-4A3D-A463-BDEB997D3365}" srcOrd="1" destOrd="0" presId="urn:microsoft.com/office/officeart/2005/8/layout/hProcess11"/>
    <dgm:cxn modelId="{DA5FDEB9-C2CF-4123-8E78-FA4F8EF8E415}" type="presParOf" srcId="{4E088D1B-99ED-4013-B469-A67CA2865E3E}" destId="{D1178554-F0B7-453F-9A34-5EB0F14FE806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4EEB4E4-B00C-4701-B708-146A034E09D8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B69A204-D7CE-45E1-91F5-9C89FE844A3D}">
      <dgm:prSet custT="1"/>
      <dgm:spPr/>
      <dgm:t>
        <a:bodyPr/>
        <a:lstStyle/>
        <a:p>
          <a:r>
            <a:rPr lang="en-US" sz="2400" b="1" dirty="0"/>
            <a:t>Java</a:t>
          </a:r>
          <a:endParaRPr lang="en-IN" sz="2400" b="1" dirty="0"/>
        </a:p>
      </dgm:t>
    </dgm:pt>
    <dgm:pt modelId="{46B73003-41E6-41D7-A385-1C80FE33F72F}" type="parTrans" cxnId="{3324C29F-25A5-4D46-A664-BC5EC0DB5EDC}">
      <dgm:prSet/>
      <dgm:spPr/>
      <dgm:t>
        <a:bodyPr/>
        <a:lstStyle/>
        <a:p>
          <a:endParaRPr lang="en-IN"/>
        </a:p>
      </dgm:t>
    </dgm:pt>
    <dgm:pt modelId="{A28CBB2B-C5BC-481A-AECF-3FCF491358A7}" type="sibTrans" cxnId="{3324C29F-25A5-4D46-A664-BC5EC0DB5EDC}">
      <dgm:prSet/>
      <dgm:spPr/>
      <dgm:t>
        <a:bodyPr/>
        <a:lstStyle/>
        <a:p>
          <a:endParaRPr lang="en-IN"/>
        </a:p>
      </dgm:t>
    </dgm:pt>
    <dgm:pt modelId="{29339D18-49C0-4F69-93CA-590B7059C36B}">
      <dgm:prSet custT="1"/>
      <dgm:spPr/>
      <dgm:t>
        <a:bodyPr/>
        <a:lstStyle/>
        <a:p>
          <a:r>
            <a:rPr lang="en-US" sz="2400" b="1" dirty="0"/>
            <a:t>Spring Boot</a:t>
          </a:r>
          <a:endParaRPr lang="en-IN" sz="2400" b="1" dirty="0"/>
        </a:p>
      </dgm:t>
    </dgm:pt>
    <dgm:pt modelId="{5E4F57A2-911B-4218-944A-F186B5400331}" type="parTrans" cxnId="{1A74FD79-4F55-4059-A2D8-810E691E8487}">
      <dgm:prSet/>
      <dgm:spPr/>
      <dgm:t>
        <a:bodyPr/>
        <a:lstStyle/>
        <a:p>
          <a:endParaRPr lang="en-IN"/>
        </a:p>
      </dgm:t>
    </dgm:pt>
    <dgm:pt modelId="{8FF0153A-5A73-412C-8F38-1FFFC900EF94}" type="sibTrans" cxnId="{1A74FD79-4F55-4059-A2D8-810E691E8487}">
      <dgm:prSet/>
      <dgm:spPr/>
      <dgm:t>
        <a:bodyPr/>
        <a:lstStyle/>
        <a:p>
          <a:endParaRPr lang="en-IN"/>
        </a:p>
      </dgm:t>
    </dgm:pt>
    <dgm:pt modelId="{543287BC-4847-46E1-98B6-0AA2C15C9654}">
      <dgm:prSet custT="1"/>
      <dgm:spPr/>
      <dgm:t>
        <a:bodyPr/>
        <a:lstStyle/>
        <a:p>
          <a:r>
            <a:rPr lang="en-US" sz="2400" b="1" dirty="0" err="1"/>
            <a:t>Opps</a:t>
          </a:r>
          <a:endParaRPr lang="en-IN" sz="2400" b="1" dirty="0"/>
        </a:p>
      </dgm:t>
    </dgm:pt>
    <dgm:pt modelId="{77F49816-6C5C-4C4D-B628-BB830C46DC14}" type="parTrans" cxnId="{89EC44A2-EBCE-4233-A1FB-061F049F4764}">
      <dgm:prSet/>
      <dgm:spPr/>
      <dgm:t>
        <a:bodyPr/>
        <a:lstStyle/>
        <a:p>
          <a:endParaRPr lang="en-IN"/>
        </a:p>
      </dgm:t>
    </dgm:pt>
    <dgm:pt modelId="{87E2B727-6FE6-4F26-83F6-8F00247C8132}" type="sibTrans" cxnId="{89EC44A2-EBCE-4233-A1FB-061F049F4764}">
      <dgm:prSet/>
      <dgm:spPr/>
      <dgm:t>
        <a:bodyPr/>
        <a:lstStyle/>
        <a:p>
          <a:endParaRPr lang="en-IN"/>
        </a:p>
      </dgm:t>
    </dgm:pt>
    <dgm:pt modelId="{244D73CE-C435-42EA-A231-22BEE1579327}">
      <dgm:prSet custT="1"/>
      <dgm:spPr/>
      <dgm:t>
        <a:bodyPr/>
        <a:lstStyle/>
        <a:p>
          <a:r>
            <a:rPr lang="en-US" sz="2400" b="1" dirty="0"/>
            <a:t>SQL</a:t>
          </a:r>
          <a:endParaRPr lang="en-IN" sz="2400" b="1" dirty="0"/>
        </a:p>
      </dgm:t>
    </dgm:pt>
    <dgm:pt modelId="{240AC0AA-C0FC-484D-B693-2BBD03C38878}" type="parTrans" cxnId="{60CE7FE9-90AD-4C13-878E-8A8BB6D37515}">
      <dgm:prSet/>
      <dgm:spPr/>
      <dgm:t>
        <a:bodyPr/>
        <a:lstStyle/>
        <a:p>
          <a:endParaRPr lang="en-IN"/>
        </a:p>
      </dgm:t>
    </dgm:pt>
    <dgm:pt modelId="{5A1FE4A7-60BE-42F8-A525-5067A846E3A6}" type="sibTrans" cxnId="{60CE7FE9-90AD-4C13-878E-8A8BB6D37515}">
      <dgm:prSet/>
      <dgm:spPr/>
      <dgm:t>
        <a:bodyPr/>
        <a:lstStyle/>
        <a:p>
          <a:endParaRPr lang="en-IN"/>
        </a:p>
      </dgm:t>
    </dgm:pt>
    <dgm:pt modelId="{A73DE9C1-DDBE-44E5-BB78-0EB7810BE757}" type="pres">
      <dgm:prSet presAssocID="{04EEB4E4-B00C-4701-B708-146A034E09D8}" presName="Name0" presStyleCnt="0">
        <dgm:presLayoutVars>
          <dgm:dir/>
          <dgm:resizeHandles val="exact"/>
        </dgm:presLayoutVars>
      </dgm:prSet>
      <dgm:spPr/>
    </dgm:pt>
    <dgm:pt modelId="{FC9BD5BB-9462-4709-B6BB-73654AB95115}" type="pres">
      <dgm:prSet presAssocID="{04EEB4E4-B00C-4701-B708-146A034E09D8}" presName="arrow" presStyleLbl="bgShp" presStyleIdx="0" presStyleCnt="1"/>
      <dgm:spPr>
        <a:solidFill>
          <a:srgbClr val="00B0F0"/>
        </a:solidFill>
      </dgm:spPr>
    </dgm:pt>
    <dgm:pt modelId="{DC7FFA65-053B-4FD7-AA94-23D0D8D0BBB8}" type="pres">
      <dgm:prSet presAssocID="{04EEB4E4-B00C-4701-B708-146A034E09D8}" presName="points" presStyleCnt="0"/>
      <dgm:spPr/>
    </dgm:pt>
    <dgm:pt modelId="{4F6E1514-35F9-48A5-B632-327982490179}" type="pres">
      <dgm:prSet presAssocID="{EB69A204-D7CE-45E1-91F5-9C89FE844A3D}" presName="compositeA" presStyleCnt="0"/>
      <dgm:spPr/>
    </dgm:pt>
    <dgm:pt modelId="{29ADF9E2-F2DC-45C8-895F-DB0E9C63314A}" type="pres">
      <dgm:prSet presAssocID="{EB69A204-D7CE-45E1-91F5-9C89FE844A3D}" presName="textA" presStyleLbl="revTx" presStyleIdx="0" presStyleCnt="4" custScaleX="137897">
        <dgm:presLayoutVars>
          <dgm:bulletEnabled val="1"/>
        </dgm:presLayoutVars>
      </dgm:prSet>
      <dgm:spPr/>
    </dgm:pt>
    <dgm:pt modelId="{4CFD2EC8-636B-4A55-A00F-108CC0CFAF5C}" type="pres">
      <dgm:prSet presAssocID="{EB69A204-D7CE-45E1-91F5-9C89FE844A3D}" presName="circleA" presStyleLbl="node1" presStyleIdx="0" presStyleCnt="4"/>
      <dgm:spPr/>
    </dgm:pt>
    <dgm:pt modelId="{282C182A-144E-4F99-BAD4-B2D96B70BCE8}" type="pres">
      <dgm:prSet presAssocID="{EB69A204-D7CE-45E1-91F5-9C89FE844A3D}" presName="spaceA" presStyleCnt="0"/>
      <dgm:spPr/>
    </dgm:pt>
    <dgm:pt modelId="{3E749939-8873-4EF1-ABCC-04E8D3085B1E}" type="pres">
      <dgm:prSet presAssocID="{A28CBB2B-C5BC-481A-AECF-3FCF491358A7}" presName="space" presStyleCnt="0"/>
      <dgm:spPr/>
    </dgm:pt>
    <dgm:pt modelId="{0062C9D5-BDBF-4959-96D9-3394FC44AD4D}" type="pres">
      <dgm:prSet presAssocID="{29339D18-49C0-4F69-93CA-590B7059C36B}" presName="compositeB" presStyleCnt="0"/>
      <dgm:spPr/>
    </dgm:pt>
    <dgm:pt modelId="{0355A3A5-B7F5-43DD-A79F-889B54838A39}" type="pres">
      <dgm:prSet presAssocID="{29339D18-49C0-4F69-93CA-590B7059C36B}" presName="textB" presStyleLbl="revTx" presStyleIdx="1" presStyleCnt="4" custScaleX="156408">
        <dgm:presLayoutVars>
          <dgm:bulletEnabled val="1"/>
        </dgm:presLayoutVars>
      </dgm:prSet>
      <dgm:spPr/>
    </dgm:pt>
    <dgm:pt modelId="{2A3D5D55-4FF8-4CAE-A75B-045E98944F1B}" type="pres">
      <dgm:prSet presAssocID="{29339D18-49C0-4F69-93CA-590B7059C36B}" presName="circleB" presStyleLbl="node1" presStyleIdx="1" presStyleCnt="4"/>
      <dgm:spPr/>
    </dgm:pt>
    <dgm:pt modelId="{F6100344-3DB4-4667-9AF5-17671239A837}" type="pres">
      <dgm:prSet presAssocID="{29339D18-49C0-4F69-93CA-590B7059C36B}" presName="spaceB" presStyleCnt="0"/>
      <dgm:spPr/>
    </dgm:pt>
    <dgm:pt modelId="{495CFF2B-6372-415D-98D5-86E55819F30B}" type="pres">
      <dgm:prSet presAssocID="{8FF0153A-5A73-412C-8F38-1FFFC900EF94}" presName="space" presStyleCnt="0"/>
      <dgm:spPr/>
    </dgm:pt>
    <dgm:pt modelId="{AD9CC9C6-C95F-4BBD-9FDA-4825F78CF16C}" type="pres">
      <dgm:prSet presAssocID="{543287BC-4847-46E1-98B6-0AA2C15C9654}" presName="compositeA" presStyleCnt="0"/>
      <dgm:spPr/>
    </dgm:pt>
    <dgm:pt modelId="{03023C42-A20A-469D-84D2-1A447F5F2291}" type="pres">
      <dgm:prSet presAssocID="{543287BC-4847-46E1-98B6-0AA2C15C9654}" presName="textA" presStyleLbl="revTx" presStyleIdx="2" presStyleCnt="4" custScaleX="161985">
        <dgm:presLayoutVars>
          <dgm:bulletEnabled val="1"/>
        </dgm:presLayoutVars>
      </dgm:prSet>
      <dgm:spPr/>
    </dgm:pt>
    <dgm:pt modelId="{1BF6CCCD-860C-458D-A4F2-31FEB9EA98AA}" type="pres">
      <dgm:prSet presAssocID="{543287BC-4847-46E1-98B6-0AA2C15C9654}" presName="circleA" presStyleLbl="node1" presStyleIdx="2" presStyleCnt="4"/>
      <dgm:spPr/>
    </dgm:pt>
    <dgm:pt modelId="{1CE645A1-ECC8-46FE-94A7-CE9077063597}" type="pres">
      <dgm:prSet presAssocID="{543287BC-4847-46E1-98B6-0AA2C15C9654}" presName="spaceA" presStyleCnt="0"/>
      <dgm:spPr/>
    </dgm:pt>
    <dgm:pt modelId="{4E06A42E-18DB-4534-8F46-FE3F1FB96555}" type="pres">
      <dgm:prSet presAssocID="{87E2B727-6FE6-4F26-83F6-8F00247C8132}" presName="space" presStyleCnt="0"/>
      <dgm:spPr/>
    </dgm:pt>
    <dgm:pt modelId="{F27DAA5A-687C-4DC3-B533-356B2F0AD2E7}" type="pres">
      <dgm:prSet presAssocID="{244D73CE-C435-42EA-A231-22BEE1579327}" presName="compositeB" presStyleCnt="0"/>
      <dgm:spPr/>
    </dgm:pt>
    <dgm:pt modelId="{97B8BF6B-CF71-4356-A650-F067A9F5EAEE}" type="pres">
      <dgm:prSet presAssocID="{244D73CE-C435-42EA-A231-22BEE1579327}" presName="textB" presStyleLbl="revTx" presStyleIdx="3" presStyleCnt="4" custScaleX="169308">
        <dgm:presLayoutVars>
          <dgm:bulletEnabled val="1"/>
        </dgm:presLayoutVars>
      </dgm:prSet>
      <dgm:spPr/>
    </dgm:pt>
    <dgm:pt modelId="{F1D0E4A2-5BB0-4706-B6F4-66E78D859FD3}" type="pres">
      <dgm:prSet presAssocID="{244D73CE-C435-42EA-A231-22BEE1579327}" presName="circleB" presStyleLbl="node1" presStyleIdx="3" presStyleCnt="4"/>
      <dgm:spPr/>
    </dgm:pt>
    <dgm:pt modelId="{8B68E8D1-2AEF-42A2-822B-1F33C7EC389B}" type="pres">
      <dgm:prSet presAssocID="{244D73CE-C435-42EA-A231-22BEE1579327}" presName="spaceB" presStyleCnt="0"/>
      <dgm:spPr/>
    </dgm:pt>
  </dgm:ptLst>
  <dgm:cxnLst>
    <dgm:cxn modelId="{62B60201-1B0D-4EAD-A1A4-5756B7AE3CD1}" type="presOf" srcId="{EB69A204-D7CE-45E1-91F5-9C89FE844A3D}" destId="{29ADF9E2-F2DC-45C8-895F-DB0E9C63314A}" srcOrd="0" destOrd="0" presId="urn:microsoft.com/office/officeart/2005/8/layout/hProcess11"/>
    <dgm:cxn modelId="{3B84E631-03DB-475F-B901-7F7C6BAFF8D4}" type="presOf" srcId="{244D73CE-C435-42EA-A231-22BEE1579327}" destId="{97B8BF6B-CF71-4356-A650-F067A9F5EAEE}" srcOrd="0" destOrd="0" presId="urn:microsoft.com/office/officeart/2005/8/layout/hProcess11"/>
    <dgm:cxn modelId="{ED9F3566-A575-4CEB-9715-ED2EA571E537}" type="presOf" srcId="{04EEB4E4-B00C-4701-B708-146A034E09D8}" destId="{A73DE9C1-DDBE-44E5-BB78-0EB7810BE757}" srcOrd="0" destOrd="0" presId="urn:microsoft.com/office/officeart/2005/8/layout/hProcess11"/>
    <dgm:cxn modelId="{1A74FD79-4F55-4059-A2D8-810E691E8487}" srcId="{04EEB4E4-B00C-4701-B708-146A034E09D8}" destId="{29339D18-49C0-4F69-93CA-590B7059C36B}" srcOrd="1" destOrd="0" parTransId="{5E4F57A2-911B-4218-944A-F186B5400331}" sibTransId="{8FF0153A-5A73-412C-8F38-1FFFC900EF94}"/>
    <dgm:cxn modelId="{3324C29F-25A5-4D46-A664-BC5EC0DB5EDC}" srcId="{04EEB4E4-B00C-4701-B708-146A034E09D8}" destId="{EB69A204-D7CE-45E1-91F5-9C89FE844A3D}" srcOrd="0" destOrd="0" parTransId="{46B73003-41E6-41D7-A385-1C80FE33F72F}" sibTransId="{A28CBB2B-C5BC-481A-AECF-3FCF491358A7}"/>
    <dgm:cxn modelId="{89EC44A2-EBCE-4233-A1FB-061F049F4764}" srcId="{04EEB4E4-B00C-4701-B708-146A034E09D8}" destId="{543287BC-4847-46E1-98B6-0AA2C15C9654}" srcOrd="2" destOrd="0" parTransId="{77F49816-6C5C-4C4D-B628-BB830C46DC14}" sibTransId="{87E2B727-6FE6-4F26-83F6-8F00247C8132}"/>
    <dgm:cxn modelId="{275227C2-99D0-4F3C-9EC5-4987AB04045C}" type="presOf" srcId="{543287BC-4847-46E1-98B6-0AA2C15C9654}" destId="{03023C42-A20A-469D-84D2-1A447F5F2291}" srcOrd="0" destOrd="0" presId="urn:microsoft.com/office/officeart/2005/8/layout/hProcess11"/>
    <dgm:cxn modelId="{47C638C8-B290-4278-8720-3D37A5C40740}" type="presOf" srcId="{29339D18-49C0-4F69-93CA-590B7059C36B}" destId="{0355A3A5-B7F5-43DD-A79F-889B54838A39}" srcOrd="0" destOrd="0" presId="urn:microsoft.com/office/officeart/2005/8/layout/hProcess11"/>
    <dgm:cxn modelId="{60CE7FE9-90AD-4C13-878E-8A8BB6D37515}" srcId="{04EEB4E4-B00C-4701-B708-146A034E09D8}" destId="{244D73CE-C435-42EA-A231-22BEE1579327}" srcOrd="3" destOrd="0" parTransId="{240AC0AA-C0FC-484D-B693-2BBD03C38878}" sibTransId="{5A1FE4A7-60BE-42F8-A525-5067A846E3A6}"/>
    <dgm:cxn modelId="{94A639E8-5602-47A0-AFAE-D811F1D97F37}" type="presParOf" srcId="{A73DE9C1-DDBE-44E5-BB78-0EB7810BE757}" destId="{FC9BD5BB-9462-4709-B6BB-73654AB95115}" srcOrd="0" destOrd="0" presId="urn:microsoft.com/office/officeart/2005/8/layout/hProcess11"/>
    <dgm:cxn modelId="{D27DAEB8-3298-4125-8A82-2AD8402C21B5}" type="presParOf" srcId="{A73DE9C1-DDBE-44E5-BB78-0EB7810BE757}" destId="{DC7FFA65-053B-4FD7-AA94-23D0D8D0BBB8}" srcOrd="1" destOrd="0" presId="urn:microsoft.com/office/officeart/2005/8/layout/hProcess11"/>
    <dgm:cxn modelId="{B285880F-AE50-48C0-BCCC-D6ACF14C8624}" type="presParOf" srcId="{DC7FFA65-053B-4FD7-AA94-23D0D8D0BBB8}" destId="{4F6E1514-35F9-48A5-B632-327982490179}" srcOrd="0" destOrd="0" presId="urn:microsoft.com/office/officeart/2005/8/layout/hProcess11"/>
    <dgm:cxn modelId="{7B04D8D8-16AE-4C04-BCBF-027C5A99444C}" type="presParOf" srcId="{4F6E1514-35F9-48A5-B632-327982490179}" destId="{29ADF9E2-F2DC-45C8-895F-DB0E9C63314A}" srcOrd="0" destOrd="0" presId="urn:microsoft.com/office/officeart/2005/8/layout/hProcess11"/>
    <dgm:cxn modelId="{B6ACC56F-284A-4106-B901-B413759C8976}" type="presParOf" srcId="{4F6E1514-35F9-48A5-B632-327982490179}" destId="{4CFD2EC8-636B-4A55-A00F-108CC0CFAF5C}" srcOrd="1" destOrd="0" presId="urn:microsoft.com/office/officeart/2005/8/layout/hProcess11"/>
    <dgm:cxn modelId="{76073898-6B10-4471-A727-870E324CFDD1}" type="presParOf" srcId="{4F6E1514-35F9-48A5-B632-327982490179}" destId="{282C182A-144E-4F99-BAD4-B2D96B70BCE8}" srcOrd="2" destOrd="0" presId="urn:microsoft.com/office/officeart/2005/8/layout/hProcess11"/>
    <dgm:cxn modelId="{66E79092-5F0E-4699-9EEC-3B853EB2728F}" type="presParOf" srcId="{DC7FFA65-053B-4FD7-AA94-23D0D8D0BBB8}" destId="{3E749939-8873-4EF1-ABCC-04E8D3085B1E}" srcOrd="1" destOrd="0" presId="urn:microsoft.com/office/officeart/2005/8/layout/hProcess11"/>
    <dgm:cxn modelId="{B1E86E52-A1FF-4AC4-869A-4D61A439CC78}" type="presParOf" srcId="{DC7FFA65-053B-4FD7-AA94-23D0D8D0BBB8}" destId="{0062C9D5-BDBF-4959-96D9-3394FC44AD4D}" srcOrd="2" destOrd="0" presId="urn:microsoft.com/office/officeart/2005/8/layout/hProcess11"/>
    <dgm:cxn modelId="{F57FA99E-B6F1-4171-ACD9-89A74B714AE0}" type="presParOf" srcId="{0062C9D5-BDBF-4959-96D9-3394FC44AD4D}" destId="{0355A3A5-B7F5-43DD-A79F-889B54838A39}" srcOrd="0" destOrd="0" presId="urn:microsoft.com/office/officeart/2005/8/layout/hProcess11"/>
    <dgm:cxn modelId="{DF294FC9-CB6B-4916-8F53-F1DFD70BF8B5}" type="presParOf" srcId="{0062C9D5-BDBF-4959-96D9-3394FC44AD4D}" destId="{2A3D5D55-4FF8-4CAE-A75B-045E98944F1B}" srcOrd="1" destOrd="0" presId="urn:microsoft.com/office/officeart/2005/8/layout/hProcess11"/>
    <dgm:cxn modelId="{309C1636-DC71-4061-9656-CFA0392DFFBC}" type="presParOf" srcId="{0062C9D5-BDBF-4959-96D9-3394FC44AD4D}" destId="{F6100344-3DB4-4667-9AF5-17671239A837}" srcOrd="2" destOrd="0" presId="urn:microsoft.com/office/officeart/2005/8/layout/hProcess11"/>
    <dgm:cxn modelId="{D7C03F2E-D877-40C2-92B8-E687067A8E69}" type="presParOf" srcId="{DC7FFA65-053B-4FD7-AA94-23D0D8D0BBB8}" destId="{495CFF2B-6372-415D-98D5-86E55819F30B}" srcOrd="3" destOrd="0" presId="urn:microsoft.com/office/officeart/2005/8/layout/hProcess11"/>
    <dgm:cxn modelId="{A38F624A-C890-4503-9436-2830DE075D80}" type="presParOf" srcId="{DC7FFA65-053B-4FD7-AA94-23D0D8D0BBB8}" destId="{AD9CC9C6-C95F-4BBD-9FDA-4825F78CF16C}" srcOrd="4" destOrd="0" presId="urn:microsoft.com/office/officeart/2005/8/layout/hProcess11"/>
    <dgm:cxn modelId="{E61D3DF7-55E3-45E9-B909-5EF04F8B966E}" type="presParOf" srcId="{AD9CC9C6-C95F-4BBD-9FDA-4825F78CF16C}" destId="{03023C42-A20A-469D-84D2-1A447F5F2291}" srcOrd="0" destOrd="0" presId="urn:microsoft.com/office/officeart/2005/8/layout/hProcess11"/>
    <dgm:cxn modelId="{02F97839-ECC4-4461-9D15-C526F68F4D1B}" type="presParOf" srcId="{AD9CC9C6-C95F-4BBD-9FDA-4825F78CF16C}" destId="{1BF6CCCD-860C-458D-A4F2-31FEB9EA98AA}" srcOrd="1" destOrd="0" presId="urn:microsoft.com/office/officeart/2005/8/layout/hProcess11"/>
    <dgm:cxn modelId="{AAB129D9-A069-48AA-A359-B5B1080B7CB2}" type="presParOf" srcId="{AD9CC9C6-C95F-4BBD-9FDA-4825F78CF16C}" destId="{1CE645A1-ECC8-46FE-94A7-CE9077063597}" srcOrd="2" destOrd="0" presId="urn:microsoft.com/office/officeart/2005/8/layout/hProcess11"/>
    <dgm:cxn modelId="{E66DC242-A986-46E9-A796-28C9138765AD}" type="presParOf" srcId="{DC7FFA65-053B-4FD7-AA94-23D0D8D0BBB8}" destId="{4E06A42E-18DB-4534-8F46-FE3F1FB96555}" srcOrd="5" destOrd="0" presId="urn:microsoft.com/office/officeart/2005/8/layout/hProcess11"/>
    <dgm:cxn modelId="{98F3A7F7-3F64-4EC7-B4CD-610F8F3D4940}" type="presParOf" srcId="{DC7FFA65-053B-4FD7-AA94-23D0D8D0BBB8}" destId="{F27DAA5A-687C-4DC3-B533-356B2F0AD2E7}" srcOrd="6" destOrd="0" presId="urn:microsoft.com/office/officeart/2005/8/layout/hProcess11"/>
    <dgm:cxn modelId="{94475C49-C90D-4A70-84BB-412C3CAA010E}" type="presParOf" srcId="{F27DAA5A-687C-4DC3-B533-356B2F0AD2E7}" destId="{97B8BF6B-CF71-4356-A650-F067A9F5EAEE}" srcOrd="0" destOrd="0" presId="urn:microsoft.com/office/officeart/2005/8/layout/hProcess11"/>
    <dgm:cxn modelId="{0CD5EA0E-078D-4EDE-928B-213EC5313A94}" type="presParOf" srcId="{F27DAA5A-687C-4DC3-B533-356B2F0AD2E7}" destId="{F1D0E4A2-5BB0-4706-B6F4-66E78D859FD3}" srcOrd="1" destOrd="0" presId="urn:microsoft.com/office/officeart/2005/8/layout/hProcess11"/>
    <dgm:cxn modelId="{E51C02F2-52B0-4C45-AC14-698DDE3303C4}" type="presParOf" srcId="{F27DAA5A-687C-4DC3-B533-356B2F0AD2E7}" destId="{8B68E8D1-2AEF-42A2-822B-1F33C7EC389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F74F2F7-C40C-47EF-9303-C7A4BDDB6D9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CD93F8E-0B08-49CC-83BC-2E06F0C91E72}">
      <dgm:prSet custT="1"/>
      <dgm:spPr>
        <a:solidFill>
          <a:srgbClr val="00B0F0"/>
        </a:solidFill>
      </dgm:spPr>
      <dgm:t>
        <a:bodyPr/>
        <a:lstStyle/>
        <a:p>
          <a:r>
            <a:rPr lang="en-US" sz="2400" b="1" kern="1200" dirty="0">
              <a:solidFill>
                <a:prstClr val="black"/>
              </a:solidFill>
              <a:latin typeface="Trebuchet MS" panose="020B0603020202020204"/>
              <a:ea typeface="+mn-ea"/>
              <a:cs typeface="+mn-cs"/>
            </a:rPr>
            <a:t>which is a software intermediary that allows two applications to talk to each other.</a:t>
          </a:r>
          <a:endParaRPr lang="en-IN" sz="2400" b="1" kern="1200" dirty="0">
            <a:solidFill>
              <a:prstClr val="black"/>
            </a:solidFill>
            <a:latin typeface="Trebuchet MS" panose="020B0603020202020204"/>
            <a:ea typeface="+mn-ea"/>
            <a:cs typeface="+mn-cs"/>
          </a:endParaRPr>
        </a:p>
      </dgm:t>
    </dgm:pt>
    <dgm:pt modelId="{C09084F5-96A4-45CE-ADDD-F7F51CE0B1D3}" type="parTrans" cxnId="{CDC21E3F-B20C-4006-B751-3A9B70EAF73A}">
      <dgm:prSet/>
      <dgm:spPr/>
      <dgm:t>
        <a:bodyPr/>
        <a:lstStyle/>
        <a:p>
          <a:endParaRPr lang="en-IN"/>
        </a:p>
      </dgm:t>
    </dgm:pt>
    <dgm:pt modelId="{16A656B5-3683-4F5A-B3C1-2C529519856B}" type="sibTrans" cxnId="{CDC21E3F-B20C-4006-B751-3A9B70EAF73A}">
      <dgm:prSet/>
      <dgm:spPr/>
      <dgm:t>
        <a:bodyPr/>
        <a:lstStyle/>
        <a:p>
          <a:endParaRPr lang="en-IN"/>
        </a:p>
      </dgm:t>
    </dgm:pt>
    <dgm:pt modelId="{7BC2AF0D-22CB-4091-A0CD-881631B5F006}">
      <dgm:prSet custT="1"/>
      <dgm:spPr>
        <a:solidFill>
          <a:srgbClr val="00B0F0"/>
        </a:solidFill>
      </dgm:spPr>
      <dgm:t>
        <a:bodyPr/>
        <a:lstStyle/>
        <a:p>
          <a:r>
            <a:rPr lang="en-US" sz="2400" b="1" kern="1200" dirty="0">
              <a:solidFill>
                <a:prstClr val="black"/>
              </a:solidFill>
              <a:latin typeface="Trebuchet MS" panose="020B0603020202020204"/>
              <a:ea typeface="+mn-ea"/>
              <a:cs typeface="+mn-cs"/>
            </a:rPr>
            <a:t>When you use an app like Facebook, send an instant message, you’re using an API.</a:t>
          </a:r>
          <a:endParaRPr lang="en-IN" sz="2400" b="1" kern="1200" dirty="0">
            <a:solidFill>
              <a:prstClr val="black"/>
            </a:solidFill>
            <a:latin typeface="Trebuchet MS" panose="020B0603020202020204"/>
            <a:ea typeface="+mn-ea"/>
            <a:cs typeface="+mn-cs"/>
          </a:endParaRPr>
        </a:p>
      </dgm:t>
    </dgm:pt>
    <dgm:pt modelId="{FA647B78-1CE1-4496-99A8-792CA3A550D9}" type="parTrans" cxnId="{224CA428-61A3-44EE-878A-8D695AF88A01}">
      <dgm:prSet/>
      <dgm:spPr/>
      <dgm:t>
        <a:bodyPr/>
        <a:lstStyle/>
        <a:p>
          <a:endParaRPr lang="en-IN"/>
        </a:p>
      </dgm:t>
    </dgm:pt>
    <dgm:pt modelId="{429C3444-DFC7-45C5-B355-52724B7C05E5}" type="sibTrans" cxnId="{224CA428-61A3-44EE-878A-8D695AF88A01}">
      <dgm:prSet/>
      <dgm:spPr/>
      <dgm:t>
        <a:bodyPr/>
        <a:lstStyle/>
        <a:p>
          <a:endParaRPr lang="en-IN"/>
        </a:p>
      </dgm:t>
    </dgm:pt>
    <dgm:pt modelId="{3D1877C0-0DA5-43C0-BF87-810CC39B4FCA}">
      <dgm:prSet custT="1"/>
      <dgm:spPr>
        <a:solidFill>
          <a:srgbClr val="00B0F0"/>
        </a:solidFill>
      </dgm:spPr>
      <dgm:t>
        <a:bodyPr/>
        <a:lstStyle/>
        <a:p>
          <a:r>
            <a:rPr lang="en-US" sz="2400" b="1" dirty="0">
              <a:solidFill>
                <a:prstClr val="black"/>
              </a:solidFill>
              <a:latin typeface="Trebuchet MS" panose="020B0603020202020204"/>
              <a:ea typeface="+mn-ea"/>
              <a:cs typeface="+mn-cs"/>
            </a:rPr>
            <a:t>or check the weather on your phone, you’re using an API.</a:t>
          </a:r>
          <a:endParaRPr lang="en-IN" sz="2400" b="1" dirty="0">
            <a:solidFill>
              <a:prstClr val="black"/>
            </a:solidFill>
            <a:latin typeface="Trebuchet MS" panose="020B0603020202020204"/>
            <a:ea typeface="+mn-ea"/>
            <a:cs typeface="+mn-cs"/>
          </a:endParaRPr>
        </a:p>
      </dgm:t>
    </dgm:pt>
    <dgm:pt modelId="{BAB0EE02-F340-431F-8075-4D1837A04318}" type="parTrans" cxnId="{571A4F56-E178-4576-9566-02E386DFE51A}">
      <dgm:prSet/>
      <dgm:spPr/>
      <dgm:t>
        <a:bodyPr/>
        <a:lstStyle/>
        <a:p>
          <a:endParaRPr lang="en-IN"/>
        </a:p>
      </dgm:t>
    </dgm:pt>
    <dgm:pt modelId="{CA1B56DC-F97F-45AE-B5D3-791E1F9C526B}" type="sibTrans" cxnId="{571A4F56-E178-4576-9566-02E386DFE51A}">
      <dgm:prSet/>
      <dgm:spPr/>
      <dgm:t>
        <a:bodyPr/>
        <a:lstStyle/>
        <a:p>
          <a:endParaRPr lang="en-IN"/>
        </a:p>
      </dgm:t>
    </dgm:pt>
    <dgm:pt modelId="{E5789B3D-82C4-4ACB-8657-98F5BCEC9BA4}" type="pres">
      <dgm:prSet presAssocID="{3F74F2F7-C40C-47EF-9303-C7A4BDDB6D9F}" presName="linear" presStyleCnt="0">
        <dgm:presLayoutVars>
          <dgm:animLvl val="lvl"/>
          <dgm:resizeHandles val="exact"/>
        </dgm:presLayoutVars>
      </dgm:prSet>
      <dgm:spPr/>
    </dgm:pt>
    <dgm:pt modelId="{76F7F6BF-93B6-4878-ACE8-F0EF70FA2336}" type="pres">
      <dgm:prSet presAssocID="{5CD93F8E-0B08-49CC-83BC-2E06F0C91E72}" presName="parentText" presStyleLbl="node1" presStyleIdx="0" presStyleCnt="3" custScaleY="63419">
        <dgm:presLayoutVars>
          <dgm:chMax val="0"/>
          <dgm:bulletEnabled val="1"/>
        </dgm:presLayoutVars>
      </dgm:prSet>
      <dgm:spPr/>
    </dgm:pt>
    <dgm:pt modelId="{4EC95584-342E-4447-AFBC-24BB527489D6}" type="pres">
      <dgm:prSet presAssocID="{16A656B5-3683-4F5A-B3C1-2C529519856B}" presName="spacer" presStyleCnt="0"/>
      <dgm:spPr/>
    </dgm:pt>
    <dgm:pt modelId="{6433ABC3-6936-471C-8AF4-6D65A7BB209A}" type="pres">
      <dgm:prSet presAssocID="{7BC2AF0D-22CB-4091-A0CD-881631B5F006}" presName="parentText" presStyleLbl="node1" presStyleIdx="1" presStyleCnt="3" custScaleY="62618" custLinFactNeighborY="9715">
        <dgm:presLayoutVars>
          <dgm:chMax val="0"/>
          <dgm:bulletEnabled val="1"/>
        </dgm:presLayoutVars>
      </dgm:prSet>
      <dgm:spPr/>
    </dgm:pt>
    <dgm:pt modelId="{E5D27284-5FE8-4CE0-8FDE-DB37CDDC653D}" type="pres">
      <dgm:prSet presAssocID="{429C3444-DFC7-45C5-B355-52724B7C05E5}" presName="spacer" presStyleCnt="0"/>
      <dgm:spPr/>
    </dgm:pt>
    <dgm:pt modelId="{FED5F7F2-F4B0-4EDE-A42F-35CEC5DE0752}" type="pres">
      <dgm:prSet presAssocID="{3D1877C0-0DA5-43C0-BF87-810CC39B4FCA}" presName="parentText" presStyleLbl="node1" presStyleIdx="2" presStyleCnt="3" custScaleY="65534" custLinFactY="25385" custLinFactNeighborY="100000">
        <dgm:presLayoutVars>
          <dgm:chMax val="0"/>
          <dgm:bulletEnabled val="1"/>
        </dgm:presLayoutVars>
      </dgm:prSet>
      <dgm:spPr/>
    </dgm:pt>
  </dgm:ptLst>
  <dgm:cxnLst>
    <dgm:cxn modelId="{224CA428-61A3-44EE-878A-8D695AF88A01}" srcId="{3F74F2F7-C40C-47EF-9303-C7A4BDDB6D9F}" destId="{7BC2AF0D-22CB-4091-A0CD-881631B5F006}" srcOrd="1" destOrd="0" parTransId="{FA647B78-1CE1-4496-99A8-792CA3A550D9}" sibTransId="{429C3444-DFC7-45C5-B355-52724B7C05E5}"/>
    <dgm:cxn modelId="{CDC21E3F-B20C-4006-B751-3A9B70EAF73A}" srcId="{3F74F2F7-C40C-47EF-9303-C7A4BDDB6D9F}" destId="{5CD93F8E-0B08-49CC-83BC-2E06F0C91E72}" srcOrd="0" destOrd="0" parTransId="{C09084F5-96A4-45CE-ADDD-F7F51CE0B1D3}" sibTransId="{16A656B5-3683-4F5A-B3C1-2C529519856B}"/>
    <dgm:cxn modelId="{571A4F56-E178-4576-9566-02E386DFE51A}" srcId="{3F74F2F7-C40C-47EF-9303-C7A4BDDB6D9F}" destId="{3D1877C0-0DA5-43C0-BF87-810CC39B4FCA}" srcOrd="2" destOrd="0" parTransId="{BAB0EE02-F340-431F-8075-4D1837A04318}" sibTransId="{CA1B56DC-F97F-45AE-B5D3-791E1F9C526B}"/>
    <dgm:cxn modelId="{95AA0D85-D26F-4622-B571-77DE9587CB3A}" type="presOf" srcId="{5CD93F8E-0B08-49CC-83BC-2E06F0C91E72}" destId="{76F7F6BF-93B6-4878-ACE8-F0EF70FA2336}" srcOrd="0" destOrd="0" presId="urn:microsoft.com/office/officeart/2005/8/layout/vList2"/>
    <dgm:cxn modelId="{6AC019B5-EF6D-48D4-8549-7117D632F238}" type="presOf" srcId="{3D1877C0-0DA5-43C0-BF87-810CC39B4FCA}" destId="{FED5F7F2-F4B0-4EDE-A42F-35CEC5DE0752}" srcOrd="0" destOrd="0" presId="urn:microsoft.com/office/officeart/2005/8/layout/vList2"/>
    <dgm:cxn modelId="{BF6F21D2-53A7-4524-808B-8CEF1CEE8402}" type="presOf" srcId="{3F74F2F7-C40C-47EF-9303-C7A4BDDB6D9F}" destId="{E5789B3D-82C4-4ACB-8657-98F5BCEC9BA4}" srcOrd="0" destOrd="0" presId="urn:microsoft.com/office/officeart/2005/8/layout/vList2"/>
    <dgm:cxn modelId="{C2CEE9E3-A248-42C2-AFE7-E0784D94C116}" type="presOf" srcId="{7BC2AF0D-22CB-4091-A0CD-881631B5F006}" destId="{6433ABC3-6936-471C-8AF4-6D65A7BB209A}" srcOrd="0" destOrd="0" presId="urn:microsoft.com/office/officeart/2005/8/layout/vList2"/>
    <dgm:cxn modelId="{2D48F2F5-765B-4E22-AE1C-76971D6D2A42}" type="presParOf" srcId="{E5789B3D-82C4-4ACB-8657-98F5BCEC9BA4}" destId="{76F7F6BF-93B6-4878-ACE8-F0EF70FA2336}" srcOrd="0" destOrd="0" presId="urn:microsoft.com/office/officeart/2005/8/layout/vList2"/>
    <dgm:cxn modelId="{4EE89A6B-1E29-469C-842F-AB588B053EFC}" type="presParOf" srcId="{E5789B3D-82C4-4ACB-8657-98F5BCEC9BA4}" destId="{4EC95584-342E-4447-AFBC-24BB527489D6}" srcOrd="1" destOrd="0" presId="urn:microsoft.com/office/officeart/2005/8/layout/vList2"/>
    <dgm:cxn modelId="{3CBE6D12-16B2-43E5-8C64-71AE1E897354}" type="presParOf" srcId="{E5789B3D-82C4-4ACB-8657-98F5BCEC9BA4}" destId="{6433ABC3-6936-471C-8AF4-6D65A7BB209A}" srcOrd="2" destOrd="0" presId="urn:microsoft.com/office/officeart/2005/8/layout/vList2"/>
    <dgm:cxn modelId="{97F1DAE8-4F61-420F-921D-8839DECCC799}" type="presParOf" srcId="{E5789B3D-82C4-4ACB-8657-98F5BCEC9BA4}" destId="{E5D27284-5FE8-4CE0-8FDE-DB37CDDC653D}" srcOrd="3" destOrd="0" presId="urn:microsoft.com/office/officeart/2005/8/layout/vList2"/>
    <dgm:cxn modelId="{9D25CB93-DE34-4A95-87F5-E81DF0BDEE53}" type="presParOf" srcId="{E5789B3D-82C4-4ACB-8657-98F5BCEC9BA4}" destId="{FED5F7F2-F4B0-4EDE-A42F-35CEC5DE075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ACBDEAE-8C7C-4A93-BD76-31A52FE4A6E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BD305F6-3A29-4B3D-8E5B-A44083900A1A}">
      <dgm:prSet custT="1"/>
      <dgm:spPr>
        <a:solidFill>
          <a:srgbClr val="00B0F0"/>
        </a:solidFill>
      </dgm:spPr>
      <dgm:t>
        <a:bodyPr/>
        <a:lstStyle/>
        <a:p>
          <a:r>
            <a:rPr lang="en-US" sz="2400" b="1" i="0" dirty="0">
              <a:solidFill>
                <a:schemeClr val="tx1"/>
              </a:solidFill>
            </a:rPr>
            <a:t>A REST API also known as RESTful API.</a:t>
          </a:r>
          <a:endParaRPr lang="en-IN" sz="2400" dirty="0">
            <a:solidFill>
              <a:schemeClr val="tx1"/>
            </a:solidFill>
          </a:endParaRPr>
        </a:p>
      </dgm:t>
    </dgm:pt>
    <dgm:pt modelId="{40305DBA-5736-44FA-8261-71CB3682620A}" type="parTrans" cxnId="{35B56280-E56A-4AE0-AD09-7BD54E644F4A}">
      <dgm:prSet/>
      <dgm:spPr/>
      <dgm:t>
        <a:bodyPr/>
        <a:lstStyle/>
        <a:p>
          <a:endParaRPr lang="en-IN"/>
        </a:p>
      </dgm:t>
    </dgm:pt>
    <dgm:pt modelId="{7A052752-DD90-4A86-9049-E4A001FD8F97}" type="sibTrans" cxnId="{35B56280-E56A-4AE0-AD09-7BD54E644F4A}">
      <dgm:prSet/>
      <dgm:spPr/>
      <dgm:t>
        <a:bodyPr/>
        <a:lstStyle/>
        <a:p>
          <a:endParaRPr lang="en-IN"/>
        </a:p>
      </dgm:t>
    </dgm:pt>
    <dgm:pt modelId="{1883844B-9F90-4CDB-850A-0CF8723F0DC5}">
      <dgm:prSet custT="1"/>
      <dgm:spPr>
        <a:solidFill>
          <a:srgbClr val="00B0F0"/>
        </a:solidFill>
      </dgm:spPr>
      <dgm:t>
        <a:bodyPr/>
        <a:lstStyle/>
        <a:p>
          <a:r>
            <a:rPr lang="en-US" sz="2400" b="1" dirty="0">
              <a:solidFill>
                <a:schemeClr val="tx1"/>
              </a:solidFill>
            </a:rPr>
            <a:t>It</a:t>
          </a:r>
          <a:r>
            <a:rPr lang="en-US" sz="2400" b="1" i="0" dirty="0">
              <a:solidFill>
                <a:schemeClr val="tx1"/>
              </a:solidFill>
            </a:rPr>
            <a:t> is an application programming interface that conforms to the constraints of REST architectural style.</a:t>
          </a:r>
          <a:endParaRPr lang="en-IN" sz="2400" dirty="0">
            <a:solidFill>
              <a:schemeClr val="tx1"/>
            </a:solidFill>
          </a:endParaRPr>
        </a:p>
      </dgm:t>
    </dgm:pt>
    <dgm:pt modelId="{10ADEC1E-5468-418E-847D-4BEC3F247B5C}" type="parTrans" cxnId="{252F8B5D-AAFA-4E0F-9566-0946D52B4EF0}">
      <dgm:prSet/>
      <dgm:spPr/>
      <dgm:t>
        <a:bodyPr/>
        <a:lstStyle/>
        <a:p>
          <a:endParaRPr lang="en-IN"/>
        </a:p>
      </dgm:t>
    </dgm:pt>
    <dgm:pt modelId="{D18CF927-82F1-4257-BDB0-5A92267E756F}" type="sibTrans" cxnId="{252F8B5D-AAFA-4E0F-9566-0946D52B4EF0}">
      <dgm:prSet/>
      <dgm:spPr/>
      <dgm:t>
        <a:bodyPr/>
        <a:lstStyle/>
        <a:p>
          <a:endParaRPr lang="en-IN"/>
        </a:p>
      </dgm:t>
    </dgm:pt>
    <dgm:pt modelId="{6BAF3395-D7CC-4E86-82FF-F19623C4A4E6}">
      <dgm:prSet custT="1"/>
      <dgm:spPr>
        <a:solidFill>
          <a:srgbClr val="00B0F0"/>
        </a:solidFill>
      </dgm:spPr>
      <dgm:t>
        <a:bodyPr/>
        <a:lstStyle/>
        <a:p>
          <a:r>
            <a:rPr lang="en-US" sz="2400" b="1" dirty="0">
              <a:solidFill>
                <a:schemeClr val="tx1"/>
              </a:solidFill>
            </a:rPr>
            <a:t>It</a:t>
          </a:r>
          <a:r>
            <a:rPr lang="en-US" sz="2400" b="1" i="0" dirty="0">
              <a:solidFill>
                <a:schemeClr val="tx1"/>
              </a:solidFill>
            </a:rPr>
            <a:t> allows for interaction with RESTful web services.</a:t>
          </a:r>
          <a:endParaRPr lang="en-IN" sz="2400" dirty="0">
            <a:solidFill>
              <a:schemeClr val="tx1"/>
            </a:solidFill>
          </a:endParaRPr>
        </a:p>
      </dgm:t>
    </dgm:pt>
    <dgm:pt modelId="{B7E3292B-9EEC-4C56-8056-304AD8C15916}" type="parTrans" cxnId="{EF7EE963-D0AA-4EA9-B4E2-2ECA079F84C2}">
      <dgm:prSet/>
      <dgm:spPr/>
      <dgm:t>
        <a:bodyPr/>
        <a:lstStyle/>
        <a:p>
          <a:endParaRPr lang="en-IN"/>
        </a:p>
      </dgm:t>
    </dgm:pt>
    <dgm:pt modelId="{A2879222-A2F7-4DC0-9D13-54ADE69B4187}" type="sibTrans" cxnId="{EF7EE963-D0AA-4EA9-B4E2-2ECA079F84C2}">
      <dgm:prSet/>
      <dgm:spPr/>
      <dgm:t>
        <a:bodyPr/>
        <a:lstStyle/>
        <a:p>
          <a:endParaRPr lang="en-IN"/>
        </a:p>
      </dgm:t>
    </dgm:pt>
    <dgm:pt modelId="{B0643FB4-6BE3-4A1F-8230-5571BC109586}" type="pres">
      <dgm:prSet presAssocID="{1ACBDEAE-8C7C-4A93-BD76-31A52FE4A6EF}" presName="linear" presStyleCnt="0">
        <dgm:presLayoutVars>
          <dgm:animLvl val="lvl"/>
          <dgm:resizeHandles val="exact"/>
        </dgm:presLayoutVars>
      </dgm:prSet>
      <dgm:spPr/>
    </dgm:pt>
    <dgm:pt modelId="{9A0FBCC9-4FD6-4991-BE76-56610ECC2DCF}" type="pres">
      <dgm:prSet presAssocID="{5BD305F6-3A29-4B3D-8E5B-A44083900A1A}" presName="parentText" presStyleLbl="node1" presStyleIdx="0" presStyleCnt="3" custScaleY="55077">
        <dgm:presLayoutVars>
          <dgm:chMax val="0"/>
          <dgm:bulletEnabled val="1"/>
        </dgm:presLayoutVars>
      </dgm:prSet>
      <dgm:spPr/>
    </dgm:pt>
    <dgm:pt modelId="{4FDD9C1A-4C39-49E4-91ED-CFDA47CCB295}" type="pres">
      <dgm:prSet presAssocID="{7A052752-DD90-4A86-9049-E4A001FD8F97}" presName="spacer" presStyleCnt="0"/>
      <dgm:spPr/>
    </dgm:pt>
    <dgm:pt modelId="{C16BBD0F-1F9D-4024-BD9D-578F68F6113D}" type="pres">
      <dgm:prSet presAssocID="{1883844B-9F90-4CDB-850A-0CF8723F0DC5}" presName="parentText" presStyleLbl="node1" presStyleIdx="1" presStyleCnt="3" custScaleY="55868">
        <dgm:presLayoutVars>
          <dgm:chMax val="0"/>
          <dgm:bulletEnabled val="1"/>
        </dgm:presLayoutVars>
      </dgm:prSet>
      <dgm:spPr/>
    </dgm:pt>
    <dgm:pt modelId="{0A55724F-24C3-4C0E-AFA1-C7CB72C3FB3C}" type="pres">
      <dgm:prSet presAssocID="{D18CF927-82F1-4257-BDB0-5A92267E756F}" presName="spacer" presStyleCnt="0"/>
      <dgm:spPr/>
    </dgm:pt>
    <dgm:pt modelId="{832F6C4B-68EF-47A2-847D-DC1FB04C0CF7}" type="pres">
      <dgm:prSet presAssocID="{6BAF3395-D7CC-4E86-82FF-F19623C4A4E6}" presName="parentText" presStyleLbl="node1" presStyleIdx="2" presStyleCnt="3" custScaleY="56146">
        <dgm:presLayoutVars>
          <dgm:chMax val="0"/>
          <dgm:bulletEnabled val="1"/>
        </dgm:presLayoutVars>
      </dgm:prSet>
      <dgm:spPr/>
    </dgm:pt>
  </dgm:ptLst>
  <dgm:cxnLst>
    <dgm:cxn modelId="{80236813-4A20-42A5-B4DE-81CE85F1F1B8}" type="presOf" srcId="{1883844B-9F90-4CDB-850A-0CF8723F0DC5}" destId="{C16BBD0F-1F9D-4024-BD9D-578F68F6113D}" srcOrd="0" destOrd="0" presId="urn:microsoft.com/office/officeart/2005/8/layout/vList2"/>
    <dgm:cxn modelId="{252F8B5D-AAFA-4E0F-9566-0946D52B4EF0}" srcId="{1ACBDEAE-8C7C-4A93-BD76-31A52FE4A6EF}" destId="{1883844B-9F90-4CDB-850A-0CF8723F0DC5}" srcOrd="1" destOrd="0" parTransId="{10ADEC1E-5468-418E-847D-4BEC3F247B5C}" sibTransId="{D18CF927-82F1-4257-BDB0-5A92267E756F}"/>
    <dgm:cxn modelId="{EF7EE963-D0AA-4EA9-B4E2-2ECA079F84C2}" srcId="{1ACBDEAE-8C7C-4A93-BD76-31A52FE4A6EF}" destId="{6BAF3395-D7CC-4E86-82FF-F19623C4A4E6}" srcOrd="2" destOrd="0" parTransId="{B7E3292B-9EEC-4C56-8056-304AD8C15916}" sibTransId="{A2879222-A2F7-4DC0-9D13-54ADE69B4187}"/>
    <dgm:cxn modelId="{00C21A4E-7966-4864-AC64-9EB52734B8D2}" type="presOf" srcId="{5BD305F6-3A29-4B3D-8E5B-A44083900A1A}" destId="{9A0FBCC9-4FD6-4991-BE76-56610ECC2DCF}" srcOrd="0" destOrd="0" presId="urn:microsoft.com/office/officeart/2005/8/layout/vList2"/>
    <dgm:cxn modelId="{33C93E54-5156-4BF5-89FE-D6DDAAB93B2D}" type="presOf" srcId="{1ACBDEAE-8C7C-4A93-BD76-31A52FE4A6EF}" destId="{B0643FB4-6BE3-4A1F-8230-5571BC109586}" srcOrd="0" destOrd="0" presId="urn:microsoft.com/office/officeart/2005/8/layout/vList2"/>
    <dgm:cxn modelId="{35B56280-E56A-4AE0-AD09-7BD54E644F4A}" srcId="{1ACBDEAE-8C7C-4A93-BD76-31A52FE4A6EF}" destId="{5BD305F6-3A29-4B3D-8E5B-A44083900A1A}" srcOrd="0" destOrd="0" parTransId="{40305DBA-5736-44FA-8261-71CB3682620A}" sibTransId="{7A052752-DD90-4A86-9049-E4A001FD8F97}"/>
    <dgm:cxn modelId="{F7F7B7B0-5D16-4CA2-B49B-B5E9306DABE5}" type="presOf" srcId="{6BAF3395-D7CC-4E86-82FF-F19623C4A4E6}" destId="{832F6C4B-68EF-47A2-847D-DC1FB04C0CF7}" srcOrd="0" destOrd="0" presId="urn:microsoft.com/office/officeart/2005/8/layout/vList2"/>
    <dgm:cxn modelId="{10E71C42-C442-4A23-8F2B-5D7B9DCFF5E6}" type="presParOf" srcId="{B0643FB4-6BE3-4A1F-8230-5571BC109586}" destId="{9A0FBCC9-4FD6-4991-BE76-56610ECC2DCF}" srcOrd="0" destOrd="0" presId="urn:microsoft.com/office/officeart/2005/8/layout/vList2"/>
    <dgm:cxn modelId="{98C09383-D371-45FA-B8C1-4B5B36AC0B4A}" type="presParOf" srcId="{B0643FB4-6BE3-4A1F-8230-5571BC109586}" destId="{4FDD9C1A-4C39-49E4-91ED-CFDA47CCB295}" srcOrd="1" destOrd="0" presId="urn:microsoft.com/office/officeart/2005/8/layout/vList2"/>
    <dgm:cxn modelId="{39FE4842-B138-456F-8C43-4D169AD51CCA}" type="presParOf" srcId="{B0643FB4-6BE3-4A1F-8230-5571BC109586}" destId="{C16BBD0F-1F9D-4024-BD9D-578F68F6113D}" srcOrd="2" destOrd="0" presId="urn:microsoft.com/office/officeart/2005/8/layout/vList2"/>
    <dgm:cxn modelId="{74508D2D-BD16-4659-B86D-5183F972D40D}" type="presParOf" srcId="{B0643FB4-6BE3-4A1F-8230-5571BC109586}" destId="{0A55724F-24C3-4C0E-AFA1-C7CB72C3FB3C}" srcOrd="3" destOrd="0" presId="urn:microsoft.com/office/officeart/2005/8/layout/vList2"/>
    <dgm:cxn modelId="{03448FF9-66A0-439D-B1D5-3868F68EF190}" type="presParOf" srcId="{B0643FB4-6BE3-4A1F-8230-5571BC109586}" destId="{832F6C4B-68EF-47A2-847D-DC1FB04C0CF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78ED341-2287-45BF-B524-7B9608C5FEF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4C08149-86CA-4C18-9232-C087A557C0DC}">
      <dgm:prSet/>
      <dgm:spPr>
        <a:solidFill>
          <a:srgbClr val="00B0F0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GET        -     Receive data about an API resource.</a:t>
          </a:r>
          <a:endParaRPr lang="en-IN" dirty="0">
            <a:solidFill>
              <a:schemeClr val="tx1"/>
            </a:solidFill>
          </a:endParaRPr>
        </a:p>
      </dgm:t>
    </dgm:pt>
    <dgm:pt modelId="{E84A0A47-0A18-4B2D-B2D3-C17783B61D73}" type="parTrans" cxnId="{0CA70C6F-4F63-444C-B094-503AB27BBFCB}">
      <dgm:prSet/>
      <dgm:spPr/>
      <dgm:t>
        <a:bodyPr/>
        <a:lstStyle/>
        <a:p>
          <a:endParaRPr lang="en-IN"/>
        </a:p>
      </dgm:t>
    </dgm:pt>
    <dgm:pt modelId="{A53F02DA-3CD5-450F-A363-B64D400DCDBF}" type="sibTrans" cxnId="{0CA70C6F-4F63-444C-B094-503AB27BBFCB}">
      <dgm:prSet/>
      <dgm:spPr/>
      <dgm:t>
        <a:bodyPr/>
        <a:lstStyle/>
        <a:p>
          <a:endParaRPr lang="en-IN"/>
        </a:p>
      </dgm:t>
    </dgm:pt>
    <dgm:pt modelId="{5C9F182B-B512-49E0-B903-7DD11C776CFF}">
      <dgm:prSet/>
      <dgm:spPr>
        <a:solidFill>
          <a:srgbClr val="00B0F0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POST      -     Create an API resource.</a:t>
          </a:r>
          <a:endParaRPr lang="en-IN" dirty="0">
            <a:solidFill>
              <a:schemeClr val="tx1"/>
            </a:solidFill>
          </a:endParaRPr>
        </a:p>
      </dgm:t>
    </dgm:pt>
    <dgm:pt modelId="{A4A92671-766D-43C0-BF1D-6FC5E377E6FA}" type="parTrans" cxnId="{B8DD50F6-32EC-4FCD-BB06-64C1DE7D9AD4}">
      <dgm:prSet/>
      <dgm:spPr/>
      <dgm:t>
        <a:bodyPr/>
        <a:lstStyle/>
        <a:p>
          <a:endParaRPr lang="en-IN"/>
        </a:p>
      </dgm:t>
    </dgm:pt>
    <dgm:pt modelId="{3BE2319D-53AC-4C30-8BE1-C8A8445983AD}" type="sibTrans" cxnId="{B8DD50F6-32EC-4FCD-BB06-64C1DE7D9AD4}">
      <dgm:prSet/>
      <dgm:spPr/>
      <dgm:t>
        <a:bodyPr/>
        <a:lstStyle/>
        <a:p>
          <a:endParaRPr lang="en-IN"/>
        </a:p>
      </dgm:t>
    </dgm:pt>
    <dgm:pt modelId="{44DC9FF1-0343-4B63-91DC-C7788DDAF34F}">
      <dgm:prSet/>
      <dgm:spPr>
        <a:solidFill>
          <a:srgbClr val="00B0F0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PUT        –     Update an API resource.</a:t>
          </a:r>
          <a:endParaRPr lang="en-IN" dirty="0">
            <a:solidFill>
              <a:schemeClr val="tx1"/>
            </a:solidFill>
          </a:endParaRPr>
        </a:p>
      </dgm:t>
    </dgm:pt>
    <dgm:pt modelId="{CBE0EBBF-FA71-41AB-A26D-9CD9FD602DC8}" type="parTrans" cxnId="{72232922-C31D-43F1-B87B-3F631C6BA09F}">
      <dgm:prSet/>
      <dgm:spPr/>
      <dgm:t>
        <a:bodyPr/>
        <a:lstStyle/>
        <a:p>
          <a:endParaRPr lang="en-IN"/>
        </a:p>
      </dgm:t>
    </dgm:pt>
    <dgm:pt modelId="{9FA25E17-B5CB-444B-BB46-383726991F53}" type="sibTrans" cxnId="{72232922-C31D-43F1-B87B-3F631C6BA09F}">
      <dgm:prSet/>
      <dgm:spPr/>
      <dgm:t>
        <a:bodyPr/>
        <a:lstStyle/>
        <a:p>
          <a:endParaRPr lang="en-IN"/>
        </a:p>
      </dgm:t>
    </dgm:pt>
    <dgm:pt modelId="{14F3B3DF-A238-417D-A861-71F5603A3598}">
      <dgm:prSet/>
      <dgm:spPr>
        <a:solidFill>
          <a:srgbClr val="00B0F0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DELETE  –     Delete an API resource.</a:t>
          </a:r>
          <a:endParaRPr lang="en-IN" dirty="0">
            <a:solidFill>
              <a:schemeClr val="tx1"/>
            </a:solidFill>
          </a:endParaRPr>
        </a:p>
      </dgm:t>
    </dgm:pt>
    <dgm:pt modelId="{EBC1420F-0CF5-4CD2-B7ED-4AB1883A0F0B}" type="parTrans" cxnId="{038925BB-C8EA-4A5C-AF58-D16F92DCA2CD}">
      <dgm:prSet/>
      <dgm:spPr/>
      <dgm:t>
        <a:bodyPr/>
        <a:lstStyle/>
        <a:p>
          <a:endParaRPr lang="en-IN"/>
        </a:p>
      </dgm:t>
    </dgm:pt>
    <dgm:pt modelId="{9A9050C9-9CFF-4A87-B2BE-B71C13E94AB4}" type="sibTrans" cxnId="{038925BB-C8EA-4A5C-AF58-D16F92DCA2CD}">
      <dgm:prSet/>
      <dgm:spPr/>
      <dgm:t>
        <a:bodyPr/>
        <a:lstStyle/>
        <a:p>
          <a:endParaRPr lang="en-IN"/>
        </a:p>
      </dgm:t>
    </dgm:pt>
    <dgm:pt modelId="{656C8563-4A52-4502-A4B1-A397B3EBC4CC}" type="pres">
      <dgm:prSet presAssocID="{B78ED341-2287-45BF-B524-7B9608C5FEF5}" presName="linear" presStyleCnt="0">
        <dgm:presLayoutVars>
          <dgm:animLvl val="lvl"/>
          <dgm:resizeHandles val="exact"/>
        </dgm:presLayoutVars>
      </dgm:prSet>
      <dgm:spPr/>
    </dgm:pt>
    <dgm:pt modelId="{E3736B7E-6EC4-41F9-8BDC-4CC4DA447715}" type="pres">
      <dgm:prSet presAssocID="{74C08149-86CA-4C18-9232-C087A557C0D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C8EDC11-CA75-4439-B238-77A96D12BA01}" type="pres">
      <dgm:prSet presAssocID="{A53F02DA-3CD5-450F-A363-B64D400DCDBF}" presName="spacer" presStyleCnt="0"/>
      <dgm:spPr/>
    </dgm:pt>
    <dgm:pt modelId="{B43117A0-C968-4B02-B76B-2BE2CB730C47}" type="pres">
      <dgm:prSet presAssocID="{5C9F182B-B512-49E0-B903-7DD11C776CF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753E583-E144-4339-8806-6DC928D3B26B}" type="pres">
      <dgm:prSet presAssocID="{3BE2319D-53AC-4C30-8BE1-C8A8445983AD}" presName="spacer" presStyleCnt="0"/>
      <dgm:spPr/>
    </dgm:pt>
    <dgm:pt modelId="{1A4880B5-6729-44A3-BD2A-5C2458B406FE}" type="pres">
      <dgm:prSet presAssocID="{44DC9FF1-0343-4B63-91DC-C7788DDAF34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96BCCD4-13A8-4248-8B76-D8045F5D6F07}" type="pres">
      <dgm:prSet presAssocID="{9FA25E17-B5CB-444B-BB46-383726991F53}" presName="spacer" presStyleCnt="0"/>
      <dgm:spPr/>
    </dgm:pt>
    <dgm:pt modelId="{E7492EB0-325E-4B72-9F16-0B1DFEBBE208}" type="pres">
      <dgm:prSet presAssocID="{14F3B3DF-A238-417D-A861-71F5603A359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270201B-3012-4291-8528-0712441A8887}" type="presOf" srcId="{44DC9FF1-0343-4B63-91DC-C7788DDAF34F}" destId="{1A4880B5-6729-44A3-BD2A-5C2458B406FE}" srcOrd="0" destOrd="0" presId="urn:microsoft.com/office/officeart/2005/8/layout/vList2"/>
    <dgm:cxn modelId="{72232922-C31D-43F1-B87B-3F631C6BA09F}" srcId="{B78ED341-2287-45BF-B524-7B9608C5FEF5}" destId="{44DC9FF1-0343-4B63-91DC-C7788DDAF34F}" srcOrd="2" destOrd="0" parTransId="{CBE0EBBF-FA71-41AB-A26D-9CD9FD602DC8}" sibTransId="{9FA25E17-B5CB-444B-BB46-383726991F53}"/>
    <dgm:cxn modelId="{0CA70C6F-4F63-444C-B094-503AB27BBFCB}" srcId="{B78ED341-2287-45BF-B524-7B9608C5FEF5}" destId="{74C08149-86CA-4C18-9232-C087A557C0DC}" srcOrd="0" destOrd="0" parTransId="{E84A0A47-0A18-4B2D-B2D3-C17783B61D73}" sibTransId="{A53F02DA-3CD5-450F-A363-B64D400DCDBF}"/>
    <dgm:cxn modelId="{B5A4C750-2F3B-4410-B3D2-F357BFACCB5B}" type="presOf" srcId="{14F3B3DF-A238-417D-A861-71F5603A3598}" destId="{E7492EB0-325E-4B72-9F16-0B1DFEBBE208}" srcOrd="0" destOrd="0" presId="urn:microsoft.com/office/officeart/2005/8/layout/vList2"/>
    <dgm:cxn modelId="{F0E96C93-7F28-4AFE-8A2E-84B72B96A10A}" type="presOf" srcId="{74C08149-86CA-4C18-9232-C087A557C0DC}" destId="{E3736B7E-6EC4-41F9-8BDC-4CC4DA447715}" srcOrd="0" destOrd="0" presId="urn:microsoft.com/office/officeart/2005/8/layout/vList2"/>
    <dgm:cxn modelId="{19EAE0BA-303B-404A-92F4-529D0072ACF5}" type="presOf" srcId="{5C9F182B-B512-49E0-B903-7DD11C776CFF}" destId="{B43117A0-C968-4B02-B76B-2BE2CB730C47}" srcOrd="0" destOrd="0" presId="urn:microsoft.com/office/officeart/2005/8/layout/vList2"/>
    <dgm:cxn modelId="{038925BB-C8EA-4A5C-AF58-D16F92DCA2CD}" srcId="{B78ED341-2287-45BF-B524-7B9608C5FEF5}" destId="{14F3B3DF-A238-417D-A861-71F5603A3598}" srcOrd="3" destOrd="0" parTransId="{EBC1420F-0CF5-4CD2-B7ED-4AB1883A0F0B}" sibTransId="{9A9050C9-9CFF-4A87-B2BE-B71C13E94AB4}"/>
    <dgm:cxn modelId="{22B61FC2-F3F2-4015-A4F3-9B24DE9BE9FE}" type="presOf" srcId="{B78ED341-2287-45BF-B524-7B9608C5FEF5}" destId="{656C8563-4A52-4502-A4B1-A397B3EBC4CC}" srcOrd="0" destOrd="0" presId="urn:microsoft.com/office/officeart/2005/8/layout/vList2"/>
    <dgm:cxn modelId="{B8DD50F6-32EC-4FCD-BB06-64C1DE7D9AD4}" srcId="{B78ED341-2287-45BF-B524-7B9608C5FEF5}" destId="{5C9F182B-B512-49E0-B903-7DD11C776CFF}" srcOrd="1" destOrd="0" parTransId="{A4A92671-766D-43C0-BF1D-6FC5E377E6FA}" sibTransId="{3BE2319D-53AC-4C30-8BE1-C8A8445983AD}"/>
    <dgm:cxn modelId="{43F3DE7F-76A3-4694-999E-277635B60AE2}" type="presParOf" srcId="{656C8563-4A52-4502-A4B1-A397B3EBC4CC}" destId="{E3736B7E-6EC4-41F9-8BDC-4CC4DA447715}" srcOrd="0" destOrd="0" presId="urn:microsoft.com/office/officeart/2005/8/layout/vList2"/>
    <dgm:cxn modelId="{30A3380E-718E-488B-9441-858A52C8B16D}" type="presParOf" srcId="{656C8563-4A52-4502-A4B1-A397B3EBC4CC}" destId="{1C8EDC11-CA75-4439-B238-77A96D12BA01}" srcOrd="1" destOrd="0" presId="urn:microsoft.com/office/officeart/2005/8/layout/vList2"/>
    <dgm:cxn modelId="{46E07F38-4958-4FE1-9572-C9BC43D841B6}" type="presParOf" srcId="{656C8563-4A52-4502-A4B1-A397B3EBC4CC}" destId="{B43117A0-C968-4B02-B76B-2BE2CB730C47}" srcOrd="2" destOrd="0" presId="urn:microsoft.com/office/officeart/2005/8/layout/vList2"/>
    <dgm:cxn modelId="{9500D8F5-33AF-486B-BFCB-3EF3E24A5154}" type="presParOf" srcId="{656C8563-4A52-4502-A4B1-A397B3EBC4CC}" destId="{7753E583-E144-4339-8806-6DC928D3B26B}" srcOrd="3" destOrd="0" presId="urn:microsoft.com/office/officeart/2005/8/layout/vList2"/>
    <dgm:cxn modelId="{0E55979F-A863-4253-A64B-4AA5C38B6215}" type="presParOf" srcId="{656C8563-4A52-4502-A4B1-A397B3EBC4CC}" destId="{1A4880B5-6729-44A3-BD2A-5C2458B406FE}" srcOrd="4" destOrd="0" presId="urn:microsoft.com/office/officeart/2005/8/layout/vList2"/>
    <dgm:cxn modelId="{55E573F0-8707-4910-A40C-59FDC8CFE38C}" type="presParOf" srcId="{656C8563-4A52-4502-A4B1-A397B3EBC4CC}" destId="{A96BCCD4-13A8-4248-8B76-D8045F5D6F07}" srcOrd="5" destOrd="0" presId="urn:microsoft.com/office/officeart/2005/8/layout/vList2"/>
    <dgm:cxn modelId="{9D94C9E4-1C68-4702-92C9-BD4C94492C0E}" type="presParOf" srcId="{656C8563-4A52-4502-A4B1-A397B3EBC4CC}" destId="{E7492EB0-325E-4B72-9F16-0B1DFEBBE20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3779BE2-88BE-44E3-9821-A8754378037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E9D7C28-4578-4788-AB05-192391F87CB2}">
      <dgm:prSet custT="1"/>
      <dgm:spPr>
        <a:solidFill>
          <a:srgbClr val="00B0F0"/>
        </a:solidFill>
      </dgm:spPr>
      <dgm:t>
        <a:bodyPr/>
        <a:lstStyle/>
        <a:p>
          <a:r>
            <a:rPr lang="en-IN" sz="2400" b="1" dirty="0">
              <a:solidFill>
                <a:schemeClr val="tx1"/>
              </a:solidFill>
            </a:rPr>
            <a:t>In this internship mainly I involved in UI flow.</a:t>
          </a:r>
        </a:p>
      </dgm:t>
    </dgm:pt>
    <dgm:pt modelId="{6F07A033-6A5B-4290-BB25-62526C7459F5}" type="parTrans" cxnId="{1B8F9C67-2821-4D4D-97B0-CA5ED1B0FFEE}">
      <dgm:prSet/>
      <dgm:spPr/>
      <dgm:t>
        <a:bodyPr/>
        <a:lstStyle/>
        <a:p>
          <a:endParaRPr lang="en-IN"/>
        </a:p>
      </dgm:t>
    </dgm:pt>
    <dgm:pt modelId="{2CF86D41-C66B-41D9-AFFB-72689C515DE4}" type="sibTrans" cxnId="{1B8F9C67-2821-4D4D-97B0-CA5ED1B0FFEE}">
      <dgm:prSet/>
      <dgm:spPr/>
      <dgm:t>
        <a:bodyPr/>
        <a:lstStyle/>
        <a:p>
          <a:endParaRPr lang="en-IN"/>
        </a:p>
      </dgm:t>
    </dgm:pt>
    <dgm:pt modelId="{DA82AD43-50C7-466F-9A6C-D45FD7326438}">
      <dgm:prSet custT="1"/>
      <dgm:spPr>
        <a:solidFill>
          <a:srgbClr val="00B0F0"/>
        </a:solidFill>
      </dgm:spPr>
      <dgm:t>
        <a:bodyPr/>
        <a:lstStyle/>
        <a:p>
          <a:r>
            <a:rPr lang="en-IN" sz="2400" b="1" dirty="0">
              <a:solidFill>
                <a:schemeClr val="tx1"/>
              </a:solidFill>
            </a:rPr>
            <a:t>User interface is developed using ReactJS, which is JavaScript framework.</a:t>
          </a:r>
        </a:p>
      </dgm:t>
    </dgm:pt>
    <dgm:pt modelId="{867CC60D-D7FD-40F5-A149-5516BA36BEAD}" type="parTrans" cxnId="{BD5BBAE0-08CA-455E-99D9-1F05A6331205}">
      <dgm:prSet/>
      <dgm:spPr/>
      <dgm:t>
        <a:bodyPr/>
        <a:lstStyle/>
        <a:p>
          <a:endParaRPr lang="en-IN"/>
        </a:p>
      </dgm:t>
    </dgm:pt>
    <dgm:pt modelId="{6FD2D3CC-02C1-468A-9E5A-F96F53F38514}" type="sibTrans" cxnId="{BD5BBAE0-08CA-455E-99D9-1F05A6331205}">
      <dgm:prSet/>
      <dgm:spPr/>
      <dgm:t>
        <a:bodyPr/>
        <a:lstStyle/>
        <a:p>
          <a:endParaRPr lang="en-IN"/>
        </a:p>
      </dgm:t>
    </dgm:pt>
    <dgm:pt modelId="{F705160D-A057-4334-978D-206ABC667136}">
      <dgm:prSet custT="1"/>
      <dgm:spPr>
        <a:solidFill>
          <a:srgbClr val="00B0F0"/>
        </a:solidFill>
      </dgm:spPr>
      <dgm:t>
        <a:bodyPr/>
        <a:lstStyle/>
        <a:p>
          <a:r>
            <a:rPr lang="en-IN" sz="2400" b="1" dirty="0">
              <a:solidFill>
                <a:schemeClr val="tx1"/>
              </a:solidFill>
            </a:rPr>
            <a:t>Apart from that, I also involved in some part of backend.</a:t>
          </a:r>
        </a:p>
      </dgm:t>
    </dgm:pt>
    <dgm:pt modelId="{E3791C70-AFBA-4152-8748-13C3D205F191}" type="parTrans" cxnId="{98E0B133-219A-4D85-B3C5-9A6641B3D0E9}">
      <dgm:prSet/>
      <dgm:spPr/>
      <dgm:t>
        <a:bodyPr/>
        <a:lstStyle/>
        <a:p>
          <a:endParaRPr lang="en-IN"/>
        </a:p>
      </dgm:t>
    </dgm:pt>
    <dgm:pt modelId="{4CFAFF2D-7994-4270-86E8-136D954CEE53}" type="sibTrans" cxnId="{98E0B133-219A-4D85-B3C5-9A6641B3D0E9}">
      <dgm:prSet/>
      <dgm:spPr/>
      <dgm:t>
        <a:bodyPr/>
        <a:lstStyle/>
        <a:p>
          <a:endParaRPr lang="en-IN"/>
        </a:p>
      </dgm:t>
    </dgm:pt>
    <dgm:pt modelId="{FF991062-43E5-4764-9836-299D0DA5E7D3}">
      <dgm:prSet custT="1"/>
      <dgm:spPr>
        <a:solidFill>
          <a:srgbClr val="00B0F0"/>
        </a:solidFill>
      </dgm:spPr>
      <dgm:t>
        <a:bodyPr/>
        <a:lstStyle/>
        <a:p>
          <a:r>
            <a:rPr lang="en-IN" sz="2400" b="1" dirty="0">
              <a:solidFill>
                <a:schemeClr val="tx1"/>
              </a:solidFill>
            </a:rPr>
            <a:t>Backend is developed using Spring boot, which java library.</a:t>
          </a:r>
        </a:p>
      </dgm:t>
    </dgm:pt>
    <dgm:pt modelId="{2FC8D419-1B40-4F90-AC80-81285699BB4E}" type="parTrans" cxnId="{94F7D775-4C9F-470A-AE68-5F62F85C7C1E}">
      <dgm:prSet/>
      <dgm:spPr/>
      <dgm:t>
        <a:bodyPr/>
        <a:lstStyle/>
        <a:p>
          <a:endParaRPr lang="en-IN"/>
        </a:p>
      </dgm:t>
    </dgm:pt>
    <dgm:pt modelId="{2DBDA08C-C6C7-427C-A4B7-EFCA04586926}" type="sibTrans" cxnId="{94F7D775-4C9F-470A-AE68-5F62F85C7C1E}">
      <dgm:prSet/>
      <dgm:spPr/>
      <dgm:t>
        <a:bodyPr/>
        <a:lstStyle/>
        <a:p>
          <a:endParaRPr lang="en-IN"/>
        </a:p>
      </dgm:t>
    </dgm:pt>
    <dgm:pt modelId="{DE425CC4-BA32-4D5F-9059-E22743B0562D}" type="pres">
      <dgm:prSet presAssocID="{D3779BE2-88BE-44E3-9821-A8754378037B}" presName="linear" presStyleCnt="0">
        <dgm:presLayoutVars>
          <dgm:animLvl val="lvl"/>
          <dgm:resizeHandles val="exact"/>
        </dgm:presLayoutVars>
      </dgm:prSet>
      <dgm:spPr/>
    </dgm:pt>
    <dgm:pt modelId="{63F74897-9EDA-41A8-9EF9-5E9A4EB735ED}" type="pres">
      <dgm:prSet presAssocID="{7E9D7C28-4578-4788-AB05-192391F87CB2}" presName="parentText" presStyleLbl="node1" presStyleIdx="0" presStyleCnt="4" custLinFactNeighborX="105" custLinFactNeighborY="-9020">
        <dgm:presLayoutVars>
          <dgm:chMax val="0"/>
          <dgm:bulletEnabled val="1"/>
        </dgm:presLayoutVars>
      </dgm:prSet>
      <dgm:spPr/>
    </dgm:pt>
    <dgm:pt modelId="{B026E926-14ED-4E19-BE9C-1F4661C38415}" type="pres">
      <dgm:prSet presAssocID="{2CF86D41-C66B-41D9-AFFB-72689C515DE4}" presName="spacer" presStyleCnt="0"/>
      <dgm:spPr/>
    </dgm:pt>
    <dgm:pt modelId="{D94C1A83-4BA3-4744-8B7D-21254E6603CB}" type="pres">
      <dgm:prSet presAssocID="{DA82AD43-50C7-466F-9A6C-D45FD732643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88ABE27-23B9-45C2-BDE1-8664683170FE}" type="pres">
      <dgm:prSet presAssocID="{6FD2D3CC-02C1-468A-9E5A-F96F53F38514}" presName="spacer" presStyleCnt="0"/>
      <dgm:spPr/>
    </dgm:pt>
    <dgm:pt modelId="{348BA7E1-A8C4-46EA-BDF8-D9589BD63DA0}" type="pres">
      <dgm:prSet presAssocID="{F705160D-A057-4334-978D-206ABC66713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081A92B-3853-4156-901F-AC11A214734A}" type="pres">
      <dgm:prSet presAssocID="{4CFAFF2D-7994-4270-86E8-136D954CEE53}" presName="spacer" presStyleCnt="0"/>
      <dgm:spPr/>
    </dgm:pt>
    <dgm:pt modelId="{F2CC6AE1-E398-4A54-81B0-B7CABBB7C12F}" type="pres">
      <dgm:prSet presAssocID="{FF991062-43E5-4764-9836-299D0DA5E7D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8E0B133-219A-4D85-B3C5-9A6641B3D0E9}" srcId="{D3779BE2-88BE-44E3-9821-A8754378037B}" destId="{F705160D-A057-4334-978D-206ABC667136}" srcOrd="2" destOrd="0" parTransId="{E3791C70-AFBA-4152-8748-13C3D205F191}" sibTransId="{4CFAFF2D-7994-4270-86E8-136D954CEE53}"/>
    <dgm:cxn modelId="{E13CB63B-66C3-42E2-837E-CC4846376447}" type="presOf" srcId="{DA82AD43-50C7-466F-9A6C-D45FD7326438}" destId="{D94C1A83-4BA3-4744-8B7D-21254E6603CB}" srcOrd="0" destOrd="0" presId="urn:microsoft.com/office/officeart/2005/8/layout/vList2"/>
    <dgm:cxn modelId="{1B8F9C67-2821-4D4D-97B0-CA5ED1B0FFEE}" srcId="{D3779BE2-88BE-44E3-9821-A8754378037B}" destId="{7E9D7C28-4578-4788-AB05-192391F87CB2}" srcOrd="0" destOrd="0" parTransId="{6F07A033-6A5B-4290-BB25-62526C7459F5}" sibTransId="{2CF86D41-C66B-41D9-AFFB-72689C515DE4}"/>
    <dgm:cxn modelId="{94F7D775-4C9F-470A-AE68-5F62F85C7C1E}" srcId="{D3779BE2-88BE-44E3-9821-A8754378037B}" destId="{FF991062-43E5-4764-9836-299D0DA5E7D3}" srcOrd="3" destOrd="0" parTransId="{2FC8D419-1B40-4F90-AC80-81285699BB4E}" sibTransId="{2DBDA08C-C6C7-427C-A4B7-EFCA04586926}"/>
    <dgm:cxn modelId="{F991E859-69F6-4781-B1BC-F2EDD00C7568}" type="presOf" srcId="{7E9D7C28-4578-4788-AB05-192391F87CB2}" destId="{63F74897-9EDA-41A8-9EF9-5E9A4EB735ED}" srcOrd="0" destOrd="0" presId="urn:microsoft.com/office/officeart/2005/8/layout/vList2"/>
    <dgm:cxn modelId="{3A6CC6C6-371B-407A-BE7A-4F0EAB3B04F3}" type="presOf" srcId="{FF991062-43E5-4764-9836-299D0DA5E7D3}" destId="{F2CC6AE1-E398-4A54-81B0-B7CABBB7C12F}" srcOrd="0" destOrd="0" presId="urn:microsoft.com/office/officeart/2005/8/layout/vList2"/>
    <dgm:cxn modelId="{6018CDDC-3AE7-48F4-BBB1-F47553D89272}" type="presOf" srcId="{D3779BE2-88BE-44E3-9821-A8754378037B}" destId="{DE425CC4-BA32-4D5F-9059-E22743B0562D}" srcOrd="0" destOrd="0" presId="urn:microsoft.com/office/officeart/2005/8/layout/vList2"/>
    <dgm:cxn modelId="{BD5BBAE0-08CA-455E-99D9-1F05A6331205}" srcId="{D3779BE2-88BE-44E3-9821-A8754378037B}" destId="{DA82AD43-50C7-466F-9A6C-D45FD7326438}" srcOrd="1" destOrd="0" parTransId="{867CC60D-D7FD-40F5-A149-5516BA36BEAD}" sibTransId="{6FD2D3CC-02C1-468A-9E5A-F96F53F38514}"/>
    <dgm:cxn modelId="{F73B8EF7-302F-441B-999F-F352EBB94881}" type="presOf" srcId="{F705160D-A057-4334-978D-206ABC667136}" destId="{348BA7E1-A8C4-46EA-BDF8-D9589BD63DA0}" srcOrd="0" destOrd="0" presId="urn:microsoft.com/office/officeart/2005/8/layout/vList2"/>
    <dgm:cxn modelId="{CFDA0AB5-2F63-4CF8-B3C9-6FA69D2EAB4B}" type="presParOf" srcId="{DE425CC4-BA32-4D5F-9059-E22743B0562D}" destId="{63F74897-9EDA-41A8-9EF9-5E9A4EB735ED}" srcOrd="0" destOrd="0" presId="urn:microsoft.com/office/officeart/2005/8/layout/vList2"/>
    <dgm:cxn modelId="{377DECEB-43AD-4572-9973-1A404EB1BAE9}" type="presParOf" srcId="{DE425CC4-BA32-4D5F-9059-E22743B0562D}" destId="{B026E926-14ED-4E19-BE9C-1F4661C38415}" srcOrd="1" destOrd="0" presId="urn:microsoft.com/office/officeart/2005/8/layout/vList2"/>
    <dgm:cxn modelId="{F95A2F08-894D-47D3-A895-5AE9773CC606}" type="presParOf" srcId="{DE425CC4-BA32-4D5F-9059-E22743B0562D}" destId="{D94C1A83-4BA3-4744-8B7D-21254E6603CB}" srcOrd="2" destOrd="0" presId="urn:microsoft.com/office/officeart/2005/8/layout/vList2"/>
    <dgm:cxn modelId="{E28ED371-023E-4138-9039-187B02D7918C}" type="presParOf" srcId="{DE425CC4-BA32-4D5F-9059-E22743B0562D}" destId="{488ABE27-23B9-45C2-BDE1-8664683170FE}" srcOrd="3" destOrd="0" presId="urn:microsoft.com/office/officeart/2005/8/layout/vList2"/>
    <dgm:cxn modelId="{F6AC18C7-C08B-48B1-A987-65D69CBAEFCC}" type="presParOf" srcId="{DE425CC4-BA32-4D5F-9059-E22743B0562D}" destId="{348BA7E1-A8C4-46EA-BDF8-D9589BD63DA0}" srcOrd="4" destOrd="0" presId="urn:microsoft.com/office/officeart/2005/8/layout/vList2"/>
    <dgm:cxn modelId="{F419345E-CD04-4982-A94A-23C13FF7EECF}" type="presParOf" srcId="{DE425CC4-BA32-4D5F-9059-E22743B0562D}" destId="{4081A92B-3853-4156-901F-AC11A214734A}" srcOrd="5" destOrd="0" presId="urn:microsoft.com/office/officeart/2005/8/layout/vList2"/>
    <dgm:cxn modelId="{740A3DCC-B7FD-49D5-A75F-7199656BDD97}" type="presParOf" srcId="{DE425CC4-BA32-4D5F-9059-E22743B0562D}" destId="{F2CC6AE1-E398-4A54-81B0-B7CABBB7C12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B1BF6CF-52FA-4262-B24E-6019999A61A1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BF3A588-C29D-4546-A531-3355FA99FCCE}">
      <dgm:prSet custT="1"/>
      <dgm:spPr>
        <a:solidFill>
          <a:srgbClr val="00B0F0"/>
        </a:solidFill>
      </dgm:spPr>
      <dgm:t>
        <a:bodyPr/>
        <a:lstStyle/>
        <a:p>
          <a:r>
            <a:rPr lang="en-IN" sz="2400" dirty="0">
              <a:solidFill>
                <a:schemeClr val="tx1"/>
              </a:solidFill>
            </a:rPr>
            <a:t>I started  from routing of components by using </a:t>
          </a:r>
          <a:r>
            <a:rPr lang="en-IN" sz="2400" b="1" dirty="0">
              <a:solidFill>
                <a:schemeClr val="tx1"/>
              </a:solidFill>
            </a:rPr>
            <a:t>react-router-dom.</a:t>
          </a:r>
          <a:endParaRPr lang="en-IN" sz="2400" dirty="0">
            <a:solidFill>
              <a:schemeClr val="tx1"/>
            </a:solidFill>
          </a:endParaRPr>
        </a:p>
      </dgm:t>
    </dgm:pt>
    <dgm:pt modelId="{E91938C8-2C1E-42BC-A7F7-BC3672C36DB1}" type="parTrans" cxnId="{02731F77-DBC4-459D-8D85-C7523D580711}">
      <dgm:prSet/>
      <dgm:spPr/>
      <dgm:t>
        <a:bodyPr/>
        <a:lstStyle/>
        <a:p>
          <a:endParaRPr lang="en-IN"/>
        </a:p>
      </dgm:t>
    </dgm:pt>
    <dgm:pt modelId="{26C0B674-87F2-4C38-B209-2A283D5B0DE7}" type="sibTrans" cxnId="{02731F77-DBC4-459D-8D85-C7523D580711}">
      <dgm:prSet/>
      <dgm:spPr/>
      <dgm:t>
        <a:bodyPr/>
        <a:lstStyle/>
        <a:p>
          <a:endParaRPr lang="en-IN"/>
        </a:p>
      </dgm:t>
    </dgm:pt>
    <dgm:pt modelId="{7DBABE15-0CF7-4CAE-A694-8277E7D971F6}">
      <dgm:prSet custT="1"/>
      <dgm:spPr>
        <a:solidFill>
          <a:srgbClr val="00B0F0"/>
        </a:solidFill>
      </dgm:spPr>
      <dgm:t>
        <a:bodyPr/>
        <a:lstStyle/>
        <a:p>
          <a:r>
            <a:rPr lang="en-IN" sz="2400" dirty="0">
              <a:solidFill>
                <a:schemeClr val="tx1"/>
              </a:solidFill>
            </a:rPr>
            <a:t>Created some sliders for hot-deal, feature product etc.</a:t>
          </a:r>
        </a:p>
      </dgm:t>
    </dgm:pt>
    <dgm:pt modelId="{D16AC42F-65C1-4339-BC1F-EE7FC8411735}" type="parTrans" cxnId="{0F885E3D-4D2E-4964-95CE-63A8FFE5207F}">
      <dgm:prSet/>
      <dgm:spPr/>
      <dgm:t>
        <a:bodyPr/>
        <a:lstStyle/>
        <a:p>
          <a:endParaRPr lang="en-IN"/>
        </a:p>
      </dgm:t>
    </dgm:pt>
    <dgm:pt modelId="{1AD61951-4B2E-4FF3-BF84-5B74E70A6835}" type="sibTrans" cxnId="{0F885E3D-4D2E-4964-95CE-63A8FFE5207F}">
      <dgm:prSet/>
      <dgm:spPr/>
      <dgm:t>
        <a:bodyPr/>
        <a:lstStyle/>
        <a:p>
          <a:endParaRPr lang="en-IN"/>
        </a:p>
      </dgm:t>
    </dgm:pt>
    <dgm:pt modelId="{C8A9C194-603E-4E6E-BAE2-42DC2556CD99}">
      <dgm:prSet custT="1"/>
      <dgm:spPr>
        <a:solidFill>
          <a:srgbClr val="00B0F0"/>
        </a:solidFill>
      </dgm:spPr>
      <dgm:t>
        <a:bodyPr/>
        <a:lstStyle/>
        <a:p>
          <a:r>
            <a:rPr lang="en-IN" sz="2400" dirty="0">
              <a:solidFill>
                <a:schemeClr val="tx1"/>
              </a:solidFill>
            </a:rPr>
            <a:t>After routing I started handling </a:t>
          </a:r>
          <a:r>
            <a:rPr lang="en-IN" sz="2400" b="1" dirty="0">
              <a:solidFill>
                <a:schemeClr val="tx1"/>
              </a:solidFill>
            </a:rPr>
            <a:t>API</a:t>
          </a:r>
          <a:r>
            <a:rPr lang="en-IN" sz="2400" dirty="0">
              <a:solidFill>
                <a:schemeClr val="tx1"/>
              </a:solidFill>
            </a:rPr>
            <a:t> in front-end.</a:t>
          </a:r>
        </a:p>
      </dgm:t>
    </dgm:pt>
    <dgm:pt modelId="{7240F9E3-2540-4BE3-AF43-5BE2C2E581AB}" type="parTrans" cxnId="{AD7E0227-9771-4A2D-80C6-F721C348226F}">
      <dgm:prSet/>
      <dgm:spPr/>
      <dgm:t>
        <a:bodyPr/>
        <a:lstStyle/>
        <a:p>
          <a:endParaRPr lang="en-IN"/>
        </a:p>
      </dgm:t>
    </dgm:pt>
    <dgm:pt modelId="{0F4DCE67-683B-4659-A8D4-79B6C7953672}" type="sibTrans" cxnId="{AD7E0227-9771-4A2D-80C6-F721C348226F}">
      <dgm:prSet/>
      <dgm:spPr/>
      <dgm:t>
        <a:bodyPr/>
        <a:lstStyle/>
        <a:p>
          <a:endParaRPr lang="en-IN"/>
        </a:p>
      </dgm:t>
    </dgm:pt>
    <dgm:pt modelId="{CC0FD627-736F-4400-9637-FD4CE8DFA067}" type="pres">
      <dgm:prSet presAssocID="{BB1BF6CF-52FA-4262-B24E-6019999A61A1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8D3727CE-CA60-4040-89A3-887A692939B2}" type="pres">
      <dgm:prSet presAssocID="{BB1BF6CF-52FA-4262-B24E-6019999A61A1}" presName="cycle" presStyleCnt="0"/>
      <dgm:spPr/>
    </dgm:pt>
    <dgm:pt modelId="{4395E857-86C9-4708-9E5F-96358E684774}" type="pres">
      <dgm:prSet presAssocID="{BB1BF6CF-52FA-4262-B24E-6019999A61A1}" presName="centerShape" presStyleCnt="0"/>
      <dgm:spPr/>
    </dgm:pt>
    <dgm:pt modelId="{FB6954F6-2149-4D45-B396-DCE71D1F49B4}" type="pres">
      <dgm:prSet presAssocID="{BB1BF6CF-52FA-4262-B24E-6019999A61A1}" presName="connSite" presStyleLbl="node1" presStyleIdx="0" presStyleCnt="4"/>
      <dgm:spPr/>
    </dgm:pt>
    <dgm:pt modelId="{3B21B4FB-36C6-4152-8ACC-A028499810CC}" type="pres">
      <dgm:prSet presAssocID="{BB1BF6CF-52FA-4262-B24E-6019999A61A1}" presName="visible" presStyleLbl="node1" presStyleIdx="0" presStyleCnt="4" custScaleX="231772" custScaleY="185836" custLinFactNeighborX="-47027" custLinFactNeighborY="-1136"/>
      <dgm:spPr>
        <a:prstGeom prst="rect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1015" t="15641" r="11015" b="15641"/>
          </a:stretch>
        </a:blipFill>
      </dgm:spPr>
    </dgm:pt>
    <dgm:pt modelId="{839B002A-F1C5-4816-BD5F-50CD98F195BE}" type="pres">
      <dgm:prSet presAssocID="{E91938C8-2C1E-42BC-A7F7-BC3672C36DB1}" presName="Name25" presStyleLbl="parChTrans1D1" presStyleIdx="0" presStyleCnt="3"/>
      <dgm:spPr/>
    </dgm:pt>
    <dgm:pt modelId="{83A33E71-0E2F-426F-95DF-172481492309}" type="pres">
      <dgm:prSet presAssocID="{7BF3A588-C29D-4546-A531-3355FA99FCCE}" presName="node" presStyleCnt="0"/>
      <dgm:spPr/>
    </dgm:pt>
    <dgm:pt modelId="{B9B571DF-312F-479C-9709-13D218944D55}" type="pres">
      <dgm:prSet presAssocID="{7BF3A588-C29D-4546-A531-3355FA99FCCE}" presName="parentNode" presStyleLbl="node1" presStyleIdx="1" presStyleCnt="4" custScaleX="264588" custScaleY="103843" custLinFactX="100000" custLinFactNeighborX="140597" custLinFactNeighborY="16423">
        <dgm:presLayoutVars>
          <dgm:chMax val="1"/>
          <dgm:bulletEnabled val="1"/>
        </dgm:presLayoutVars>
      </dgm:prSet>
      <dgm:spPr/>
    </dgm:pt>
    <dgm:pt modelId="{79E84046-C883-4457-A372-EA1277AD52BF}" type="pres">
      <dgm:prSet presAssocID="{7BF3A588-C29D-4546-A531-3355FA99FCCE}" presName="childNode" presStyleLbl="revTx" presStyleIdx="0" presStyleCnt="0">
        <dgm:presLayoutVars>
          <dgm:bulletEnabled val="1"/>
        </dgm:presLayoutVars>
      </dgm:prSet>
      <dgm:spPr/>
    </dgm:pt>
    <dgm:pt modelId="{D6EB43F0-645F-45B4-B0BD-21B1CE0E9C4B}" type="pres">
      <dgm:prSet presAssocID="{D16AC42F-65C1-4339-BC1F-EE7FC8411735}" presName="Name25" presStyleLbl="parChTrans1D1" presStyleIdx="1" presStyleCnt="3"/>
      <dgm:spPr/>
    </dgm:pt>
    <dgm:pt modelId="{15C69D3D-C1D5-4388-B9F6-CE43372672F7}" type="pres">
      <dgm:prSet presAssocID="{7DBABE15-0CF7-4CAE-A694-8277E7D971F6}" presName="node" presStyleCnt="0"/>
      <dgm:spPr/>
    </dgm:pt>
    <dgm:pt modelId="{317D5054-3C9F-43E1-9EC4-505D786EF3F8}" type="pres">
      <dgm:prSet presAssocID="{7DBABE15-0CF7-4CAE-A694-8277E7D971F6}" presName="parentNode" presStyleLbl="node1" presStyleIdx="2" presStyleCnt="4" custScaleX="262271" custScaleY="97253" custLinFactX="100000" custLinFactNeighborX="105417" custLinFactNeighborY="6518">
        <dgm:presLayoutVars>
          <dgm:chMax val="1"/>
          <dgm:bulletEnabled val="1"/>
        </dgm:presLayoutVars>
      </dgm:prSet>
      <dgm:spPr/>
    </dgm:pt>
    <dgm:pt modelId="{328B67A1-60E3-4110-A385-9B075488D0F6}" type="pres">
      <dgm:prSet presAssocID="{7DBABE15-0CF7-4CAE-A694-8277E7D971F6}" presName="childNode" presStyleLbl="revTx" presStyleIdx="0" presStyleCnt="0">
        <dgm:presLayoutVars>
          <dgm:bulletEnabled val="1"/>
        </dgm:presLayoutVars>
      </dgm:prSet>
      <dgm:spPr/>
    </dgm:pt>
    <dgm:pt modelId="{8AB52527-F110-45A5-B747-82716D8E3643}" type="pres">
      <dgm:prSet presAssocID="{7240F9E3-2540-4BE3-AF43-5BE2C2E581AB}" presName="Name25" presStyleLbl="parChTrans1D1" presStyleIdx="2" presStyleCnt="3"/>
      <dgm:spPr/>
    </dgm:pt>
    <dgm:pt modelId="{B061A29E-D46F-4F5F-9A05-7D5F9590E8F0}" type="pres">
      <dgm:prSet presAssocID="{C8A9C194-603E-4E6E-BAE2-42DC2556CD99}" presName="node" presStyleCnt="0"/>
      <dgm:spPr/>
    </dgm:pt>
    <dgm:pt modelId="{CAA0B33C-75F9-42FF-8268-2B949A14D728}" type="pres">
      <dgm:prSet presAssocID="{C8A9C194-603E-4E6E-BAE2-42DC2556CD99}" presName="parentNode" presStyleLbl="node1" presStyleIdx="3" presStyleCnt="4" custScaleX="257748" custScaleY="89497" custLinFactX="100000" custLinFactNeighborX="138274" custLinFactNeighborY="-6617">
        <dgm:presLayoutVars>
          <dgm:chMax val="1"/>
          <dgm:bulletEnabled val="1"/>
        </dgm:presLayoutVars>
      </dgm:prSet>
      <dgm:spPr/>
    </dgm:pt>
    <dgm:pt modelId="{2C64B147-1830-4844-AA2F-643D44093B45}" type="pres">
      <dgm:prSet presAssocID="{C8A9C194-603E-4E6E-BAE2-42DC2556CD99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AD7E0227-9771-4A2D-80C6-F721C348226F}" srcId="{BB1BF6CF-52FA-4262-B24E-6019999A61A1}" destId="{C8A9C194-603E-4E6E-BAE2-42DC2556CD99}" srcOrd="2" destOrd="0" parTransId="{7240F9E3-2540-4BE3-AF43-5BE2C2E581AB}" sibTransId="{0F4DCE67-683B-4659-A8D4-79B6C7953672}"/>
    <dgm:cxn modelId="{E7AAC329-D816-499D-9C8F-5D793C0362CF}" type="presOf" srcId="{E91938C8-2C1E-42BC-A7F7-BC3672C36DB1}" destId="{839B002A-F1C5-4816-BD5F-50CD98F195BE}" srcOrd="0" destOrd="0" presId="urn:microsoft.com/office/officeart/2005/8/layout/radial2"/>
    <dgm:cxn modelId="{87095136-5007-4AC7-A006-50A73FCF2CBC}" type="presOf" srcId="{7240F9E3-2540-4BE3-AF43-5BE2C2E581AB}" destId="{8AB52527-F110-45A5-B747-82716D8E3643}" srcOrd="0" destOrd="0" presId="urn:microsoft.com/office/officeart/2005/8/layout/radial2"/>
    <dgm:cxn modelId="{0F885E3D-4D2E-4964-95CE-63A8FFE5207F}" srcId="{BB1BF6CF-52FA-4262-B24E-6019999A61A1}" destId="{7DBABE15-0CF7-4CAE-A694-8277E7D971F6}" srcOrd="1" destOrd="0" parTransId="{D16AC42F-65C1-4339-BC1F-EE7FC8411735}" sibTransId="{1AD61951-4B2E-4FF3-BF84-5B74E70A6835}"/>
    <dgm:cxn modelId="{A8FB3B6A-7415-4E29-BA34-E1E1BBBD1FE8}" type="presOf" srcId="{7BF3A588-C29D-4546-A531-3355FA99FCCE}" destId="{B9B571DF-312F-479C-9709-13D218944D55}" srcOrd="0" destOrd="0" presId="urn:microsoft.com/office/officeart/2005/8/layout/radial2"/>
    <dgm:cxn modelId="{02731F77-DBC4-459D-8D85-C7523D580711}" srcId="{BB1BF6CF-52FA-4262-B24E-6019999A61A1}" destId="{7BF3A588-C29D-4546-A531-3355FA99FCCE}" srcOrd="0" destOrd="0" parTransId="{E91938C8-2C1E-42BC-A7F7-BC3672C36DB1}" sibTransId="{26C0B674-87F2-4C38-B209-2A283D5B0DE7}"/>
    <dgm:cxn modelId="{C8341189-CE87-49E1-9DC8-BFB27EDE1D4F}" type="presOf" srcId="{7DBABE15-0CF7-4CAE-A694-8277E7D971F6}" destId="{317D5054-3C9F-43E1-9EC4-505D786EF3F8}" srcOrd="0" destOrd="0" presId="urn:microsoft.com/office/officeart/2005/8/layout/radial2"/>
    <dgm:cxn modelId="{F4A10B9D-B51B-41ED-A24F-A8C0490BC5F5}" type="presOf" srcId="{C8A9C194-603E-4E6E-BAE2-42DC2556CD99}" destId="{CAA0B33C-75F9-42FF-8268-2B949A14D728}" srcOrd="0" destOrd="0" presId="urn:microsoft.com/office/officeart/2005/8/layout/radial2"/>
    <dgm:cxn modelId="{4D6E3FED-2DC9-4D95-90AA-4736C08EF3FE}" type="presOf" srcId="{D16AC42F-65C1-4339-BC1F-EE7FC8411735}" destId="{D6EB43F0-645F-45B4-B0BD-21B1CE0E9C4B}" srcOrd="0" destOrd="0" presId="urn:microsoft.com/office/officeart/2005/8/layout/radial2"/>
    <dgm:cxn modelId="{E53EBCFE-5B8E-44D1-AFC5-E9D65F976F0F}" type="presOf" srcId="{BB1BF6CF-52FA-4262-B24E-6019999A61A1}" destId="{CC0FD627-736F-4400-9637-FD4CE8DFA067}" srcOrd="0" destOrd="0" presId="urn:microsoft.com/office/officeart/2005/8/layout/radial2"/>
    <dgm:cxn modelId="{A1308736-C459-4866-B72B-F1D8374578ED}" type="presParOf" srcId="{CC0FD627-736F-4400-9637-FD4CE8DFA067}" destId="{8D3727CE-CA60-4040-89A3-887A692939B2}" srcOrd="0" destOrd="0" presId="urn:microsoft.com/office/officeart/2005/8/layout/radial2"/>
    <dgm:cxn modelId="{00552465-F922-4A5E-A9B8-D66C3C02F5FE}" type="presParOf" srcId="{8D3727CE-CA60-4040-89A3-887A692939B2}" destId="{4395E857-86C9-4708-9E5F-96358E684774}" srcOrd="0" destOrd="0" presId="urn:microsoft.com/office/officeart/2005/8/layout/radial2"/>
    <dgm:cxn modelId="{378B3DAB-04E8-4AF9-854E-6E867027C411}" type="presParOf" srcId="{4395E857-86C9-4708-9E5F-96358E684774}" destId="{FB6954F6-2149-4D45-B396-DCE71D1F49B4}" srcOrd="0" destOrd="0" presId="urn:microsoft.com/office/officeart/2005/8/layout/radial2"/>
    <dgm:cxn modelId="{DA85ADE8-993A-41E4-9BEC-3EDF5EB7047D}" type="presParOf" srcId="{4395E857-86C9-4708-9E5F-96358E684774}" destId="{3B21B4FB-36C6-4152-8ACC-A028499810CC}" srcOrd="1" destOrd="0" presId="urn:microsoft.com/office/officeart/2005/8/layout/radial2"/>
    <dgm:cxn modelId="{BF1F2841-4E29-4393-B7E5-B1939E08FB99}" type="presParOf" srcId="{8D3727CE-CA60-4040-89A3-887A692939B2}" destId="{839B002A-F1C5-4816-BD5F-50CD98F195BE}" srcOrd="1" destOrd="0" presId="urn:microsoft.com/office/officeart/2005/8/layout/radial2"/>
    <dgm:cxn modelId="{5F4A2AC0-DCEA-4731-9920-E37CECA407F9}" type="presParOf" srcId="{8D3727CE-CA60-4040-89A3-887A692939B2}" destId="{83A33E71-0E2F-426F-95DF-172481492309}" srcOrd="2" destOrd="0" presId="urn:microsoft.com/office/officeart/2005/8/layout/radial2"/>
    <dgm:cxn modelId="{AADC9A29-5868-4969-8A56-C4C42353A992}" type="presParOf" srcId="{83A33E71-0E2F-426F-95DF-172481492309}" destId="{B9B571DF-312F-479C-9709-13D218944D55}" srcOrd="0" destOrd="0" presId="urn:microsoft.com/office/officeart/2005/8/layout/radial2"/>
    <dgm:cxn modelId="{FA6AE81F-BAA6-4322-9E46-8AB6656B4E7B}" type="presParOf" srcId="{83A33E71-0E2F-426F-95DF-172481492309}" destId="{79E84046-C883-4457-A372-EA1277AD52BF}" srcOrd="1" destOrd="0" presId="urn:microsoft.com/office/officeart/2005/8/layout/radial2"/>
    <dgm:cxn modelId="{097D070F-675D-47D2-87E9-73A1F21993EF}" type="presParOf" srcId="{8D3727CE-CA60-4040-89A3-887A692939B2}" destId="{D6EB43F0-645F-45B4-B0BD-21B1CE0E9C4B}" srcOrd="3" destOrd="0" presId="urn:microsoft.com/office/officeart/2005/8/layout/radial2"/>
    <dgm:cxn modelId="{326C72DB-F287-4362-BDA3-B059C8B1DF24}" type="presParOf" srcId="{8D3727CE-CA60-4040-89A3-887A692939B2}" destId="{15C69D3D-C1D5-4388-B9F6-CE43372672F7}" srcOrd="4" destOrd="0" presId="urn:microsoft.com/office/officeart/2005/8/layout/radial2"/>
    <dgm:cxn modelId="{5F2402BF-369C-4E69-9C4F-6183028934AE}" type="presParOf" srcId="{15C69D3D-C1D5-4388-B9F6-CE43372672F7}" destId="{317D5054-3C9F-43E1-9EC4-505D786EF3F8}" srcOrd="0" destOrd="0" presId="urn:microsoft.com/office/officeart/2005/8/layout/radial2"/>
    <dgm:cxn modelId="{52439FD1-9B48-4EA1-BC9E-49E11FDC41CB}" type="presParOf" srcId="{15C69D3D-C1D5-4388-B9F6-CE43372672F7}" destId="{328B67A1-60E3-4110-A385-9B075488D0F6}" srcOrd="1" destOrd="0" presId="urn:microsoft.com/office/officeart/2005/8/layout/radial2"/>
    <dgm:cxn modelId="{2049E5E2-8232-4DCE-A0FB-3F8CA0EA8A54}" type="presParOf" srcId="{8D3727CE-CA60-4040-89A3-887A692939B2}" destId="{8AB52527-F110-45A5-B747-82716D8E3643}" srcOrd="5" destOrd="0" presId="urn:microsoft.com/office/officeart/2005/8/layout/radial2"/>
    <dgm:cxn modelId="{12A0DEB6-7A55-4AAB-A10B-6080AE1E664C}" type="presParOf" srcId="{8D3727CE-CA60-4040-89A3-887A692939B2}" destId="{B061A29E-D46F-4F5F-9A05-7D5F9590E8F0}" srcOrd="6" destOrd="0" presId="urn:microsoft.com/office/officeart/2005/8/layout/radial2"/>
    <dgm:cxn modelId="{A25C55F2-9BD3-4B89-B554-9078BE8D9344}" type="presParOf" srcId="{B061A29E-D46F-4F5F-9A05-7D5F9590E8F0}" destId="{CAA0B33C-75F9-42FF-8268-2B949A14D728}" srcOrd="0" destOrd="0" presId="urn:microsoft.com/office/officeart/2005/8/layout/radial2"/>
    <dgm:cxn modelId="{B74EF3B2-DF86-4F71-9D5F-AB173356DA62}" type="presParOf" srcId="{B061A29E-D46F-4F5F-9A05-7D5F9590E8F0}" destId="{2C64B147-1830-4844-AA2F-643D44093B45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DAE2158-69B0-4006-B5BB-D3E129B00FF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4C360E1-5581-4FC5-ADB6-F9C52275CA93}">
      <dgm:prSet/>
      <dgm:spPr>
        <a:solidFill>
          <a:srgbClr val="00B0F0"/>
        </a:solidFill>
      </dgm:spPr>
      <dgm:t>
        <a:bodyPr/>
        <a:lstStyle/>
        <a:p>
          <a:r>
            <a:rPr lang="en-IN" b="1" dirty="0">
              <a:solidFill>
                <a:schemeClr val="tx1"/>
              </a:solidFill>
            </a:rPr>
            <a:t>Login page </a:t>
          </a:r>
        </a:p>
      </dgm:t>
    </dgm:pt>
    <dgm:pt modelId="{C307E6E6-565A-4678-9DD4-79DD66233118}" type="parTrans" cxnId="{4D2D3B1F-ADE7-4464-AB46-58BE63272729}">
      <dgm:prSet/>
      <dgm:spPr/>
      <dgm:t>
        <a:bodyPr/>
        <a:lstStyle/>
        <a:p>
          <a:endParaRPr lang="en-IN"/>
        </a:p>
      </dgm:t>
    </dgm:pt>
    <dgm:pt modelId="{14B7D2F2-C0E0-4E43-973C-D503B3AEA8EB}" type="sibTrans" cxnId="{4D2D3B1F-ADE7-4464-AB46-58BE63272729}">
      <dgm:prSet/>
      <dgm:spPr/>
      <dgm:t>
        <a:bodyPr/>
        <a:lstStyle/>
        <a:p>
          <a:endParaRPr lang="en-IN"/>
        </a:p>
      </dgm:t>
    </dgm:pt>
    <dgm:pt modelId="{B98AF294-9435-42B0-88C7-001FE9532254}" type="pres">
      <dgm:prSet presAssocID="{5DAE2158-69B0-4006-B5BB-D3E129B00FF3}" presName="Name0" presStyleCnt="0">
        <dgm:presLayoutVars>
          <dgm:dir/>
          <dgm:resizeHandles val="exact"/>
        </dgm:presLayoutVars>
      </dgm:prSet>
      <dgm:spPr/>
    </dgm:pt>
    <dgm:pt modelId="{EA373A5A-C22C-4F81-A42D-D437CC77768A}" type="pres">
      <dgm:prSet presAssocID="{44C360E1-5581-4FC5-ADB6-F9C52275CA93}" presName="node" presStyleLbl="node1" presStyleIdx="0" presStyleCnt="1">
        <dgm:presLayoutVars>
          <dgm:bulletEnabled val="1"/>
        </dgm:presLayoutVars>
      </dgm:prSet>
      <dgm:spPr/>
    </dgm:pt>
  </dgm:ptLst>
  <dgm:cxnLst>
    <dgm:cxn modelId="{4D2D3B1F-ADE7-4464-AB46-58BE63272729}" srcId="{5DAE2158-69B0-4006-B5BB-D3E129B00FF3}" destId="{44C360E1-5581-4FC5-ADB6-F9C52275CA93}" srcOrd="0" destOrd="0" parTransId="{C307E6E6-565A-4678-9DD4-79DD66233118}" sibTransId="{14B7D2F2-C0E0-4E43-973C-D503B3AEA8EB}"/>
    <dgm:cxn modelId="{BF75D865-BA60-4E7E-801A-514C4F859045}" type="presOf" srcId="{5DAE2158-69B0-4006-B5BB-D3E129B00FF3}" destId="{B98AF294-9435-42B0-88C7-001FE9532254}" srcOrd="0" destOrd="0" presId="urn:microsoft.com/office/officeart/2005/8/layout/process1"/>
    <dgm:cxn modelId="{AE06904B-1145-45AF-B210-78A6B41EF367}" type="presOf" srcId="{44C360E1-5581-4FC5-ADB6-F9C52275CA93}" destId="{EA373A5A-C22C-4F81-A42D-D437CC77768A}" srcOrd="0" destOrd="0" presId="urn:microsoft.com/office/officeart/2005/8/layout/process1"/>
    <dgm:cxn modelId="{A471F91B-3E90-429F-B9A5-8C567423FB3F}" type="presParOf" srcId="{B98AF294-9435-42B0-88C7-001FE9532254}" destId="{EA373A5A-C22C-4F81-A42D-D437CC77768A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6CAA21-2940-4B1A-96BC-83746DA45B8E}">
      <dsp:nvSpPr>
        <dsp:cNvPr id="0" name=""/>
        <dsp:cNvSpPr/>
      </dsp:nvSpPr>
      <dsp:spPr>
        <a:xfrm>
          <a:off x="2840566" y="3139"/>
          <a:ext cx="3848105" cy="1211400"/>
        </a:xfrm>
        <a:prstGeom prst="chevron">
          <a:avLst/>
        </a:prstGeom>
        <a:solidFill>
          <a:srgbClr val="00B0F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21590" rIns="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 dirty="0">
              <a:solidFill>
                <a:prstClr val="black"/>
              </a:solidFill>
              <a:latin typeface="Trebuchet MS" panose="020B0603020202020204"/>
              <a:ea typeface="+mn-ea"/>
              <a:cs typeface="+mn-cs"/>
            </a:rPr>
            <a:t>Front-end</a:t>
          </a:r>
          <a:endParaRPr lang="en-IN" sz="3400" b="1" kern="1200" dirty="0">
            <a:solidFill>
              <a:prstClr val="black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3446266" y="3139"/>
        <a:ext cx="2636705" cy="1211400"/>
      </dsp:txXfrm>
    </dsp:sp>
    <dsp:sp modelId="{A36B96EE-944E-4809-946A-C8BA05E765EF}">
      <dsp:nvSpPr>
        <dsp:cNvPr id="0" name=""/>
        <dsp:cNvSpPr/>
      </dsp:nvSpPr>
      <dsp:spPr>
        <a:xfrm>
          <a:off x="2840566" y="1384136"/>
          <a:ext cx="3916671" cy="1211400"/>
        </a:xfrm>
        <a:prstGeom prst="chevron">
          <a:avLst/>
        </a:prstGeom>
        <a:solidFill>
          <a:srgbClr val="00B0F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21590" rIns="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 dirty="0">
              <a:solidFill>
                <a:prstClr val="black"/>
              </a:solidFill>
              <a:latin typeface="Trebuchet MS" panose="020B0603020202020204"/>
              <a:ea typeface="+mn-ea"/>
              <a:cs typeface="+mn-cs"/>
            </a:rPr>
            <a:t>Backend</a:t>
          </a:r>
          <a:endParaRPr lang="en-IN" sz="3400" b="1" kern="1200" dirty="0">
            <a:solidFill>
              <a:prstClr val="black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3446266" y="1384136"/>
        <a:ext cx="2705271" cy="1211400"/>
      </dsp:txXfrm>
    </dsp:sp>
    <dsp:sp modelId="{791AD76B-CC31-4331-94DA-9914567F5504}">
      <dsp:nvSpPr>
        <dsp:cNvPr id="0" name=""/>
        <dsp:cNvSpPr/>
      </dsp:nvSpPr>
      <dsp:spPr>
        <a:xfrm>
          <a:off x="2840566" y="2765133"/>
          <a:ext cx="3920063" cy="1211400"/>
        </a:xfrm>
        <a:prstGeom prst="chevron">
          <a:avLst/>
        </a:prstGeom>
        <a:solidFill>
          <a:srgbClr val="00B0F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21590" rIns="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 dirty="0">
              <a:solidFill>
                <a:prstClr val="black"/>
              </a:solidFill>
              <a:latin typeface="Trebuchet MS" panose="020B0603020202020204"/>
              <a:ea typeface="+mn-ea"/>
              <a:cs typeface="+mn-cs"/>
            </a:rPr>
            <a:t>API Handling</a:t>
          </a:r>
          <a:endParaRPr lang="en-IN" sz="3400" b="1" kern="1200" dirty="0">
            <a:solidFill>
              <a:prstClr val="black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3446266" y="2765133"/>
        <a:ext cx="2708663" cy="1211400"/>
      </dsp:txXfrm>
    </dsp:sp>
    <dsp:sp modelId="{27A5059A-800D-4786-83CA-8D5E657D4E04}">
      <dsp:nvSpPr>
        <dsp:cNvPr id="0" name=""/>
        <dsp:cNvSpPr/>
      </dsp:nvSpPr>
      <dsp:spPr>
        <a:xfrm>
          <a:off x="2840566" y="4146130"/>
          <a:ext cx="3870940" cy="1211400"/>
        </a:xfrm>
        <a:prstGeom prst="chevron">
          <a:avLst/>
        </a:prstGeom>
        <a:solidFill>
          <a:srgbClr val="00B0F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21590" rIns="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b="1" kern="1200" dirty="0">
              <a:solidFill>
                <a:schemeClr val="tx1"/>
              </a:solidFill>
            </a:rPr>
            <a:t>My Contribution</a:t>
          </a:r>
          <a:endParaRPr lang="en-IN" sz="3400" kern="1200" dirty="0">
            <a:solidFill>
              <a:schemeClr val="tx1"/>
            </a:solidFill>
          </a:endParaRPr>
        </a:p>
      </dsp:txBody>
      <dsp:txXfrm>
        <a:off x="3446266" y="4146130"/>
        <a:ext cx="2659540" cy="12114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373A5A-C22C-4F81-A42D-D437CC77768A}">
      <dsp:nvSpPr>
        <dsp:cNvPr id="0" name=""/>
        <dsp:cNvSpPr/>
      </dsp:nvSpPr>
      <dsp:spPr>
        <a:xfrm>
          <a:off x="1345" y="0"/>
          <a:ext cx="2753843" cy="551230"/>
        </a:xfrm>
        <a:prstGeom prst="roundRect">
          <a:avLst>
            <a:gd name="adj" fmla="val 10000"/>
          </a:avLst>
        </a:prstGeom>
        <a:solidFill>
          <a:srgbClr val="00B0F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solidFill>
                <a:schemeClr val="tx1"/>
              </a:solidFill>
            </a:rPr>
            <a:t>Fetch API function</a:t>
          </a:r>
          <a:endParaRPr lang="en-IN" sz="2300" b="1" kern="1200" dirty="0">
            <a:solidFill>
              <a:schemeClr val="tx1"/>
            </a:solidFill>
          </a:endParaRPr>
        </a:p>
      </dsp:txBody>
      <dsp:txXfrm>
        <a:off x="17490" y="16145"/>
        <a:ext cx="2721553" cy="51894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B52527-F110-45A5-B747-82716D8E3643}">
      <dsp:nvSpPr>
        <dsp:cNvPr id="0" name=""/>
        <dsp:cNvSpPr/>
      </dsp:nvSpPr>
      <dsp:spPr>
        <a:xfrm rot="1085808">
          <a:off x="3968657" y="4055146"/>
          <a:ext cx="3924500" cy="44296"/>
        </a:xfrm>
        <a:custGeom>
          <a:avLst/>
          <a:gdLst/>
          <a:ahLst/>
          <a:cxnLst/>
          <a:rect l="0" t="0" r="0" b="0"/>
          <a:pathLst>
            <a:path>
              <a:moveTo>
                <a:pt x="0" y="22148"/>
              </a:moveTo>
              <a:lnTo>
                <a:pt x="3924500" y="2214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EB43F0-645F-45B4-B0BD-21B1CE0E9C4B}">
      <dsp:nvSpPr>
        <dsp:cNvPr id="0" name=""/>
        <dsp:cNvSpPr/>
      </dsp:nvSpPr>
      <dsp:spPr>
        <a:xfrm rot="55124">
          <a:off x="4065532" y="3144534"/>
          <a:ext cx="2982801" cy="44296"/>
        </a:xfrm>
        <a:custGeom>
          <a:avLst/>
          <a:gdLst/>
          <a:ahLst/>
          <a:cxnLst/>
          <a:rect l="0" t="0" r="0" b="0"/>
          <a:pathLst>
            <a:path>
              <a:moveTo>
                <a:pt x="0" y="22148"/>
              </a:moveTo>
              <a:lnTo>
                <a:pt x="2982801" y="2214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9B002A-F1C5-4816-BD5F-50CD98F195BE}">
      <dsp:nvSpPr>
        <dsp:cNvPr id="0" name=""/>
        <dsp:cNvSpPr/>
      </dsp:nvSpPr>
      <dsp:spPr>
        <a:xfrm rot="20589662">
          <a:off x="3984189" y="2236454"/>
          <a:ext cx="3803146" cy="44296"/>
        </a:xfrm>
        <a:custGeom>
          <a:avLst/>
          <a:gdLst/>
          <a:ahLst/>
          <a:cxnLst/>
          <a:rect l="0" t="0" r="0" b="0"/>
          <a:pathLst>
            <a:path>
              <a:moveTo>
                <a:pt x="0" y="22148"/>
              </a:moveTo>
              <a:lnTo>
                <a:pt x="3803146" y="2214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21B4FB-36C6-4152-8ACC-A028499810CC}">
      <dsp:nvSpPr>
        <dsp:cNvPr id="0" name=""/>
        <dsp:cNvSpPr/>
      </dsp:nvSpPr>
      <dsp:spPr>
        <a:xfrm>
          <a:off x="467679" y="1218354"/>
          <a:ext cx="5435927" cy="3816002"/>
        </a:xfrm>
        <a:prstGeom prst="rect">
          <a:avLst/>
        </a:prstGeom>
        <a:blipFill dpi="0" rotWithShape="1">
          <a:blip xmlns:r="http://schemas.openxmlformats.org/officeDocument/2006/relationships" r:embed="rId1"/>
          <a:srcRect/>
          <a:stretch>
            <a:fillRect l="1052" t="-944" r="1052" b="-944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B571DF-312F-479C-9709-13D218944D55}">
      <dsp:nvSpPr>
        <dsp:cNvPr id="0" name=""/>
        <dsp:cNvSpPr/>
      </dsp:nvSpPr>
      <dsp:spPr>
        <a:xfrm>
          <a:off x="7024369" y="303094"/>
          <a:ext cx="5118098" cy="1672750"/>
        </a:xfrm>
        <a:prstGeom prst="ellipse">
          <a:avLst/>
        </a:prstGeom>
        <a:solidFill>
          <a:srgbClr val="00B0F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solidFill>
                <a:schemeClr val="tx1"/>
              </a:solidFill>
            </a:rPr>
            <a:t>Cart data is fetched using </a:t>
          </a:r>
          <a:r>
            <a:rPr lang="en-IN" sz="2400" b="1" kern="1200" dirty="0">
              <a:solidFill>
                <a:schemeClr val="tx1"/>
              </a:solidFill>
            </a:rPr>
            <a:t>API</a:t>
          </a:r>
          <a:r>
            <a:rPr lang="en-IN" sz="2400" kern="1200" dirty="0">
              <a:solidFill>
                <a:schemeClr val="tx1"/>
              </a:solidFill>
            </a:rPr>
            <a:t> .</a:t>
          </a:r>
        </a:p>
      </dsp:txBody>
      <dsp:txXfrm>
        <a:off x="7773897" y="548063"/>
        <a:ext cx="3619042" cy="1182812"/>
      </dsp:txXfrm>
    </dsp:sp>
    <dsp:sp modelId="{317D5054-3C9F-43E1-9EC4-505D786EF3F8}">
      <dsp:nvSpPr>
        <dsp:cNvPr id="0" name=""/>
        <dsp:cNvSpPr/>
      </dsp:nvSpPr>
      <dsp:spPr>
        <a:xfrm>
          <a:off x="7045346" y="2359590"/>
          <a:ext cx="5097121" cy="1743660"/>
        </a:xfrm>
        <a:prstGeom prst="ellipse">
          <a:avLst/>
        </a:prstGeom>
        <a:solidFill>
          <a:srgbClr val="00B0F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solidFill>
                <a:schemeClr val="tx1"/>
              </a:solidFill>
            </a:rPr>
            <a:t>When we click on increment or decrement or delete then we send the </a:t>
          </a:r>
          <a:r>
            <a:rPr lang="en-IN" sz="2400" kern="1200" dirty="0" err="1">
              <a:solidFill>
                <a:schemeClr val="tx1"/>
              </a:solidFill>
            </a:rPr>
            <a:t>product_id</a:t>
          </a:r>
          <a:r>
            <a:rPr lang="en-IN" sz="2400" kern="1200" dirty="0">
              <a:solidFill>
                <a:schemeClr val="tx1"/>
              </a:solidFill>
            </a:rPr>
            <a:t>.</a:t>
          </a:r>
        </a:p>
      </dsp:txBody>
      <dsp:txXfrm>
        <a:off x="7791802" y="2614943"/>
        <a:ext cx="3604209" cy="1232954"/>
      </dsp:txXfrm>
    </dsp:sp>
    <dsp:sp modelId="{CAA0B33C-75F9-42FF-8268-2B949A14D728}">
      <dsp:nvSpPr>
        <dsp:cNvPr id="0" name=""/>
        <dsp:cNvSpPr/>
      </dsp:nvSpPr>
      <dsp:spPr>
        <a:xfrm>
          <a:off x="7000774" y="4464737"/>
          <a:ext cx="5141693" cy="1604601"/>
        </a:xfrm>
        <a:prstGeom prst="ellipse">
          <a:avLst/>
        </a:prstGeom>
        <a:solidFill>
          <a:srgbClr val="00B0F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solidFill>
                <a:schemeClr val="tx1"/>
              </a:solidFill>
            </a:rPr>
            <a:t>backend update cart data according to operations.</a:t>
          </a:r>
        </a:p>
      </dsp:txBody>
      <dsp:txXfrm>
        <a:off x="7753758" y="4699725"/>
        <a:ext cx="3635725" cy="113462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373A5A-C22C-4F81-A42D-D437CC77768A}">
      <dsp:nvSpPr>
        <dsp:cNvPr id="0" name=""/>
        <dsp:cNvSpPr/>
      </dsp:nvSpPr>
      <dsp:spPr>
        <a:xfrm>
          <a:off x="2691" y="0"/>
          <a:ext cx="2753843" cy="551230"/>
        </a:xfrm>
        <a:prstGeom prst="roundRect">
          <a:avLst>
            <a:gd name="adj" fmla="val 10000"/>
          </a:avLst>
        </a:prstGeom>
        <a:solidFill>
          <a:srgbClr val="00B0F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>
              <a:solidFill>
                <a:schemeClr val="tx1"/>
              </a:solidFill>
            </a:rPr>
            <a:t>Login page </a:t>
          </a:r>
        </a:p>
      </dsp:txBody>
      <dsp:txXfrm>
        <a:off x="18836" y="16145"/>
        <a:ext cx="2721553" cy="51894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6C19F2-F81F-49C2-8BAB-208DC395CB63}">
      <dsp:nvSpPr>
        <dsp:cNvPr id="0" name=""/>
        <dsp:cNvSpPr/>
      </dsp:nvSpPr>
      <dsp:spPr>
        <a:xfrm>
          <a:off x="2461" y="0"/>
          <a:ext cx="5041422" cy="551230"/>
        </a:xfrm>
        <a:prstGeom prst="roundRect">
          <a:avLst>
            <a:gd name="adj" fmla="val 10000"/>
          </a:avLst>
        </a:prstGeom>
        <a:solidFill>
          <a:srgbClr val="00B0F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>
              <a:solidFill>
                <a:prstClr val="black"/>
              </a:solidFill>
              <a:latin typeface="Trebuchet MS" panose="020B0603020202020204"/>
              <a:ea typeface="+mn-ea"/>
              <a:cs typeface="+mn-cs"/>
            </a:rPr>
            <a:t>Login Page in Backend testing</a:t>
          </a:r>
        </a:p>
      </dsp:txBody>
      <dsp:txXfrm>
        <a:off x="18606" y="16145"/>
        <a:ext cx="5009132" cy="51894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169C50-34DE-451F-9078-E3D956695B76}">
      <dsp:nvSpPr>
        <dsp:cNvPr id="0" name=""/>
        <dsp:cNvSpPr/>
      </dsp:nvSpPr>
      <dsp:spPr>
        <a:xfrm>
          <a:off x="756184" y="0"/>
          <a:ext cx="4582151" cy="3749040"/>
        </a:xfrm>
        <a:prstGeom prst="ellipse">
          <a:avLst/>
        </a:prstGeom>
        <a:solidFill>
          <a:srgbClr val="00B0F0">
            <a:alpha val="50000"/>
          </a:srgb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b="1" kern="1200" dirty="0"/>
            <a:t>THANK YOU </a:t>
          </a:r>
          <a:endParaRPr lang="en-IN" sz="6400" kern="1200" dirty="0"/>
        </a:p>
      </dsp:txBody>
      <dsp:txXfrm>
        <a:off x="1427224" y="549034"/>
        <a:ext cx="3240071" cy="26509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9BD5BB-9462-4709-B6BB-73654AB95115}">
      <dsp:nvSpPr>
        <dsp:cNvPr id="0" name=""/>
        <dsp:cNvSpPr/>
      </dsp:nvSpPr>
      <dsp:spPr>
        <a:xfrm>
          <a:off x="0" y="1327403"/>
          <a:ext cx="11232726" cy="1769871"/>
        </a:xfrm>
        <a:prstGeom prst="notchedRightArrow">
          <a:avLst/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ADF9E2-F2DC-45C8-895F-DB0E9C63314A}">
      <dsp:nvSpPr>
        <dsp:cNvPr id="0" name=""/>
        <dsp:cNvSpPr/>
      </dsp:nvSpPr>
      <dsp:spPr>
        <a:xfrm>
          <a:off x="408" y="0"/>
          <a:ext cx="1141509" cy="1769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HTML</a:t>
          </a:r>
          <a:endParaRPr lang="en-IN" sz="2400" b="1" kern="1200" dirty="0"/>
        </a:p>
      </dsp:txBody>
      <dsp:txXfrm>
        <a:off x="408" y="0"/>
        <a:ext cx="1141509" cy="1769871"/>
      </dsp:txXfrm>
    </dsp:sp>
    <dsp:sp modelId="{4CFD2EC8-636B-4A55-A00F-108CC0CFAF5C}">
      <dsp:nvSpPr>
        <dsp:cNvPr id="0" name=""/>
        <dsp:cNvSpPr/>
      </dsp:nvSpPr>
      <dsp:spPr>
        <a:xfrm>
          <a:off x="349929" y="1991105"/>
          <a:ext cx="442467" cy="4424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55A3A5-B7F5-43DD-A79F-889B54838A39}">
      <dsp:nvSpPr>
        <dsp:cNvPr id="0" name=""/>
        <dsp:cNvSpPr/>
      </dsp:nvSpPr>
      <dsp:spPr>
        <a:xfrm>
          <a:off x="1198993" y="2654807"/>
          <a:ext cx="1141509" cy="1769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CSS</a:t>
          </a:r>
          <a:endParaRPr lang="en-IN" sz="2400" b="1" kern="1200" dirty="0"/>
        </a:p>
      </dsp:txBody>
      <dsp:txXfrm>
        <a:off x="1198993" y="2654807"/>
        <a:ext cx="1141509" cy="1769871"/>
      </dsp:txXfrm>
    </dsp:sp>
    <dsp:sp modelId="{2A3D5D55-4FF8-4CAE-A75B-045E98944F1B}">
      <dsp:nvSpPr>
        <dsp:cNvPr id="0" name=""/>
        <dsp:cNvSpPr/>
      </dsp:nvSpPr>
      <dsp:spPr>
        <a:xfrm>
          <a:off x="1548514" y="1991105"/>
          <a:ext cx="442467" cy="4424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023C42-A20A-469D-84D2-1A447F5F2291}">
      <dsp:nvSpPr>
        <dsp:cNvPr id="0" name=""/>
        <dsp:cNvSpPr/>
      </dsp:nvSpPr>
      <dsp:spPr>
        <a:xfrm>
          <a:off x="2397578" y="0"/>
          <a:ext cx="1849073" cy="1769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JavaScript</a:t>
          </a:r>
          <a:endParaRPr lang="en-IN" sz="2400" b="1" kern="1200" dirty="0"/>
        </a:p>
      </dsp:txBody>
      <dsp:txXfrm>
        <a:off x="2397578" y="0"/>
        <a:ext cx="1849073" cy="1769871"/>
      </dsp:txXfrm>
    </dsp:sp>
    <dsp:sp modelId="{1BF6CCCD-860C-458D-A4F2-31FEB9EA98AA}">
      <dsp:nvSpPr>
        <dsp:cNvPr id="0" name=""/>
        <dsp:cNvSpPr/>
      </dsp:nvSpPr>
      <dsp:spPr>
        <a:xfrm>
          <a:off x="3100881" y="1991105"/>
          <a:ext cx="442467" cy="4424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B8BF6B-CF71-4356-A650-F067A9F5EAEE}">
      <dsp:nvSpPr>
        <dsp:cNvPr id="0" name=""/>
        <dsp:cNvSpPr/>
      </dsp:nvSpPr>
      <dsp:spPr>
        <a:xfrm>
          <a:off x="4303727" y="2654807"/>
          <a:ext cx="1932666" cy="1769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 err="1"/>
            <a:t>Reactjs</a:t>
          </a:r>
          <a:endParaRPr lang="en-IN" sz="2400" b="1" kern="1200" dirty="0"/>
        </a:p>
      </dsp:txBody>
      <dsp:txXfrm>
        <a:off x="4303727" y="2654807"/>
        <a:ext cx="1932666" cy="1769871"/>
      </dsp:txXfrm>
    </dsp:sp>
    <dsp:sp modelId="{F1D0E4A2-5BB0-4706-B6F4-66E78D859FD3}">
      <dsp:nvSpPr>
        <dsp:cNvPr id="0" name=""/>
        <dsp:cNvSpPr/>
      </dsp:nvSpPr>
      <dsp:spPr>
        <a:xfrm>
          <a:off x="5048827" y="1991105"/>
          <a:ext cx="442467" cy="4424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68A4FF-70B8-48F0-BA1F-DA1E4A17A041}">
      <dsp:nvSpPr>
        <dsp:cNvPr id="0" name=""/>
        <dsp:cNvSpPr/>
      </dsp:nvSpPr>
      <dsp:spPr>
        <a:xfrm>
          <a:off x="6293469" y="0"/>
          <a:ext cx="1831460" cy="1769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Bootstrap</a:t>
          </a:r>
          <a:endParaRPr lang="en-IN" sz="2400" b="1" kern="1200" dirty="0"/>
        </a:p>
      </dsp:txBody>
      <dsp:txXfrm>
        <a:off x="6293469" y="0"/>
        <a:ext cx="1831460" cy="1769871"/>
      </dsp:txXfrm>
    </dsp:sp>
    <dsp:sp modelId="{761A8930-1C5F-4B63-A2F0-30127CF91505}">
      <dsp:nvSpPr>
        <dsp:cNvPr id="0" name=""/>
        <dsp:cNvSpPr/>
      </dsp:nvSpPr>
      <dsp:spPr>
        <a:xfrm>
          <a:off x="6987966" y="1991105"/>
          <a:ext cx="442467" cy="4424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3052E4-B37C-4361-BF56-7CD4F49ED300}">
      <dsp:nvSpPr>
        <dsp:cNvPr id="0" name=""/>
        <dsp:cNvSpPr/>
      </dsp:nvSpPr>
      <dsp:spPr>
        <a:xfrm>
          <a:off x="8182005" y="2654807"/>
          <a:ext cx="1927038" cy="1769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Material</a:t>
          </a:r>
          <a:r>
            <a:rPr lang="en-US" sz="2400" kern="1200" dirty="0"/>
            <a:t> </a:t>
          </a:r>
          <a:r>
            <a:rPr lang="en-US" sz="2400" b="1" kern="1200" dirty="0"/>
            <a:t>UI</a:t>
          </a:r>
          <a:endParaRPr lang="en-IN" sz="2400" b="1" kern="1200" dirty="0"/>
        </a:p>
      </dsp:txBody>
      <dsp:txXfrm>
        <a:off x="8182005" y="2654807"/>
        <a:ext cx="1927038" cy="1769871"/>
      </dsp:txXfrm>
    </dsp:sp>
    <dsp:sp modelId="{CFF65B98-4F8B-4A3D-A463-BDEB997D3365}">
      <dsp:nvSpPr>
        <dsp:cNvPr id="0" name=""/>
        <dsp:cNvSpPr/>
      </dsp:nvSpPr>
      <dsp:spPr>
        <a:xfrm>
          <a:off x="8924291" y="1991105"/>
          <a:ext cx="442467" cy="4424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9BD5BB-9462-4709-B6BB-73654AB95115}">
      <dsp:nvSpPr>
        <dsp:cNvPr id="0" name=""/>
        <dsp:cNvSpPr/>
      </dsp:nvSpPr>
      <dsp:spPr>
        <a:xfrm>
          <a:off x="0" y="1327403"/>
          <a:ext cx="11232726" cy="1769871"/>
        </a:xfrm>
        <a:prstGeom prst="notchedRightArrow">
          <a:avLst/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ADF9E2-F2DC-45C8-895F-DB0E9C63314A}">
      <dsp:nvSpPr>
        <dsp:cNvPr id="0" name=""/>
        <dsp:cNvSpPr/>
      </dsp:nvSpPr>
      <dsp:spPr>
        <a:xfrm>
          <a:off x="3182" y="0"/>
          <a:ext cx="2174820" cy="1769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Java</a:t>
          </a:r>
          <a:endParaRPr lang="en-IN" sz="2400" b="1" kern="1200" dirty="0"/>
        </a:p>
      </dsp:txBody>
      <dsp:txXfrm>
        <a:off x="3182" y="0"/>
        <a:ext cx="2174820" cy="1769871"/>
      </dsp:txXfrm>
    </dsp:sp>
    <dsp:sp modelId="{4CFD2EC8-636B-4A55-A00F-108CC0CFAF5C}">
      <dsp:nvSpPr>
        <dsp:cNvPr id="0" name=""/>
        <dsp:cNvSpPr/>
      </dsp:nvSpPr>
      <dsp:spPr>
        <a:xfrm>
          <a:off x="869358" y="1991105"/>
          <a:ext cx="442467" cy="4424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55A3A5-B7F5-43DD-A79F-889B54838A39}">
      <dsp:nvSpPr>
        <dsp:cNvPr id="0" name=""/>
        <dsp:cNvSpPr/>
      </dsp:nvSpPr>
      <dsp:spPr>
        <a:xfrm>
          <a:off x="2256859" y="2654807"/>
          <a:ext cx="2466763" cy="1769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Spring Boot</a:t>
          </a:r>
          <a:endParaRPr lang="en-IN" sz="2400" b="1" kern="1200" dirty="0"/>
        </a:p>
      </dsp:txBody>
      <dsp:txXfrm>
        <a:off x="2256859" y="2654807"/>
        <a:ext cx="2466763" cy="1769871"/>
      </dsp:txXfrm>
    </dsp:sp>
    <dsp:sp modelId="{2A3D5D55-4FF8-4CAE-A75B-045E98944F1B}">
      <dsp:nvSpPr>
        <dsp:cNvPr id="0" name=""/>
        <dsp:cNvSpPr/>
      </dsp:nvSpPr>
      <dsp:spPr>
        <a:xfrm>
          <a:off x="3269007" y="1991105"/>
          <a:ext cx="442467" cy="4424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023C42-A20A-469D-84D2-1A447F5F2291}">
      <dsp:nvSpPr>
        <dsp:cNvPr id="0" name=""/>
        <dsp:cNvSpPr/>
      </dsp:nvSpPr>
      <dsp:spPr>
        <a:xfrm>
          <a:off x="4802479" y="0"/>
          <a:ext cx="2554720" cy="1769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 err="1"/>
            <a:t>Opps</a:t>
          </a:r>
          <a:endParaRPr lang="en-IN" sz="2400" b="1" kern="1200" dirty="0"/>
        </a:p>
      </dsp:txBody>
      <dsp:txXfrm>
        <a:off x="4802479" y="0"/>
        <a:ext cx="2554720" cy="1769871"/>
      </dsp:txXfrm>
    </dsp:sp>
    <dsp:sp modelId="{1BF6CCCD-860C-458D-A4F2-31FEB9EA98AA}">
      <dsp:nvSpPr>
        <dsp:cNvPr id="0" name=""/>
        <dsp:cNvSpPr/>
      </dsp:nvSpPr>
      <dsp:spPr>
        <a:xfrm>
          <a:off x="5858606" y="1991105"/>
          <a:ext cx="442467" cy="4424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B8BF6B-CF71-4356-A650-F067A9F5EAEE}">
      <dsp:nvSpPr>
        <dsp:cNvPr id="0" name=""/>
        <dsp:cNvSpPr/>
      </dsp:nvSpPr>
      <dsp:spPr>
        <a:xfrm>
          <a:off x="7436057" y="2654807"/>
          <a:ext cx="2670213" cy="1769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SQL</a:t>
          </a:r>
          <a:endParaRPr lang="en-IN" sz="2400" b="1" kern="1200" dirty="0"/>
        </a:p>
      </dsp:txBody>
      <dsp:txXfrm>
        <a:off x="7436057" y="2654807"/>
        <a:ext cx="2670213" cy="1769871"/>
      </dsp:txXfrm>
    </dsp:sp>
    <dsp:sp modelId="{F1D0E4A2-5BB0-4706-B6F4-66E78D859FD3}">
      <dsp:nvSpPr>
        <dsp:cNvPr id="0" name=""/>
        <dsp:cNvSpPr/>
      </dsp:nvSpPr>
      <dsp:spPr>
        <a:xfrm>
          <a:off x="8549930" y="1991105"/>
          <a:ext cx="442467" cy="4424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7F6BF-93B6-4878-ACE8-F0EF70FA2336}">
      <dsp:nvSpPr>
        <dsp:cNvPr id="0" name=""/>
        <dsp:cNvSpPr/>
      </dsp:nvSpPr>
      <dsp:spPr>
        <a:xfrm>
          <a:off x="0" y="2227"/>
          <a:ext cx="12192000" cy="664834"/>
        </a:xfrm>
        <a:prstGeom prst="roundRect">
          <a:avLst/>
        </a:prstGeom>
        <a:solidFill>
          <a:srgbClr val="00B0F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prstClr val="black"/>
              </a:solidFill>
              <a:latin typeface="Trebuchet MS" panose="020B0603020202020204"/>
              <a:ea typeface="+mn-ea"/>
              <a:cs typeface="+mn-cs"/>
            </a:rPr>
            <a:t>which is a software intermediary that allows two applications to talk to each other.</a:t>
          </a:r>
          <a:endParaRPr lang="en-IN" sz="2400" b="1" kern="1200" dirty="0">
            <a:solidFill>
              <a:prstClr val="black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32455" y="34682"/>
        <a:ext cx="12127090" cy="599924"/>
      </dsp:txXfrm>
    </dsp:sp>
    <dsp:sp modelId="{6433ABC3-6936-471C-8AF4-6D65A7BB209A}">
      <dsp:nvSpPr>
        <dsp:cNvPr id="0" name=""/>
        <dsp:cNvSpPr/>
      </dsp:nvSpPr>
      <dsp:spPr>
        <a:xfrm>
          <a:off x="0" y="844009"/>
          <a:ext cx="12192000" cy="656437"/>
        </a:xfrm>
        <a:prstGeom prst="roundRect">
          <a:avLst/>
        </a:prstGeom>
        <a:solidFill>
          <a:srgbClr val="00B0F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prstClr val="black"/>
              </a:solidFill>
              <a:latin typeface="Trebuchet MS" panose="020B0603020202020204"/>
              <a:ea typeface="+mn-ea"/>
              <a:cs typeface="+mn-cs"/>
            </a:rPr>
            <a:t>When you use an app like Facebook, send an instant message, you’re using an API.</a:t>
          </a:r>
          <a:endParaRPr lang="en-IN" sz="2400" b="1" kern="1200" dirty="0">
            <a:solidFill>
              <a:prstClr val="black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32045" y="876054"/>
        <a:ext cx="12127910" cy="592347"/>
      </dsp:txXfrm>
    </dsp:sp>
    <dsp:sp modelId="{FED5F7F2-F4B0-4EDE-A42F-35CEC5DE0752}">
      <dsp:nvSpPr>
        <dsp:cNvPr id="0" name=""/>
        <dsp:cNvSpPr/>
      </dsp:nvSpPr>
      <dsp:spPr>
        <a:xfrm>
          <a:off x="0" y="1648285"/>
          <a:ext cx="12192000" cy="687006"/>
        </a:xfrm>
        <a:prstGeom prst="roundRect">
          <a:avLst/>
        </a:prstGeom>
        <a:solidFill>
          <a:srgbClr val="00B0F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prstClr val="black"/>
              </a:solidFill>
              <a:latin typeface="Trebuchet MS" panose="020B0603020202020204"/>
              <a:ea typeface="+mn-ea"/>
              <a:cs typeface="+mn-cs"/>
            </a:rPr>
            <a:t>or check the weather on your phone, you’re using an API.</a:t>
          </a:r>
          <a:endParaRPr lang="en-IN" sz="2400" b="1" kern="1200" dirty="0">
            <a:solidFill>
              <a:prstClr val="black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33537" y="1681822"/>
        <a:ext cx="12124926" cy="61993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0FBCC9-4FD6-4991-BE76-56610ECC2DCF}">
      <dsp:nvSpPr>
        <dsp:cNvPr id="0" name=""/>
        <dsp:cNvSpPr/>
      </dsp:nvSpPr>
      <dsp:spPr>
        <a:xfrm>
          <a:off x="0" y="104563"/>
          <a:ext cx="9818369" cy="659866"/>
        </a:xfrm>
        <a:prstGeom prst="roundRect">
          <a:avLst/>
        </a:prstGeom>
        <a:solidFill>
          <a:srgbClr val="00B0F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>
              <a:solidFill>
                <a:schemeClr val="tx1"/>
              </a:solidFill>
            </a:rPr>
            <a:t>A REST API also known as RESTful API.</a:t>
          </a:r>
          <a:endParaRPr lang="en-IN" sz="2400" kern="1200" dirty="0">
            <a:solidFill>
              <a:schemeClr val="tx1"/>
            </a:solidFill>
          </a:endParaRPr>
        </a:p>
      </dsp:txBody>
      <dsp:txXfrm>
        <a:off x="32212" y="136775"/>
        <a:ext cx="9753945" cy="595442"/>
      </dsp:txXfrm>
    </dsp:sp>
    <dsp:sp modelId="{C16BBD0F-1F9D-4024-BD9D-578F68F6113D}">
      <dsp:nvSpPr>
        <dsp:cNvPr id="0" name=""/>
        <dsp:cNvSpPr/>
      </dsp:nvSpPr>
      <dsp:spPr>
        <a:xfrm>
          <a:off x="0" y="948750"/>
          <a:ext cx="9818369" cy="669343"/>
        </a:xfrm>
        <a:prstGeom prst="roundRect">
          <a:avLst/>
        </a:prstGeom>
        <a:solidFill>
          <a:srgbClr val="00B0F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</a:rPr>
            <a:t>It</a:t>
          </a:r>
          <a:r>
            <a:rPr lang="en-US" sz="2400" b="1" i="0" kern="1200" dirty="0">
              <a:solidFill>
                <a:schemeClr val="tx1"/>
              </a:solidFill>
            </a:rPr>
            <a:t> is an application programming interface that conforms to the constraints of REST architectural style.</a:t>
          </a:r>
          <a:endParaRPr lang="en-IN" sz="2400" kern="1200" dirty="0">
            <a:solidFill>
              <a:schemeClr val="tx1"/>
            </a:solidFill>
          </a:endParaRPr>
        </a:p>
      </dsp:txBody>
      <dsp:txXfrm>
        <a:off x="32675" y="981425"/>
        <a:ext cx="9753019" cy="603993"/>
      </dsp:txXfrm>
    </dsp:sp>
    <dsp:sp modelId="{832F6C4B-68EF-47A2-847D-DC1FB04C0CF7}">
      <dsp:nvSpPr>
        <dsp:cNvPr id="0" name=""/>
        <dsp:cNvSpPr/>
      </dsp:nvSpPr>
      <dsp:spPr>
        <a:xfrm>
          <a:off x="0" y="1802413"/>
          <a:ext cx="9818369" cy="672673"/>
        </a:xfrm>
        <a:prstGeom prst="roundRect">
          <a:avLst/>
        </a:prstGeom>
        <a:solidFill>
          <a:srgbClr val="00B0F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</a:rPr>
            <a:t>It</a:t>
          </a:r>
          <a:r>
            <a:rPr lang="en-US" sz="2400" b="1" i="0" kern="1200" dirty="0">
              <a:solidFill>
                <a:schemeClr val="tx1"/>
              </a:solidFill>
            </a:rPr>
            <a:t> allows for interaction with RESTful web services.</a:t>
          </a:r>
          <a:endParaRPr lang="en-IN" sz="2400" kern="1200" dirty="0">
            <a:solidFill>
              <a:schemeClr val="tx1"/>
            </a:solidFill>
          </a:endParaRPr>
        </a:p>
      </dsp:txBody>
      <dsp:txXfrm>
        <a:off x="32837" y="1835250"/>
        <a:ext cx="9752695" cy="60699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736B7E-6EC4-41F9-8BDC-4CC4DA447715}">
      <dsp:nvSpPr>
        <dsp:cNvPr id="0" name=""/>
        <dsp:cNvSpPr/>
      </dsp:nvSpPr>
      <dsp:spPr>
        <a:xfrm>
          <a:off x="0" y="15480"/>
          <a:ext cx="10527454" cy="725399"/>
        </a:xfrm>
        <a:prstGeom prst="roundRect">
          <a:avLst/>
        </a:prstGeom>
        <a:solidFill>
          <a:srgbClr val="00B0F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>
              <a:solidFill>
                <a:schemeClr val="tx1"/>
              </a:solidFill>
            </a:rPr>
            <a:t>GET        -     Receive data about an API resource.</a:t>
          </a:r>
          <a:endParaRPr lang="en-IN" sz="3100" kern="1200" dirty="0">
            <a:solidFill>
              <a:schemeClr val="tx1"/>
            </a:solidFill>
          </a:endParaRPr>
        </a:p>
      </dsp:txBody>
      <dsp:txXfrm>
        <a:off x="35411" y="50891"/>
        <a:ext cx="10456632" cy="654577"/>
      </dsp:txXfrm>
    </dsp:sp>
    <dsp:sp modelId="{B43117A0-C968-4B02-B76B-2BE2CB730C47}">
      <dsp:nvSpPr>
        <dsp:cNvPr id="0" name=""/>
        <dsp:cNvSpPr/>
      </dsp:nvSpPr>
      <dsp:spPr>
        <a:xfrm>
          <a:off x="0" y="830160"/>
          <a:ext cx="10527454" cy="725399"/>
        </a:xfrm>
        <a:prstGeom prst="roundRect">
          <a:avLst/>
        </a:prstGeom>
        <a:solidFill>
          <a:srgbClr val="00B0F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>
              <a:solidFill>
                <a:schemeClr val="tx1"/>
              </a:solidFill>
            </a:rPr>
            <a:t>POST      -     Create an API resource.</a:t>
          </a:r>
          <a:endParaRPr lang="en-IN" sz="3100" kern="1200" dirty="0">
            <a:solidFill>
              <a:schemeClr val="tx1"/>
            </a:solidFill>
          </a:endParaRPr>
        </a:p>
      </dsp:txBody>
      <dsp:txXfrm>
        <a:off x="35411" y="865571"/>
        <a:ext cx="10456632" cy="654577"/>
      </dsp:txXfrm>
    </dsp:sp>
    <dsp:sp modelId="{1A4880B5-6729-44A3-BD2A-5C2458B406FE}">
      <dsp:nvSpPr>
        <dsp:cNvPr id="0" name=""/>
        <dsp:cNvSpPr/>
      </dsp:nvSpPr>
      <dsp:spPr>
        <a:xfrm>
          <a:off x="0" y="1644840"/>
          <a:ext cx="10527454" cy="725399"/>
        </a:xfrm>
        <a:prstGeom prst="roundRect">
          <a:avLst/>
        </a:prstGeom>
        <a:solidFill>
          <a:srgbClr val="00B0F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>
              <a:solidFill>
                <a:schemeClr val="tx1"/>
              </a:solidFill>
            </a:rPr>
            <a:t>PUT        –     Update an API resource.</a:t>
          </a:r>
          <a:endParaRPr lang="en-IN" sz="3100" kern="1200" dirty="0">
            <a:solidFill>
              <a:schemeClr val="tx1"/>
            </a:solidFill>
          </a:endParaRPr>
        </a:p>
      </dsp:txBody>
      <dsp:txXfrm>
        <a:off x="35411" y="1680251"/>
        <a:ext cx="10456632" cy="654577"/>
      </dsp:txXfrm>
    </dsp:sp>
    <dsp:sp modelId="{E7492EB0-325E-4B72-9F16-0B1DFEBBE208}">
      <dsp:nvSpPr>
        <dsp:cNvPr id="0" name=""/>
        <dsp:cNvSpPr/>
      </dsp:nvSpPr>
      <dsp:spPr>
        <a:xfrm>
          <a:off x="0" y="2459520"/>
          <a:ext cx="10527454" cy="725399"/>
        </a:xfrm>
        <a:prstGeom prst="roundRect">
          <a:avLst/>
        </a:prstGeom>
        <a:solidFill>
          <a:srgbClr val="00B0F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>
              <a:solidFill>
                <a:schemeClr val="tx1"/>
              </a:solidFill>
            </a:rPr>
            <a:t>DELETE  –     Delete an API resource.</a:t>
          </a:r>
          <a:endParaRPr lang="en-IN" sz="3100" kern="1200" dirty="0">
            <a:solidFill>
              <a:schemeClr val="tx1"/>
            </a:solidFill>
          </a:endParaRPr>
        </a:p>
      </dsp:txBody>
      <dsp:txXfrm>
        <a:off x="35411" y="2494931"/>
        <a:ext cx="10456632" cy="65457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F74897-9EDA-41A8-9EF9-5E9A4EB735ED}">
      <dsp:nvSpPr>
        <dsp:cNvPr id="0" name=""/>
        <dsp:cNvSpPr/>
      </dsp:nvSpPr>
      <dsp:spPr>
        <a:xfrm>
          <a:off x="0" y="11483"/>
          <a:ext cx="10923270" cy="748800"/>
        </a:xfrm>
        <a:prstGeom prst="roundRect">
          <a:avLst/>
        </a:prstGeom>
        <a:solidFill>
          <a:srgbClr val="00B0F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>
              <a:solidFill>
                <a:schemeClr val="tx1"/>
              </a:solidFill>
            </a:rPr>
            <a:t>In this internship mainly I involved in UI flow.</a:t>
          </a:r>
        </a:p>
      </dsp:txBody>
      <dsp:txXfrm>
        <a:off x="36553" y="48036"/>
        <a:ext cx="10850164" cy="675694"/>
      </dsp:txXfrm>
    </dsp:sp>
    <dsp:sp modelId="{D94C1A83-4BA3-4744-8B7D-21254E6603CB}">
      <dsp:nvSpPr>
        <dsp:cNvPr id="0" name=""/>
        <dsp:cNvSpPr/>
      </dsp:nvSpPr>
      <dsp:spPr>
        <a:xfrm>
          <a:off x="0" y="885875"/>
          <a:ext cx="10923270" cy="748800"/>
        </a:xfrm>
        <a:prstGeom prst="roundRect">
          <a:avLst/>
        </a:prstGeom>
        <a:solidFill>
          <a:srgbClr val="00B0F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>
              <a:solidFill>
                <a:schemeClr val="tx1"/>
              </a:solidFill>
            </a:rPr>
            <a:t>User interface is developed using ReactJS, which is JavaScript framework.</a:t>
          </a:r>
        </a:p>
      </dsp:txBody>
      <dsp:txXfrm>
        <a:off x="36553" y="922428"/>
        <a:ext cx="10850164" cy="675694"/>
      </dsp:txXfrm>
    </dsp:sp>
    <dsp:sp modelId="{348BA7E1-A8C4-46EA-BDF8-D9589BD63DA0}">
      <dsp:nvSpPr>
        <dsp:cNvPr id="0" name=""/>
        <dsp:cNvSpPr/>
      </dsp:nvSpPr>
      <dsp:spPr>
        <a:xfrm>
          <a:off x="0" y="1749875"/>
          <a:ext cx="10923270" cy="748800"/>
        </a:xfrm>
        <a:prstGeom prst="roundRect">
          <a:avLst/>
        </a:prstGeom>
        <a:solidFill>
          <a:srgbClr val="00B0F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>
              <a:solidFill>
                <a:schemeClr val="tx1"/>
              </a:solidFill>
            </a:rPr>
            <a:t>Apart from that, I also involved in some part of backend.</a:t>
          </a:r>
        </a:p>
      </dsp:txBody>
      <dsp:txXfrm>
        <a:off x="36553" y="1786428"/>
        <a:ext cx="10850164" cy="675694"/>
      </dsp:txXfrm>
    </dsp:sp>
    <dsp:sp modelId="{F2CC6AE1-E398-4A54-81B0-B7CABBB7C12F}">
      <dsp:nvSpPr>
        <dsp:cNvPr id="0" name=""/>
        <dsp:cNvSpPr/>
      </dsp:nvSpPr>
      <dsp:spPr>
        <a:xfrm>
          <a:off x="0" y="2613875"/>
          <a:ext cx="10923270" cy="748800"/>
        </a:xfrm>
        <a:prstGeom prst="roundRect">
          <a:avLst/>
        </a:prstGeom>
        <a:solidFill>
          <a:srgbClr val="00B0F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>
              <a:solidFill>
                <a:schemeClr val="tx1"/>
              </a:solidFill>
            </a:rPr>
            <a:t>Backend is developed using Spring boot, which java library.</a:t>
          </a:r>
        </a:p>
      </dsp:txBody>
      <dsp:txXfrm>
        <a:off x="36553" y="2650428"/>
        <a:ext cx="10850164" cy="67569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B52527-F110-45A5-B747-82716D8E3643}">
      <dsp:nvSpPr>
        <dsp:cNvPr id="0" name=""/>
        <dsp:cNvSpPr/>
      </dsp:nvSpPr>
      <dsp:spPr>
        <a:xfrm rot="1100399">
          <a:off x="4465276" y="4094338"/>
          <a:ext cx="3791625" cy="44296"/>
        </a:xfrm>
        <a:custGeom>
          <a:avLst/>
          <a:gdLst/>
          <a:ahLst/>
          <a:cxnLst/>
          <a:rect l="0" t="0" r="0" b="0"/>
          <a:pathLst>
            <a:path>
              <a:moveTo>
                <a:pt x="0" y="22148"/>
              </a:moveTo>
              <a:lnTo>
                <a:pt x="3791625" y="2214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EB43F0-645F-45B4-B0BD-21B1CE0E9C4B}">
      <dsp:nvSpPr>
        <dsp:cNvPr id="0" name=""/>
        <dsp:cNvSpPr/>
      </dsp:nvSpPr>
      <dsp:spPr>
        <a:xfrm rot="64009">
          <a:off x="4561322" y="3197420"/>
          <a:ext cx="2882068" cy="44296"/>
        </a:xfrm>
        <a:custGeom>
          <a:avLst/>
          <a:gdLst/>
          <a:ahLst/>
          <a:cxnLst/>
          <a:rect l="0" t="0" r="0" b="0"/>
          <a:pathLst>
            <a:path>
              <a:moveTo>
                <a:pt x="0" y="22148"/>
              </a:moveTo>
              <a:lnTo>
                <a:pt x="2882068" y="2214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9B002A-F1C5-4816-BD5F-50CD98F195BE}">
      <dsp:nvSpPr>
        <dsp:cNvPr id="0" name=""/>
        <dsp:cNvSpPr/>
      </dsp:nvSpPr>
      <dsp:spPr>
        <a:xfrm rot="20577161">
          <a:off x="4484827" y="2318354"/>
          <a:ext cx="3493382" cy="44296"/>
        </a:xfrm>
        <a:custGeom>
          <a:avLst/>
          <a:gdLst/>
          <a:ahLst/>
          <a:cxnLst/>
          <a:rect l="0" t="0" r="0" b="0"/>
          <a:pathLst>
            <a:path>
              <a:moveTo>
                <a:pt x="0" y="22148"/>
              </a:moveTo>
              <a:lnTo>
                <a:pt x="3493382" y="2214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21B4FB-36C6-4152-8ACC-A028499810CC}">
      <dsp:nvSpPr>
        <dsp:cNvPr id="0" name=""/>
        <dsp:cNvSpPr/>
      </dsp:nvSpPr>
      <dsp:spPr>
        <a:xfrm>
          <a:off x="0" y="362755"/>
          <a:ext cx="6925777" cy="5553124"/>
        </a:xfrm>
        <a:prstGeom prst="rect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1015" t="15641" r="11015" b="15641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B571DF-312F-479C-9709-13D218944D55}">
      <dsp:nvSpPr>
        <dsp:cNvPr id="0" name=""/>
        <dsp:cNvSpPr/>
      </dsp:nvSpPr>
      <dsp:spPr>
        <a:xfrm>
          <a:off x="7398639" y="324407"/>
          <a:ext cx="4743828" cy="1861812"/>
        </a:xfrm>
        <a:prstGeom prst="ellipse">
          <a:avLst/>
        </a:prstGeom>
        <a:solidFill>
          <a:srgbClr val="00B0F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solidFill>
                <a:schemeClr val="tx1"/>
              </a:solidFill>
            </a:rPr>
            <a:t>I started  from routing of components by using </a:t>
          </a:r>
          <a:r>
            <a:rPr lang="en-IN" sz="2400" b="1" kern="1200" dirty="0">
              <a:solidFill>
                <a:schemeClr val="tx1"/>
              </a:solidFill>
            </a:rPr>
            <a:t>react-router-dom.</a:t>
          </a:r>
          <a:endParaRPr lang="en-IN" sz="2400" kern="1200" dirty="0">
            <a:solidFill>
              <a:schemeClr val="tx1"/>
            </a:solidFill>
          </a:endParaRPr>
        </a:p>
      </dsp:txBody>
      <dsp:txXfrm>
        <a:off x="8093357" y="597063"/>
        <a:ext cx="3354392" cy="1316500"/>
      </dsp:txXfrm>
    </dsp:sp>
    <dsp:sp modelId="{317D5054-3C9F-43E1-9EC4-505D786EF3F8}">
      <dsp:nvSpPr>
        <dsp:cNvPr id="0" name=""/>
        <dsp:cNvSpPr/>
      </dsp:nvSpPr>
      <dsp:spPr>
        <a:xfrm>
          <a:off x="7440181" y="2418295"/>
          <a:ext cx="4702286" cy="1743660"/>
        </a:xfrm>
        <a:prstGeom prst="ellipse">
          <a:avLst/>
        </a:prstGeom>
        <a:solidFill>
          <a:srgbClr val="00B0F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solidFill>
                <a:schemeClr val="tx1"/>
              </a:solidFill>
            </a:rPr>
            <a:t>Created some sliders for hot-deal, feature product etc.</a:t>
          </a:r>
        </a:p>
      </dsp:txBody>
      <dsp:txXfrm>
        <a:off x="8128815" y="2673648"/>
        <a:ext cx="3325018" cy="1232954"/>
      </dsp:txXfrm>
    </dsp:sp>
    <dsp:sp modelId="{CAA0B33C-75F9-42FF-8268-2B949A14D728}">
      <dsp:nvSpPr>
        <dsp:cNvPr id="0" name=""/>
        <dsp:cNvSpPr/>
      </dsp:nvSpPr>
      <dsp:spPr>
        <a:xfrm>
          <a:off x="7521275" y="4464724"/>
          <a:ext cx="4621192" cy="1604601"/>
        </a:xfrm>
        <a:prstGeom prst="ellipse">
          <a:avLst/>
        </a:prstGeom>
        <a:solidFill>
          <a:srgbClr val="00B0F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solidFill>
                <a:schemeClr val="tx1"/>
              </a:solidFill>
            </a:rPr>
            <a:t>After routing I started handling </a:t>
          </a:r>
          <a:r>
            <a:rPr lang="en-IN" sz="2400" b="1" kern="1200" dirty="0">
              <a:solidFill>
                <a:schemeClr val="tx1"/>
              </a:solidFill>
            </a:rPr>
            <a:t>API</a:t>
          </a:r>
          <a:r>
            <a:rPr lang="en-IN" sz="2400" kern="1200" dirty="0">
              <a:solidFill>
                <a:schemeClr val="tx1"/>
              </a:solidFill>
            </a:rPr>
            <a:t> in front-end.</a:t>
          </a:r>
        </a:p>
      </dsp:txBody>
      <dsp:txXfrm>
        <a:off x="8198033" y="4699712"/>
        <a:ext cx="3267676" cy="113462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373A5A-C22C-4F81-A42D-D437CC77768A}">
      <dsp:nvSpPr>
        <dsp:cNvPr id="0" name=""/>
        <dsp:cNvSpPr/>
      </dsp:nvSpPr>
      <dsp:spPr>
        <a:xfrm>
          <a:off x="1345" y="0"/>
          <a:ext cx="2753843" cy="551230"/>
        </a:xfrm>
        <a:prstGeom prst="roundRect">
          <a:avLst>
            <a:gd name="adj" fmla="val 10000"/>
          </a:avLst>
        </a:prstGeom>
        <a:solidFill>
          <a:srgbClr val="00B0F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>
              <a:solidFill>
                <a:schemeClr val="tx1"/>
              </a:solidFill>
            </a:rPr>
            <a:t>Login page </a:t>
          </a:r>
        </a:p>
      </dsp:txBody>
      <dsp:txXfrm>
        <a:off x="17490" y="16145"/>
        <a:ext cx="2721553" cy="5189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1DD8D9-5477-4667-AD9C-2454132CF8E3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C5D977-1B0B-4ABF-B405-AEE22EF84E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706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C5D977-1B0B-4ABF-B405-AEE22EF84E0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7765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C5D977-1B0B-4ABF-B405-AEE22EF84E0B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165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C5D977-1B0B-4ABF-B405-AEE22EF84E0B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876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C5D977-1B0B-4ABF-B405-AEE22EF84E0B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551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C5D977-1B0B-4ABF-B405-AEE22EF84E0B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067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C5D977-1B0B-4ABF-B405-AEE22EF84E0B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342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C5D977-1B0B-4ABF-B405-AEE22EF84E0B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8274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C5D977-1B0B-4ABF-B405-AEE22EF84E0B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214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72A2E-22B9-433C-A3D8-AA15F92D1407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85390-26DB-43B0-A7CA-B44342B835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527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72A2E-22B9-433C-A3D8-AA15F92D1407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85390-26DB-43B0-A7CA-B44342B835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21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72A2E-22B9-433C-A3D8-AA15F92D1407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85390-26DB-43B0-A7CA-B44342B8353E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9280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72A2E-22B9-433C-A3D8-AA15F92D1407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85390-26DB-43B0-A7CA-B44342B835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3052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72A2E-22B9-433C-A3D8-AA15F92D1407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85390-26DB-43B0-A7CA-B44342B8353E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28771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72A2E-22B9-433C-A3D8-AA15F92D1407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85390-26DB-43B0-A7CA-B44342B835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38352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72A2E-22B9-433C-A3D8-AA15F92D1407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85390-26DB-43B0-A7CA-B44342B835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5090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72A2E-22B9-433C-A3D8-AA15F92D1407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85390-26DB-43B0-A7CA-B44342B835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101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72A2E-22B9-433C-A3D8-AA15F92D1407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85390-26DB-43B0-A7CA-B44342B835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5183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72A2E-22B9-433C-A3D8-AA15F92D1407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85390-26DB-43B0-A7CA-B44342B835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287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72A2E-22B9-433C-A3D8-AA15F92D1407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85390-26DB-43B0-A7CA-B44342B835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739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72A2E-22B9-433C-A3D8-AA15F92D1407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85390-26DB-43B0-A7CA-B44342B835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862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72A2E-22B9-433C-A3D8-AA15F92D1407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85390-26DB-43B0-A7CA-B44342B835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365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72A2E-22B9-433C-A3D8-AA15F92D1407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85390-26DB-43B0-A7CA-B44342B835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604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72A2E-22B9-433C-A3D8-AA15F92D1407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85390-26DB-43B0-A7CA-B44342B835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673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72A2E-22B9-433C-A3D8-AA15F92D1407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85390-26DB-43B0-A7CA-B44342B835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408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72A2E-22B9-433C-A3D8-AA15F92D1407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8285390-26DB-43B0-A7CA-B44342B835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540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65" r:id="rId14"/>
    <p:sldLayoutId id="2147483766" r:id="rId15"/>
    <p:sldLayoutId id="214748376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9.xml"/><Relationship Id="rId13" Type="http://schemas.openxmlformats.org/officeDocument/2006/relationships/diagramColors" Target="../diagrams/colors10.xml"/><Relationship Id="rId3" Type="http://schemas.openxmlformats.org/officeDocument/2006/relationships/image" Target="../media/image5.png"/><Relationship Id="rId7" Type="http://schemas.openxmlformats.org/officeDocument/2006/relationships/diagramQuickStyle" Target="../diagrams/quickStyle9.xml"/><Relationship Id="rId12" Type="http://schemas.openxmlformats.org/officeDocument/2006/relationships/diagramQuickStyle" Target="../diagrams/quickStyle10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diagramLayout" Target="../diagrams/layout9.xml"/><Relationship Id="rId11" Type="http://schemas.openxmlformats.org/officeDocument/2006/relationships/diagramLayout" Target="../diagrams/layout10.xml"/><Relationship Id="rId5" Type="http://schemas.openxmlformats.org/officeDocument/2006/relationships/diagramData" Target="../diagrams/data9.xml"/><Relationship Id="rId10" Type="http://schemas.openxmlformats.org/officeDocument/2006/relationships/diagramData" Target="../diagrams/data10.xml"/><Relationship Id="rId4" Type="http://schemas.openxmlformats.org/officeDocument/2006/relationships/image" Target="../media/image6.png"/><Relationship Id="rId9" Type="http://schemas.microsoft.com/office/2007/relationships/diagramDrawing" Target="../diagrams/drawing9.xml"/><Relationship Id="rId14" Type="http://schemas.microsoft.com/office/2007/relationships/diagramDrawing" Target="../diagrams/drawin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2.xml"/><Relationship Id="rId13" Type="http://schemas.openxmlformats.org/officeDocument/2006/relationships/diagramColors" Target="../diagrams/colors13.xml"/><Relationship Id="rId3" Type="http://schemas.openxmlformats.org/officeDocument/2006/relationships/image" Target="../media/image8.png"/><Relationship Id="rId7" Type="http://schemas.openxmlformats.org/officeDocument/2006/relationships/diagramQuickStyle" Target="../diagrams/quickStyle12.xml"/><Relationship Id="rId12" Type="http://schemas.openxmlformats.org/officeDocument/2006/relationships/diagramQuickStyle" Target="../diagrams/quickStyle1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12.xml"/><Relationship Id="rId11" Type="http://schemas.openxmlformats.org/officeDocument/2006/relationships/diagramLayout" Target="../diagrams/layout13.xml"/><Relationship Id="rId5" Type="http://schemas.openxmlformats.org/officeDocument/2006/relationships/diagramData" Target="../diagrams/data12.xml"/><Relationship Id="rId10" Type="http://schemas.openxmlformats.org/officeDocument/2006/relationships/diagramData" Target="../diagrams/data13.xml"/><Relationship Id="rId4" Type="http://schemas.openxmlformats.org/officeDocument/2006/relationships/image" Target="../media/image9.png"/><Relationship Id="rId9" Type="http://schemas.microsoft.com/office/2007/relationships/diagramDrawing" Target="../diagrams/drawing12.xml"/><Relationship Id="rId14" Type="http://schemas.microsoft.com/office/2007/relationships/diagramDrawing" Target="../diagrams/drawin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3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5D9F8-0736-1F72-AEAC-77B6269B00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4601" y="892681"/>
            <a:ext cx="6971910" cy="421769"/>
          </a:xfrm>
        </p:spPr>
        <p:txBody>
          <a:bodyPr/>
          <a:lstStyle/>
          <a:p>
            <a:r>
              <a:rPr lang="en-IN" sz="2800" b="1" dirty="0">
                <a:solidFill>
                  <a:srgbClr val="92D050"/>
                </a:solidFill>
                <a:latin typeface="Bernard MT Condensed" panose="02050806060905020404" pitchFamily="18" charset="0"/>
                <a:ea typeface="Verdana" panose="020B0604030504040204" pitchFamily="34" charset="0"/>
                <a:cs typeface="Calibri" panose="020F0502020204030204" pitchFamily="34" charset="0"/>
              </a:rPr>
              <a:t>Full Stack Developer  at  E-Rental Pvt Ltd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CF0252-7C71-21C7-704B-D1DCD074F90A}"/>
              </a:ext>
            </a:extLst>
          </p:cNvPr>
          <p:cNvSpPr txBox="1"/>
          <p:nvPr/>
        </p:nvSpPr>
        <p:spPr>
          <a:xfrm>
            <a:off x="1929977" y="184795"/>
            <a:ext cx="802386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Summer Training Presentation</a:t>
            </a:r>
            <a:endParaRPr lang="en-IN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3C7476-FBD4-1AFE-8E77-F3C292125B06}"/>
              </a:ext>
            </a:extLst>
          </p:cNvPr>
          <p:cNvSpPr txBox="1"/>
          <p:nvPr/>
        </p:nvSpPr>
        <p:spPr>
          <a:xfrm>
            <a:off x="3177539" y="3766402"/>
            <a:ext cx="60945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000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Department of Computer Science And Engineering</a:t>
            </a:r>
            <a:endParaRPr lang="en-US" sz="2000" b="1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000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Sardar Vallabhbhai National Institute of Technology Surat Gujarat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India 395007</a:t>
            </a:r>
            <a:endParaRPr lang="en-US" sz="2000" b="1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5B70F9-9D39-2AF8-3288-200E923C48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845" y="1532680"/>
            <a:ext cx="2480310" cy="185991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3A9AB479-F657-46C9-7675-A893E57C1488}"/>
              </a:ext>
            </a:extLst>
          </p:cNvPr>
          <p:cNvGrpSpPr/>
          <p:nvPr/>
        </p:nvGrpSpPr>
        <p:grpSpPr>
          <a:xfrm>
            <a:off x="0" y="5155872"/>
            <a:ext cx="3806190" cy="1422527"/>
            <a:chOff x="2840566" y="3139"/>
            <a:chExt cx="3848105" cy="1211400"/>
          </a:xfrm>
        </p:grpSpPr>
        <p:sp>
          <p:nvSpPr>
            <p:cNvPr id="16" name="Arrow: Chevron 15">
              <a:extLst>
                <a:ext uri="{FF2B5EF4-FFF2-40B4-BE49-F238E27FC236}">
                  <a16:creationId xmlns:a16="http://schemas.microsoft.com/office/drawing/2014/main" id="{032DAAF7-13BC-5B01-4E74-CAE2FEF45D0C}"/>
                </a:ext>
              </a:extLst>
            </p:cNvPr>
            <p:cNvSpPr/>
            <p:nvPr/>
          </p:nvSpPr>
          <p:spPr>
            <a:xfrm>
              <a:off x="2840566" y="3139"/>
              <a:ext cx="3848105" cy="1211400"/>
            </a:xfrm>
            <a:prstGeom prst="chevron">
              <a:avLst/>
            </a:pr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Arrow: Chevron 4">
              <a:extLst>
                <a:ext uri="{FF2B5EF4-FFF2-40B4-BE49-F238E27FC236}">
                  <a16:creationId xmlns:a16="http://schemas.microsoft.com/office/drawing/2014/main" id="{98287E93-AA91-F5B9-03BC-C7006C4DC25E}"/>
                </a:ext>
              </a:extLst>
            </p:cNvPr>
            <p:cNvSpPr txBox="1"/>
            <p:nvPr/>
          </p:nvSpPr>
          <p:spPr>
            <a:xfrm>
              <a:off x="3446266" y="3139"/>
              <a:ext cx="2937603" cy="12114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180" tIns="21590" rIns="0" bIns="21590" numCol="1" spcCol="1270" anchor="ctr" anchorCtr="0">
              <a:no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Internal Guide  :</a:t>
              </a:r>
            </a:p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Dr. BALU L. PARNE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9F67B59-FDFB-B854-7879-26A5C4D414BA}"/>
              </a:ext>
            </a:extLst>
          </p:cNvPr>
          <p:cNvGrpSpPr/>
          <p:nvPr/>
        </p:nvGrpSpPr>
        <p:grpSpPr>
          <a:xfrm>
            <a:off x="3966211" y="5155871"/>
            <a:ext cx="4103369" cy="1422527"/>
            <a:chOff x="2840566" y="3139"/>
            <a:chExt cx="3848105" cy="1211400"/>
          </a:xfrm>
        </p:grpSpPr>
        <p:sp>
          <p:nvSpPr>
            <p:cNvPr id="19" name="Arrow: Chevron 18">
              <a:extLst>
                <a:ext uri="{FF2B5EF4-FFF2-40B4-BE49-F238E27FC236}">
                  <a16:creationId xmlns:a16="http://schemas.microsoft.com/office/drawing/2014/main" id="{26C0F81C-0478-DA8D-0C5D-6CF9D17966B8}"/>
                </a:ext>
              </a:extLst>
            </p:cNvPr>
            <p:cNvSpPr/>
            <p:nvPr/>
          </p:nvSpPr>
          <p:spPr>
            <a:xfrm>
              <a:off x="2840566" y="3139"/>
              <a:ext cx="3848105" cy="1211400"/>
            </a:xfrm>
            <a:prstGeom prst="chevron">
              <a:avLst/>
            </a:pr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Arrow: Chevron 4">
              <a:extLst>
                <a:ext uri="{FF2B5EF4-FFF2-40B4-BE49-F238E27FC236}">
                  <a16:creationId xmlns:a16="http://schemas.microsoft.com/office/drawing/2014/main" id="{0084818F-30B3-BCC0-4874-B4E594D17459}"/>
                </a:ext>
              </a:extLst>
            </p:cNvPr>
            <p:cNvSpPr txBox="1"/>
            <p:nvPr/>
          </p:nvSpPr>
          <p:spPr>
            <a:xfrm>
              <a:off x="3446266" y="3139"/>
              <a:ext cx="2937603" cy="12114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180" tIns="21590" rIns="0" bIns="21590" numCol="1" spcCol="1270" anchor="ctr" anchorCtr="0">
              <a:no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External Guide  :</a:t>
              </a:r>
            </a:p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Mr. SADDAM HUSSAIN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9F30EF1-A5CB-825E-AEC6-464CCE30C0F0}"/>
              </a:ext>
            </a:extLst>
          </p:cNvPr>
          <p:cNvGrpSpPr/>
          <p:nvPr/>
        </p:nvGrpSpPr>
        <p:grpSpPr>
          <a:xfrm>
            <a:off x="8173860" y="5155871"/>
            <a:ext cx="4018141" cy="1422527"/>
            <a:chOff x="2840566" y="3139"/>
            <a:chExt cx="3848105" cy="1211400"/>
          </a:xfrm>
        </p:grpSpPr>
        <p:sp>
          <p:nvSpPr>
            <p:cNvPr id="26" name="Arrow: Chevron 25">
              <a:extLst>
                <a:ext uri="{FF2B5EF4-FFF2-40B4-BE49-F238E27FC236}">
                  <a16:creationId xmlns:a16="http://schemas.microsoft.com/office/drawing/2014/main" id="{6DDD2667-F7A6-3B7F-3BBD-1B7727D48DDC}"/>
                </a:ext>
              </a:extLst>
            </p:cNvPr>
            <p:cNvSpPr/>
            <p:nvPr/>
          </p:nvSpPr>
          <p:spPr>
            <a:xfrm>
              <a:off x="2840566" y="3139"/>
              <a:ext cx="3848105" cy="1211400"/>
            </a:xfrm>
            <a:prstGeom prst="chevron">
              <a:avLst/>
            </a:pr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Arrow: Chevron 4">
              <a:extLst>
                <a:ext uri="{FF2B5EF4-FFF2-40B4-BE49-F238E27FC236}">
                  <a16:creationId xmlns:a16="http://schemas.microsoft.com/office/drawing/2014/main" id="{067DFA52-79CA-EDDD-124B-3DE6D8C2705C}"/>
                </a:ext>
              </a:extLst>
            </p:cNvPr>
            <p:cNvSpPr txBox="1"/>
            <p:nvPr/>
          </p:nvSpPr>
          <p:spPr>
            <a:xfrm>
              <a:off x="3446266" y="3139"/>
              <a:ext cx="2937603" cy="12114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180" tIns="21590" rIns="0" bIns="21590" numCol="1" spcCol="1270" anchor="ctr" anchorCtr="0">
              <a:no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Presented By: U19CS082</a:t>
              </a:r>
            </a:p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SOURABH PATEL</a:t>
              </a:r>
              <a:endParaRPr lang="en-IN" sz="24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0463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63E32-0901-B62E-2D80-CBDF3635D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6323"/>
            <a:ext cx="10690294" cy="891824"/>
          </a:xfrm>
        </p:spPr>
        <p:txBody>
          <a:bodyPr>
            <a:noAutofit/>
          </a:bodyPr>
          <a:lstStyle/>
          <a:p>
            <a:r>
              <a:rPr lang="en-IN" sz="4800" b="1" dirty="0">
                <a:solidFill>
                  <a:srgbClr val="92D050"/>
                </a:solidFill>
                <a:latin typeface="Bernard MT Condensed" panose="02050806060905020404" pitchFamily="18" charset="0"/>
                <a:ea typeface="Verdana" panose="020B0604030504040204" pitchFamily="34" charset="0"/>
                <a:cs typeface="Calibri" panose="020F0502020204030204" pitchFamily="34" charset="0"/>
              </a:rPr>
              <a:t>How to send data from frontend to backend</a:t>
            </a:r>
          </a:p>
        </p:txBody>
      </p:sp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AED9263B-D77A-3643-E0EB-7CFE6E6BB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718" y="1443525"/>
            <a:ext cx="4707467" cy="42220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C491F76-4654-0830-714F-FF1131201D04}"/>
              </a:ext>
            </a:extLst>
          </p:cNvPr>
          <p:cNvSpPr txBox="1">
            <a:spLocks/>
          </p:cNvSpPr>
          <p:nvPr/>
        </p:nvSpPr>
        <p:spPr>
          <a:xfrm>
            <a:off x="1295402" y="1873957"/>
            <a:ext cx="5218287" cy="4222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CA90DC-3A20-2EB5-3DDE-AEA1545BE5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374" y="1458866"/>
            <a:ext cx="4915326" cy="41913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6757F139-07B1-2810-B692-1A96475E21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9601349"/>
              </p:ext>
            </p:extLst>
          </p:nvPr>
        </p:nvGraphicFramePr>
        <p:xfrm>
          <a:off x="7450455" y="6000946"/>
          <a:ext cx="2756535" cy="551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3A90D6D-D9F1-D428-E74C-2CAF7EF4AD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550135"/>
              </p:ext>
            </p:extLst>
          </p:nvPr>
        </p:nvGraphicFramePr>
        <p:xfrm>
          <a:off x="1758315" y="6000946"/>
          <a:ext cx="2756535" cy="551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extLst>
      <p:ext uri="{BB962C8B-B14F-4D97-AF65-F5344CB8AC3E}">
        <p14:creationId xmlns:p14="http://schemas.microsoft.com/office/powerpoint/2010/main" val="1627356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63E32-0901-B62E-2D80-CBDF3635D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432" y="273473"/>
            <a:ext cx="9601196" cy="733778"/>
          </a:xfrm>
        </p:spPr>
        <p:txBody>
          <a:bodyPr>
            <a:normAutofit fontScale="90000"/>
          </a:bodyPr>
          <a:lstStyle/>
          <a:p>
            <a:r>
              <a:rPr lang="en-IN" sz="5400" b="1" dirty="0">
                <a:solidFill>
                  <a:srgbClr val="92D050"/>
                </a:solidFill>
                <a:latin typeface="Bernard MT Condensed" panose="02050806060905020404" pitchFamily="18" charset="0"/>
                <a:ea typeface="Verdana" panose="020B0604030504040204" pitchFamily="34" charset="0"/>
                <a:cs typeface="Calibri" panose="020F0502020204030204" pitchFamily="34" charset="0"/>
              </a:rPr>
              <a:t>How to make request for </a:t>
            </a:r>
            <a:r>
              <a:rPr lang="en-IN" sz="5400" b="1" dirty="0" err="1">
                <a:solidFill>
                  <a:srgbClr val="92D050"/>
                </a:solidFill>
                <a:latin typeface="Bernard MT Condensed" panose="02050806060905020404" pitchFamily="18" charset="0"/>
                <a:ea typeface="Verdana" panose="020B0604030504040204" pitchFamily="34" charset="0"/>
                <a:cs typeface="Calibri" panose="020F0502020204030204" pitchFamily="34" charset="0"/>
              </a:rPr>
              <a:t>updation</a:t>
            </a:r>
            <a:r>
              <a:rPr lang="en-IN" sz="5400" b="1" dirty="0">
                <a:solidFill>
                  <a:srgbClr val="92D050"/>
                </a:solidFill>
                <a:latin typeface="Bernard MT Condensed" panose="02050806060905020404" pitchFamily="18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BA3FE19-F0CD-EA90-A31E-2E312BF6D0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2828488"/>
              </p:ext>
            </p:extLst>
          </p:nvPr>
        </p:nvGraphicFramePr>
        <p:xfrm>
          <a:off x="49532" y="788670"/>
          <a:ext cx="12142468" cy="62179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14748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1DF84F-2DAA-DF2F-FD87-BAB055B32E33}"/>
              </a:ext>
            </a:extLst>
          </p:cNvPr>
          <p:cNvSpPr txBox="1"/>
          <p:nvPr/>
        </p:nvSpPr>
        <p:spPr>
          <a:xfrm>
            <a:off x="469074" y="210723"/>
            <a:ext cx="2996213" cy="846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900" b="1" dirty="0">
                <a:solidFill>
                  <a:srgbClr val="92D050"/>
                </a:solidFill>
                <a:latin typeface="Bernard MT Condensed" panose="02050806060905020404" pitchFamily="18" charset="0"/>
                <a:ea typeface="Verdana" panose="020B0604030504040204" pitchFamily="34" charset="0"/>
                <a:cs typeface="Calibri" panose="020F0502020204030204" pitchFamily="34" charset="0"/>
              </a:rPr>
              <a:t>API Testing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8C8922-9706-0512-D948-DAC4E69F4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" y="1394460"/>
            <a:ext cx="5312727" cy="30502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CADB99-BA87-83D5-1AAC-9F41E5C372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3871"/>
          <a:stretch/>
        </p:blipFill>
        <p:spPr bwMode="auto">
          <a:xfrm>
            <a:off x="6341158" y="1394460"/>
            <a:ext cx="5119321" cy="30502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B6B0F737-8D56-BFEC-F977-6B5CC50CC6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9833181"/>
              </p:ext>
            </p:extLst>
          </p:nvPr>
        </p:nvGraphicFramePr>
        <p:xfrm>
          <a:off x="1967180" y="4775150"/>
          <a:ext cx="2756535" cy="551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87D48E1-C3BC-2EC1-B157-A6CD6B18C9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7235939"/>
              </p:ext>
            </p:extLst>
          </p:nvPr>
        </p:nvGraphicFramePr>
        <p:xfrm>
          <a:off x="6414134" y="4775150"/>
          <a:ext cx="5046345" cy="551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extLst>
      <p:ext uri="{BB962C8B-B14F-4D97-AF65-F5344CB8AC3E}">
        <p14:creationId xmlns:p14="http://schemas.microsoft.com/office/powerpoint/2010/main" val="1654230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473C4C1D-7E1D-0D4F-FB82-2E0BDD3465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3748890"/>
              </p:ext>
            </p:extLst>
          </p:nvPr>
        </p:nvGraphicFramePr>
        <p:xfrm>
          <a:off x="1768580" y="1280160"/>
          <a:ext cx="6094520" cy="3749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61088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823A9-5518-5B3F-11D9-C79E6C7E6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84" y="176530"/>
            <a:ext cx="8596668" cy="1320800"/>
          </a:xfrm>
        </p:spPr>
        <p:txBody>
          <a:bodyPr>
            <a:normAutofit/>
          </a:bodyPr>
          <a:lstStyle/>
          <a:p>
            <a:r>
              <a:rPr lang="en-IN" sz="5400" b="1" dirty="0">
                <a:solidFill>
                  <a:srgbClr val="92D050"/>
                </a:solidFill>
                <a:latin typeface="Bernard MT Condensed" panose="02050806060905020404" pitchFamily="18" charset="0"/>
                <a:ea typeface="Verdana" panose="020B0604030504040204" pitchFamily="34" charset="0"/>
                <a:cs typeface="Calibri" panose="020F0502020204030204" pitchFamily="34" charset="0"/>
              </a:rPr>
              <a:t>Content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A14415B-2D32-5F8E-92A3-D324AFBD58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3377542"/>
              </p:ext>
            </p:extLst>
          </p:nvPr>
        </p:nvGraphicFramePr>
        <p:xfrm>
          <a:off x="1295401" y="1497330"/>
          <a:ext cx="9601196" cy="5360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37086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FAD95-522A-6E79-541D-82D4EE6B8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434" y="266700"/>
            <a:ext cx="8596668" cy="1320800"/>
          </a:xfrm>
        </p:spPr>
        <p:txBody>
          <a:bodyPr/>
          <a:lstStyle/>
          <a:p>
            <a:r>
              <a:rPr lang="en-US" sz="5400" b="1" dirty="0">
                <a:solidFill>
                  <a:srgbClr val="92D050"/>
                </a:solidFill>
                <a:latin typeface="Bernard MT Condensed" panose="02050806060905020404" pitchFamily="18" charset="0"/>
                <a:ea typeface="Verdana" panose="020B0604030504040204" pitchFamily="34" charset="0"/>
                <a:cs typeface="Calibri" panose="020F0502020204030204" pitchFamily="34" charset="0"/>
              </a:rPr>
              <a:t>Frontend</a:t>
            </a:r>
            <a:endParaRPr lang="en-IN" sz="5400" b="1" dirty="0">
              <a:solidFill>
                <a:srgbClr val="92D050"/>
              </a:solidFill>
              <a:latin typeface="Bernard MT Condensed" panose="02050806060905020404" pitchFamily="18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3DA332D-2F0C-973A-CF15-DCD720D7ED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1859433"/>
              </p:ext>
            </p:extLst>
          </p:nvPr>
        </p:nvGraphicFramePr>
        <p:xfrm>
          <a:off x="0" y="1216660"/>
          <a:ext cx="11232726" cy="4424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6585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FAD95-522A-6E79-541D-82D4EE6B8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434" y="266700"/>
            <a:ext cx="8596668" cy="1320800"/>
          </a:xfrm>
        </p:spPr>
        <p:txBody>
          <a:bodyPr/>
          <a:lstStyle/>
          <a:p>
            <a:r>
              <a:rPr lang="en-US" sz="5400" b="1" dirty="0">
                <a:solidFill>
                  <a:srgbClr val="92D050"/>
                </a:solidFill>
                <a:latin typeface="Bernard MT Condensed" panose="02050806060905020404" pitchFamily="18" charset="0"/>
                <a:ea typeface="Verdana" panose="020B0604030504040204" pitchFamily="34" charset="0"/>
                <a:cs typeface="Calibri" panose="020F0502020204030204" pitchFamily="34" charset="0"/>
              </a:rPr>
              <a:t>Backend</a:t>
            </a:r>
            <a:endParaRPr lang="en-IN" sz="5400" b="1" dirty="0">
              <a:solidFill>
                <a:srgbClr val="92D050"/>
              </a:solidFill>
              <a:latin typeface="Bernard MT Condensed" panose="02050806060905020404" pitchFamily="18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3DA332D-2F0C-973A-CF15-DCD720D7ED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3494703"/>
              </p:ext>
            </p:extLst>
          </p:nvPr>
        </p:nvGraphicFramePr>
        <p:xfrm>
          <a:off x="0" y="1216660"/>
          <a:ext cx="11232726" cy="4424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094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F128E-D66C-FFA8-3AB6-C1CED1D6F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2460"/>
            <a:ext cx="10160012" cy="841248"/>
          </a:xfrm>
        </p:spPr>
        <p:txBody>
          <a:bodyPr>
            <a:normAutofit/>
          </a:bodyPr>
          <a:lstStyle/>
          <a:p>
            <a:r>
              <a:rPr lang="en-IN" sz="4800" b="1" dirty="0">
                <a:solidFill>
                  <a:srgbClr val="92D050"/>
                </a:solidFill>
                <a:latin typeface="Bernard MT Condensed" panose="02050806060905020404" pitchFamily="18" charset="0"/>
                <a:ea typeface="Verdana" panose="020B0604030504040204" pitchFamily="34" charset="0"/>
                <a:cs typeface="Calibri" panose="020F0502020204030204" pitchFamily="34" charset="0"/>
              </a:rPr>
              <a:t>API(Application Programming Interface)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0A588A6-236E-9ECF-6326-330DD84236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2151725"/>
              </p:ext>
            </p:extLst>
          </p:nvPr>
        </p:nvGraphicFramePr>
        <p:xfrm>
          <a:off x="0" y="1699498"/>
          <a:ext cx="12192000" cy="23352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7DEF62-E331-6AF6-B9C0-2CF0D5428CD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09" b="18144"/>
          <a:stretch/>
        </p:blipFill>
        <p:spPr>
          <a:xfrm>
            <a:off x="1417320" y="4480560"/>
            <a:ext cx="9315450" cy="20939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15068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A269266-2DAB-8F36-3071-974A3D0F6F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9223286"/>
              </p:ext>
            </p:extLst>
          </p:nvPr>
        </p:nvGraphicFramePr>
        <p:xfrm>
          <a:off x="388620" y="1317979"/>
          <a:ext cx="9818369" cy="2579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A2C30DD-DCA1-A4DD-41DF-192CF1365784}"/>
              </a:ext>
            </a:extLst>
          </p:cNvPr>
          <p:cNvSpPr txBox="1"/>
          <p:nvPr/>
        </p:nvSpPr>
        <p:spPr>
          <a:xfrm>
            <a:off x="91440" y="111626"/>
            <a:ext cx="103555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b="1" dirty="0">
                <a:solidFill>
                  <a:srgbClr val="92D050"/>
                </a:solidFill>
                <a:latin typeface="Bernard MT Condensed" panose="02050806060905020404" pitchFamily="18" charset="0"/>
                <a:ea typeface="Verdana" panose="020B0604030504040204" pitchFamily="34" charset="0"/>
                <a:cs typeface="Calibri" panose="020F0502020204030204" pitchFamily="34" charset="0"/>
              </a:rPr>
              <a:t>REST API </a:t>
            </a:r>
            <a:r>
              <a:rPr lang="en-US" sz="4800" b="1" dirty="0">
                <a:solidFill>
                  <a:srgbClr val="92D050"/>
                </a:solidFill>
                <a:latin typeface="Bernard MT Condensed" panose="02050806060905020404" pitchFamily="18" charset="0"/>
                <a:ea typeface="Verdana" panose="020B0604030504040204" pitchFamily="34" charset="0"/>
                <a:cs typeface="Calibri" panose="020F0502020204030204" pitchFamily="34" charset="0"/>
              </a:rPr>
              <a:t>:- Representational State Transfer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CA0217-3496-3E65-7199-54BDB5D7558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027"/>
          <a:stretch/>
        </p:blipFill>
        <p:spPr>
          <a:xfrm>
            <a:off x="1372597" y="4156642"/>
            <a:ext cx="8158691" cy="21110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85506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A1E245-6A7F-489D-3550-553C8A86C37A}"/>
              </a:ext>
            </a:extLst>
          </p:cNvPr>
          <p:cNvSpPr txBox="1"/>
          <p:nvPr/>
        </p:nvSpPr>
        <p:spPr>
          <a:xfrm>
            <a:off x="91440" y="77336"/>
            <a:ext cx="103555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dirty="0">
                <a:solidFill>
                  <a:srgbClr val="92D050"/>
                </a:solidFill>
                <a:latin typeface="Bernard MT Condensed" panose="02050806060905020404" pitchFamily="18" charset="0"/>
                <a:ea typeface="Verdana" panose="020B0604030504040204" pitchFamily="34" charset="0"/>
                <a:cs typeface="Calibri" panose="020F0502020204030204" pitchFamily="34" charset="0"/>
              </a:rPr>
              <a:t>REST API METHODS</a:t>
            </a:r>
            <a:endParaRPr lang="en-US" sz="4800" dirty="0">
              <a:solidFill>
                <a:srgbClr val="92D050"/>
              </a:solidFill>
              <a:latin typeface="Bernard MT Condensed" panose="02050806060905020404" pitchFamily="18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FF0828F-63B4-B287-E52A-4C6E5A8D75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4332702"/>
              </p:ext>
            </p:extLst>
          </p:nvPr>
        </p:nvGraphicFramePr>
        <p:xfrm>
          <a:off x="753956" y="1485900"/>
          <a:ext cx="10527454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6782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BD481-C60F-D0C7-6F60-A13C446CD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84" y="323850"/>
            <a:ext cx="8596668" cy="1320800"/>
          </a:xfrm>
        </p:spPr>
        <p:txBody>
          <a:bodyPr>
            <a:normAutofit/>
          </a:bodyPr>
          <a:lstStyle/>
          <a:p>
            <a:r>
              <a:rPr lang="en-IN" sz="5400" b="1" dirty="0">
                <a:solidFill>
                  <a:srgbClr val="92D050"/>
                </a:solidFill>
                <a:latin typeface="Bernard MT Condensed" panose="02050806060905020404" pitchFamily="18" charset="0"/>
                <a:ea typeface="Verdana" panose="020B0604030504040204" pitchFamily="34" charset="0"/>
                <a:cs typeface="Calibri" panose="020F0502020204030204" pitchFamily="34" charset="0"/>
              </a:rPr>
              <a:t>My Contribution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90DF4E6-A95F-98F2-824A-A2BE9ABA43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9213198"/>
              </p:ext>
            </p:extLst>
          </p:nvPr>
        </p:nvGraphicFramePr>
        <p:xfrm>
          <a:off x="438150" y="2010410"/>
          <a:ext cx="10923270" cy="3384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45847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37444-757B-D7FF-8669-E4D2A59C3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12" y="136313"/>
            <a:ext cx="9601196" cy="846668"/>
          </a:xfrm>
        </p:spPr>
        <p:txBody>
          <a:bodyPr>
            <a:noAutofit/>
          </a:bodyPr>
          <a:lstStyle/>
          <a:p>
            <a:r>
              <a:rPr lang="en-IN" sz="5400" b="1" dirty="0">
                <a:solidFill>
                  <a:srgbClr val="92D050"/>
                </a:solidFill>
                <a:latin typeface="Bernard MT Condensed" panose="02050806060905020404" pitchFamily="18" charset="0"/>
                <a:ea typeface="Verdana" panose="020B0604030504040204" pitchFamily="34" charset="0"/>
                <a:cs typeface="Calibri" panose="020F0502020204030204" pitchFamily="34" charset="0"/>
              </a:rPr>
              <a:t>From where started…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6D666DB7-56FF-B457-B6DE-64AF7C7E72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1449477"/>
              </p:ext>
            </p:extLst>
          </p:nvPr>
        </p:nvGraphicFramePr>
        <p:xfrm>
          <a:off x="49532" y="788670"/>
          <a:ext cx="12142468" cy="62179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0599648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638</TotalTime>
  <Words>346</Words>
  <Application>Microsoft Office PowerPoint</Application>
  <PresentationFormat>Widescreen</PresentationFormat>
  <Paragraphs>68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Bernard MT Condensed</vt:lpstr>
      <vt:lpstr>Calibri</vt:lpstr>
      <vt:lpstr>Trebuchet MS</vt:lpstr>
      <vt:lpstr>Wingdings 3</vt:lpstr>
      <vt:lpstr>Facet</vt:lpstr>
      <vt:lpstr>Full Stack Developer  at  E-Rental Pvt Ltd</vt:lpstr>
      <vt:lpstr>Content</vt:lpstr>
      <vt:lpstr>Frontend</vt:lpstr>
      <vt:lpstr>Backend</vt:lpstr>
      <vt:lpstr>API(Application Programming Interface)</vt:lpstr>
      <vt:lpstr>PowerPoint Presentation</vt:lpstr>
      <vt:lpstr>PowerPoint Presentation</vt:lpstr>
      <vt:lpstr>My Contribution</vt:lpstr>
      <vt:lpstr>From where started…</vt:lpstr>
      <vt:lpstr>How to send data from frontend to backend</vt:lpstr>
      <vt:lpstr>How to make request for updation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Backend Developer  at  E-Rental Pvt Ltd</dc:title>
  <dc:creator>ANUJ CHHIROLIYA CHHIROLIYA</dc:creator>
  <cp:lastModifiedBy>sourabh patel</cp:lastModifiedBy>
  <cp:revision>16</cp:revision>
  <dcterms:created xsi:type="dcterms:W3CDTF">2022-09-16T11:48:05Z</dcterms:created>
  <dcterms:modified xsi:type="dcterms:W3CDTF">2022-10-12T16:48:08Z</dcterms:modified>
</cp:coreProperties>
</file>