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8"/>
  </p:notesMasterIdLst>
  <p:handoutMasterIdLst>
    <p:handoutMasterId r:id="rId19"/>
  </p:handoutMasterIdLst>
  <p:sldIdLst>
    <p:sldId id="338" r:id="rId5"/>
    <p:sldId id="327" r:id="rId6"/>
    <p:sldId id="315" r:id="rId7"/>
    <p:sldId id="341" r:id="rId8"/>
    <p:sldId id="342" r:id="rId9"/>
    <p:sldId id="343" r:id="rId10"/>
    <p:sldId id="344" r:id="rId11"/>
    <p:sldId id="329" r:id="rId12"/>
    <p:sldId id="302" r:id="rId13"/>
    <p:sldId id="346" r:id="rId14"/>
    <p:sldId id="339" r:id="rId15"/>
    <p:sldId id="345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878" y="21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3/10/2024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3/10/2024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Sourabh Ojha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2" y="2685552"/>
            <a:ext cx="10919705" cy="743448"/>
          </a:xfrm>
        </p:spPr>
        <p:txBody>
          <a:bodyPr>
            <a:normAutofit/>
          </a:bodyPr>
          <a:lstStyle/>
          <a:p>
            <a:r>
              <a:rPr lang="en-GB" sz="3200" dirty="0"/>
              <a:t>Project Title – Data analysis on </a:t>
            </a:r>
            <a:r>
              <a:rPr lang="en-GB" sz="3200" dirty="0" err="1"/>
              <a:t>SuperStore</a:t>
            </a:r>
            <a:r>
              <a:rPr lang="en-GB" sz="3200" dirty="0"/>
              <a:t> dataset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2"/>
            <a:ext cx="7991396" cy="3881987"/>
          </a:xfrm>
        </p:spPr>
        <p:txBody>
          <a:bodyPr>
            <a:normAutofit/>
          </a:bodyPr>
          <a:lstStyle/>
          <a:p>
            <a:r>
              <a:rPr lang="en-IN" dirty="0"/>
              <a:t>we have maximum sale of State Florida :-22638.480</a:t>
            </a:r>
          </a:p>
          <a:p>
            <a:r>
              <a:rPr lang="en-IN" dirty="0"/>
              <a:t>We have maximum profit state Indiana :- 8399.9760</a:t>
            </a:r>
          </a:p>
          <a:p>
            <a:r>
              <a:rPr lang="en-IN" dirty="0"/>
              <a:t>The most </a:t>
            </a:r>
            <a:r>
              <a:rPr lang="en-IN" dirty="0" err="1"/>
              <a:t>selled</a:t>
            </a:r>
            <a:r>
              <a:rPr lang="en-IN" dirty="0"/>
              <a:t> product is </a:t>
            </a:r>
            <a:r>
              <a:rPr lang="en-IN" dirty="0" err="1"/>
              <a:t>Technology,Machines</a:t>
            </a:r>
            <a:r>
              <a:rPr lang="en-IN" dirty="0"/>
              <a:t> :- 22638.480</a:t>
            </a:r>
          </a:p>
          <a:p>
            <a:r>
              <a:rPr lang="en-IN" dirty="0"/>
              <a:t>We  have maximum profit product is </a:t>
            </a:r>
            <a:r>
              <a:rPr lang="en-IN" dirty="0" err="1"/>
              <a:t>Technology,Copiers</a:t>
            </a:r>
            <a:r>
              <a:rPr lang="en-IN" dirty="0"/>
              <a:t>:- 8399.9760</a:t>
            </a:r>
          </a:p>
          <a:p>
            <a:r>
              <a:rPr lang="en-IN" dirty="0"/>
              <a:t>The most </a:t>
            </a:r>
            <a:r>
              <a:rPr lang="en-IN" dirty="0" err="1"/>
              <a:t>selled</a:t>
            </a:r>
            <a:r>
              <a:rPr lang="en-IN" dirty="0"/>
              <a:t> product is Office </a:t>
            </a:r>
            <a:r>
              <a:rPr lang="en-IN" dirty="0" err="1"/>
              <a:t>supplies,Blinders</a:t>
            </a:r>
            <a:r>
              <a:rPr lang="en-IN" dirty="0"/>
              <a:t>:- 5971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40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6378A5-B82A-8AD5-B305-CFC128113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32" y="1201586"/>
            <a:ext cx="9192824" cy="356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87F9F-4881-A2A2-AA7E-C033FE3D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73" y="1201586"/>
            <a:ext cx="8916173" cy="18670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64A509-21C5-CBE3-9F2C-6DD7972BC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73" y="3142433"/>
            <a:ext cx="8756139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2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5151" y="2494674"/>
            <a:ext cx="6910826" cy="344312"/>
          </a:xfrm>
        </p:spPr>
        <p:txBody>
          <a:bodyPr>
            <a:noAutofit/>
          </a:bodyPr>
          <a:lstStyle/>
          <a:p>
            <a:r>
              <a:rPr lang="en-IN" sz="4400" dirty="0"/>
              <a:t>Any Question please ask</a:t>
            </a: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Which state have  maximum sale?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Which State have maximum Profit?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Which product is selling the most (category and sub category)?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Which category gives max profit?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Which product is purchased most?</a:t>
            </a:r>
          </a:p>
          <a:p>
            <a:pPr>
              <a:lnSpc>
                <a:spcPct val="150000"/>
              </a:lnSpc>
            </a:pPr>
            <a:endParaRPr lang="en-IN" sz="2800" dirty="0"/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Which state have  maximum sale?</a:t>
            </a:r>
            <a:br>
              <a:rPr lang="en-IN" sz="4000" dirty="0"/>
            </a:br>
            <a:br>
              <a:rPr lang="en-IN" dirty="0"/>
            </a:b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728FA-7A4A-CA27-8C58-07DA6996A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57" y="1995021"/>
            <a:ext cx="6929817" cy="42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Which State have maximum Profit?</a:t>
            </a:r>
            <a:br>
              <a:rPr lang="en-IN" sz="4000" dirty="0"/>
            </a:br>
            <a:br>
              <a:rPr lang="en-IN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B957E8-8F77-5DC0-2FFF-192AACE36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78" y="2043617"/>
            <a:ext cx="7216212" cy="452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7839789" cy="830997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Which product is selling the most (category and sub category)?</a:t>
            </a:r>
            <a:br>
              <a:rPr lang="en-IN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4939B9-9B61-1B90-269E-00CA8F584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02" y="1852711"/>
            <a:ext cx="6892219" cy="471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Which category gives max profit?</a:t>
            </a:r>
            <a:br>
              <a:rPr lang="en-IN" sz="3600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646459-196E-4DA1-C988-EDD96A8CE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53" y="1894797"/>
            <a:ext cx="6315671" cy="457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7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Which product is purchased most?</a:t>
            </a:r>
            <a:br>
              <a:rPr lang="en-IN" sz="4000" dirty="0"/>
            </a:br>
            <a:br>
              <a:rPr lang="en-IN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0337C2-49BE-0338-B70A-A5F7AE12C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41" y="1955595"/>
            <a:ext cx="6491639" cy="47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 err="1"/>
              <a:t>Stackholder</a:t>
            </a:r>
            <a:endParaRPr lang="en-IN" sz="2800" dirty="0"/>
          </a:p>
          <a:p>
            <a:pPr algn="just">
              <a:lnSpc>
                <a:spcPct val="150000"/>
              </a:lnSpc>
            </a:pPr>
            <a:r>
              <a:rPr lang="en-IN" sz="2300" b="1" dirty="0"/>
              <a:t>Financial Analysts and Accountants</a:t>
            </a:r>
            <a:r>
              <a:rPr lang="en-IN" sz="2300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IN" sz="2300" dirty="0"/>
              <a:t>Product Manager</a:t>
            </a:r>
          </a:p>
          <a:p>
            <a:pPr algn="just">
              <a:lnSpc>
                <a:spcPct val="150000"/>
              </a:lnSpc>
            </a:pPr>
            <a:r>
              <a:rPr lang="en-IN" sz="2300" dirty="0"/>
              <a:t>Sales and Marketing Teams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IN" dirty="0"/>
              <a:t>Python libraries(pandas , matplotlib , seaborn )</a:t>
            </a:r>
          </a:p>
          <a:p>
            <a:pPr lvl="1">
              <a:lnSpc>
                <a:spcPct val="150000"/>
              </a:lnSpc>
            </a:pPr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702</TotalTime>
  <Words>212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Project Title – Data analysis on SuperStore dataset</vt:lpstr>
      <vt:lpstr>PROBLEM  STATEMENT</vt:lpstr>
      <vt:lpstr>Which state have  maximum sale?    </vt:lpstr>
      <vt:lpstr>Which State have maximum Profit?   </vt:lpstr>
      <vt:lpstr>Which product is selling the most (category and sub category)?  </vt:lpstr>
      <vt:lpstr>Which category gives max profit?  </vt:lpstr>
      <vt:lpstr>Which product is purchased most?   </vt:lpstr>
      <vt:lpstr>WHO ARE THE END USERS?</vt:lpstr>
      <vt:lpstr>Technology Used</vt:lpstr>
      <vt:lpstr>RESULTS </vt:lpstr>
      <vt:lpstr>RESULTS 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Sourabh Ojha</cp:lastModifiedBy>
  <cp:revision>74</cp:revision>
  <dcterms:created xsi:type="dcterms:W3CDTF">2021-07-11T13:13:15Z</dcterms:created>
  <dcterms:modified xsi:type="dcterms:W3CDTF">2024-03-10T13:09:37Z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