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889893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8898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889893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8898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889893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88989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4a7c43ab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b4a7c43ab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4a7c43ab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b4a7c43ab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4a7c43ab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4a7c43ab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4a7c43ab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4a7c43ab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4a7c43ab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4a7c43ab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889893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88989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768375" y="371475"/>
            <a:ext cx="2391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321250" y="1058925"/>
            <a:ext cx="4404300" cy="5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NEWS DOCUMENT RETRIEVAL</a:t>
            </a:r>
            <a:endParaRPr sz="2400"/>
          </a:p>
        </p:txBody>
      </p:sp>
      <p:sp>
        <p:nvSpPr>
          <p:cNvPr id="56" name="Google Shape;56;p13"/>
          <p:cNvSpPr txBox="1"/>
          <p:nvPr/>
        </p:nvSpPr>
        <p:spPr>
          <a:xfrm>
            <a:off x="1541475" y="1934725"/>
            <a:ext cx="69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929975" y="1110975"/>
            <a:ext cx="210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GROUP-29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954750" y="2485250"/>
            <a:ext cx="3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321250" y="1934725"/>
            <a:ext cx="349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TEAM MEMBERS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399925" y="2470250"/>
            <a:ext cx="777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G.VENKAT SOURABH - S20200010068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399925" y="2959575"/>
            <a:ext cx="777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K Bharath Kumar Raju - S20200010100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4"/>
          <p:cNvCxnSpPr/>
          <p:nvPr/>
        </p:nvCxnSpPr>
        <p:spPr>
          <a:xfrm>
            <a:off x="857675" y="1514725"/>
            <a:ext cx="0" cy="47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275767" y="1337725"/>
            <a:ext cx="3495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3647550" y="1514725"/>
            <a:ext cx="0" cy="47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723750" y="1342525"/>
            <a:ext cx="21018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Can be seen from outer space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6058742" y="1337725"/>
            <a:ext cx="3495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1" name="Google Shape;71;p14"/>
          <p:cNvCxnSpPr/>
          <p:nvPr/>
        </p:nvCxnSpPr>
        <p:spPr>
          <a:xfrm>
            <a:off x="6427225" y="1514725"/>
            <a:ext cx="0" cy="47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4"/>
          <p:cNvSpPr txBox="1"/>
          <p:nvPr/>
        </p:nvSpPr>
        <p:spPr>
          <a:xfrm>
            <a:off x="188750" y="314575"/>
            <a:ext cx="8745600" cy="28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6477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97FD5"/>
                </a:solidFill>
              </a:rPr>
              <a:t>Project Statement: </a:t>
            </a:r>
            <a:r>
              <a:rPr lang="en" sz="2000">
                <a:solidFill>
                  <a:schemeClr val="dk1"/>
                </a:solidFill>
              </a:rPr>
              <a:t>To build a news document retrieval for tech news</a:t>
            </a:r>
            <a:endParaRPr sz="2000">
              <a:solidFill>
                <a:schemeClr val="dk1"/>
              </a:solidFill>
            </a:endParaRPr>
          </a:p>
          <a:p>
            <a:pPr indent="0" lvl="0" marL="127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97FD5"/>
                </a:solidFill>
              </a:rPr>
              <a:t>Project Description:</a:t>
            </a:r>
            <a:endParaRPr sz="2400">
              <a:solidFill>
                <a:srgbClr val="297FD5"/>
              </a:solidFill>
            </a:endParaRPr>
          </a:p>
          <a:p>
            <a:pPr indent="0" lvl="0" marL="39370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➢The main goal of an IR project is to develop a model for retrieving the information from the repositories of documents.</a:t>
            </a:r>
            <a:endParaRPr sz="2000">
              <a:solidFill>
                <a:schemeClr val="dk1"/>
              </a:solidFill>
            </a:endParaRPr>
          </a:p>
          <a:p>
            <a:pPr indent="0" lvl="0" marL="393700" rtl="0" algn="l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➢A model of information retrieval predicts and explains what a user will find in relevance to the given query</a:t>
            </a:r>
            <a:r>
              <a:rPr lang="en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</a:t>
            </a:r>
            <a:r>
              <a:rPr lang="en" sz="3133"/>
              <a:t>:</a:t>
            </a:r>
            <a:endParaRPr sz="3133"/>
          </a:p>
        </p:txBody>
      </p:sp>
      <p:sp>
        <p:nvSpPr>
          <p:cNvPr id="78" name="Google Shape;78;p15"/>
          <p:cNvSpPr txBox="1"/>
          <p:nvPr/>
        </p:nvSpPr>
        <p:spPr>
          <a:xfrm>
            <a:off x="311700" y="1132525"/>
            <a:ext cx="885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have done the indexing by the with the help of dataset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34800" y="1903250"/>
            <a:ext cx="86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875" y="1777425"/>
            <a:ext cx="3937251" cy="31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8" y="542925"/>
            <a:ext cx="869632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25" y="186375"/>
            <a:ext cx="3303151" cy="11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101050" y="1478550"/>
            <a:ext cx="806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11150"/>
            <a:ext cx="8934275" cy="33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141550" y="224425"/>
            <a:ext cx="41841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FFFFFF"/>
                </a:solidFill>
              </a:rPr>
              <a:t>Capturing Feedback</a:t>
            </a:r>
            <a:endParaRPr sz="4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755000" y="1730225"/>
            <a:ext cx="84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50" y="1217625"/>
            <a:ext cx="8242000" cy="35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COSINE SIMILARITY :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1132525" y="1635850"/>
            <a:ext cx="80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88" y="1186150"/>
            <a:ext cx="8323424" cy="329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 IDF :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15400"/>
            <a:ext cx="8603949" cy="355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87600" y="1541475"/>
            <a:ext cx="8053500" cy="117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