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70" r:id="rId6"/>
    <p:sldId id="271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7391400" y="1"/>
            <a:ext cx="1524000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cs typeface="+mn-cs"/>
              </a:rPr>
              <a:t>www.ideliver-inc.com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152400" y="3733800"/>
            <a:ext cx="8763000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Introduction 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to BPT </a:t>
            </a:r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framework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Cambria" pitchFamily="18" charset="0"/>
              </a:rPr>
              <a:t>Introduction </a:t>
            </a:r>
            <a:r>
              <a:rPr lang="en-IN" sz="3200" dirty="0">
                <a:solidFill>
                  <a:srgbClr val="002060"/>
                </a:solidFill>
                <a:latin typeface="Cambria" pitchFamily="18" charset="0"/>
              </a:rPr>
              <a:t>to BPT framework</a:t>
            </a:r>
            <a:r>
              <a:rPr lang="en-IN" sz="2800" baseline="0" dirty="0" smtClean="0"/>
              <a:t/>
            </a:r>
            <a:br>
              <a:rPr lang="en-IN" sz="2800" baseline="0" dirty="0" smtClean="0"/>
            </a:br>
            <a:endParaRPr lang="en-US" sz="28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229600" cy="5200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endParaRPr lang="en-US" sz="22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Cambria" pitchFamily="18" charset="0"/>
              </a:rPr>
              <a:t>Business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</a:rPr>
              <a:t>Process Testing is a framework for QA organizations to build and reuse structured testing components in both manual and automated testing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 </a:t>
            </a:r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BPT is ideal to </a:t>
            </a:r>
            <a:r>
              <a:rPr lang="en-US" sz="2400" dirty="0" smtClean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build frameworks to maximize reuse of testing components mitigate risks by aligning business requirements with end-to-end test scenarios.</a:t>
            </a:r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38099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Benefits of BPT</a:t>
            </a:r>
            <a:endParaRPr lang="en-IN" sz="2800" dirty="0">
              <a:solidFill>
                <a:srgbClr val="002060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24000"/>
            <a:ext cx="7467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Business process tests can be created in a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script-free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environment by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subject matter experts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who best understand the business processes that need to be tested, without the need for a programming background.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Business Process Testing enables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structured testing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of an application by combining test automation and automatically generated, easy-to-understand, plain-language test documentation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3810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ambria" pitchFamily="18" charset="0"/>
              </a:rPr>
              <a:t>Benefits of </a:t>
            </a:r>
            <a:r>
              <a:rPr lang="en-US" sz="3200" dirty="0" smtClean="0">
                <a:solidFill>
                  <a:srgbClr val="002060"/>
                </a:solidFill>
                <a:latin typeface="Cambria" pitchFamily="18" charset="0"/>
              </a:rPr>
              <a:t>BPT Continued</a:t>
            </a:r>
            <a:endParaRPr lang="en-IN" sz="32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600200"/>
            <a:ext cx="6705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When creating manual tests, Business Process Testing dramatically reduces the need for repeating steps and facilitates text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reusability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pPr lvl="0"/>
            <a:endParaRPr lang="en-US" sz="2400" dirty="0" smtClean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Business Process Testing supports a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keyword-driven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approach for constructing automated scripts.</a:t>
            </a:r>
            <a:endParaRPr lang="en-IN" sz="2400" dirty="0" smtClean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3810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Traditional Functional Testing Process 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1600200"/>
            <a:ext cx="20796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04" y="1615440"/>
            <a:ext cx="2079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1549403"/>
            <a:ext cx="226853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42912" y="1549404"/>
            <a:ext cx="20447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kern="1200" dirty="0">
                <a:solidFill>
                  <a:schemeClr val="tx2">
                    <a:lumMod val="75000"/>
                  </a:schemeClr>
                </a:solidFill>
                <a:latin typeface="Futura Bk" pitchFamily="34" charset="0"/>
                <a:ea typeface="+mn-ea"/>
                <a:cs typeface="+mn-cs"/>
              </a:rPr>
              <a:t>Create Order Test</a:t>
            </a: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3473450" y="1549403"/>
            <a:ext cx="20447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kern="1200" dirty="0">
                <a:solidFill>
                  <a:schemeClr val="tx2">
                    <a:lumMod val="75000"/>
                  </a:schemeClr>
                </a:solidFill>
                <a:latin typeface="Futura Bk" pitchFamily="34" charset="0"/>
                <a:ea typeface="+mn-ea"/>
                <a:cs typeface="+mn-cs"/>
              </a:rPr>
              <a:t>Delete Order Test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6214872" y="1506539"/>
            <a:ext cx="22352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kern="1200" dirty="0">
                <a:solidFill>
                  <a:schemeClr val="tx2">
                    <a:lumMod val="75000"/>
                  </a:schemeClr>
                </a:solidFill>
                <a:latin typeface="Futura Bk" pitchFamily="34" charset="0"/>
                <a:ea typeface="+mn-ea"/>
                <a:cs typeface="+mn-cs"/>
              </a:rPr>
              <a:t>Update Order Test</a:t>
            </a:r>
          </a:p>
        </p:txBody>
      </p: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2022475" y="1938340"/>
            <a:ext cx="6991350" cy="576262"/>
            <a:chOff x="1230" y="1832"/>
            <a:chExt cx="4404" cy="363"/>
          </a:xfrm>
        </p:grpSpPr>
        <p:pic>
          <p:nvPicPr>
            <p:cNvPr id="14" name="Picture 3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30" y="1832"/>
              <a:ext cx="737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3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97" y="1832"/>
              <a:ext cx="737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3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61" y="1832"/>
              <a:ext cx="737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8153400" cy="4114800"/>
          </a:xfrm>
        </p:spPr>
        <p:txBody>
          <a:bodyPr>
            <a:noAutofit/>
          </a:bodyPr>
          <a:lstStyle/>
          <a:p>
            <a:pPr lvl="0" algn="l"/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endParaRPr lang="en-US" sz="28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3810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ambria" pitchFamily="18" charset="0"/>
              </a:rPr>
              <a:t>When Using BPT</a:t>
            </a:r>
            <a:endParaRPr lang="en-IN" sz="3200" b="1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517654" y="1727201"/>
            <a:ext cx="1096963" cy="547687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Create Order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767013" y="1727201"/>
            <a:ext cx="1096962" cy="547687"/>
          </a:xfrm>
          <a:prstGeom prst="flowChartDocument">
            <a:avLst/>
          </a:prstGeom>
          <a:solidFill>
            <a:srgbClr val="99974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View Order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96863" y="1727201"/>
            <a:ext cx="1096962" cy="547687"/>
          </a:xfrm>
          <a:prstGeom prst="rect">
            <a:avLst/>
          </a:prstGeom>
          <a:solidFill>
            <a:srgbClr val="98141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Login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938294" y="1681164"/>
            <a:ext cx="1096962" cy="547687"/>
          </a:xfrm>
          <a:prstGeom prst="rect">
            <a:avLst/>
          </a:prstGeom>
          <a:solidFill>
            <a:srgbClr val="98141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Logout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338763" y="1727201"/>
            <a:ext cx="1096962" cy="547687"/>
          </a:xfrm>
          <a:prstGeom prst="rect">
            <a:avLst/>
          </a:prstGeom>
          <a:solidFill>
            <a:srgbClr val="CB6B0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kern="1200" dirty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Delete Order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976692" y="1635126"/>
            <a:ext cx="1189037" cy="639764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Search Order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577017" y="1635126"/>
            <a:ext cx="1189037" cy="639764"/>
          </a:xfrm>
          <a:prstGeom prst="hexagon">
            <a:avLst>
              <a:gd name="adj" fmla="val 46464"/>
              <a:gd name="vf" fmla="val 115470"/>
            </a:avLst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kern="1200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Update Order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629025" y="4019551"/>
            <a:ext cx="1828800" cy="547687"/>
          </a:xfrm>
          <a:prstGeom prst="rect">
            <a:avLst/>
          </a:prstGeom>
          <a:solidFill>
            <a:srgbClr val="CAD1D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DELETE ORDER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762750" y="3943351"/>
            <a:ext cx="1828800" cy="547687"/>
          </a:xfrm>
          <a:prstGeom prst="rect">
            <a:avLst/>
          </a:prstGeom>
          <a:solidFill>
            <a:srgbClr val="CAD1D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UPDATE ORDER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2925" y="3971926"/>
            <a:ext cx="1828800" cy="547687"/>
          </a:xfrm>
          <a:prstGeom prst="rect">
            <a:avLst/>
          </a:prstGeom>
          <a:solidFill>
            <a:srgbClr val="CAD1D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CREATE ORDER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28654" y="2274889"/>
            <a:ext cx="733425" cy="16970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1362079" y="2274889"/>
            <a:ext cx="504825" cy="16970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1362079" y="2274889"/>
            <a:ext cx="1743075" cy="16970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7724775" y="2274889"/>
            <a:ext cx="800100" cy="16684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4562479" y="2274890"/>
            <a:ext cx="3952875" cy="17351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1362075" y="2274890"/>
            <a:ext cx="7124700" cy="16779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19125" y="2274890"/>
            <a:ext cx="3943350" cy="17351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28651" y="2274889"/>
            <a:ext cx="7096125" cy="16684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562479" y="2274890"/>
            <a:ext cx="9525" cy="17351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572004" y="2274889"/>
            <a:ext cx="3152775" cy="16684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4562479" y="2274890"/>
            <a:ext cx="1533525" cy="17351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7448554" y="2274889"/>
            <a:ext cx="276225" cy="16684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105154" y="2274890"/>
            <a:ext cx="1457325" cy="17351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095625" y="2274889"/>
            <a:ext cx="4629150" cy="16684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US" sz="1600" kern="1200">
              <a:solidFill>
                <a:srgbClr val="000000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330006" y="5792821"/>
            <a:ext cx="459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kern="1200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Reduce </a:t>
            </a:r>
            <a:r>
              <a:rPr lang="en-US" sz="2000" b="1" kern="1200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Test Creation Time by 50%</a:t>
            </a:r>
          </a:p>
        </p:txBody>
      </p: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1428750" y="4591051"/>
            <a:ext cx="6362700" cy="790575"/>
            <a:chOff x="906" y="3084"/>
            <a:chExt cx="4008" cy="4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 flipV="1">
              <a:off x="906" y="3084"/>
              <a:ext cx="1680" cy="24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kern="1200">
                <a:solidFill>
                  <a:srgbClr val="000000"/>
                </a:solidFill>
                <a:latin typeface="Futura Bk" pitchFamily="34" charset="0"/>
                <a:ea typeface="+mn-ea"/>
                <a:cs typeface="+mn-cs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2880" y="3102"/>
              <a:ext cx="0" cy="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kern="1200">
                <a:solidFill>
                  <a:srgbClr val="000000"/>
                </a:solidFill>
                <a:latin typeface="Futura Bk" pitchFamily="34" charset="0"/>
                <a:ea typeface="+mn-ea"/>
                <a:cs typeface="+mn-cs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V="1">
              <a:off x="3186" y="3090"/>
              <a:ext cx="1728" cy="24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kern="1200">
                <a:solidFill>
                  <a:srgbClr val="000000"/>
                </a:solidFill>
                <a:latin typeface="Futura Bk" pitchFamily="34" charset="0"/>
                <a:ea typeface="+mn-ea"/>
                <a:cs typeface="+mn-cs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/>
          </p:nvSpPr>
          <p:spPr bwMode="auto">
            <a:xfrm>
              <a:off x="2568" y="3289"/>
              <a:ext cx="635" cy="293"/>
            </a:xfrm>
            <a:prstGeom prst="can">
              <a:avLst>
                <a:gd name="adj" fmla="val 25000"/>
              </a:avLst>
            </a:prstGeom>
            <a:solidFill>
              <a:srgbClr val="FFCC00">
                <a:alpha val="81960"/>
              </a:srgbClr>
            </a:solidFill>
            <a:ln w="127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kern="1200">
                  <a:solidFill>
                    <a:srgbClr val="000000"/>
                  </a:solidFill>
                  <a:latin typeface="Verdana" pitchFamily="34" charset="0"/>
                  <a:ea typeface="+mn-ea"/>
                  <a:cs typeface="Arial" charset="0"/>
                </a:rPr>
                <a:t>Test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dirty="0">
                <a:latin typeface="Cambria" pitchFamily="18" charset="0"/>
              </a:rPr>
              <a:t/>
            </a:r>
            <a:br>
              <a:rPr lang="en-IN" sz="2800" b="1" dirty="0">
                <a:latin typeface="Cambria" pitchFamily="18" charset="0"/>
              </a:rPr>
            </a:br>
            <a:r>
              <a:rPr lang="en-IN" sz="2800" dirty="0" smtClean="0"/>
              <a:t>Question ? Feedback ! Comments !!</a:t>
            </a:r>
            <a:br>
              <a:rPr lang="en-IN" sz="2800" dirty="0" smtClean="0"/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endParaRPr lang="en-US" sz="28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3810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ambria" pitchFamily="18" charset="0"/>
              </a:rPr>
              <a:t>Discussion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Cambria</vt:lpstr>
      <vt:lpstr>Futura Bk</vt:lpstr>
      <vt:lpstr>Verdana</vt:lpstr>
      <vt:lpstr>Wingdings</vt:lpstr>
      <vt:lpstr>Office Theme</vt:lpstr>
      <vt:lpstr>Introduction to BPT framework</vt:lpstr>
      <vt:lpstr>Introduction to BPT framework </vt:lpstr>
      <vt:lpstr>PowerPoint Presentation</vt:lpstr>
      <vt:lpstr>PowerPoint Presentation</vt:lpstr>
      <vt:lpstr>PowerPoint Presentation</vt:lpstr>
      <vt:lpstr>    </vt:lpstr>
      <vt:lpstr>  Question ? Feedback ! Comments !! 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QTP  TE Addins</dc:title>
  <dc:creator>user</dc:creator>
  <cp:lastModifiedBy>Balasubramanian Ranganathan</cp:lastModifiedBy>
  <cp:revision>15</cp:revision>
  <dcterms:created xsi:type="dcterms:W3CDTF">2013-03-21T10:39:22Z</dcterms:created>
  <dcterms:modified xsi:type="dcterms:W3CDTF">2013-12-12T03:54:42Z</dcterms:modified>
</cp:coreProperties>
</file>