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7391400" y="1"/>
            <a:ext cx="1524000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solidFill>
                  <a:schemeClr val="bg1"/>
                </a:solidFill>
                <a:cs typeface="+mn-cs"/>
              </a:rPr>
              <a:t>www.ideliver-inc.com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12/9/2013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12/9/2013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12/9/2013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CAB6-7CBF-4581-A0CF-B0C0E56099DE}" type="datetimeFigureOut">
              <a:rPr lang="en-US" smtClean="0"/>
              <a:pPr/>
              <a:t>12/9/2013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CAB6-7CBF-4581-A0CF-B0C0E56099DE}" type="datetimeFigureOut">
              <a:rPr lang="en-US" smtClean="0"/>
              <a:pPr/>
              <a:t>12/9/2013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9C73-99DB-426B-B2D1-2D5EFE691B9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152400" y="3733800"/>
            <a:ext cx="87630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Component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</a:rPr>
              <a:t>What is a Business Component?</a:t>
            </a:r>
            <a:r>
              <a:rPr lang="en-IN" sz="2800" b="1" dirty="0">
                <a:solidFill>
                  <a:srgbClr val="002060"/>
                </a:solidFill>
                <a:latin typeface="Arial Narrow" pitchFamily="34" charset="0"/>
              </a:rPr>
              <a:t/>
            </a:r>
            <a:br>
              <a:rPr lang="en-IN" sz="2800" b="1" dirty="0">
                <a:solidFill>
                  <a:srgbClr val="002060"/>
                </a:solidFill>
                <a:latin typeface="Arial Narrow" pitchFamily="34" charset="0"/>
              </a:rPr>
            </a:br>
            <a:endParaRPr lang="en-US" sz="2800" b="1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69" y="1466851"/>
            <a:ext cx="8229600" cy="1581149"/>
          </a:xfrm>
        </p:spPr>
        <p:txBody>
          <a:bodyPr>
            <a:noAutofit/>
          </a:bodyPr>
          <a:lstStyle/>
          <a:p>
            <a:pPr marL="307975" lvl="0" indent="-307975" defTabSz="820738" eaLnBrk="0" fontAlgn="base" hangingPunct="0">
              <a:spcAft>
                <a:spcPct val="0"/>
              </a:spcAft>
              <a:buClr>
                <a:srgbClr val="C20000"/>
              </a:buClr>
              <a:buNone/>
            </a:pPr>
            <a:r>
              <a:rPr lang="en-US" sz="1800" kern="0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1800" b="1" kern="0" dirty="0">
                <a:solidFill>
                  <a:srgbClr val="000000"/>
                </a:solidFill>
                <a:latin typeface="Arial"/>
              </a:rPr>
              <a:t>Business Component</a:t>
            </a:r>
            <a:r>
              <a:rPr lang="en-US" sz="1800" kern="0" dirty="0">
                <a:solidFill>
                  <a:srgbClr val="000000"/>
                </a:solidFill>
                <a:latin typeface="Arial"/>
              </a:rPr>
              <a:t> is a reusable unit comprising one or more steps </a:t>
            </a:r>
          </a:p>
          <a:p>
            <a:pPr marL="307975" lvl="0" indent="-307975" defTabSz="820738" eaLnBrk="0" fontAlgn="base" hangingPunct="0">
              <a:spcAft>
                <a:spcPct val="0"/>
              </a:spcAft>
              <a:buClr>
                <a:srgbClr val="C20000"/>
              </a:buClr>
              <a:buNone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that perform a specific task. Components are the building blocks of </a:t>
            </a:r>
          </a:p>
          <a:p>
            <a:pPr marL="307975" lvl="0" indent="-307975" defTabSz="820738" eaLnBrk="0" fontAlgn="base" hangingPunct="0">
              <a:spcAft>
                <a:spcPct val="0"/>
              </a:spcAft>
              <a:buClr>
                <a:srgbClr val="C20000"/>
              </a:buClr>
              <a:buNone/>
            </a:pPr>
            <a:r>
              <a:rPr lang="en-US" sz="1800" kern="0" dirty="0">
                <a:solidFill>
                  <a:srgbClr val="000000"/>
                </a:solidFill>
                <a:latin typeface="Arial"/>
              </a:rPr>
              <a:t>business process testing.</a:t>
            </a:r>
          </a:p>
          <a:p>
            <a:pPr>
              <a:buFontTx/>
              <a:buNone/>
            </a:pPr>
            <a:endParaRPr lang="en-US" sz="2400" dirty="0"/>
          </a:p>
          <a:p>
            <a:pPr marL="0" indent="0">
              <a:buNone/>
            </a:pPr>
            <a:endParaRPr lang="en-US" sz="2200" dirty="0">
              <a:latin typeface="Cambria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352800"/>
            <a:ext cx="653573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38099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 Narrow" pitchFamily="34" charset="0"/>
                <a:ea typeface="+mj-ea"/>
                <a:cs typeface="+mj-cs"/>
              </a:rPr>
              <a:t>Types of Components</a:t>
            </a:r>
            <a:endParaRPr lang="en-IN" sz="2800" b="1" dirty="0">
              <a:solidFill>
                <a:srgbClr val="002060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524000"/>
            <a:ext cx="74676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AutoNum type="arabicPeriod"/>
            </a:pPr>
            <a:r>
              <a:rPr lang="en-US" sz="1700" b="1" dirty="0"/>
              <a:t>Manual Component</a:t>
            </a:r>
          </a:p>
          <a:p>
            <a:pPr marL="695325" lvl="1" indent="-285750"/>
            <a:r>
              <a:rPr lang="en-US" sz="1700" dirty="0"/>
              <a:t>A non-automated business component. </a:t>
            </a:r>
          </a:p>
          <a:p>
            <a:pPr marL="695325" lvl="1" indent="-285750"/>
            <a:endParaRPr lang="en-US" sz="1600" dirty="0"/>
          </a:p>
          <a:p>
            <a:pPr>
              <a:buFontTx/>
              <a:buAutoNum type="arabicPeriod"/>
            </a:pPr>
            <a:r>
              <a:rPr lang="en-US" sz="1700" b="1" dirty="0"/>
              <a:t>Scripted Component</a:t>
            </a:r>
            <a:r>
              <a:rPr lang="en-US" dirty="0"/>
              <a:t> </a:t>
            </a:r>
          </a:p>
          <a:p>
            <a:pPr marL="695325" lvl="1" indent="-285750"/>
            <a:r>
              <a:rPr lang="en-US" sz="1700" dirty="0"/>
              <a:t>An automated component that can contain programming logic and can be edited in QTP Expert View. </a:t>
            </a:r>
          </a:p>
          <a:p>
            <a:pPr marL="695325" lvl="1" indent="-285750"/>
            <a:endParaRPr lang="en-US" sz="1700" dirty="0"/>
          </a:p>
          <a:p>
            <a:pPr>
              <a:buFontTx/>
              <a:buAutoNum type="arabicPeriod"/>
            </a:pPr>
            <a:r>
              <a:rPr lang="en-US" sz="1700" b="1" dirty="0"/>
              <a:t>Keyword Component</a:t>
            </a:r>
          </a:p>
          <a:p>
            <a:pPr marL="695325" lvl="1" indent="-285750"/>
            <a:r>
              <a:rPr lang="en-US" sz="1700" dirty="0"/>
              <a:t>An automated business component created using the Keyword View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7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229600" cy="495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r>
              <a:rPr lang="en-IN" sz="2800" b="1" dirty="0">
                <a:latin typeface="Cambria" pitchFamily="18" charset="0"/>
              </a:rPr>
              <a:t/>
            </a:r>
            <a:br>
              <a:rPr lang="en-IN" sz="2800" b="1" dirty="0">
                <a:latin typeface="Cambria" pitchFamily="18" charset="0"/>
              </a:rPr>
            </a:br>
            <a:r>
              <a:rPr lang="en-IN" sz="2800" dirty="0" smtClean="0"/>
              <a:t>Question ? Feedback ! Comments !!</a:t>
            </a:r>
            <a:br>
              <a:rPr lang="en-IN" sz="2800" dirty="0" smtClean="0"/>
            </a:b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r>
              <a:rPr lang="en-IN" sz="2800" b="1" baseline="0" dirty="0" smtClean="0">
                <a:latin typeface="Cambria" pitchFamily="18" charset="0"/>
              </a:rPr>
              <a:t/>
            </a:r>
            <a:br>
              <a:rPr lang="en-IN" sz="2800" b="1" baseline="0" dirty="0" smtClean="0">
                <a:latin typeface="Cambria" pitchFamily="18" charset="0"/>
              </a:rPr>
            </a:br>
            <a:endParaRPr lang="en-US" sz="2800" b="1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3810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Cambria" pitchFamily="18" charset="0"/>
              </a:rPr>
              <a:t>Discussion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78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Creating Component</vt:lpstr>
      <vt:lpstr>What is a Business Component? </vt:lpstr>
      <vt:lpstr>PowerPoint Presentation</vt:lpstr>
      <vt:lpstr>Demo</vt:lpstr>
      <vt:lpstr>  Question ? Feedback ! Comments !!  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QTP  TE Addins</dc:title>
  <dc:creator>user</dc:creator>
  <cp:lastModifiedBy>Bala</cp:lastModifiedBy>
  <cp:revision>18</cp:revision>
  <dcterms:created xsi:type="dcterms:W3CDTF">2013-03-21T10:39:22Z</dcterms:created>
  <dcterms:modified xsi:type="dcterms:W3CDTF">2013-12-09T22:32:00Z</dcterms:modified>
</cp:coreProperties>
</file>