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8" r:id="rId3"/>
    <p:sldId id="269" r:id="rId4"/>
    <p:sldId id="270" r:id="rId5"/>
    <p:sldId id="271" r:id="rId6"/>
    <p:sldId id="272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7FE92-EF73-4647-9E50-86D25C644FA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750F4-C699-463D-BD99-8CF9826BB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9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5749925"/>
            <a:ext cx="5194300" cy="1558925"/>
          </a:xfrm>
          <a:noFill/>
          <a:ln/>
        </p:spPr>
        <p:txBody>
          <a:bodyPr/>
          <a:lstStyle/>
          <a:p>
            <a:r>
              <a:rPr lang="en-US" smtClean="0"/>
              <a:t>Test Type is “Business-Process”.</a:t>
            </a:r>
          </a:p>
          <a:p>
            <a:r>
              <a:rPr lang="en-US" smtClean="0"/>
              <a:t>Test Names should be meaningful and consistent with standards adopted by your team.</a:t>
            </a:r>
          </a:p>
          <a:p>
            <a:r>
              <a:rPr lang="en-US" smtClean="0"/>
              <a:t>On Details Tab, provide Free Form Text describing this Test Case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Test Type is </a:t>
            </a:r>
          </a:p>
        </p:txBody>
      </p:sp>
    </p:spTree>
    <p:extLst>
      <p:ext uri="{BB962C8B-B14F-4D97-AF65-F5344CB8AC3E}">
        <p14:creationId xmlns:p14="http://schemas.microsoft.com/office/powerpoint/2010/main" val="93805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6435725"/>
            <a:ext cx="5194300" cy="18256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599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6435725"/>
            <a:ext cx="5194300" cy="18256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6109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6435725"/>
            <a:ext cx="5194300" cy="182563"/>
          </a:xfrm>
          <a:noFill/>
          <a:ln/>
        </p:spPr>
        <p:txBody>
          <a:bodyPr/>
          <a:lstStyle/>
          <a:p>
            <a:pPr marL="228600" indent="-228600" eaLnBrk="1" hangingPunct="1"/>
            <a:r>
              <a:rPr lang="en-US" smtClean="0"/>
              <a:t>Run-time parms are enclosed in curly brackets.</a:t>
            </a:r>
          </a:p>
        </p:txBody>
      </p:sp>
    </p:spTree>
    <p:extLst>
      <p:ext uri="{BB962C8B-B14F-4D97-AF65-F5344CB8AC3E}">
        <p14:creationId xmlns:p14="http://schemas.microsoft.com/office/powerpoint/2010/main" val="214670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6435725"/>
            <a:ext cx="5194300" cy="18256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497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12/11/2013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12/11/2013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12/11/2013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 userDrawn="1"/>
        </p:nvSpPr>
        <p:spPr bwMode="auto">
          <a:xfrm>
            <a:off x="7391400" y="1"/>
            <a:ext cx="1524000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dirty="0">
                <a:solidFill>
                  <a:schemeClr val="bg1"/>
                </a:solidFill>
                <a:cs typeface="+mn-cs"/>
              </a:rPr>
              <a:t>www.ideliver-inc.com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12/11/2013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12/11/2013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12/11/2013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12/11/2013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12/11/2013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12/11/2013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12/11/2013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12/11/2013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1CAB6-7CBF-4581-A0CF-B0C0E56099DE}" type="datetimeFigureOut">
              <a:rPr lang="en-US" smtClean="0"/>
              <a:pPr/>
              <a:t>12/11/2013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152400" y="3733800"/>
            <a:ext cx="8763000" cy="914400"/>
          </a:xfrm>
        </p:spPr>
        <p:txBody>
          <a:bodyPr>
            <a:normAutofit/>
          </a:bodyPr>
          <a:lstStyle/>
          <a:p>
            <a:r>
              <a:rPr lang="en-US" sz="2800" dirty="0"/>
              <a:t>Creating Business Process Tests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876B35E-ECC3-4AB6-8A90-2BA021CF8D3E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416719"/>
            <a:ext cx="6724650" cy="1019175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Creating Business Process </a:t>
            </a:r>
            <a:r>
              <a:rPr lang="en-US" sz="2800" dirty="0" smtClean="0"/>
              <a:t>Tests</a:t>
            </a:r>
            <a:endParaRPr lang="en-US" sz="2800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05001"/>
            <a:ext cx="3990975" cy="2545556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AutoNum type="arabicPeriod"/>
            </a:pPr>
            <a:r>
              <a:rPr lang="en-US" dirty="0" smtClean="0"/>
              <a:t>Select</a:t>
            </a:r>
            <a:r>
              <a:rPr lang="en-US" b="1" dirty="0" smtClean="0"/>
              <a:t> </a:t>
            </a:r>
            <a:r>
              <a:rPr lang="en-US" dirty="0" smtClean="0"/>
              <a:t>QC</a:t>
            </a:r>
            <a:r>
              <a:rPr lang="en-US" b="1" dirty="0" smtClean="0"/>
              <a:t> Test Plan </a:t>
            </a:r>
            <a:r>
              <a:rPr lang="en-US" dirty="0" smtClean="0"/>
              <a:t>module. </a:t>
            </a:r>
          </a:p>
          <a:p>
            <a:pPr>
              <a:buFontTx/>
              <a:buAutoNum type="arabicPeriod"/>
            </a:pPr>
            <a:endParaRPr lang="en-US" dirty="0" smtClean="0"/>
          </a:p>
          <a:p>
            <a:pPr>
              <a:buFontTx/>
              <a:buAutoNum type="arabicPeriod"/>
            </a:pPr>
            <a:r>
              <a:rPr lang="en-US" dirty="0" smtClean="0"/>
              <a:t>Select</a:t>
            </a:r>
            <a:r>
              <a:rPr lang="en-US" b="1" dirty="0" smtClean="0"/>
              <a:t> New Test.</a:t>
            </a:r>
          </a:p>
          <a:p>
            <a:pPr>
              <a:buFontTx/>
              <a:buAutoNum type="arabicPeriod"/>
            </a:pPr>
            <a:endParaRPr lang="en-US" sz="1350" b="1" dirty="0"/>
          </a:p>
          <a:p>
            <a:pPr>
              <a:buFontTx/>
              <a:buAutoNum type="arabicPeriod"/>
            </a:pPr>
            <a:r>
              <a:rPr lang="en-US" dirty="0" smtClean="0"/>
              <a:t>Select an</a:t>
            </a:r>
            <a:r>
              <a:rPr lang="en-US" b="1" dirty="0" smtClean="0"/>
              <a:t> existing component </a:t>
            </a:r>
            <a:r>
              <a:rPr lang="en-US" dirty="0" smtClean="0"/>
              <a:t>or create a</a:t>
            </a:r>
            <a:r>
              <a:rPr lang="en-US" b="1" dirty="0" smtClean="0"/>
              <a:t> New Component Request.</a:t>
            </a:r>
          </a:p>
          <a:p>
            <a:endParaRPr lang="en-US" b="1" dirty="0" smtClean="0"/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4555" y="1804989"/>
            <a:ext cx="464344" cy="392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1622" y="2297907"/>
            <a:ext cx="757238" cy="49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6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13347" y="3361136"/>
            <a:ext cx="4567238" cy="2068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80347" y="1787130"/>
            <a:ext cx="2185988" cy="102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3701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80C45E8-A33A-4994-BC92-A2521BE73E6A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3250" name="Rectangle 10"/>
          <p:cNvSpPr txBox="1">
            <a:spLocks noGrp="1" noChangeArrowheads="1"/>
          </p:cNvSpPr>
          <p:nvPr/>
        </p:nvSpPr>
        <p:spPr bwMode="auto">
          <a:xfrm>
            <a:off x="1143000" y="5514975"/>
            <a:ext cx="5143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DA33CEB3-167D-42CC-860C-14F4F73BE40C}" type="slidenum">
              <a:rPr lang="en-US" sz="1050">
                <a:solidFill>
                  <a:srgbClr val="00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z="105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0175" y="742555"/>
            <a:ext cx="5443538" cy="257175"/>
          </a:xfrm>
        </p:spPr>
        <p:txBody>
          <a:bodyPr>
            <a:noAutofit/>
          </a:bodyPr>
          <a:lstStyle/>
          <a:p>
            <a:r>
              <a:rPr lang="en-US" sz="2800" dirty="0" smtClean="0"/>
              <a:t>Creating Business Process </a:t>
            </a:r>
            <a:r>
              <a:rPr lang="en-US" sz="2800" dirty="0" smtClean="0"/>
              <a:t>Tests</a:t>
            </a:r>
            <a:endParaRPr lang="en-US" sz="2800" dirty="0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1" y="1782367"/>
            <a:ext cx="5661422" cy="31194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80000"/>
              </a:lnSpc>
              <a:buFontTx/>
              <a:buAutoNum type="arabicPeriod" startAt="4"/>
            </a:pPr>
            <a:r>
              <a:rPr lang="en-US" smtClean="0"/>
              <a:t>When adding a component or flow to the Test Case, the </a:t>
            </a:r>
            <a:r>
              <a:rPr lang="en-US" b="1" smtClean="0"/>
              <a:t>Promote Parameters</a:t>
            </a:r>
            <a:r>
              <a:rPr lang="en-US" smtClean="0"/>
              <a:t> dialog box is displayed.</a:t>
            </a:r>
          </a:p>
          <a:p>
            <a:pPr>
              <a:lnSpc>
                <a:spcPct val="80000"/>
              </a:lnSpc>
              <a:buFontTx/>
              <a:buAutoNum type="arabicPeriod" startAt="4"/>
            </a:pPr>
            <a:endParaRPr lang="en-US" smtClean="0"/>
          </a:p>
          <a:p>
            <a:pPr>
              <a:lnSpc>
                <a:spcPct val="80000"/>
              </a:lnSpc>
              <a:buFontTx/>
              <a:buNone/>
            </a:pPr>
            <a:endParaRPr lang="en-US" sz="1350"/>
          </a:p>
          <a:p>
            <a:pPr marL="521494" lvl="1" indent="-214313">
              <a:lnSpc>
                <a:spcPct val="80000"/>
              </a:lnSpc>
              <a:buNone/>
            </a:pPr>
            <a:r>
              <a:rPr lang="en-US" sz="675"/>
              <a:t>	</a:t>
            </a:r>
          </a:p>
          <a:p>
            <a:pPr marL="521494" lvl="1" indent="-214313">
              <a:lnSpc>
                <a:spcPct val="80000"/>
              </a:lnSpc>
              <a:buNone/>
            </a:pPr>
            <a:endParaRPr lang="en-US" sz="675"/>
          </a:p>
          <a:p>
            <a:pPr>
              <a:lnSpc>
                <a:spcPct val="80000"/>
              </a:lnSpc>
            </a:pPr>
            <a:endParaRPr lang="en-US" sz="600"/>
          </a:p>
          <a:p>
            <a:pPr>
              <a:lnSpc>
                <a:spcPct val="80000"/>
              </a:lnSpc>
            </a:pPr>
            <a:endParaRPr lang="en-US" sz="600"/>
          </a:p>
          <a:p>
            <a:pPr>
              <a:lnSpc>
                <a:spcPct val="80000"/>
              </a:lnSpc>
            </a:pPr>
            <a:endParaRPr lang="en-US" sz="600"/>
          </a:p>
        </p:txBody>
      </p:sp>
      <p:pic>
        <p:nvPicPr>
          <p:cNvPr id="5325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8820" y="2193132"/>
            <a:ext cx="5442347" cy="259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934737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846CB8E-0191-4564-AE76-9A575F48B1B5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5298" name="Rectangle 10"/>
          <p:cNvSpPr txBox="1">
            <a:spLocks noGrp="1" noChangeArrowheads="1"/>
          </p:cNvSpPr>
          <p:nvPr/>
        </p:nvSpPr>
        <p:spPr bwMode="auto">
          <a:xfrm>
            <a:off x="1143000" y="5514975"/>
            <a:ext cx="5143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32C5FE23-8242-46A9-A296-C9ECA1282DA3}" type="slidenum">
              <a:rPr lang="en-US" sz="1050">
                <a:solidFill>
                  <a:srgbClr val="00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z="1050">
              <a:solidFill>
                <a:srgbClr val="000000"/>
              </a:solidFill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4583" y="838200"/>
            <a:ext cx="5443538" cy="257175"/>
          </a:xfrm>
        </p:spPr>
        <p:txBody>
          <a:bodyPr>
            <a:noAutofit/>
          </a:bodyPr>
          <a:lstStyle/>
          <a:p>
            <a:r>
              <a:rPr lang="en-US" sz="2800" dirty="0" smtClean="0"/>
              <a:t>Creating Business Process </a:t>
            </a:r>
            <a:r>
              <a:rPr lang="en-US" sz="2800" dirty="0" smtClean="0"/>
              <a:t>Tests</a:t>
            </a:r>
            <a:endParaRPr lang="en-US" sz="2800" dirty="0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1" y="1782367"/>
            <a:ext cx="5661422" cy="31194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80000"/>
              </a:lnSpc>
              <a:buFontTx/>
              <a:buAutoNum type="arabicPeriod" startAt="5"/>
            </a:pPr>
            <a:r>
              <a:rPr lang="en-US" smtClean="0"/>
              <a:t>If </a:t>
            </a:r>
            <a:r>
              <a:rPr lang="en-US" b="1" smtClean="0"/>
              <a:t>Do not promote parameters </a:t>
            </a:r>
            <a:r>
              <a:rPr lang="en-US" smtClean="0"/>
              <a:t>is selected</a:t>
            </a:r>
            <a:r>
              <a:rPr lang="en-US" b="1" smtClean="0"/>
              <a:t>, </a:t>
            </a:r>
            <a:r>
              <a:rPr lang="en-US" smtClean="0"/>
              <a:t>run-time parameters are not created. The parameter default value will be displayed if one was provided for the parameter.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endParaRPr lang="en-US" smtClean="0"/>
          </a:p>
          <a:p>
            <a:pPr>
              <a:lnSpc>
                <a:spcPct val="80000"/>
              </a:lnSpc>
              <a:buFontTx/>
              <a:buAutoNum type="arabicPeriod"/>
            </a:pPr>
            <a:endParaRPr lang="en-US" smtClean="0"/>
          </a:p>
          <a:p>
            <a:pPr>
              <a:lnSpc>
                <a:spcPct val="80000"/>
              </a:lnSpc>
              <a:buFontTx/>
              <a:buAutoNum type="arabicPeriod"/>
            </a:pPr>
            <a:endParaRPr lang="en-US" smtClean="0"/>
          </a:p>
          <a:p>
            <a:pPr>
              <a:lnSpc>
                <a:spcPct val="80000"/>
              </a:lnSpc>
              <a:buFontTx/>
              <a:buAutoNum type="arabicPeriod"/>
            </a:pPr>
            <a:endParaRPr lang="en-US" smtClean="0"/>
          </a:p>
          <a:p>
            <a:pPr>
              <a:lnSpc>
                <a:spcPct val="80000"/>
              </a:lnSpc>
              <a:buFontTx/>
              <a:buNone/>
            </a:pPr>
            <a:endParaRPr lang="en-US" smtClean="0"/>
          </a:p>
          <a:p>
            <a:pPr marL="521494" lvl="1" indent="-214313">
              <a:lnSpc>
                <a:spcPct val="80000"/>
              </a:lnSpc>
              <a:buNone/>
            </a:pPr>
            <a:r>
              <a:rPr lang="en-US" sz="675"/>
              <a:t>	</a:t>
            </a:r>
          </a:p>
          <a:p>
            <a:pPr marL="521494" lvl="1" indent="-214313">
              <a:lnSpc>
                <a:spcPct val="80000"/>
              </a:lnSpc>
              <a:buNone/>
            </a:pPr>
            <a:endParaRPr lang="en-US" sz="675"/>
          </a:p>
          <a:p>
            <a:pPr>
              <a:lnSpc>
                <a:spcPct val="80000"/>
              </a:lnSpc>
            </a:pPr>
            <a:endParaRPr lang="en-US" sz="600"/>
          </a:p>
          <a:p>
            <a:pPr>
              <a:lnSpc>
                <a:spcPct val="80000"/>
              </a:lnSpc>
            </a:pPr>
            <a:endParaRPr lang="en-US" sz="600"/>
          </a:p>
          <a:p>
            <a:pPr>
              <a:lnSpc>
                <a:spcPct val="80000"/>
              </a:lnSpc>
            </a:pPr>
            <a:endParaRPr lang="en-US" sz="600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9769" y="2383632"/>
            <a:ext cx="4373166" cy="2016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53815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A201290-EAD6-432D-AADF-A57FEE1BBBE6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7346" name="Rectangle 10"/>
          <p:cNvSpPr txBox="1">
            <a:spLocks noGrp="1" noChangeArrowheads="1"/>
          </p:cNvSpPr>
          <p:nvPr/>
        </p:nvSpPr>
        <p:spPr bwMode="auto">
          <a:xfrm>
            <a:off x="1143000" y="5514975"/>
            <a:ext cx="5143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E225CA30-FB30-4C7B-8CB6-0A79E00A8D64}" type="slidenum">
              <a:rPr lang="en-US" sz="1050">
                <a:solidFill>
                  <a:srgbClr val="00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1050">
              <a:solidFill>
                <a:srgbClr val="000000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76316" y="799308"/>
            <a:ext cx="5443538" cy="257175"/>
          </a:xfrm>
        </p:spPr>
        <p:txBody>
          <a:bodyPr>
            <a:noAutofit/>
          </a:bodyPr>
          <a:lstStyle/>
          <a:p>
            <a:r>
              <a:rPr lang="en-US" sz="2800" dirty="0" smtClean="0"/>
              <a:t>Creating Business Process </a:t>
            </a:r>
            <a:r>
              <a:rPr lang="en-US" sz="2800" dirty="0" smtClean="0"/>
              <a:t>Tests</a:t>
            </a:r>
            <a:endParaRPr lang="en-US" sz="2800" dirty="0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812132"/>
            <a:ext cx="5443538" cy="3531394"/>
          </a:xfrm>
        </p:spPr>
        <p:txBody>
          <a:bodyPr/>
          <a:lstStyle/>
          <a:p>
            <a:pPr>
              <a:buFontTx/>
              <a:buAutoNum type="arabicPeriod" startAt="6"/>
            </a:pPr>
            <a:r>
              <a:rPr lang="en-US" dirty="0" smtClean="0"/>
              <a:t>If </a:t>
            </a:r>
            <a:r>
              <a:rPr lang="en-US" b="1" dirty="0" smtClean="0"/>
              <a:t>Promote </a:t>
            </a:r>
            <a:r>
              <a:rPr lang="en-US" dirty="0" smtClean="0"/>
              <a:t>is selected</a:t>
            </a:r>
            <a:r>
              <a:rPr lang="en-US" b="1" dirty="0" smtClean="0"/>
              <a:t> </a:t>
            </a:r>
            <a:r>
              <a:rPr lang="en-US" dirty="0" smtClean="0"/>
              <a:t>for some or all of the parameters, the appropriate run-time parameters are created.</a:t>
            </a:r>
            <a:r>
              <a:rPr lang="en-US" sz="1350" dirty="0"/>
              <a:t> </a:t>
            </a:r>
          </a:p>
          <a:p>
            <a:endParaRPr lang="en-US" sz="1350" dirty="0"/>
          </a:p>
          <a:p>
            <a:endParaRPr lang="en-US" dirty="0" smtClean="0"/>
          </a:p>
        </p:txBody>
      </p:sp>
      <p:pic>
        <p:nvPicPr>
          <p:cNvPr id="5734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3108" y="2375297"/>
            <a:ext cx="5193506" cy="2003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550834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0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6A692AB-6C5C-4A8A-B9E6-1AA41EF65980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9394" name="Rectangle 10"/>
          <p:cNvSpPr txBox="1">
            <a:spLocks noGrp="1" noChangeArrowheads="1"/>
          </p:cNvSpPr>
          <p:nvPr/>
        </p:nvSpPr>
        <p:spPr bwMode="auto">
          <a:xfrm>
            <a:off x="1143000" y="5514975"/>
            <a:ext cx="5143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AE6A4CEB-8F2B-4542-A779-026478C29F68}" type="slidenum">
              <a:rPr lang="en-US" sz="1050">
                <a:solidFill>
                  <a:srgbClr val="00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z="1050">
              <a:solidFill>
                <a:srgbClr val="000000"/>
              </a:solidFill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71712" y="1143000"/>
            <a:ext cx="5443538" cy="257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Business Process </a:t>
            </a:r>
            <a:r>
              <a:rPr lang="en-US" dirty="0" smtClean="0"/>
              <a:t>Tests</a:t>
            </a:r>
            <a:endParaRPr lang="en-US" dirty="0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1" y="1626395"/>
            <a:ext cx="5661422" cy="2545556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AutoNum type="arabicPeriod" startAt="7"/>
            </a:pPr>
            <a:r>
              <a:rPr lang="en-US" smtClean="0"/>
              <a:t>The completed Business Process Test contains the selected components and  run-time parameters.</a:t>
            </a:r>
          </a:p>
          <a:p>
            <a:pPr>
              <a:buFontTx/>
              <a:buNone/>
            </a:pPr>
            <a:endParaRPr lang="en-US" smtClean="0"/>
          </a:p>
          <a:p>
            <a:pPr marL="521494" lvl="1" indent="-214313">
              <a:buNone/>
            </a:pPr>
            <a:r>
              <a:rPr lang="en-US" smtClean="0"/>
              <a:t>	</a:t>
            </a:r>
          </a:p>
          <a:p>
            <a:pPr marL="521494" lvl="1" indent="-214313">
              <a:buNone/>
            </a:pP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5939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7869" y="2175272"/>
            <a:ext cx="4220766" cy="296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86453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8229600" cy="495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800" b="1" baseline="0" dirty="0" smtClean="0">
                <a:latin typeface="Cambria" pitchFamily="18" charset="0"/>
              </a:rPr>
              <a:t/>
            </a:r>
            <a:br>
              <a:rPr lang="en-IN" sz="2800" b="1" baseline="0" dirty="0" smtClean="0">
                <a:latin typeface="Cambria" pitchFamily="18" charset="0"/>
              </a:rPr>
            </a:br>
            <a:r>
              <a:rPr lang="en-IN" sz="2800" b="1" dirty="0">
                <a:latin typeface="Cambria" pitchFamily="18" charset="0"/>
              </a:rPr>
              <a:t/>
            </a:r>
            <a:br>
              <a:rPr lang="en-IN" sz="2800" b="1" dirty="0">
                <a:latin typeface="Cambria" pitchFamily="18" charset="0"/>
              </a:rPr>
            </a:br>
            <a:r>
              <a:rPr lang="en-IN" sz="2800" dirty="0" smtClean="0"/>
              <a:t>Question ? Feedback ! Comments !!</a:t>
            </a:r>
            <a:br>
              <a:rPr lang="en-IN" sz="2800" dirty="0" smtClean="0"/>
            </a:br>
            <a:r>
              <a:rPr lang="en-IN" sz="2800" b="1" baseline="0" dirty="0" smtClean="0">
                <a:latin typeface="Cambria" pitchFamily="18" charset="0"/>
              </a:rPr>
              <a:t/>
            </a:r>
            <a:br>
              <a:rPr lang="en-IN" sz="2800" b="1" baseline="0" dirty="0" smtClean="0">
                <a:latin typeface="Cambria" pitchFamily="18" charset="0"/>
              </a:rPr>
            </a:br>
            <a:r>
              <a:rPr lang="en-IN" sz="2800" b="1" baseline="0" dirty="0" smtClean="0">
                <a:latin typeface="Cambria" pitchFamily="18" charset="0"/>
              </a:rPr>
              <a:t/>
            </a:r>
            <a:br>
              <a:rPr lang="en-IN" sz="2800" b="1" baseline="0" dirty="0" smtClean="0">
                <a:latin typeface="Cambria" pitchFamily="18" charset="0"/>
              </a:rPr>
            </a:br>
            <a:r>
              <a:rPr lang="en-IN" sz="2800" b="1" baseline="0" dirty="0" smtClean="0">
                <a:latin typeface="Cambria" pitchFamily="18" charset="0"/>
              </a:rPr>
              <a:t/>
            </a:r>
            <a:br>
              <a:rPr lang="en-IN" sz="2800" b="1" baseline="0" dirty="0" smtClean="0">
                <a:latin typeface="Cambria" pitchFamily="18" charset="0"/>
              </a:rPr>
            </a:br>
            <a:endParaRPr lang="en-US" sz="28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3810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Cambria" pitchFamily="18" charset="0"/>
              </a:rPr>
              <a:t>Discussion</a:t>
            </a:r>
            <a:endParaRPr lang="en-I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178</Words>
  <Application>Microsoft Office PowerPoint</Application>
  <PresentationFormat>On-screen Show (4:3)</PresentationFormat>
  <Paragraphs>50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Office Theme</vt:lpstr>
      <vt:lpstr>Creating Business Process Tests</vt:lpstr>
      <vt:lpstr>Creating Business Process Tests</vt:lpstr>
      <vt:lpstr>Creating Business Process Tests</vt:lpstr>
      <vt:lpstr>Creating Business Process Tests</vt:lpstr>
      <vt:lpstr>Creating Business Process Tests</vt:lpstr>
      <vt:lpstr>Creating Business Process Tests</vt:lpstr>
      <vt:lpstr>  Question ? Feedback ! Comments !!   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QTP  TE Addins</dc:title>
  <dc:creator>user</dc:creator>
  <cp:lastModifiedBy>Balasubramanian Ranganathan</cp:lastModifiedBy>
  <cp:revision>17</cp:revision>
  <dcterms:created xsi:type="dcterms:W3CDTF">2013-03-21T10:39:22Z</dcterms:created>
  <dcterms:modified xsi:type="dcterms:W3CDTF">2013-12-12T03:58:21Z</dcterms:modified>
</cp:coreProperties>
</file>