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82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Garcia Jimenez" initials="DGJ" lastIdx="1" clrIdx="0">
    <p:extLst>
      <p:ext uri="{19B8F6BF-5375-455C-9EA6-DF929625EA0E}">
        <p15:presenceInfo xmlns:p15="http://schemas.microsoft.com/office/powerpoint/2012/main" userId="4461da38df98a9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000" autoAdjust="0"/>
  </p:normalViewPr>
  <p:slideViewPr>
    <p:cSldViewPr snapToGrid="0">
      <p:cViewPr varScale="1">
        <p:scale>
          <a:sx n="33" d="100"/>
          <a:sy n="33" d="100"/>
        </p:scale>
        <p:origin x="13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1-02T15:07:49.572" idx="1">
    <p:pos x="10" y="10"/>
    <p:text>A Business Component is a reusable unit comprising one or more steps 
that perform a specific task. Components are the building blocks of 
business process testing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33271-6948-45E1-A34A-65673B6FD7CE}" type="datetimeFigureOut">
              <a:rPr lang="es-CR" smtClean="0"/>
              <a:t>02/01/2014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596FE-ED3E-41B0-818F-B033A58354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72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7975" lvl="0" indent="-307975" defTabSz="820738" eaLnBrk="0" fontAlgn="base" hangingPunct="0">
              <a:spcAft>
                <a:spcPct val="0"/>
              </a:spcAft>
              <a:buClr>
                <a:srgbClr val="C20000"/>
              </a:buClr>
              <a:buNone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1200" b="1" kern="0" dirty="0" smtClean="0">
                <a:solidFill>
                  <a:srgbClr val="000000"/>
                </a:solidFill>
                <a:latin typeface="Arial"/>
              </a:rPr>
              <a:t>Business Component</a:t>
            </a: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 is a reusable unit comprising one or more steps </a:t>
            </a:r>
          </a:p>
          <a:p>
            <a:pPr marL="307975" lvl="0" indent="-307975" defTabSz="820738" eaLnBrk="0" fontAlgn="base" hangingPunct="0">
              <a:spcAft>
                <a:spcPct val="0"/>
              </a:spcAft>
              <a:buClr>
                <a:srgbClr val="C20000"/>
              </a:buClr>
              <a:buNone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that perform a specific task. Components are the building blocks of </a:t>
            </a:r>
          </a:p>
          <a:p>
            <a:pPr marL="307975" lvl="0" indent="-307975" defTabSz="820738" eaLnBrk="0" fontAlgn="base" hangingPunct="0">
              <a:spcAft>
                <a:spcPct val="0"/>
              </a:spcAft>
              <a:buClr>
                <a:srgbClr val="C20000"/>
              </a:buClr>
              <a:buNone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business process testing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596FE-ED3E-41B0-818F-B033A5835471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59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9855200" y="1"/>
            <a:ext cx="203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charset="0"/>
                <a:cs typeface="+mn-cs"/>
              </a:rPr>
              <a:t>www.ideliver-inc.com</a:t>
            </a:r>
          </a:p>
        </p:txBody>
      </p:sp>
    </p:spTree>
    <p:extLst>
      <p:ext uri="{BB962C8B-B14F-4D97-AF65-F5344CB8AC3E}">
        <p14:creationId xmlns:p14="http://schemas.microsoft.com/office/powerpoint/2010/main" val="2721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3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1"/>
            <a:ext cx="27432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1"/>
            <a:ext cx="8026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4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5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5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of the slide to come here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bullet &lt;24pt&gt;</a:t>
            </a:r>
          </a:p>
          <a:p>
            <a:pPr lvl="1"/>
            <a:r>
              <a:rPr lang="en-US" smtClean="0"/>
              <a:t>Second level&lt;20pt&gt;</a:t>
            </a:r>
          </a:p>
          <a:p>
            <a:pPr lvl="2"/>
            <a:r>
              <a:rPr lang="en-US" smtClean="0"/>
              <a:t>Third level&lt;18pt&gt;</a:t>
            </a:r>
          </a:p>
          <a:p>
            <a:pPr lvl="3"/>
            <a:r>
              <a:rPr lang="en-US" smtClean="0"/>
              <a:t>Fourth level&lt;16pt&gt;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53600" y="6534150"/>
            <a:ext cx="2540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29054"/>
                </a:solidFill>
                <a:latin typeface="Arial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04800" y="6534151"/>
            <a:ext cx="579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rgbClr val="919191"/>
                </a:solidFill>
                <a:latin typeface="Arial" charset="0"/>
                <a:cs typeface="+mn-cs"/>
              </a:rPr>
              <a:t>iDeliver Technologies LLC  © Copyright 2009 - 2010</a:t>
            </a:r>
          </a:p>
        </p:txBody>
      </p:sp>
    </p:spTree>
    <p:extLst>
      <p:ext uri="{BB962C8B-B14F-4D97-AF65-F5344CB8AC3E}">
        <p14:creationId xmlns:p14="http://schemas.microsoft.com/office/powerpoint/2010/main" val="177742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4577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 sz="24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2000">
          <a:solidFill>
            <a:srgbClr val="42424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•"/>
        <a:defRPr>
          <a:solidFill>
            <a:srgbClr val="42424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–"/>
        <a:defRPr sz="1600">
          <a:solidFill>
            <a:srgbClr val="42424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4577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uglas@Ideliver-inc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2907" y="3219718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24242"/>
                </a:solidFill>
              </a:rPr>
              <a:t>Creating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424242"/>
                </a:solidFill>
              </a:rPr>
              <a:t>Components</a:t>
            </a:r>
            <a:endParaRPr lang="es-CR" sz="2800" dirty="0">
              <a:solidFill>
                <a:srgbClr val="42424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304" y="5563673"/>
            <a:ext cx="284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Elaborated by: Douglas G</a:t>
            </a:r>
          </a:p>
          <a:p>
            <a:r>
              <a:rPr lang="en-US" dirty="0" smtClean="0">
                <a:hlinkClick r:id="rId2"/>
              </a:rPr>
              <a:t>douglas@Ideliver-inc.com</a:t>
            </a:r>
            <a:endParaRPr lang="es-CR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Manual Components?</a:t>
            </a:r>
            <a:endParaRPr lang="es-C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10619"/>
            <a:ext cx="3810000" cy="2447925"/>
          </a:xfrm>
        </p:spPr>
      </p:pic>
    </p:spTree>
    <p:extLst>
      <p:ext uri="{BB962C8B-B14F-4D97-AF65-F5344CB8AC3E}">
        <p14:creationId xmlns:p14="http://schemas.microsoft.com/office/powerpoint/2010/main" val="28691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Add Steps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to “Manual Implementation”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“Add Steps”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8" y="1419896"/>
            <a:ext cx="5353787" cy="34520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3527" y="3634582"/>
            <a:ext cx="128788" cy="190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angle 5"/>
          <p:cNvSpPr/>
          <p:nvPr/>
        </p:nvSpPr>
        <p:spPr>
          <a:xfrm>
            <a:off x="7081233" y="1320085"/>
            <a:ext cx="929425" cy="199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extBox 7"/>
          <p:cNvSpPr txBox="1"/>
          <p:nvPr/>
        </p:nvSpPr>
        <p:spPr>
          <a:xfrm>
            <a:off x="6231468" y="38250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  <p:sp>
        <p:nvSpPr>
          <p:cNvPr id="9" name="TextBox 8"/>
          <p:cNvSpPr txBox="1"/>
          <p:nvPr/>
        </p:nvSpPr>
        <p:spPr>
          <a:xfrm>
            <a:off x="6924780" y="1498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913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</a:t>
            </a:r>
            <a:r>
              <a:rPr lang="es-CR" dirty="0" err="1"/>
              <a:t>Parameterize</a:t>
            </a:r>
            <a:r>
              <a:rPr lang="es-CR" dirty="0"/>
              <a:t> </a:t>
            </a:r>
            <a:r>
              <a:rPr lang="es-CR" dirty="0" err="1"/>
              <a:t>S</a:t>
            </a:r>
            <a:r>
              <a:rPr lang="es-CR" dirty="0" err="1" smtClean="0"/>
              <a:t>teps</a:t>
            </a:r>
            <a:r>
              <a:rPr lang="es-CR" dirty="0" smtClean="0"/>
              <a:t> </a:t>
            </a:r>
            <a:r>
              <a:rPr lang="es-CR" dirty="0"/>
              <a:t>- </a:t>
            </a:r>
            <a:r>
              <a:rPr lang="es-CR" dirty="0" err="1"/>
              <a:t>O</a:t>
            </a:r>
            <a:r>
              <a:rPr lang="es-CR" dirty="0" err="1" smtClean="0"/>
              <a:t>ptional</a:t>
            </a:r>
            <a:endParaRPr lang="es-C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“Add parameters”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“New Parameter”</a:t>
            </a:r>
            <a:endParaRPr lang="es-C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569038"/>
            <a:ext cx="5384800" cy="41310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92473" y="1738648"/>
            <a:ext cx="154547" cy="283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angle 7"/>
          <p:cNvSpPr/>
          <p:nvPr/>
        </p:nvSpPr>
        <p:spPr>
          <a:xfrm>
            <a:off x="6501684" y="2522113"/>
            <a:ext cx="723364" cy="28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extBox 8"/>
          <p:cNvSpPr txBox="1"/>
          <p:nvPr/>
        </p:nvSpPr>
        <p:spPr>
          <a:xfrm>
            <a:off x="7392473" y="1609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R" dirty="0"/>
          </a:p>
        </p:txBody>
      </p:sp>
      <p:sp>
        <p:nvSpPr>
          <p:cNvPr id="10" name="TextBox 9"/>
          <p:cNvSpPr txBox="1"/>
          <p:nvPr/>
        </p:nvSpPr>
        <p:spPr>
          <a:xfrm>
            <a:off x="7122017" y="1738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s-CR" dirty="0"/>
          </a:p>
        </p:txBody>
      </p:sp>
      <p:sp>
        <p:nvSpPr>
          <p:cNvPr id="11" name="TextBox 10"/>
          <p:cNvSpPr txBox="1"/>
          <p:nvPr/>
        </p:nvSpPr>
        <p:spPr>
          <a:xfrm>
            <a:off x="6220496" y="25221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252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Parameter </a:t>
            </a:r>
            <a:r>
              <a:rPr lang="en-US" dirty="0"/>
              <a:t>W</a:t>
            </a:r>
            <a:r>
              <a:rPr lang="en-US" dirty="0" smtClean="0"/>
              <a:t>indow</a:t>
            </a:r>
            <a:endParaRPr lang="es-C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672" y="1371600"/>
            <a:ext cx="67546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Export Steps - Optional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the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Right click and then choose “Export”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5" y="1501685"/>
            <a:ext cx="4962391" cy="34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Manual </a:t>
            </a:r>
            <a:r>
              <a:rPr lang="en-US" dirty="0" smtClean="0"/>
              <a:t>Test </a:t>
            </a:r>
            <a:r>
              <a:rPr lang="en-US" dirty="0"/>
              <a:t>into a Manual Component</a:t>
            </a:r>
            <a:br>
              <a:rPr lang="en-US" dirty="0"/>
            </a:br>
            <a:endParaRPr lang="es-C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the Test Plan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manual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 click and select “Convert to Component”</a:t>
            </a:r>
            <a:endParaRPr lang="es-C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553311"/>
            <a:ext cx="5384800" cy="3941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465970" y="3116689"/>
            <a:ext cx="1390919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angle 7"/>
          <p:cNvSpPr/>
          <p:nvPr/>
        </p:nvSpPr>
        <p:spPr>
          <a:xfrm>
            <a:off x="6197600" y="3524037"/>
            <a:ext cx="1431702" cy="221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angle 8"/>
          <p:cNvSpPr/>
          <p:nvPr/>
        </p:nvSpPr>
        <p:spPr>
          <a:xfrm>
            <a:off x="8770511" y="4409885"/>
            <a:ext cx="1390919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22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Manual </a:t>
            </a:r>
            <a:r>
              <a:rPr lang="en-US" dirty="0" smtClean="0"/>
              <a:t>Test </a:t>
            </a:r>
            <a:r>
              <a:rPr lang="en-US" dirty="0"/>
              <a:t>I</a:t>
            </a:r>
            <a:r>
              <a:rPr lang="en-US" dirty="0" smtClean="0"/>
              <a:t>nto </a:t>
            </a:r>
            <a:r>
              <a:rPr lang="en-US" dirty="0"/>
              <a:t>a Manual </a:t>
            </a:r>
            <a:r>
              <a:rPr lang="en-US" dirty="0" smtClean="0"/>
              <a:t>Component(Cont.)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destination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new for the new component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0204" y="1467510"/>
            <a:ext cx="3648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Manual </a:t>
            </a:r>
            <a:r>
              <a:rPr lang="en-US" dirty="0" smtClean="0"/>
              <a:t>Test </a:t>
            </a:r>
            <a:r>
              <a:rPr lang="en-US" dirty="0"/>
              <a:t>I</a:t>
            </a:r>
            <a:r>
              <a:rPr lang="en-US" dirty="0" smtClean="0"/>
              <a:t>nto </a:t>
            </a:r>
            <a:r>
              <a:rPr lang="en-US" dirty="0"/>
              <a:t>a Manual Component(Cont.)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ALM converts the component, you will receive a message</a:t>
            </a:r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C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371601"/>
            <a:ext cx="30289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Manual </a:t>
            </a:r>
            <a:r>
              <a:rPr lang="en-US" dirty="0" smtClean="0"/>
              <a:t>Test </a:t>
            </a:r>
            <a:r>
              <a:rPr lang="en-US" dirty="0"/>
              <a:t>I</a:t>
            </a:r>
            <a:r>
              <a:rPr lang="en-US" dirty="0" smtClean="0"/>
              <a:t>nto </a:t>
            </a:r>
            <a:r>
              <a:rPr lang="en-US" dirty="0"/>
              <a:t>a Manual Component(Cont.)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new component will be listed under the component tree from the Business Component module</a:t>
            </a: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549884"/>
            <a:ext cx="5384800" cy="20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73" y="1371600"/>
            <a:ext cx="5657453" cy="4525963"/>
          </a:xfrm>
        </p:spPr>
      </p:pic>
    </p:spTree>
    <p:extLst>
      <p:ext uri="{BB962C8B-B14F-4D97-AF65-F5344CB8AC3E}">
        <p14:creationId xmlns:p14="http://schemas.microsoft.com/office/powerpoint/2010/main" val="31650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Create a Business </a:t>
            </a:r>
            <a:r>
              <a:rPr lang="en-US" dirty="0" smtClean="0"/>
              <a:t>Component</a:t>
            </a:r>
          </a:p>
          <a:p>
            <a:r>
              <a:rPr lang="en-US" dirty="0" smtClean="0"/>
              <a:t>What is a Business Component?</a:t>
            </a:r>
            <a:endParaRPr lang="en-US" dirty="0" smtClean="0"/>
          </a:p>
          <a:p>
            <a:r>
              <a:rPr lang="en-US" dirty="0" smtClean="0"/>
              <a:t>Manual Implementation of a BPT Component</a:t>
            </a:r>
          </a:p>
          <a:p>
            <a:r>
              <a:rPr lang="en-US" dirty="0" smtClean="0"/>
              <a:t>Convert Manual test into a Manual Component</a:t>
            </a:r>
          </a:p>
          <a:p>
            <a:r>
              <a:rPr lang="en-US" dirty="0" smtClean="0"/>
              <a:t>Demo</a:t>
            </a:r>
          </a:p>
          <a:p>
            <a:r>
              <a:rPr lang="en-US" dirty="0"/>
              <a:t>E</a:t>
            </a:r>
            <a:r>
              <a:rPr lang="en-US" dirty="0" smtClean="0"/>
              <a:t>xercise</a:t>
            </a:r>
          </a:p>
          <a:p>
            <a:r>
              <a:rPr lang="en-US" dirty="0" smtClean="0"/>
              <a:t>Questions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720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29581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8861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144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a Business </a:t>
            </a:r>
            <a:r>
              <a:rPr lang="en-US" dirty="0" smtClean="0"/>
              <a:t>Component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7975" lvl="0" indent="-307975" defTabSz="820738" eaLnBrk="0" hangingPunct="0">
              <a:buClr>
                <a:srgbClr val="C20000"/>
              </a:buClr>
              <a:buNone/>
            </a:pPr>
            <a:r>
              <a:rPr lang="en-US" dirty="0" smtClean="0">
                <a:solidFill>
                  <a:srgbClr val="000000"/>
                </a:solidFill>
              </a:rPr>
              <a:t>It is </a:t>
            </a:r>
            <a:r>
              <a:rPr lang="en-US" dirty="0">
                <a:solidFill>
                  <a:srgbClr val="000000"/>
                </a:solidFill>
              </a:rPr>
              <a:t>a reusable unit comprising one or more </a:t>
            </a:r>
            <a:r>
              <a:rPr lang="en-US" dirty="0" smtClean="0">
                <a:solidFill>
                  <a:srgbClr val="000000"/>
                </a:solidFill>
              </a:rPr>
              <a:t>steps that </a:t>
            </a:r>
            <a:r>
              <a:rPr lang="en-US" dirty="0">
                <a:solidFill>
                  <a:srgbClr val="000000"/>
                </a:solidFill>
              </a:rPr>
              <a:t>perform a specific </a:t>
            </a:r>
            <a:r>
              <a:rPr lang="en-US" dirty="0" smtClean="0">
                <a:solidFill>
                  <a:srgbClr val="000000"/>
                </a:solidFill>
              </a:rPr>
              <a:t>task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498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Component Example</a:t>
            </a:r>
            <a:endParaRPr lang="es-CR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6000" y="2448867"/>
            <a:ext cx="8600000" cy="2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02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Business Component?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the Business component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“New Component”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371601"/>
            <a:ext cx="5384800" cy="25077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23527" y="1371601"/>
            <a:ext cx="115909" cy="283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495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Create </a:t>
            </a:r>
            <a:r>
              <a:rPr lang="en-US" dirty="0"/>
              <a:t>a Business </a:t>
            </a:r>
            <a:r>
              <a:rPr lang="en-US" dirty="0" smtClean="0"/>
              <a:t>Component(Cont.)?</a:t>
            </a:r>
            <a:endParaRPr lang="es-C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New component Dialog Box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27222" y="1468192"/>
            <a:ext cx="6564778" cy="410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7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Business Component(Cont.)?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new component will be added to the component tree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515649"/>
            <a:ext cx="53848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Creation of a Business Component</a:t>
            </a:r>
            <a:endParaRPr lang="es-C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425" y="2658269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s-C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Steps represents operations</a:t>
            </a:r>
          </a:p>
          <a:p>
            <a:r>
              <a:rPr lang="en-US" dirty="0" smtClean="0"/>
              <a:t>The </a:t>
            </a:r>
            <a:r>
              <a:rPr lang="en-US" dirty="0"/>
              <a:t>manual steps defined in the </a:t>
            </a:r>
            <a:r>
              <a:rPr lang="en-US" dirty="0" smtClean="0"/>
              <a:t>components </a:t>
            </a:r>
            <a:r>
              <a:rPr lang="en-US" dirty="0"/>
              <a:t>are performed</a:t>
            </a:r>
            <a:endParaRPr lang="es-CR" dirty="0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97600" y="1591393"/>
            <a:ext cx="5384800" cy="148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02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C678E32-3C52-4721-BDD8-D4F3ED77178A}" vid="{572F607A-CDA8-41C8-BC99-CD47CB08D7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</TotalTime>
  <Words>304</Words>
  <Application>Microsoft Office PowerPoint</Application>
  <PresentationFormat>Widescreen</PresentationFormat>
  <Paragraphs>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Theme1</vt:lpstr>
      <vt:lpstr>PowerPoint Presentation</vt:lpstr>
      <vt:lpstr>Agenda </vt:lpstr>
      <vt:lpstr>What is a Business Component</vt:lpstr>
      <vt:lpstr>Business Component Example</vt:lpstr>
      <vt:lpstr>How to Create a Business Component?</vt:lpstr>
      <vt:lpstr>How to Create a Business Component(Cont.)?</vt:lpstr>
      <vt:lpstr>How to Create a Business Component(Cont.)?</vt:lpstr>
      <vt:lpstr>Manual Creation of a Business Component</vt:lpstr>
      <vt:lpstr>Steps</vt:lpstr>
      <vt:lpstr>How to Work with Manual Components?</vt:lpstr>
      <vt:lpstr>1) Add Steps</vt:lpstr>
      <vt:lpstr>2) Parameterize Steps - Optional</vt:lpstr>
      <vt:lpstr>New Parameter Window</vt:lpstr>
      <vt:lpstr>3) Export Steps - Optional</vt:lpstr>
      <vt:lpstr>Convert Manual Test into a Manual Component </vt:lpstr>
      <vt:lpstr>Convert Manual Test Into a Manual Component(Cont.)</vt:lpstr>
      <vt:lpstr>Convert Manual Test Into a Manual Component(Cont.)</vt:lpstr>
      <vt:lpstr>Convert Manual Test Into a Manual Component(Cont.)</vt:lpstr>
      <vt:lpstr>PowerPoint Presentation</vt:lpstr>
      <vt:lpstr>Exercise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Garcia Jimenez</dc:creator>
  <cp:lastModifiedBy>Douglas Garcia Jimenez</cp:lastModifiedBy>
  <cp:revision>21</cp:revision>
  <dcterms:created xsi:type="dcterms:W3CDTF">2014-01-01T21:21:34Z</dcterms:created>
  <dcterms:modified xsi:type="dcterms:W3CDTF">2014-01-02T21:10:26Z</dcterms:modified>
</cp:coreProperties>
</file>