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9855200" y="1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cs typeface="+mn-cs"/>
              </a:rPr>
              <a:t>www.ideliver-inc.com</a:t>
            </a:r>
          </a:p>
        </p:txBody>
      </p:sp>
    </p:spTree>
    <p:extLst>
      <p:ext uri="{BB962C8B-B14F-4D97-AF65-F5344CB8AC3E}">
        <p14:creationId xmlns:p14="http://schemas.microsoft.com/office/powerpoint/2010/main" val="28909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59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863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6652ADC-4EE3-44BD-8C05-49702B17F608}" type="datetimeFigureOut">
              <a:rPr lang="es-CR" smtClean="0"/>
              <a:t>01/01/2014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6B74AFD-563D-4567-B135-D4B20787CB6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13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65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987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67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83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11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006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18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slide to come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bullet &lt;24pt&gt;</a:t>
            </a:r>
          </a:p>
          <a:p>
            <a:pPr lvl="1"/>
            <a:r>
              <a:rPr lang="en-US" smtClean="0"/>
              <a:t>Second level&lt;20pt&gt;</a:t>
            </a:r>
          </a:p>
          <a:p>
            <a:pPr lvl="2"/>
            <a:r>
              <a:rPr lang="en-US" smtClean="0"/>
              <a:t>Third level&lt;18pt&gt;</a:t>
            </a:r>
          </a:p>
          <a:p>
            <a:pPr lvl="3"/>
            <a:r>
              <a:rPr lang="en-US" smtClean="0"/>
              <a:t>Fourth level&lt;16pt&gt;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53600" y="6534150"/>
            <a:ext cx="254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29054"/>
                </a:solidFill>
                <a:latin typeface="Arial" charset="0"/>
                <a:cs typeface="+mn-cs"/>
              </a:defRPr>
            </a:lvl1pPr>
          </a:lstStyle>
          <a:p>
            <a:endParaRPr lang="es-CR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6534151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rgbClr val="919191"/>
                </a:solidFill>
                <a:latin typeface="Arial" charset="0"/>
                <a:cs typeface="+mn-cs"/>
              </a:rPr>
              <a:t>iDeliver Technologies LLC  © Copyright 2009 - 2010</a:t>
            </a:r>
          </a:p>
        </p:txBody>
      </p:sp>
    </p:spTree>
    <p:extLst>
      <p:ext uri="{BB962C8B-B14F-4D97-AF65-F5344CB8AC3E}">
        <p14:creationId xmlns:p14="http://schemas.microsoft.com/office/powerpoint/2010/main" val="16677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2000">
          <a:solidFill>
            <a:srgbClr val="42424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>
          <a:solidFill>
            <a:srgbClr val="42424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1600">
          <a:solidFill>
            <a:srgbClr val="42424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uglas@ideliver-inc.com" TargetMode="External"/><Relationship Id="rId2" Type="http://schemas.openxmlformats.org/officeDocument/2006/relationships/hyperlink" Target="mailto:gustavo@ideliver-in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3693" y="324433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 err="1"/>
              <a:t>Creating</a:t>
            </a:r>
            <a:r>
              <a:rPr lang="es-CR" dirty="0"/>
              <a:t> a </a:t>
            </a:r>
            <a:r>
              <a:rPr lang="es-CR" dirty="0" err="1"/>
              <a:t>Flow</a:t>
            </a:r>
            <a:r>
              <a:rPr lang="es-CR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83369"/>
            <a:ext cx="333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Gustavo Segura</a:t>
            </a:r>
          </a:p>
          <a:p>
            <a:r>
              <a:rPr lang="en-US" dirty="0" smtClean="0">
                <a:hlinkClick r:id="rId2"/>
              </a:rPr>
              <a:t>gustavo@ideliver-inc.com</a:t>
            </a:r>
            <a:endParaRPr lang="en-US" dirty="0" smtClean="0"/>
          </a:p>
          <a:p>
            <a:r>
              <a:rPr lang="en-US" dirty="0" smtClean="0"/>
              <a:t>Elaborated by: Douglas G.</a:t>
            </a:r>
          </a:p>
          <a:p>
            <a:r>
              <a:rPr lang="en-US" dirty="0" smtClean="0">
                <a:hlinkClick r:id="rId3"/>
              </a:rPr>
              <a:t>douglas@ideliver-inc.com</a:t>
            </a:r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621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 Test and </a:t>
            </a:r>
            <a:r>
              <a:rPr lang="en-US" dirty="0"/>
              <a:t>Flow</a:t>
            </a:r>
          </a:p>
          <a:p>
            <a:r>
              <a:rPr lang="en-US" dirty="0"/>
              <a:t>How to use flows in BPT test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5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Test and Flow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is a type of test that comprises a logical set of business </a:t>
            </a:r>
            <a:r>
              <a:rPr lang="en-US" dirty="0" smtClean="0"/>
              <a:t>components</a:t>
            </a:r>
          </a:p>
          <a:p>
            <a:r>
              <a:rPr lang="en-US" dirty="0"/>
              <a:t>Flows share the same functionality as business process </a:t>
            </a:r>
            <a:r>
              <a:rPr lang="en-US" dirty="0" smtClean="0"/>
              <a:t>tests</a:t>
            </a:r>
          </a:p>
          <a:p>
            <a:r>
              <a:rPr lang="en-US" u="sng" dirty="0"/>
              <a:t>Flows cannot contain other flows.</a:t>
            </a:r>
            <a:endParaRPr lang="es-CR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77268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738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Tests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Plan Module -&gt; Test Script </a:t>
            </a:r>
            <a:r>
              <a:rPr lang="en-US" dirty="0" smtClean="0"/>
              <a:t>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“Validate Button” or press “F8”</a:t>
            </a:r>
            <a:endParaRPr lang="es-C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69" y="1382485"/>
            <a:ext cx="5386231" cy="1685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19741" y="1382485"/>
            <a:ext cx="631065" cy="25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10200067" y="1635617"/>
            <a:ext cx="242553" cy="23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6273442" y="1371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13" name="TextBox 12"/>
          <p:cNvSpPr txBox="1"/>
          <p:nvPr/>
        </p:nvSpPr>
        <p:spPr>
          <a:xfrm>
            <a:off x="9785561" y="1566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98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Tests(Cont.)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errors are not found, a message will be displayed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888" y="1512049"/>
            <a:ext cx="4848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flow test</a:t>
            </a:r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Plan -&gt; New Test -&gt; Type: select Flow</a:t>
            </a:r>
            <a:endParaRPr lang="es-CR" dirty="0"/>
          </a:p>
        </p:txBody>
      </p:sp>
      <p:pic>
        <p:nvPicPr>
          <p:cNvPr id="10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201760" y="1371601"/>
            <a:ext cx="5384800" cy="327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3" y="13716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14825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295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46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C678E32-3C52-4721-BDD8-D4F3ED77178A}" vid="{572F607A-CDA8-41C8-BC99-CD47CB08D7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118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Theme1</vt:lpstr>
      <vt:lpstr>PowerPoint Presentation</vt:lpstr>
      <vt:lpstr>Agenda</vt:lpstr>
      <vt:lpstr>Business Process Test and Flow</vt:lpstr>
      <vt:lpstr>Validate Tests</vt:lpstr>
      <vt:lpstr>Validation Tests(Cont.)</vt:lpstr>
      <vt:lpstr>Create a flow test</vt:lpstr>
      <vt:lpstr>Demo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Flow</dc:title>
  <dc:creator>Douglas Garcia Jimenez</dc:creator>
  <cp:lastModifiedBy>Douglas Garcia Jimenez</cp:lastModifiedBy>
  <cp:revision>14</cp:revision>
  <dcterms:created xsi:type="dcterms:W3CDTF">2013-12-22T02:26:51Z</dcterms:created>
  <dcterms:modified xsi:type="dcterms:W3CDTF">2014-01-01T23:14:15Z</dcterms:modified>
</cp:coreProperties>
</file>