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9" r:id="rId4"/>
    <p:sldId id="276" r:id="rId5"/>
    <p:sldId id="258" r:id="rId6"/>
    <p:sldId id="260" r:id="rId7"/>
    <p:sldId id="261" r:id="rId8"/>
    <p:sldId id="268" r:id="rId9"/>
    <p:sldId id="269" r:id="rId10"/>
    <p:sldId id="270" r:id="rId11"/>
    <p:sldId id="271" r:id="rId12"/>
    <p:sldId id="272" r:id="rId13"/>
    <p:sldId id="273" r:id="rId14"/>
    <p:sldId id="277" r:id="rId15"/>
    <p:sldId id="265" r:id="rId16"/>
    <p:sldId id="262" r:id="rId17"/>
    <p:sldId id="278" r:id="rId18"/>
    <p:sldId id="263" r:id="rId19"/>
    <p:sldId id="266" r:id="rId20"/>
    <p:sldId id="267" r:id="rId21"/>
    <p:sldId id="264" r:id="rId22"/>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3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D7DA8-CDED-436F-AAE7-6D7C44926784}" type="doc">
      <dgm:prSet loTypeId="urn:microsoft.com/office/officeart/2005/8/layout/gear1" loCatId="process" qsTypeId="urn:microsoft.com/office/officeart/2005/8/quickstyle/simple1" qsCatId="simple" csTypeId="urn:microsoft.com/office/officeart/2005/8/colors/accent1_2" csCatId="accent1" phldr="0"/>
      <dgm:spPr/>
    </dgm:pt>
    <dgm:pt modelId="{0BEB109E-49CE-433B-B227-95F97A952518}">
      <dgm:prSet phldrT="[Text]" phldr="1"/>
      <dgm:spPr/>
      <dgm:t>
        <a:bodyPr/>
        <a:lstStyle/>
        <a:p>
          <a:endParaRPr lang="es-CR"/>
        </a:p>
      </dgm:t>
    </dgm:pt>
    <dgm:pt modelId="{9F2ACC8A-E26A-4750-A1FF-9DA3948A87A1}" type="parTrans" cxnId="{15110953-9D62-4266-9118-AE216EF1E1AF}">
      <dgm:prSet/>
      <dgm:spPr/>
      <dgm:t>
        <a:bodyPr/>
        <a:lstStyle/>
        <a:p>
          <a:endParaRPr lang="es-CR"/>
        </a:p>
      </dgm:t>
    </dgm:pt>
    <dgm:pt modelId="{2A1DF4EB-4113-4A8D-90F2-EA89BCC7839D}" type="sibTrans" cxnId="{15110953-9D62-4266-9118-AE216EF1E1AF}">
      <dgm:prSet/>
      <dgm:spPr/>
      <dgm:t>
        <a:bodyPr/>
        <a:lstStyle/>
        <a:p>
          <a:endParaRPr lang="es-CR"/>
        </a:p>
      </dgm:t>
    </dgm:pt>
    <dgm:pt modelId="{6901AA23-9044-4A41-B649-36A564A577B7}">
      <dgm:prSet phldrT="[Text]" phldr="1"/>
      <dgm:spPr/>
      <dgm:t>
        <a:bodyPr/>
        <a:lstStyle/>
        <a:p>
          <a:endParaRPr lang="es-CR"/>
        </a:p>
      </dgm:t>
    </dgm:pt>
    <dgm:pt modelId="{D67A013E-FE1B-439D-B009-8B00C23B082C}" type="parTrans" cxnId="{F7DDA713-6352-4599-90B7-4AEECA9BDFD1}">
      <dgm:prSet/>
      <dgm:spPr/>
      <dgm:t>
        <a:bodyPr/>
        <a:lstStyle/>
        <a:p>
          <a:endParaRPr lang="es-CR"/>
        </a:p>
      </dgm:t>
    </dgm:pt>
    <dgm:pt modelId="{C86DF73F-F2E0-4073-8CE5-3CEA992952E6}" type="sibTrans" cxnId="{F7DDA713-6352-4599-90B7-4AEECA9BDFD1}">
      <dgm:prSet/>
      <dgm:spPr/>
      <dgm:t>
        <a:bodyPr/>
        <a:lstStyle/>
        <a:p>
          <a:endParaRPr lang="es-CR"/>
        </a:p>
      </dgm:t>
    </dgm:pt>
    <dgm:pt modelId="{4823F69F-8EA3-4821-9603-2177AE9E7A3B}">
      <dgm:prSet phldrT="[Text]" phldr="1"/>
      <dgm:spPr/>
      <dgm:t>
        <a:bodyPr/>
        <a:lstStyle/>
        <a:p>
          <a:endParaRPr lang="es-CR"/>
        </a:p>
      </dgm:t>
    </dgm:pt>
    <dgm:pt modelId="{96B505C4-C22F-432E-87D5-C845C2C4AA73}" type="parTrans" cxnId="{45D48C6E-ED9D-4FCD-A9F8-8835FFDE21B7}">
      <dgm:prSet/>
      <dgm:spPr/>
      <dgm:t>
        <a:bodyPr/>
        <a:lstStyle/>
        <a:p>
          <a:endParaRPr lang="es-CR"/>
        </a:p>
      </dgm:t>
    </dgm:pt>
    <dgm:pt modelId="{75E283D1-3266-4590-9F78-DB7F79A04639}" type="sibTrans" cxnId="{45D48C6E-ED9D-4FCD-A9F8-8835FFDE21B7}">
      <dgm:prSet/>
      <dgm:spPr/>
      <dgm:t>
        <a:bodyPr/>
        <a:lstStyle/>
        <a:p>
          <a:endParaRPr lang="es-CR"/>
        </a:p>
      </dgm:t>
    </dgm:pt>
    <dgm:pt modelId="{55F9D8C8-C6CF-476D-A0C5-6FA08353636E}" type="pres">
      <dgm:prSet presAssocID="{AC9D7DA8-CDED-436F-AAE7-6D7C44926784}" presName="composite" presStyleCnt="0">
        <dgm:presLayoutVars>
          <dgm:chMax val="3"/>
          <dgm:animLvl val="lvl"/>
          <dgm:resizeHandles val="exact"/>
        </dgm:presLayoutVars>
      </dgm:prSet>
      <dgm:spPr/>
    </dgm:pt>
    <dgm:pt modelId="{CD39DA58-3E3A-4A8C-AE54-8C29203180AE}" type="pres">
      <dgm:prSet presAssocID="{0BEB109E-49CE-433B-B227-95F97A952518}" presName="gear1" presStyleLbl="node1" presStyleIdx="0" presStyleCnt="3">
        <dgm:presLayoutVars>
          <dgm:chMax val="1"/>
          <dgm:bulletEnabled val="1"/>
        </dgm:presLayoutVars>
      </dgm:prSet>
      <dgm:spPr/>
      <dgm:t>
        <a:bodyPr/>
        <a:lstStyle/>
        <a:p>
          <a:endParaRPr lang="es-CR"/>
        </a:p>
      </dgm:t>
    </dgm:pt>
    <dgm:pt modelId="{9D01DFF4-18EC-4D98-A125-5906D6A1E7C1}" type="pres">
      <dgm:prSet presAssocID="{0BEB109E-49CE-433B-B227-95F97A952518}" presName="gear1srcNode" presStyleLbl="node1" presStyleIdx="0" presStyleCnt="3"/>
      <dgm:spPr/>
      <dgm:t>
        <a:bodyPr/>
        <a:lstStyle/>
        <a:p>
          <a:endParaRPr lang="es-CR"/>
        </a:p>
      </dgm:t>
    </dgm:pt>
    <dgm:pt modelId="{19843D70-844F-4C19-9F44-275CB5C81D6B}" type="pres">
      <dgm:prSet presAssocID="{0BEB109E-49CE-433B-B227-95F97A952518}" presName="gear1dstNode" presStyleLbl="node1" presStyleIdx="0" presStyleCnt="3"/>
      <dgm:spPr/>
      <dgm:t>
        <a:bodyPr/>
        <a:lstStyle/>
        <a:p>
          <a:endParaRPr lang="es-CR"/>
        </a:p>
      </dgm:t>
    </dgm:pt>
    <dgm:pt modelId="{90431D74-F358-49FC-AB6D-CC521C868A7B}" type="pres">
      <dgm:prSet presAssocID="{6901AA23-9044-4A41-B649-36A564A577B7}" presName="gear2" presStyleLbl="node1" presStyleIdx="1" presStyleCnt="3">
        <dgm:presLayoutVars>
          <dgm:chMax val="1"/>
          <dgm:bulletEnabled val="1"/>
        </dgm:presLayoutVars>
      </dgm:prSet>
      <dgm:spPr/>
      <dgm:t>
        <a:bodyPr/>
        <a:lstStyle/>
        <a:p>
          <a:endParaRPr lang="es-CR"/>
        </a:p>
      </dgm:t>
    </dgm:pt>
    <dgm:pt modelId="{022FF118-2101-43CB-8505-ADBAF4C921BB}" type="pres">
      <dgm:prSet presAssocID="{6901AA23-9044-4A41-B649-36A564A577B7}" presName="gear2srcNode" presStyleLbl="node1" presStyleIdx="1" presStyleCnt="3"/>
      <dgm:spPr/>
      <dgm:t>
        <a:bodyPr/>
        <a:lstStyle/>
        <a:p>
          <a:endParaRPr lang="es-CR"/>
        </a:p>
      </dgm:t>
    </dgm:pt>
    <dgm:pt modelId="{E369244E-B2F6-4581-B18F-190006104F4B}" type="pres">
      <dgm:prSet presAssocID="{6901AA23-9044-4A41-B649-36A564A577B7}" presName="gear2dstNode" presStyleLbl="node1" presStyleIdx="1" presStyleCnt="3"/>
      <dgm:spPr/>
      <dgm:t>
        <a:bodyPr/>
        <a:lstStyle/>
        <a:p>
          <a:endParaRPr lang="es-CR"/>
        </a:p>
      </dgm:t>
    </dgm:pt>
    <dgm:pt modelId="{32D1786B-ECD0-49C6-866D-AEA215DF8CA9}" type="pres">
      <dgm:prSet presAssocID="{4823F69F-8EA3-4821-9603-2177AE9E7A3B}" presName="gear3" presStyleLbl="node1" presStyleIdx="2" presStyleCnt="3"/>
      <dgm:spPr/>
      <dgm:t>
        <a:bodyPr/>
        <a:lstStyle/>
        <a:p>
          <a:endParaRPr lang="es-CR"/>
        </a:p>
      </dgm:t>
    </dgm:pt>
    <dgm:pt modelId="{64675A28-5113-4FF8-892F-F4CF0DE9108C}" type="pres">
      <dgm:prSet presAssocID="{4823F69F-8EA3-4821-9603-2177AE9E7A3B}" presName="gear3tx" presStyleLbl="node1" presStyleIdx="2" presStyleCnt="3">
        <dgm:presLayoutVars>
          <dgm:chMax val="1"/>
          <dgm:bulletEnabled val="1"/>
        </dgm:presLayoutVars>
      </dgm:prSet>
      <dgm:spPr/>
      <dgm:t>
        <a:bodyPr/>
        <a:lstStyle/>
        <a:p>
          <a:endParaRPr lang="es-CR"/>
        </a:p>
      </dgm:t>
    </dgm:pt>
    <dgm:pt modelId="{1FE8CF94-A8D8-46BD-9A8D-DEA8868A3ED8}" type="pres">
      <dgm:prSet presAssocID="{4823F69F-8EA3-4821-9603-2177AE9E7A3B}" presName="gear3srcNode" presStyleLbl="node1" presStyleIdx="2" presStyleCnt="3"/>
      <dgm:spPr/>
      <dgm:t>
        <a:bodyPr/>
        <a:lstStyle/>
        <a:p>
          <a:endParaRPr lang="es-CR"/>
        </a:p>
      </dgm:t>
    </dgm:pt>
    <dgm:pt modelId="{028A8AEE-55FA-4900-AED7-FFFD6293933F}" type="pres">
      <dgm:prSet presAssocID="{4823F69F-8EA3-4821-9603-2177AE9E7A3B}" presName="gear3dstNode" presStyleLbl="node1" presStyleIdx="2" presStyleCnt="3"/>
      <dgm:spPr/>
      <dgm:t>
        <a:bodyPr/>
        <a:lstStyle/>
        <a:p>
          <a:endParaRPr lang="es-CR"/>
        </a:p>
      </dgm:t>
    </dgm:pt>
    <dgm:pt modelId="{340A47AF-15B9-42FC-97F9-7E1CCEF78671}" type="pres">
      <dgm:prSet presAssocID="{2A1DF4EB-4113-4A8D-90F2-EA89BCC7839D}" presName="connector1" presStyleLbl="sibTrans2D1" presStyleIdx="0" presStyleCnt="3"/>
      <dgm:spPr/>
      <dgm:t>
        <a:bodyPr/>
        <a:lstStyle/>
        <a:p>
          <a:endParaRPr lang="es-CR"/>
        </a:p>
      </dgm:t>
    </dgm:pt>
    <dgm:pt modelId="{EC36790A-0963-4522-9F73-413F42001E89}" type="pres">
      <dgm:prSet presAssocID="{C86DF73F-F2E0-4073-8CE5-3CEA992952E6}" presName="connector2" presStyleLbl="sibTrans2D1" presStyleIdx="1" presStyleCnt="3"/>
      <dgm:spPr/>
      <dgm:t>
        <a:bodyPr/>
        <a:lstStyle/>
        <a:p>
          <a:endParaRPr lang="es-CR"/>
        </a:p>
      </dgm:t>
    </dgm:pt>
    <dgm:pt modelId="{7A547D0B-96C2-4540-9B26-7CC9D9546FEB}" type="pres">
      <dgm:prSet presAssocID="{75E283D1-3266-4590-9F78-DB7F79A04639}" presName="connector3" presStyleLbl="sibTrans2D1" presStyleIdx="2" presStyleCnt="3"/>
      <dgm:spPr/>
      <dgm:t>
        <a:bodyPr/>
        <a:lstStyle/>
        <a:p>
          <a:endParaRPr lang="es-CR"/>
        </a:p>
      </dgm:t>
    </dgm:pt>
  </dgm:ptLst>
  <dgm:cxnLst>
    <dgm:cxn modelId="{30019475-44B7-4F29-8EB6-044934B45428}" type="presOf" srcId="{0BEB109E-49CE-433B-B227-95F97A952518}" destId="{9D01DFF4-18EC-4D98-A125-5906D6A1E7C1}" srcOrd="1" destOrd="0" presId="urn:microsoft.com/office/officeart/2005/8/layout/gear1"/>
    <dgm:cxn modelId="{F74D6D7C-676E-4030-AD17-1E789FABE978}" type="presOf" srcId="{4823F69F-8EA3-4821-9603-2177AE9E7A3B}" destId="{32D1786B-ECD0-49C6-866D-AEA215DF8CA9}" srcOrd="0" destOrd="0" presId="urn:microsoft.com/office/officeart/2005/8/layout/gear1"/>
    <dgm:cxn modelId="{C8E3C8EC-89F8-4492-B0BC-FBA62B7AA857}" type="presOf" srcId="{4823F69F-8EA3-4821-9603-2177AE9E7A3B}" destId="{028A8AEE-55FA-4900-AED7-FFFD6293933F}" srcOrd="3" destOrd="0" presId="urn:microsoft.com/office/officeart/2005/8/layout/gear1"/>
    <dgm:cxn modelId="{15110953-9D62-4266-9118-AE216EF1E1AF}" srcId="{AC9D7DA8-CDED-436F-AAE7-6D7C44926784}" destId="{0BEB109E-49CE-433B-B227-95F97A952518}" srcOrd="0" destOrd="0" parTransId="{9F2ACC8A-E26A-4750-A1FF-9DA3948A87A1}" sibTransId="{2A1DF4EB-4113-4A8D-90F2-EA89BCC7839D}"/>
    <dgm:cxn modelId="{A83BF919-2F6B-4705-8D73-8C5EE95838FE}" type="presOf" srcId="{6901AA23-9044-4A41-B649-36A564A577B7}" destId="{022FF118-2101-43CB-8505-ADBAF4C921BB}" srcOrd="1" destOrd="0" presId="urn:microsoft.com/office/officeart/2005/8/layout/gear1"/>
    <dgm:cxn modelId="{F7DDA713-6352-4599-90B7-4AEECA9BDFD1}" srcId="{AC9D7DA8-CDED-436F-AAE7-6D7C44926784}" destId="{6901AA23-9044-4A41-B649-36A564A577B7}" srcOrd="1" destOrd="0" parTransId="{D67A013E-FE1B-439D-B009-8B00C23B082C}" sibTransId="{C86DF73F-F2E0-4073-8CE5-3CEA992952E6}"/>
    <dgm:cxn modelId="{6B262640-FA44-4F71-A6CA-FAB5B6D7DB11}" type="presOf" srcId="{C86DF73F-F2E0-4073-8CE5-3CEA992952E6}" destId="{EC36790A-0963-4522-9F73-413F42001E89}" srcOrd="0" destOrd="0" presId="urn:microsoft.com/office/officeart/2005/8/layout/gear1"/>
    <dgm:cxn modelId="{EA924F83-833C-4278-853E-B82CA74785A5}" type="presOf" srcId="{0BEB109E-49CE-433B-B227-95F97A952518}" destId="{CD39DA58-3E3A-4A8C-AE54-8C29203180AE}" srcOrd="0" destOrd="0" presId="urn:microsoft.com/office/officeart/2005/8/layout/gear1"/>
    <dgm:cxn modelId="{D95F2823-AD06-45DD-A747-AE314521654F}" type="presOf" srcId="{6901AA23-9044-4A41-B649-36A564A577B7}" destId="{90431D74-F358-49FC-AB6D-CC521C868A7B}" srcOrd="0" destOrd="0" presId="urn:microsoft.com/office/officeart/2005/8/layout/gear1"/>
    <dgm:cxn modelId="{4ED50947-32FD-4DED-AD82-BBE212E11B9B}" type="presOf" srcId="{0BEB109E-49CE-433B-B227-95F97A952518}" destId="{19843D70-844F-4C19-9F44-275CB5C81D6B}" srcOrd="2" destOrd="0" presId="urn:microsoft.com/office/officeart/2005/8/layout/gear1"/>
    <dgm:cxn modelId="{E4E190A0-6542-43E8-A9E1-B6C332245BFE}" type="presOf" srcId="{6901AA23-9044-4A41-B649-36A564A577B7}" destId="{E369244E-B2F6-4581-B18F-190006104F4B}" srcOrd="2" destOrd="0" presId="urn:microsoft.com/office/officeart/2005/8/layout/gear1"/>
    <dgm:cxn modelId="{B7054C9D-A734-45AE-BF98-710A04D7299A}" type="presOf" srcId="{4823F69F-8EA3-4821-9603-2177AE9E7A3B}" destId="{64675A28-5113-4FF8-892F-F4CF0DE9108C}" srcOrd="1" destOrd="0" presId="urn:microsoft.com/office/officeart/2005/8/layout/gear1"/>
    <dgm:cxn modelId="{C4AD8C42-7684-4D60-A236-0EF76690CDBF}" type="presOf" srcId="{2A1DF4EB-4113-4A8D-90F2-EA89BCC7839D}" destId="{340A47AF-15B9-42FC-97F9-7E1CCEF78671}" srcOrd="0" destOrd="0" presId="urn:microsoft.com/office/officeart/2005/8/layout/gear1"/>
    <dgm:cxn modelId="{FBEB7CE4-3C11-4486-8F04-FDB0E684F6D6}" type="presOf" srcId="{4823F69F-8EA3-4821-9603-2177AE9E7A3B}" destId="{1FE8CF94-A8D8-46BD-9A8D-DEA8868A3ED8}" srcOrd="2" destOrd="0" presId="urn:microsoft.com/office/officeart/2005/8/layout/gear1"/>
    <dgm:cxn modelId="{4C9C6EEC-9470-4532-9339-274C4070203E}" type="presOf" srcId="{75E283D1-3266-4590-9F78-DB7F79A04639}" destId="{7A547D0B-96C2-4540-9B26-7CC9D9546FEB}" srcOrd="0" destOrd="0" presId="urn:microsoft.com/office/officeart/2005/8/layout/gear1"/>
    <dgm:cxn modelId="{99E3A379-E422-420F-BA91-9EE05F91DD96}" type="presOf" srcId="{AC9D7DA8-CDED-436F-AAE7-6D7C44926784}" destId="{55F9D8C8-C6CF-476D-A0C5-6FA08353636E}" srcOrd="0" destOrd="0" presId="urn:microsoft.com/office/officeart/2005/8/layout/gear1"/>
    <dgm:cxn modelId="{45D48C6E-ED9D-4FCD-A9F8-8835FFDE21B7}" srcId="{AC9D7DA8-CDED-436F-AAE7-6D7C44926784}" destId="{4823F69F-8EA3-4821-9603-2177AE9E7A3B}" srcOrd="2" destOrd="0" parTransId="{96B505C4-C22F-432E-87D5-C845C2C4AA73}" sibTransId="{75E283D1-3266-4590-9F78-DB7F79A04639}"/>
    <dgm:cxn modelId="{5529D2DD-68C5-414A-BE00-58E32154E419}" type="presParOf" srcId="{55F9D8C8-C6CF-476D-A0C5-6FA08353636E}" destId="{CD39DA58-3E3A-4A8C-AE54-8C29203180AE}" srcOrd="0" destOrd="0" presId="urn:microsoft.com/office/officeart/2005/8/layout/gear1"/>
    <dgm:cxn modelId="{C75EF7DE-1EFF-4B29-AE95-D338806C3BDC}" type="presParOf" srcId="{55F9D8C8-C6CF-476D-A0C5-6FA08353636E}" destId="{9D01DFF4-18EC-4D98-A125-5906D6A1E7C1}" srcOrd="1" destOrd="0" presId="urn:microsoft.com/office/officeart/2005/8/layout/gear1"/>
    <dgm:cxn modelId="{0433924D-1469-420A-9D39-A67A6964950E}" type="presParOf" srcId="{55F9D8C8-C6CF-476D-A0C5-6FA08353636E}" destId="{19843D70-844F-4C19-9F44-275CB5C81D6B}" srcOrd="2" destOrd="0" presId="urn:microsoft.com/office/officeart/2005/8/layout/gear1"/>
    <dgm:cxn modelId="{726072C7-2E5A-4AF0-982E-25A07E52778B}" type="presParOf" srcId="{55F9D8C8-C6CF-476D-A0C5-6FA08353636E}" destId="{90431D74-F358-49FC-AB6D-CC521C868A7B}" srcOrd="3" destOrd="0" presId="urn:microsoft.com/office/officeart/2005/8/layout/gear1"/>
    <dgm:cxn modelId="{8DEEAF51-1DA8-4AE6-A09E-27373C8762AF}" type="presParOf" srcId="{55F9D8C8-C6CF-476D-A0C5-6FA08353636E}" destId="{022FF118-2101-43CB-8505-ADBAF4C921BB}" srcOrd="4" destOrd="0" presId="urn:microsoft.com/office/officeart/2005/8/layout/gear1"/>
    <dgm:cxn modelId="{40DD14F7-24AC-4947-AB4E-86CBF3EDCDDB}" type="presParOf" srcId="{55F9D8C8-C6CF-476D-A0C5-6FA08353636E}" destId="{E369244E-B2F6-4581-B18F-190006104F4B}" srcOrd="5" destOrd="0" presId="urn:microsoft.com/office/officeart/2005/8/layout/gear1"/>
    <dgm:cxn modelId="{7D373A75-E618-493B-872C-4FEC0F83474B}" type="presParOf" srcId="{55F9D8C8-C6CF-476D-A0C5-6FA08353636E}" destId="{32D1786B-ECD0-49C6-866D-AEA215DF8CA9}" srcOrd="6" destOrd="0" presId="urn:microsoft.com/office/officeart/2005/8/layout/gear1"/>
    <dgm:cxn modelId="{B4ECD783-F1FD-4EB4-B4F8-1EC1D08A4EE8}" type="presParOf" srcId="{55F9D8C8-C6CF-476D-A0C5-6FA08353636E}" destId="{64675A28-5113-4FF8-892F-F4CF0DE9108C}" srcOrd="7" destOrd="0" presId="urn:microsoft.com/office/officeart/2005/8/layout/gear1"/>
    <dgm:cxn modelId="{4A7C472D-3743-43DF-BF2F-64ED3D2601DA}" type="presParOf" srcId="{55F9D8C8-C6CF-476D-A0C5-6FA08353636E}" destId="{1FE8CF94-A8D8-46BD-9A8D-DEA8868A3ED8}" srcOrd="8" destOrd="0" presId="urn:microsoft.com/office/officeart/2005/8/layout/gear1"/>
    <dgm:cxn modelId="{460AA05B-7C3D-43D8-BF86-F897C49BEE30}" type="presParOf" srcId="{55F9D8C8-C6CF-476D-A0C5-6FA08353636E}" destId="{028A8AEE-55FA-4900-AED7-FFFD6293933F}" srcOrd="9" destOrd="0" presId="urn:microsoft.com/office/officeart/2005/8/layout/gear1"/>
    <dgm:cxn modelId="{590BAD89-C2C9-4D5D-A603-F0C63D91C1DB}" type="presParOf" srcId="{55F9D8C8-C6CF-476D-A0C5-6FA08353636E}" destId="{340A47AF-15B9-42FC-97F9-7E1CCEF78671}" srcOrd="10" destOrd="0" presId="urn:microsoft.com/office/officeart/2005/8/layout/gear1"/>
    <dgm:cxn modelId="{8B2EC00E-7F97-4CF4-83C0-D1D8A5E35117}" type="presParOf" srcId="{55F9D8C8-C6CF-476D-A0C5-6FA08353636E}" destId="{EC36790A-0963-4522-9F73-413F42001E89}" srcOrd="11" destOrd="0" presId="urn:microsoft.com/office/officeart/2005/8/layout/gear1"/>
    <dgm:cxn modelId="{18207883-BC1D-4D8B-B316-750EFD79C534}" type="presParOf" srcId="{55F9D8C8-C6CF-476D-A0C5-6FA08353636E}" destId="{7A547D0B-96C2-4540-9B26-7CC9D9546FEB}"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E995A3-5576-4412-A74D-17AFD3261FE1}" type="doc">
      <dgm:prSet loTypeId="urn:microsoft.com/office/officeart/2008/layout/RadialCluster" loCatId="cycle" qsTypeId="urn:microsoft.com/office/officeart/2005/8/quickstyle/simple1" qsCatId="simple" csTypeId="urn:microsoft.com/office/officeart/2005/8/colors/accent1_2" csCatId="accent1" phldr="0"/>
      <dgm:spPr/>
      <dgm:t>
        <a:bodyPr/>
        <a:lstStyle/>
        <a:p>
          <a:endParaRPr lang="es-CR"/>
        </a:p>
      </dgm:t>
    </dgm:pt>
    <dgm:pt modelId="{11DA8B3A-014E-461C-A952-E0C6F5AC98AB}">
      <dgm:prSet phldrT="[Text]" phldr="1"/>
      <dgm:spPr/>
      <dgm:t>
        <a:bodyPr/>
        <a:lstStyle/>
        <a:p>
          <a:endParaRPr lang="es-CR"/>
        </a:p>
      </dgm:t>
    </dgm:pt>
    <dgm:pt modelId="{E520C82B-2E6B-41F6-81A2-64BAA85702AB}" type="parTrans" cxnId="{A5A2E213-F5FA-46F4-966E-1CB3A6476428}">
      <dgm:prSet/>
      <dgm:spPr/>
      <dgm:t>
        <a:bodyPr/>
        <a:lstStyle/>
        <a:p>
          <a:endParaRPr lang="es-CR"/>
        </a:p>
      </dgm:t>
    </dgm:pt>
    <dgm:pt modelId="{AFDF4713-C13C-4BBE-BF77-AE0B2D8879C2}" type="sibTrans" cxnId="{A5A2E213-F5FA-46F4-966E-1CB3A6476428}">
      <dgm:prSet/>
      <dgm:spPr/>
      <dgm:t>
        <a:bodyPr/>
        <a:lstStyle/>
        <a:p>
          <a:endParaRPr lang="es-CR"/>
        </a:p>
      </dgm:t>
    </dgm:pt>
    <dgm:pt modelId="{B920F52C-5D54-4D93-AAC4-9D495A77B2F0}">
      <dgm:prSet phldrT="[Text]" phldr="1"/>
      <dgm:spPr/>
      <dgm:t>
        <a:bodyPr/>
        <a:lstStyle/>
        <a:p>
          <a:endParaRPr lang="es-CR"/>
        </a:p>
      </dgm:t>
    </dgm:pt>
    <dgm:pt modelId="{8F2C21AC-4364-44AA-BDBE-FDF43B8EBF8A}" type="parTrans" cxnId="{8BF78AC0-C3BB-4DBF-8914-04C348E99EB2}">
      <dgm:prSet/>
      <dgm:spPr/>
      <dgm:t>
        <a:bodyPr/>
        <a:lstStyle/>
        <a:p>
          <a:endParaRPr lang="es-CR"/>
        </a:p>
      </dgm:t>
    </dgm:pt>
    <dgm:pt modelId="{A4A12C66-2542-402C-846C-F61480040FEB}" type="sibTrans" cxnId="{8BF78AC0-C3BB-4DBF-8914-04C348E99EB2}">
      <dgm:prSet/>
      <dgm:spPr/>
      <dgm:t>
        <a:bodyPr/>
        <a:lstStyle/>
        <a:p>
          <a:endParaRPr lang="es-CR"/>
        </a:p>
      </dgm:t>
    </dgm:pt>
    <dgm:pt modelId="{20C47AB3-29BB-4ED8-877D-7AEE4D563400}">
      <dgm:prSet phldrT="[Text]" phldr="1"/>
      <dgm:spPr/>
      <dgm:t>
        <a:bodyPr/>
        <a:lstStyle/>
        <a:p>
          <a:endParaRPr lang="es-CR"/>
        </a:p>
      </dgm:t>
    </dgm:pt>
    <dgm:pt modelId="{DE29FDFB-7360-4A25-BE3C-A56906FEAF7E}" type="parTrans" cxnId="{A29E7A13-CB9C-47C9-BC6A-83B3DDC29029}">
      <dgm:prSet/>
      <dgm:spPr/>
      <dgm:t>
        <a:bodyPr/>
        <a:lstStyle/>
        <a:p>
          <a:endParaRPr lang="es-CR"/>
        </a:p>
      </dgm:t>
    </dgm:pt>
    <dgm:pt modelId="{1CDF4B28-2116-4274-9D31-0937B02186BE}" type="sibTrans" cxnId="{A29E7A13-CB9C-47C9-BC6A-83B3DDC29029}">
      <dgm:prSet/>
      <dgm:spPr/>
      <dgm:t>
        <a:bodyPr/>
        <a:lstStyle/>
        <a:p>
          <a:endParaRPr lang="es-CR"/>
        </a:p>
      </dgm:t>
    </dgm:pt>
    <dgm:pt modelId="{45FF949E-DCEA-447B-91F4-5DE47C84AA6D}">
      <dgm:prSet phldrT="[Text]" phldr="1"/>
      <dgm:spPr/>
      <dgm:t>
        <a:bodyPr/>
        <a:lstStyle/>
        <a:p>
          <a:endParaRPr lang="es-CR"/>
        </a:p>
      </dgm:t>
    </dgm:pt>
    <dgm:pt modelId="{77E7B1B3-EBB1-42AC-9A11-DBDD7861E2A9}" type="parTrans" cxnId="{2824E031-F2CC-4B8F-9079-840DDAC18524}">
      <dgm:prSet/>
      <dgm:spPr/>
      <dgm:t>
        <a:bodyPr/>
        <a:lstStyle/>
        <a:p>
          <a:endParaRPr lang="es-CR"/>
        </a:p>
      </dgm:t>
    </dgm:pt>
    <dgm:pt modelId="{9C81C60E-22A8-4B5C-A0C1-67172D0C86E6}" type="sibTrans" cxnId="{2824E031-F2CC-4B8F-9079-840DDAC18524}">
      <dgm:prSet/>
      <dgm:spPr/>
      <dgm:t>
        <a:bodyPr/>
        <a:lstStyle/>
        <a:p>
          <a:endParaRPr lang="es-CR"/>
        </a:p>
      </dgm:t>
    </dgm:pt>
    <dgm:pt modelId="{D6D2CDBB-57BF-423E-8D57-0B4903C3D936}" type="pres">
      <dgm:prSet presAssocID="{F9E995A3-5576-4412-A74D-17AFD3261FE1}" presName="Name0" presStyleCnt="0">
        <dgm:presLayoutVars>
          <dgm:chMax val="1"/>
          <dgm:chPref val="1"/>
          <dgm:dir/>
          <dgm:animOne val="branch"/>
          <dgm:animLvl val="lvl"/>
        </dgm:presLayoutVars>
      </dgm:prSet>
      <dgm:spPr/>
      <dgm:t>
        <a:bodyPr/>
        <a:lstStyle/>
        <a:p>
          <a:endParaRPr lang="es-CR"/>
        </a:p>
      </dgm:t>
    </dgm:pt>
    <dgm:pt modelId="{76FCA7A0-35DC-48B2-9DBB-A8CBEE89A96F}" type="pres">
      <dgm:prSet presAssocID="{11DA8B3A-014E-461C-A952-E0C6F5AC98AB}" presName="singleCycle" presStyleCnt="0"/>
      <dgm:spPr/>
    </dgm:pt>
    <dgm:pt modelId="{F821B391-53F8-442B-AF93-B1DC856184B2}" type="pres">
      <dgm:prSet presAssocID="{11DA8B3A-014E-461C-A952-E0C6F5AC98AB}" presName="singleCenter" presStyleLbl="node1" presStyleIdx="0" presStyleCnt="4">
        <dgm:presLayoutVars>
          <dgm:chMax val="7"/>
          <dgm:chPref val="7"/>
        </dgm:presLayoutVars>
      </dgm:prSet>
      <dgm:spPr/>
      <dgm:t>
        <a:bodyPr/>
        <a:lstStyle/>
        <a:p>
          <a:endParaRPr lang="es-CR"/>
        </a:p>
      </dgm:t>
    </dgm:pt>
    <dgm:pt modelId="{B6D545B0-6C77-4701-A848-1D27873AF6F0}" type="pres">
      <dgm:prSet presAssocID="{8F2C21AC-4364-44AA-BDBE-FDF43B8EBF8A}" presName="Name56" presStyleLbl="parChTrans1D2" presStyleIdx="0" presStyleCnt="3"/>
      <dgm:spPr/>
      <dgm:t>
        <a:bodyPr/>
        <a:lstStyle/>
        <a:p>
          <a:endParaRPr lang="es-CR"/>
        </a:p>
      </dgm:t>
    </dgm:pt>
    <dgm:pt modelId="{560293B6-24F4-4D46-97E4-FB25C62091CF}" type="pres">
      <dgm:prSet presAssocID="{B920F52C-5D54-4D93-AAC4-9D495A77B2F0}" presName="text0" presStyleLbl="node1" presStyleIdx="1" presStyleCnt="4">
        <dgm:presLayoutVars>
          <dgm:bulletEnabled val="1"/>
        </dgm:presLayoutVars>
      </dgm:prSet>
      <dgm:spPr/>
      <dgm:t>
        <a:bodyPr/>
        <a:lstStyle/>
        <a:p>
          <a:endParaRPr lang="es-CR"/>
        </a:p>
      </dgm:t>
    </dgm:pt>
    <dgm:pt modelId="{536B654D-2596-4B9D-80ED-E7AABD2CE27E}" type="pres">
      <dgm:prSet presAssocID="{DE29FDFB-7360-4A25-BE3C-A56906FEAF7E}" presName="Name56" presStyleLbl="parChTrans1D2" presStyleIdx="1" presStyleCnt="3"/>
      <dgm:spPr/>
      <dgm:t>
        <a:bodyPr/>
        <a:lstStyle/>
        <a:p>
          <a:endParaRPr lang="es-CR"/>
        </a:p>
      </dgm:t>
    </dgm:pt>
    <dgm:pt modelId="{36E444F3-31E3-4A3B-8F29-376CEF1A6FFC}" type="pres">
      <dgm:prSet presAssocID="{20C47AB3-29BB-4ED8-877D-7AEE4D563400}" presName="text0" presStyleLbl="node1" presStyleIdx="2" presStyleCnt="4">
        <dgm:presLayoutVars>
          <dgm:bulletEnabled val="1"/>
        </dgm:presLayoutVars>
      </dgm:prSet>
      <dgm:spPr/>
      <dgm:t>
        <a:bodyPr/>
        <a:lstStyle/>
        <a:p>
          <a:endParaRPr lang="es-CR"/>
        </a:p>
      </dgm:t>
    </dgm:pt>
    <dgm:pt modelId="{BA15525A-78C2-4FB9-8F26-7812215BFEAA}" type="pres">
      <dgm:prSet presAssocID="{77E7B1B3-EBB1-42AC-9A11-DBDD7861E2A9}" presName="Name56" presStyleLbl="parChTrans1D2" presStyleIdx="2" presStyleCnt="3"/>
      <dgm:spPr/>
      <dgm:t>
        <a:bodyPr/>
        <a:lstStyle/>
        <a:p>
          <a:endParaRPr lang="es-CR"/>
        </a:p>
      </dgm:t>
    </dgm:pt>
    <dgm:pt modelId="{F9E7718D-49E8-4B3F-BA18-BB0EF98CCAE9}" type="pres">
      <dgm:prSet presAssocID="{45FF949E-DCEA-447B-91F4-5DE47C84AA6D}" presName="text0" presStyleLbl="node1" presStyleIdx="3" presStyleCnt="4">
        <dgm:presLayoutVars>
          <dgm:bulletEnabled val="1"/>
        </dgm:presLayoutVars>
      </dgm:prSet>
      <dgm:spPr/>
      <dgm:t>
        <a:bodyPr/>
        <a:lstStyle/>
        <a:p>
          <a:endParaRPr lang="es-CR"/>
        </a:p>
      </dgm:t>
    </dgm:pt>
  </dgm:ptLst>
  <dgm:cxnLst>
    <dgm:cxn modelId="{8BF78AC0-C3BB-4DBF-8914-04C348E99EB2}" srcId="{11DA8B3A-014E-461C-A952-E0C6F5AC98AB}" destId="{B920F52C-5D54-4D93-AAC4-9D495A77B2F0}" srcOrd="0" destOrd="0" parTransId="{8F2C21AC-4364-44AA-BDBE-FDF43B8EBF8A}" sibTransId="{A4A12C66-2542-402C-846C-F61480040FEB}"/>
    <dgm:cxn modelId="{A5A2E213-F5FA-46F4-966E-1CB3A6476428}" srcId="{F9E995A3-5576-4412-A74D-17AFD3261FE1}" destId="{11DA8B3A-014E-461C-A952-E0C6F5AC98AB}" srcOrd="0" destOrd="0" parTransId="{E520C82B-2E6B-41F6-81A2-64BAA85702AB}" sibTransId="{AFDF4713-C13C-4BBE-BF77-AE0B2D8879C2}"/>
    <dgm:cxn modelId="{EE9D4A3D-B8AA-4BBC-9910-8C24A74B15CE}" type="presOf" srcId="{F9E995A3-5576-4412-A74D-17AFD3261FE1}" destId="{D6D2CDBB-57BF-423E-8D57-0B4903C3D936}" srcOrd="0" destOrd="0" presId="urn:microsoft.com/office/officeart/2008/layout/RadialCluster"/>
    <dgm:cxn modelId="{A29E7A13-CB9C-47C9-BC6A-83B3DDC29029}" srcId="{11DA8B3A-014E-461C-A952-E0C6F5AC98AB}" destId="{20C47AB3-29BB-4ED8-877D-7AEE4D563400}" srcOrd="1" destOrd="0" parTransId="{DE29FDFB-7360-4A25-BE3C-A56906FEAF7E}" sibTransId="{1CDF4B28-2116-4274-9D31-0937B02186BE}"/>
    <dgm:cxn modelId="{899CBC33-7B4E-473A-B0CF-E05A59A641B5}" type="presOf" srcId="{B920F52C-5D54-4D93-AAC4-9D495A77B2F0}" destId="{560293B6-24F4-4D46-97E4-FB25C62091CF}" srcOrd="0" destOrd="0" presId="urn:microsoft.com/office/officeart/2008/layout/RadialCluster"/>
    <dgm:cxn modelId="{4EE83EE3-081C-4C31-A7F3-0F30BCB8856E}" type="presOf" srcId="{45FF949E-DCEA-447B-91F4-5DE47C84AA6D}" destId="{F9E7718D-49E8-4B3F-BA18-BB0EF98CCAE9}" srcOrd="0" destOrd="0" presId="urn:microsoft.com/office/officeart/2008/layout/RadialCluster"/>
    <dgm:cxn modelId="{85F4A0DC-9E22-4217-BEE2-7AE360F63A0D}" type="presOf" srcId="{20C47AB3-29BB-4ED8-877D-7AEE4D563400}" destId="{36E444F3-31E3-4A3B-8F29-376CEF1A6FFC}" srcOrd="0" destOrd="0" presId="urn:microsoft.com/office/officeart/2008/layout/RadialCluster"/>
    <dgm:cxn modelId="{2824E031-F2CC-4B8F-9079-840DDAC18524}" srcId="{11DA8B3A-014E-461C-A952-E0C6F5AC98AB}" destId="{45FF949E-DCEA-447B-91F4-5DE47C84AA6D}" srcOrd="2" destOrd="0" parTransId="{77E7B1B3-EBB1-42AC-9A11-DBDD7861E2A9}" sibTransId="{9C81C60E-22A8-4B5C-A0C1-67172D0C86E6}"/>
    <dgm:cxn modelId="{E1980B27-3423-4BFF-9C97-2322449AB0D7}" type="presOf" srcId="{8F2C21AC-4364-44AA-BDBE-FDF43B8EBF8A}" destId="{B6D545B0-6C77-4701-A848-1D27873AF6F0}" srcOrd="0" destOrd="0" presId="urn:microsoft.com/office/officeart/2008/layout/RadialCluster"/>
    <dgm:cxn modelId="{860D93BB-1854-4B04-BC6C-BF0950317B16}" type="presOf" srcId="{77E7B1B3-EBB1-42AC-9A11-DBDD7861E2A9}" destId="{BA15525A-78C2-4FB9-8F26-7812215BFEAA}" srcOrd="0" destOrd="0" presId="urn:microsoft.com/office/officeart/2008/layout/RadialCluster"/>
    <dgm:cxn modelId="{9708180E-14BE-4105-AEC8-CDB59A7D3F6B}" type="presOf" srcId="{11DA8B3A-014E-461C-A952-E0C6F5AC98AB}" destId="{F821B391-53F8-442B-AF93-B1DC856184B2}" srcOrd="0" destOrd="0" presId="urn:microsoft.com/office/officeart/2008/layout/RadialCluster"/>
    <dgm:cxn modelId="{72878473-7C79-473C-A2D1-826B783F3B36}" type="presOf" srcId="{DE29FDFB-7360-4A25-BE3C-A56906FEAF7E}" destId="{536B654D-2596-4B9D-80ED-E7AABD2CE27E}" srcOrd="0" destOrd="0" presId="urn:microsoft.com/office/officeart/2008/layout/RadialCluster"/>
    <dgm:cxn modelId="{556F45CB-E36F-4F4D-9295-4A6D8FC98686}" type="presParOf" srcId="{D6D2CDBB-57BF-423E-8D57-0B4903C3D936}" destId="{76FCA7A0-35DC-48B2-9DBB-A8CBEE89A96F}" srcOrd="0" destOrd="0" presId="urn:microsoft.com/office/officeart/2008/layout/RadialCluster"/>
    <dgm:cxn modelId="{A87D573F-8BEE-4E27-A8E9-04847EA18B8A}" type="presParOf" srcId="{76FCA7A0-35DC-48B2-9DBB-A8CBEE89A96F}" destId="{F821B391-53F8-442B-AF93-B1DC856184B2}" srcOrd="0" destOrd="0" presId="urn:microsoft.com/office/officeart/2008/layout/RadialCluster"/>
    <dgm:cxn modelId="{AEEBA3A4-8D35-4A40-8D82-C18500F7A770}" type="presParOf" srcId="{76FCA7A0-35DC-48B2-9DBB-A8CBEE89A96F}" destId="{B6D545B0-6C77-4701-A848-1D27873AF6F0}" srcOrd="1" destOrd="0" presId="urn:microsoft.com/office/officeart/2008/layout/RadialCluster"/>
    <dgm:cxn modelId="{F39CC2E1-0D1D-45E8-990C-B3BAEA7E42C6}" type="presParOf" srcId="{76FCA7A0-35DC-48B2-9DBB-A8CBEE89A96F}" destId="{560293B6-24F4-4D46-97E4-FB25C62091CF}" srcOrd="2" destOrd="0" presId="urn:microsoft.com/office/officeart/2008/layout/RadialCluster"/>
    <dgm:cxn modelId="{9EB53103-6C53-4DF4-A8C4-BEFD1E2584D9}" type="presParOf" srcId="{76FCA7A0-35DC-48B2-9DBB-A8CBEE89A96F}" destId="{536B654D-2596-4B9D-80ED-E7AABD2CE27E}" srcOrd="3" destOrd="0" presId="urn:microsoft.com/office/officeart/2008/layout/RadialCluster"/>
    <dgm:cxn modelId="{87C14990-B5B9-49E7-A647-686729176BA1}" type="presParOf" srcId="{76FCA7A0-35DC-48B2-9DBB-A8CBEE89A96F}" destId="{36E444F3-31E3-4A3B-8F29-376CEF1A6FFC}" srcOrd="4" destOrd="0" presId="urn:microsoft.com/office/officeart/2008/layout/RadialCluster"/>
    <dgm:cxn modelId="{09AEA068-4671-455A-9D26-9F22CE1E7F55}" type="presParOf" srcId="{76FCA7A0-35DC-48B2-9DBB-A8CBEE89A96F}" destId="{BA15525A-78C2-4FB9-8F26-7812215BFEAA}" srcOrd="5" destOrd="0" presId="urn:microsoft.com/office/officeart/2008/layout/RadialCluster"/>
    <dgm:cxn modelId="{FEC78A10-EBE2-4D5E-8C68-62A758675784}" type="presParOf" srcId="{76FCA7A0-35DC-48B2-9DBB-A8CBEE89A96F}" destId="{F9E7718D-49E8-4B3F-BA18-BB0EF98CCAE9}"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9DA58-3E3A-4A8C-AE54-8C29203180AE}">
      <dsp:nvSpPr>
        <dsp:cNvPr id="0" name=""/>
        <dsp:cNvSpPr/>
      </dsp:nvSpPr>
      <dsp:spPr>
        <a:xfrm>
          <a:off x="2466101" y="2036683"/>
          <a:ext cx="2489279" cy="2489279"/>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2000250">
            <a:lnSpc>
              <a:spcPct val="90000"/>
            </a:lnSpc>
            <a:spcBef>
              <a:spcPct val="0"/>
            </a:spcBef>
            <a:spcAft>
              <a:spcPct val="35000"/>
            </a:spcAft>
          </a:pPr>
          <a:endParaRPr lang="es-CR" sz="4500" kern="1200"/>
        </a:p>
      </dsp:txBody>
      <dsp:txXfrm>
        <a:off x="2966557" y="2619785"/>
        <a:ext cx="1488367" cy="1279541"/>
      </dsp:txXfrm>
    </dsp:sp>
    <dsp:sp modelId="{90431D74-F358-49FC-AB6D-CC521C868A7B}">
      <dsp:nvSpPr>
        <dsp:cNvPr id="0" name=""/>
        <dsp:cNvSpPr/>
      </dsp:nvSpPr>
      <dsp:spPr>
        <a:xfrm>
          <a:off x="1017793" y="1448308"/>
          <a:ext cx="1810385" cy="1810385"/>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s-CR" sz="2700" kern="1200"/>
        </a:p>
      </dsp:txBody>
      <dsp:txXfrm>
        <a:off x="1473563" y="1906833"/>
        <a:ext cx="898845" cy="893335"/>
      </dsp:txXfrm>
    </dsp:sp>
    <dsp:sp modelId="{32D1786B-ECD0-49C6-866D-AEA215DF8CA9}">
      <dsp:nvSpPr>
        <dsp:cNvPr id="0" name=""/>
        <dsp:cNvSpPr/>
      </dsp:nvSpPr>
      <dsp:spPr>
        <a:xfrm rot="20700000">
          <a:off x="2031794" y="199327"/>
          <a:ext cx="1773807" cy="1773807"/>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s-CR" sz="3000" kern="1200"/>
        </a:p>
      </dsp:txBody>
      <dsp:txXfrm rot="-20700000">
        <a:off x="2420842" y="588375"/>
        <a:ext cx="995711" cy="995711"/>
      </dsp:txXfrm>
    </dsp:sp>
    <dsp:sp modelId="{340A47AF-15B9-42FC-97F9-7E1CCEF78671}">
      <dsp:nvSpPr>
        <dsp:cNvPr id="0" name=""/>
        <dsp:cNvSpPr/>
      </dsp:nvSpPr>
      <dsp:spPr>
        <a:xfrm>
          <a:off x="2278346" y="1658974"/>
          <a:ext cx="3186277" cy="3186277"/>
        </a:xfrm>
        <a:prstGeom prst="circularArrow">
          <a:avLst>
            <a:gd name="adj1" fmla="val 4687"/>
            <a:gd name="adj2" fmla="val 299029"/>
            <a:gd name="adj3" fmla="val 2523572"/>
            <a:gd name="adj4" fmla="val 15845412"/>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36790A-0963-4522-9F73-413F42001E89}">
      <dsp:nvSpPr>
        <dsp:cNvPr id="0" name=""/>
        <dsp:cNvSpPr/>
      </dsp:nvSpPr>
      <dsp:spPr>
        <a:xfrm>
          <a:off x="697177" y="1046315"/>
          <a:ext cx="2315030" cy="2315030"/>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547D0B-96C2-4540-9B26-7CC9D9546FEB}">
      <dsp:nvSpPr>
        <dsp:cNvPr id="0" name=""/>
        <dsp:cNvSpPr/>
      </dsp:nvSpPr>
      <dsp:spPr>
        <a:xfrm>
          <a:off x="1621494" y="-190626"/>
          <a:ext cx="2496068" cy="2496068"/>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1B391-53F8-442B-AF93-B1DC856184B2}">
      <dsp:nvSpPr>
        <dsp:cNvPr id="0" name=""/>
        <dsp:cNvSpPr/>
      </dsp:nvSpPr>
      <dsp:spPr>
        <a:xfrm>
          <a:off x="2013505" y="2105633"/>
          <a:ext cx="1357788" cy="13577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endParaRPr lang="es-CR" sz="3400" kern="1200"/>
        </a:p>
      </dsp:txBody>
      <dsp:txXfrm>
        <a:off x="2079787" y="2171915"/>
        <a:ext cx="1225224" cy="1225224"/>
      </dsp:txXfrm>
    </dsp:sp>
    <dsp:sp modelId="{B6D545B0-6C77-4701-A848-1D27873AF6F0}">
      <dsp:nvSpPr>
        <dsp:cNvPr id="0" name=""/>
        <dsp:cNvSpPr/>
      </dsp:nvSpPr>
      <dsp:spPr>
        <a:xfrm rot="16200000">
          <a:off x="2216183" y="1629417"/>
          <a:ext cx="952432" cy="0"/>
        </a:xfrm>
        <a:custGeom>
          <a:avLst/>
          <a:gdLst/>
          <a:ahLst/>
          <a:cxnLst/>
          <a:rect l="0" t="0" r="0" b="0"/>
          <a:pathLst>
            <a:path>
              <a:moveTo>
                <a:pt x="0" y="0"/>
              </a:moveTo>
              <a:lnTo>
                <a:pt x="95243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0293B6-24F4-4D46-97E4-FB25C62091CF}">
      <dsp:nvSpPr>
        <dsp:cNvPr id="0" name=""/>
        <dsp:cNvSpPr/>
      </dsp:nvSpPr>
      <dsp:spPr>
        <a:xfrm>
          <a:off x="2237540" y="243482"/>
          <a:ext cx="909718" cy="9097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endParaRPr lang="es-CR" sz="2300" kern="1200"/>
        </a:p>
      </dsp:txBody>
      <dsp:txXfrm>
        <a:off x="2281949" y="287891"/>
        <a:ext cx="820900" cy="820900"/>
      </dsp:txXfrm>
    </dsp:sp>
    <dsp:sp modelId="{536B654D-2596-4B9D-80ED-E7AABD2CE27E}">
      <dsp:nvSpPr>
        <dsp:cNvPr id="0" name=""/>
        <dsp:cNvSpPr/>
      </dsp:nvSpPr>
      <dsp:spPr>
        <a:xfrm rot="1800000">
          <a:off x="3319242" y="3370747"/>
          <a:ext cx="777040" cy="0"/>
        </a:xfrm>
        <a:custGeom>
          <a:avLst/>
          <a:gdLst/>
          <a:ahLst/>
          <a:cxnLst/>
          <a:rect l="0" t="0" r="0" b="0"/>
          <a:pathLst>
            <a:path>
              <a:moveTo>
                <a:pt x="0" y="0"/>
              </a:moveTo>
              <a:lnTo>
                <a:pt x="77704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444F3-31E3-4A3B-8F29-376CEF1A6FFC}">
      <dsp:nvSpPr>
        <dsp:cNvPr id="0" name=""/>
        <dsp:cNvSpPr/>
      </dsp:nvSpPr>
      <dsp:spPr>
        <a:xfrm>
          <a:off x="4044230" y="3372761"/>
          <a:ext cx="909718" cy="9097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endParaRPr lang="es-CR" sz="2300" kern="1200"/>
        </a:p>
      </dsp:txBody>
      <dsp:txXfrm>
        <a:off x="4088639" y="3417170"/>
        <a:ext cx="820900" cy="820900"/>
      </dsp:txXfrm>
    </dsp:sp>
    <dsp:sp modelId="{BA15525A-78C2-4FB9-8F26-7812215BFEAA}">
      <dsp:nvSpPr>
        <dsp:cNvPr id="0" name=""/>
        <dsp:cNvSpPr/>
      </dsp:nvSpPr>
      <dsp:spPr>
        <a:xfrm rot="9000000">
          <a:off x="1288517" y="3370747"/>
          <a:ext cx="777040" cy="0"/>
        </a:xfrm>
        <a:custGeom>
          <a:avLst/>
          <a:gdLst/>
          <a:ahLst/>
          <a:cxnLst/>
          <a:rect l="0" t="0" r="0" b="0"/>
          <a:pathLst>
            <a:path>
              <a:moveTo>
                <a:pt x="0" y="0"/>
              </a:moveTo>
              <a:lnTo>
                <a:pt x="77704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E7718D-49E8-4B3F-BA18-BB0EF98CCAE9}">
      <dsp:nvSpPr>
        <dsp:cNvPr id="0" name=""/>
        <dsp:cNvSpPr/>
      </dsp:nvSpPr>
      <dsp:spPr>
        <a:xfrm>
          <a:off x="430850" y="3372761"/>
          <a:ext cx="909718" cy="9097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endParaRPr lang="es-CR" sz="2300" kern="1200"/>
        </a:p>
      </dsp:txBody>
      <dsp:txXfrm>
        <a:off x="475259" y="3417170"/>
        <a:ext cx="820900" cy="820900"/>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3F85D-6A45-4208-8907-17D419611BAB}" type="datetimeFigureOut">
              <a:rPr lang="es-CR" smtClean="0"/>
              <a:t>02/01/2014</a:t>
            </a:fld>
            <a:endParaRPr lang="es-C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B1492-74BD-447F-98DE-38AD9384B4E2}" type="slidenum">
              <a:rPr lang="es-CR" smtClean="0"/>
              <a:t>‹#›</a:t>
            </a:fld>
            <a:endParaRPr lang="es-CR"/>
          </a:p>
        </p:txBody>
      </p:sp>
    </p:spTree>
    <p:extLst>
      <p:ext uri="{BB962C8B-B14F-4D97-AF65-F5344CB8AC3E}">
        <p14:creationId xmlns:p14="http://schemas.microsoft.com/office/powerpoint/2010/main" val="151600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HP Simplified"/>
                <a:ea typeface="+mn-ea"/>
                <a:cs typeface="HP Simplified"/>
              </a:rPr>
              <a:t>Key Differentiators in HP BPT :</a:t>
            </a:r>
            <a:endParaRPr lang="en-US" sz="1200" kern="1200" dirty="0" smtClean="0">
              <a:solidFill>
                <a:schemeClr val="tx1"/>
              </a:solidFill>
              <a:effectLst/>
              <a:latin typeface="HP Simplified"/>
              <a:ea typeface="+mn-ea"/>
              <a:cs typeface="HP Simplified"/>
            </a:endParaRPr>
          </a:p>
          <a:p>
            <a:r>
              <a:rPr lang="en-GB" sz="1200" kern="1200" dirty="0" smtClean="0">
                <a:solidFill>
                  <a:schemeClr val="tx1"/>
                </a:solidFill>
                <a:effectLst/>
                <a:latin typeface="HP Simplified"/>
                <a:ea typeface="+mn-ea"/>
                <a:cs typeface="HP Simplified"/>
              </a:rPr>
              <a:t> </a:t>
            </a:r>
            <a:endParaRPr lang="en-US" sz="1200" kern="1200" dirty="0" smtClean="0">
              <a:solidFill>
                <a:schemeClr val="tx1"/>
              </a:solidFill>
              <a:effectLst/>
              <a:latin typeface="HP Simplified"/>
              <a:ea typeface="+mn-ea"/>
              <a:cs typeface="HP Simplified"/>
            </a:endParaRPr>
          </a:p>
          <a:p>
            <a:pPr lvl="0"/>
            <a:r>
              <a:rPr lang="en-GB" sz="1200" b="1" kern="1200" dirty="0" smtClean="0">
                <a:solidFill>
                  <a:schemeClr val="tx1"/>
                </a:solidFill>
                <a:effectLst/>
                <a:latin typeface="HP Simplified"/>
                <a:ea typeface="+mn-ea"/>
                <a:cs typeface="HP Simplified"/>
              </a:rPr>
              <a:t>One-stop-testing shop integration in the unified IDE</a:t>
            </a:r>
            <a:r>
              <a:rPr lang="en-GB" sz="1200" kern="1200" dirty="0" smtClean="0">
                <a:solidFill>
                  <a:schemeClr val="tx1"/>
                </a:solidFill>
                <a:effectLst/>
                <a:latin typeface="HP Simplified"/>
                <a:ea typeface="+mn-ea"/>
                <a:cs typeface="HP Simplified"/>
              </a:rPr>
              <a:t>:   The unified IDE with HP Unified Functional Testing provides a “one stop shop” for GUI, API and Business process testing, useable by developers and testers alike.   For HP ALM and HP Quality </a:t>
            </a:r>
            <a:r>
              <a:rPr lang="en-GB" sz="1200" kern="1200" dirty="0" err="1" smtClean="0">
                <a:solidFill>
                  <a:schemeClr val="tx1"/>
                </a:solidFill>
                <a:effectLst/>
                <a:latin typeface="HP Simplified"/>
                <a:ea typeface="+mn-ea"/>
                <a:cs typeface="HP Simplified"/>
              </a:rPr>
              <a:t>Center</a:t>
            </a:r>
            <a:r>
              <a:rPr lang="en-GB" sz="1200" kern="1200" dirty="0" smtClean="0">
                <a:solidFill>
                  <a:schemeClr val="tx1"/>
                </a:solidFill>
                <a:effectLst/>
                <a:latin typeface="HP Simplified"/>
                <a:ea typeface="+mn-ea"/>
                <a:cs typeface="HP Simplified"/>
              </a:rPr>
              <a:t> users, they can use HP Business Process testing to create and run business process </a:t>
            </a:r>
            <a:r>
              <a:rPr lang="en-GB" sz="1200" kern="1200" dirty="0" err="1" smtClean="0">
                <a:solidFill>
                  <a:schemeClr val="tx1"/>
                </a:solidFill>
                <a:effectLst/>
                <a:latin typeface="HP Simplified"/>
                <a:ea typeface="+mn-ea"/>
                <a:cs typeface="HP Simplified"/>
              </a:rPr>
              <a:t>tess</a:t>
            </a:r>
            <a:r>
              <a:rPr lang="en-GB" sz="1200" kern="1200" dirty="0" smtClean="0">
                <a:solidFill>
                  <a:schemeClr val="tx1"/>
                </a:solidFill>
                <a:effectLst/>
                <a:latin typeface="HP Simplified"/>
                <a:ea typeface="+mn-ea"/>
                <a:cs typeface="HP Simplified"/>
              </a:rPr>
              <a:t> from within UFT in addition to creating individual GUI and API business components.   For the full unified experience, HP ALM or HP Quality </a:t>
            </a:r>
            <a:r>
              <a:rPr lang="en-GB" sz="1200" kern="1200" dirty="0" err="1" smtClean="0">
                <a:solidFill>
                  <a:schemeClr val="tx1"/>
                </a:solidFill>
                <a:effectLst/>
                <a:latin typeface="HP Simplified"/>
                <a:ea typeface="+mn-ea"/>
                <a:cs typeface="HP Simplified"/>
              </a:rPr>
              <a:t>Center</a:t>
            </a:r>
            <a:r>
              <a:rPr lang="en-GB" sz="1200" kern="1200" dirty="0" smtClean="0">
                <a:solidFill>
                  <a:schemeClr val="tx1"/>
                </a:solidFill>
                <a:effectLst/>
                <a:latin typeface="HP Simplified"/>
                <a:ea typeface="+mn-ea"/>
                <a:cs typeface="HP Simplified"/>
              </a:rPr>
              <a:t> with BPT and HP UFT should be used.</a:t>
            </a:r>
            <a:endParaRPr lang="en-US" sz="1200" kern="1200" dirty="0" smtClean="0">
              <a:solidFill>
                <a:schemeClr val="tx1"/>
              </a:solidFill>
              <a:effectLst/>
              <a:latin typeface="HP Simplified"/>
              <a:ea typeface="+mn-ea"/>
              <a:cs typeface="HP Simplified"/>
            </a:endParaRPr>
          </a:p>
          <a:p>
            <a:r>
              <a:rPr lang="en-GB" sz="1200" kern="1200" dirty="0" smtClean="0">
                <a:solidFill>
                  <a:schemeClr val="tx1"/>
                </a:solidFill>
                <a:effectLst/>
                <a:latin typeface="HP Simplified"/>
                <a:ea typeface="+mn-ea"/>
                <a:cs typeface="HP Simplified"/>
              </a:rPr>
              <a:t> </a:t>
            </a:r>
            <a:endParaRPr lang="en-US" sz="1200" kern="1200" dirty="0" smtClean="0">
              <a:solidFill>
                <a:schemeClr val="tx1"/>
              </a:solidFill>
              <a:effectLst/>
              <a:latin typeface="HP Simplified"/>
              <a:ea typeface="+mn-ea"/>
              <a:cs typeface="HP Simplified"/>
            </a:endParaRPr>
          </a:p>
          <a:p>
            <a:pPr lvl="0"/>
            <a:r>
              <a:rPr lang="en-GB" sz="1200" kern="1200" dirty="0" smtClean="0">
                <a:solidFill>
                  <a:schemeClr val="tx1"/>
                </a:solidFill>
                <a:effectLst/>
                <a:latin typeface="HP Simplified"/>
                <a:ea typeface="+mn-ea"/>
                <a:cs typeface="HP Simplified"/>
              </a:rPr>
              <a:t> </a:t>
            </a:r>
            <a:r>
              <a:rPr lang="en-GB" sz="1200" b="1" kern="1200" dirty="0" smtClean="0">
                <a:solidFill>
                  <a:schemeClr val="tx1"/>
                </a:solidFill>
                <a:effectLst/>
                <a:latin typeface="HP Simplified"/>
                <a:ea typeface="+mn-ea"/>
                <a:cs typeface="HP Simplified"/>
              </a:rPr>
              <a:t>Ease of use/speed of creation</a:t>
            </a:r>
            <a:r>
              <a:rPr lang="en-GB" sz="1200" kern="1200" dirty="0" smtClean="0">
                <a:solidFill>
                  <a:schemeClr val="tx1"/>
                </a:solidFill>
                <a:effectLst/>
                <a:latin typeface="HP Simplified"/>
                <a:ea typeface="+mn-ea"/>
                <a:cs typeface="HP Simplified"/>
              </a:rPr>
              <a:t> -- </a:t>
            </a:r>
            <a:r>
              <a:rPr lang="en-GB" sz="1200" b="1" kern="1200" dirty="0" smtClean="0">
                <a:solidFill>
                  <a:schemeClr val="tx1"/>
                </a:solidFill>
                <a:effectLst/>
                <a:latin typeface="HP Simplified"/>
                <a:ea typeface="+mn-ea"/>
                <a:cs typeface="HP Simplified"/>
              </a:rPr>
              <a:t>A new design canvas</a:t>
            </a:r>
            <a:r>
              <a:rPr lang="en-GB" sz="1200" kern="1200" dirty="0" smtClean="0">
                <a:solidFill>
                  <a:schemeClr val="tx1"/>
                </a:solidFill>
                <a:effectLst/>
                <a:latin typeface="HP Simplified"/>
                <a:ea typeface="+mn-ea"/>
                <a:cs typeface="HP Simplified"/>
              </a:rPr>
              <a:t> designed to cleanly and visually enable rapid assembly of business process flows consisting of either HP Sprinter manual or HP UFT automated test components.</a:t>
            </a:r>
            <a:endParaRPr lang="en-US" sz="1200" kern="1200" dirty="0" smtClean="0">
              <a:solidFill>
                <a:schemeClr val="tx1"/>
              </a:solidFill>
              <a:effectLst/>
              <a:latin typeface="HP Simplified"/>
              <a:ea typeface="+mn-ea"/>
              <a:cs typeface="HP Simplified"/>
            </a:endParaRPr>
          </a:p>
          <a:p>
            <a:r>
              <a:rPr lang="en-US" sz="1200" kern="1200" dirty="0" smtClean="0">
                <a:solidFill>
                  <a:schemeClr val="tx1"/>
                </a:solidFill>
                <a:effectLst/>
                <a:latin typeface="HP Simplified"/>
                <a:ea typeface="+mn-ea"/>
                <a:cs typeface="HP Simplified"/>
              </a:rPr>
              <a:t> </a:t>
            </a:r>
          </a:p>
          <a:p>
            <a:pPr lvl="0"/>
            <a:r>
              <a:rPr lang="en-GB" sz="1200" b="1" kern="1200" dirty="0" smtClean="0">
                <a:solidFill>
                  <a:schemeClr val="tx1"/>
                </a:solidFill>
                <a:effectLst/>
                <a:latin typeface="HP Simplified"/>
                <a:ea typeface="+mn-ea"/>
                <a:cs typeface="HP Simplified"/>
              </a:rPr>
              <a:t>Test method </a:t>
            </a:r>
            <a:r>
              <a:rPr lang="en-GB" sz="1200" b="1" kern="1200" dirty="0" err="1" smtClean="0">
                <a:solidFill>
                  <a:schemeClr val="tx1"/>
                </a:solidFill>
                <a:effectLst/>
                <a:latin typeface="HP Simplified"/>
                <a:ea typeface="+mn-ea"/>
                <a:cs typeface="HP Simplified"/>
              </a:rPr>
              <a:t>flexility</a:t>
            </a:r>
            <a:r>
              <a:rPr lang="en-GB" sz="1200" b="1" kern="1200" dirty="0" smtClean="0">
                <a:solidFill>
                  <a:schemeClr val="tx1"/>
                </a:solidFill>
                <a:effectLst/>
                <a:latin typeface="HP Simplified"/>
                <a:ea typeface="+mn-ea"/>
                <a:cs typeface="HP Simplified"/>
              </a:rPr>
              <a:t>-- Abstracted Implementations</a:t>
            </a:r>
            <a:r>
              <a:rPr lang="en-GB" sz="1200" kern="1200" dirty="0" smtClean="0">
                <a:solidFill>
                  <a:schemeClr val="tx1"/>
                </a:solidFill>
                <a:effectLst/>
                <a:latin typeface="HP Simplified"/>
                <a:ea typeface="+mn-ea"/>
                <a:cs typeface="HP Simplified"/>
              </a:rPr>
              <a:t> – BPT components can now consist of manual test cases, automated test scripts or a combination with support for abstracted implementations.   Inside BPT the tester can switch between manual and automated (is it the tester that switches or the tool that triggers the switch?) and BPT keeps track of how many of each type are run.  (why do we care?)</a:t>
            </a:r>
            <a:endParaRPr lang="en-US" sz="1200" kern="1200" dirty="0" smtClean="0">
              <a:solidFill>
                <a:schemeClr val="tx1"/>
              </a:solidFill>
              <a:effectLst/>
              <a:latin typeface="HP Simplified"/>
              <a:ea typeface="+mn-ea"/>
              <a:cs typeface="HP Simplified"/>
            </a:endParaRPr>
          </a:p>
          <a:p>
            <a:pPr lvl="0"/>
            <a:r>
              <a:rPr lang="en-GB" sz="1200" b="1" kern="1200" dirty="0" smtClean="0">
                <a:solidFill>
                  <a:schemeClr val="tx1"/>
                </a:solidFill>
                <a:effectLst/>
                <a:latin typeface="HP Simplified"/>
                <a:ea typeface="+mn-ea"/>
                <a:cs typeface="HP Simplified"/>
              </a:rPr>
              <a:t>Time savings and re-use of manual testing efforts -- HP Sprinter Integration </a:t>
            </a:r>
            <a:r>
              <a:rPr lang="en-GB" sz="1200" kern="1200" dirty="0" smtClean="0">
                <a:solidFill>
                  <a:schemeClr val="tx1"/>
                </a:solidFill>
                <a:effectLst/>
                <a:latin typeface="HP Simplified"/>
                <a:ea typeface="+mn-ea"/>
                <a:cs typeface="HP Simplified"/>
              </a:rPr>
              <a:t>– Now with BPT from within the HP ALM or QC test planning module, the manual tester can record, replay and now create BPT components while inside HP Sprinter.</a:t>
            </a:r>
            <a:endParaRPr lang="en-US" sz="1200" kern="1200" dirty="0" smtClean="0">
              <a:solidFill>
                <a:schemeClr val="tx1"/>
              </a:solidFill>
              <a:effectLst/>
              <a:latin typeface="HP Simplified"/>
              <a:ea typeface="+mn-ea"/>
              <a:cs typeface="HP Simplified"/>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a:t>
            </a:fld>
            <a:endParaRPr lang="en-GB" dirty="0"/>
          </a:p>
        </p:txBody>
      </p:sp>
    </p:spTree>
    <p:extLst>
      <p:ext uri="{BB962C8B-B14F-4D97-AF65-F5344CB8AC3E}">
        <p14:creationId xmlns:p14="http://schemas.microsoft.com/office/powerpoint/2010/main" val="2687533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855200" y="1"/>
            <a:ext cx="2032000" cy="244475"/>
          </a:xfrm>
          <a:prstGeom prst="rect">
            <a:avLst/>
          </a:prstGeom>
          <a:noFill/>
          <a:ln w="9525">
            <a:noFill/>
            <a:miter lim="800000"/>
            <a:headEnd/>
            <a:tailEnd/>
          </a:ln>
          <a:effectLst/>
        </p:spPr>
        <p:txBody>
          <a:bodyPr>
            <a:spAutoFit/>
          </a:bodyPr>
          <a:lstStyle/>
          <a:p>
            <a:pPr>
              <a:spcBef>
                <a:spcPct val="50000"/>
              </a:spcBef>
              <a:defRPr/>
            </a:pPr>
            <a:r>
              <a:rPr lang="en-US" sz="1000" dirty="0">
                <a:solidFill>
                  <a:schemeClr val="bg1"/>
                </a:solidFill>
                <a:latin typeface="Arial" charset="0"/>
                <a:cs typeface="+mn-cs"/>
              </a:rPr>
              <a:t>www.ideliver-inc.com</a:t>
            </a:r>
          </a:p>
        </p:txBody>
      </p:sp>
    </p:spTree>
    <p:extLst>
      <p:ext uri="{BB962C8B-B14F-4D97-AF65-F5344CB8AC3E}">
        <p14:creationId xmlns:p14="http://schemas.microsoft.com/office/powerpoint/2010/main" val="333276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es-CR"/>
          </a:p>
        </p:txBody>
      </p:sp>
    </p:spTree>
    <p:extLst>
      <p:ext uri="{BB962C8B-B14F-4D97-AF65-F5344CB8AC3E}">
        <p14:creationId xmlns:p14="http://schemas.microsoft.com/office/powerpoint/2010/main" val="86929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52401"/>
            <a:ext cx="27432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1"/>
            <a:ext cx="8026400" cy="574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es-CR"/>
          </a:p>
        </p:txBody>
      </p:sp>
    </p:spTree>
    <p:extLst>
      <p:ext uri="{BB962C8B-B14F-4D97-AF65-F5344CB8AC3E}">
        <p14:creationId xmlns:p14="http://schemas.microsoft.com/office/powerpoint/2010/main" val="662615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0" y="1001854"/>
            <a:ext cx="10822941" cy="369332"/>
          </a:xfrm>
          <a:prstGeom prst="rect">
            <a:avLst/>
          </a:prstGeom>
        </p:spPr>
        <p:txBody>
          <a:bodyPr wrap="square" anchor="t">
            <a:noAutofit/>
          </a:bodyPr>
          <a:lstStyle>
            <a:lvl1pPr marL="0" indent="0" algn="l">
              <a:lnSpc>
                <a:spcPct val="100000"/>
              </a:lnSpc>
              <a:buNone/>
              <a:defRPr sz="2160" b="0" i="0">
                <a:solidFill>
                  <a:srgbClr val="000000"/>
                </a:solidFill>
                <a:latin typeface="HP Simplified" pitchFamily="34" charset="0"/>
                <a:cs typeface="HP Simplified" pitchFamily="34"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41960" y="313420"/>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2"/>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2413229"/>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es-CR"/>
          </a:p>
        </p:txBody>
      </p:sp>
    </p:spTree>
    <p:extLst>
      <p:ext uri="{BB962C8B-B14F-4D97-AF65-F5344CB8AC3E}">
        <p14:creationId xmlns:p14="http://schemas.microsoft.com/office/powerpoint/2010/main" val="349612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s-CR"/>
          </a:p>
        </p:txBody>
      </p:sp>
    </p:spTree>
    <p:extLst>
      <p:ext uri="{BB962C8B-B14F-4D97-AF65-F5344CB8AC3E}">
        <p14:creationId xmlns:p14="http://schemas.microsoft.com/office/powerpoint/2010/main" val="161917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716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716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es-CR"/>
          </a:p>
        </p:txBody>
      </p:sp>
    </p:spTree>
    <p:extLst>
      <p:ext uri="{BB962C8B-B14F-4D97-AF65-F5344CB8AC3E}">
        <p14:creationId xmlns:p14="http://schemas.microsoft.com/office/powerpoint/2010/main" val="40076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es-CR"/>
          </a:p>
        </p:txBody>
      </p:sp>
    </p:spTree>
    <p:extLst>
      <p:ext uri="{BB962C8B-B14F-4D97-AF65-F5344CB8AC3E}">
        <p14:creationId xmlns:p14="http://schemas.microsoft.com/office/powerpoint/2010/main" val="66695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es-CR"/>
          </a:p>
        </p:txBody>
      </p:sp>
    </p:spTree>
    <p:extLst>
      <p:ext uri="{BB962C8B-B14F-4D97-AF65-F5344CB8AC3E}">
        <p14:creationId xmlns:p14="http://schemas.microsoft.com/office/powerpoint/2010/main" val="224403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s-CR"/>
          </a:p>
        </p:txBody>
      </p:sp>
    </p:spTree>
    <p:extLst>
      <p:ext uri="{BB962C8B-B14F-4D97-AF65-F5344CB8AC3E}">
        <p14:creationId xmlns:p14="http://schemas.microsoft.com/office/powerpoint/2010/main" val="175833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s-CR"/>
          </a:p>
        </p:txBody>
      </p:sp>
    </p:spTree>
    <p:extLst>
      <p:ext uri="{BB962C8B-B14F-4D97-AF65-F5344CB8AC3E}">
        <p14:creationId xmlns:p14="http://schemas.microsoft.com/office/powerpoint/2010/main" val="52153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s-CR"/>
          </a:p>
        </p:txBody>
      </p:sp>
    </p:spTree>
    <p:extLst>
      <p:ext uri="{BB962C8B-B14F-4D97-AF65-F5344CB8AC3E}">
        <p14:creationId xmlns:p14="http://schemas.microsoft.com/office/powerpoint/2010/main" val="42248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52400"/>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Title of the slide to come here</a:t>
            </a:r>
          </a:p>
        </p:txBody>
      </p:sp>
      <p:sp>
        <p:nvSpPr>
          <p:cNvPr id="1027" name="Rectangle 3"/>
          <p:cNvSpPr>
            <a:spLocks noGrp="1" noChangeArrowheads="1"/>
          </p:cNvSpPr>
          <p:nvPr>
            <p:ph type="body" idx="1"/>
          </p:nvPr>
        </p:nvSpPr>
        <p:spPr bwMode="auto">
          <a:xfrm>
            <a:off x="609600" y="13716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bullet &lt;24pt&gt;</a:t>
            </a:r>
          </a:p>
          <a:p>
            <a:pPr lvl="1"/>
            <a:r>
              <a:rPr lang="en-US" smtClean="0"/>
              <a:t>Second level&lt;20pt&gt;</a:t>
            </a:r>
          </a:p>
          <a:p>
            <a:pPr lvl="2"/>
            <a:r>
              <a:rPr lang="en-US" smtClean="0"/>
              <a:t>Third level&lt;18pt&gt;</a:t>
            </a:r>
          </a:p>
          <a:p>
            <a:pPr lvl="3"/>
            <a:r>
              <a:rPr lang="en-US" smtClean="0"/>
              <a:t>Fourth level&lt;16pt&gt;</a:t>
            </a:r>
          </a:p>
        </p:txBody>
      </p:sp>
      <p:sp>
        <p:nvSpPr>
          <p:cNvPr id="3077" name="Rectangle 5"/>
          <p:cNvSpPr>
            <a:spLocks noGrp="1" noChangeArrowheads="1"/>
          </p:cNvSpPr>
          <p:nvPr>
            <p:ph type="ftr" sz="quarter" idx="3"/>
          </p:nvPr>
        </p:nvSpPr>
        <p:spPr bwMode="auto">
          <a:xfrm>
            <a:off x="9753600" y="6534150"/>
            <a:ext cx="25400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rgbClr val="829054"/>
                </a:solidFill>
                <a:latin typeface="Arial" charset="0"/>
                <a:cs typeface="+mn-cs"/>
              </a:defRPr>
            </a:lvl1pPr>
          </a:lstStyle>
          <a:p>
            <a:endParaRPr lang="es-CR"/>
          </a:p>
        </p:txBody>
      </p:sp>
      <p:sp>
        <p:nvSpPr>
          <p:cNvPr id="3079" name="Text Box 7"/>
          <p:cNvSpPr txBox="1">
            <a:spLocks noChangeArrowheads="1"/>
          </p:cNvSpPr>
          <p:nvPr/>
        </p:nvSpPr>
        <p:spPr bwMode="auto">
          <a:xfrm>
            <a:off x="304800" y="6534151"/>
            <a:ext cx="5791200" cy="244475"/>
          </a:xfrm>
          <a:prstGeom prst="rect">
            <a:avLst/>
          </a:prstGeom>
          <a:noFill/>
          <a:ln w="9525">
            <a:noFill/>
            <a:miter lim="800000"/>
            <a:headEnd/>
            <a:tailEnd/>
          </a:ln>
          <a:effectLst/>
        </p:spPr>
        <p:txBody>
          <a:bodyPr>
            <a:spAutoFit/>
          </a:bodyPr>
          <a:lstStyle/>
          <a:p>
            <a:pPr>
              <a:spcBef>
                <a:spcPct val="50000"/>
              </a:spcBef>
              <a:defRPr/>
            </a:pPr>
            <a:r>
              <a:rPr lang="en-US" sz="1000" dirty="0">
                <a:solidFill>
                  <a:srgbClr val="919191"/>
                </a:solidFill>
                <a:latin typeface="Arial" charset="0"/>
                <a:cs typeface="+mn-cs"/>
              </a:rPr>
              <a:t>iDeliver Technologies LLC  © Copyright 2009 - 2010</a:t>
            </a:r>
          </a:p>
        </p:txBody>
      </p:sp>
    </p:spTree>
    <p:extLst>
      <p:ext uri="{BB962C8B-B14F-4D97-AF65-F5344CB8AC3E}">
        <p14:creationId xmlns:p14="http://schemas.microsoft.com/office/powerpoint/2010/main" val="3824639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rtl="0" eaLnBrk="1" fontAlgn="base" hangingPunct="1">
        <a:spcBef>
          <a:spcPct val="0"/>
        </a:spcBef>
        <a:spcAft>
          <a:spcPct val="0"/>
        </a:spcAft>
        <a:defRPr sz="3000" b="1">
          <a:solidFill>
            <a:srgbClr val="004577"/>
          </a:solidFill>
          <a:latin typeface="+mj-lt"/>
          <a:ea typeface="+mj-ea"/>
          <a:cs typeface="+mj-cs"/>
        </a:defRPr>
      </a:lvl1pPr>
      <a:lvl2pPr algn="l" rtl="0" eaLnBrk="1" fontAlgn="base" hangingPunct="1">
        <a:spcBef>
          <a:spcPct val="0"/>
        </a:spcBef>
        <a:spcAft>
          <a:spcPct val="0"/>
        </a:spcAft>
        <a:defRPr sz="3000" b="1">
          <a:solidFill>
            <a:srgbClr val="004577"/>
          </a:solidFill>
          <a:latin typeface="Arial" charset="0"/>
        </a:defRPr>
      </a:lvl2pPr>
      <a:lvl3pPr algn="l" rtl="0" eaLnBrk="1" fontAlgn="base" hangingPunct="1">
        <a:spcBef>
          <a:spcPct val="0"/>
        </a:spcBef>
        <a:spcAft>
          <a:spcPct val="0"/>
        </a:spcAft>
        <a:defRPr sz="3000" b="1">
          <a:solidFill>
            <a:srgbClr val="004577"/>
          </a:solidFill>
          <a:latin typeface="Arial" charset="0"/>
        </a:defRPr>
      </a:lvl3pPr>
      <a:lvl4pPr algn="l" rtl="0" eaLnBrk="1" fontAlgn="base" hangingPunct="1">
        <a:spcBef>
          <a:spcPct val="0"/>
        </a:spcBef>
        <a:spcAft>
          <a:spcPct val="0"/>
        </a:spcAft>
        <a:defRPr sz="3000" b="1">
          <a:solidFill>
            <a:srgbClr val="004577"/>
          </a:solidFill>
          <a:latin typeface="Arial" charset="0"/>
        </a:defRPr>
      </a:lvl4pPr>
      <a:lvl5pPr algn="l" rtl="0" eaLnBrk="1" fontAlgn="base" hangingPunct="1">
        <a:spcBef>
          <a:spcPct val="0"/>
        </a:spcBef>
        <a:spcAft>
          <a:spcPct val="0"/>
        </a:spcAft>
        <a:defRPr sz="3000" b="1">
          <a:solidFill>
            <a:srgbClr val="004577"/>
          </a:solidFill>
          <a:latin typeface="Arial" charset="0"/>
        </a:defRPr>
      </a:lvl5pPr>
      <a:lvl6pPr marL="457200" algn="l" rtl="0" eaLnBrk="1" fontAlgn="base" hangingPunct="1">
        <a:spcBef>
          <a:spcPct val="0"/>
        </a:spcBef>
        <a:spcAft>
          <a:spcPct val="0"/>
        </a:spcAft>
        <a:defRPr sz="3000" b="1">
          <a:solidFill>
            <a:srgbClr val="004577"/>
          </a:solidFill>
          <a:latin typeface="Arial" charset="0"/>
        </a:defRPr>
      </a:lvl6pPr>
      <a:lvl7pPr marL="914400" algn="l" rtl="0" eaLnBrk="1" fontAlgn="base" hangingPunct="1">
        <a:spcBef>
          <a:spcPct val="0"/>
        </a:spcBef>
        <a:spcAft>
          <a:spcPct val="0"/>
        </a:spcAft>
        <a:defRPr sz="3000" b="1">
          <a:solidFill>
            <a:srgbClr val="004577"/>
          </a:solidFill>
          <a:latin typeface="Arial" charset="0"/>
        </a:defRPr>
      </a:lvl7pPr>
      <a:lvl8pPr marL="1371600" algn="l" rtl="0" eaLnBrk="1" fontAlgn="base" hangingPunct="1">
        <a:spcBef>
          <a:spcPct val="0"/>
        </a:spcBef>
        <a:spcAft>
          <a:spcPct val="0"/>
        </a:spcAft>
        <a:defRPr sz="3000" b="1">
          <a:solidFill>
            <a:srgbClr val="004577"/>
          </a:solidFill>
          <a:latin typeface="Arial" charset="0"/>
        </a:defRPr>
      </a:lvl8pPr>
      <a:lvl9pPr marL="1828800" algn="l" rtl="0" eaLnBrk="1" fontAlgn="base" hangingPunct="1">
        <a:spcBef>
          <a:spcPct val="0"/>
        </a:spcBef>
        <a:spcAft>
          <a:spcPct val="0"/>
        </a:spcAft>
        <a:defRPr sz="3000" b="1">
          <a:solidFill>
            <a:srgbClr val="004577"/>
          </a:solidFill>
          <a:latin typeface="Arial" charset="0"/>
        </a:defRPr>
      </a:lvl9pPr>
    </p:titleStyle>
    <p:bodyStyle>
      <a:lvl1pPr marL="342900" indent="-342900" algn="l" rtl="0" eaLnBrk="1" fontAlgn="base" hangingPunct="1">
        <a:spcBef>
          <a:spcPct val="20000"/>
        </a:spcBef>
        <a:spcAft>
          <a:spcPct val="0"/>
        </a:spcAft>
        <a:buClr>
          <a:srgbClr val="004577"/>
        </a:buClr>
        <a:buChar char="•"/>
        <a:defRPr sz="2400">
          <a:solidFill>
            <a:srgbClr val="424242"/>
          </a:solidFill>
          <a:latin typeface="+mn-lt"/>
          <a:ea typeface="+mn-ea"/>
          <a:cs typeface="+mn-cs"/>
        </a:defRPr>
      </a:lvl1pPr>
      <a:lvl2pPr marL="742950" indent="-285750" algn="l" rtl="0" eaLnBrk="1" fontAlgn="base" hangingPunct="1">
        <a:spcBef>
          <a:spcPct val="20000"/>
        </a:spcBef>
        <a:spcAft>
          <a:spcPct val="0"/>
        </a:spcAft>
        <a:buClr>
          <a:srgbClr val="004577"/>
        </a:buClr>
        <a:buChar char="–"/>
        <a:defRPr sz="2000">
          <a:solidFill>
            <a:srgbClr val="424242"/>
          </a:solidFill>
          <a:latin typeface="+mn-lt"/>
        </a:defRPr>
      </a:lvl2pPr>
      <a:lvl3pPr marL="1143000" indent="-228600" algn="l" rtl="0" eaLnBrk="1" fontAlgn="base" hangingPunct="1">
        <a:spcBef>
          <a:spcPct val="20000"/>
        </a:spcBef>
        <a:spcAft>
          <a:spcPct val="0"/>
        </a:spcAft>
        <a:buClr>
          <a:srgbClr val="004577"/>
        </a:buClr>
        <a:buChar char="•"/>
        <a:defRPr>
          <a:solidFill>
            <a:srgbClr val="424242"/>
          </a:solidFill>
          <a:latin typeface="+mn-lt"/>
        </a:defRPr>
      </a:lvl3pPr>
      <a:lvl4pPr marL="1600200" indent="-228600" algn="l" rtl="0" eaLnBrk="1" fontAlgn="base" hangingPunct="1">
        <a:spcBef>
          <a:spcPct val="20000"/>
        </a:spcBef>
        <a:spcAft>
          <a:spcPct val="0"/>
        </a:spcAft>
        <a:buClr>
          <a:srgbClr val="004577"/>
        </a:buClr>
        <a:buChar char="–"/>
        <a:defRPr sz="1600">
          <a:solidFill>
            <a:srgbClr val="424242"/>
          </a:solidFill>
          <a:latin typeface="+mn-lt"/>
        </a:defRPr>
      </a:lvl4pPr>
      <a:lvl5pPr marL="2057400" indent="-228600" algn="l" rtl="0" eaLnBrk="1" fontAlgn="base" hangingPunct="1">
        <a:spcBef>
          <a:spcPct val="20000"/>
        </a:spcBef>
        <a:spcAft>
          <a:spcPct val="0"/>
        </a:spcAft>
        <a:buClr>
          <a:srgbClr val="004577"/>
        </a:buClr>
        <a:buChar char="»"/>
        <a:defRPr sz="2000">
          <a:solidFill>
            <a:schemeClr val="tx1"/>
          </a:solidFill>
          <a:latin typeface="+mn-lt"/>
        </a:defRPr>
      </a:lvl5pPr>
      <a:lvl6pPr marL="2514600" indent="-228600" algn="l" rtl="0" eaLnBrk="1" fontAlgn="base" hangingPunct="1">
        <a:spcBef>
          <a:spcPct val="20000"/>
        </a:spcBef>
        <a:spcAft>
          <a:spcPct val="0"/>
        </a:spcAft>
        <a:buClr>
          <a:srgbClr val="004577"/>
        </a:buClr>
        <a:buChar char="»"/>
        <a:defRPr sz="2000">
          <a:solidFill>
            <a:schemeClr val="tx1"/>
          </a:solidFill>
          <a:latin typeface="+mn-lt"/>
        </a:defRPr>
      </a:lvl6pPr>
      <a:lvl7pPr marL="2971800" indent="-228600" algn="l" rtl="0" eaLnBrk="1" fontAlgn="base" hangingPunct="1">
        <a:spcBef>
          <a:spcPct val="20000"/>
        </a:spcBef>
        <a:spcAft>
          <a:spcPct val="0"/>
        </a:spcAft>
        <a:buClr>
          <a:srgbClr val="004577"/>
        </a:buClr>
        <a:buChar char="»"/>
        <a:defRPr sz="2000">
          <a:solidFill>
            <a:schemeClr val="tx1"/>
          </a:solidFill>
          <a:latin typeface="+mn-lt"/>
        </a:defRPr>
      </a:lvl7pPr>
      <a:lvl8pPr marL="3429000" indent="-228600" algn="l" rtl="0" eaLnBrk="1" fontAlgn="base" hangingPunct="1">
        <a:spcBef>
          <a:spcPct val="20000"/>
        </a:spcBef>
        <a:spcAft>
          <a:spcPct val="0"/>
        </a:spcAft>
        <a:buClr>
          <a:srgbClr val="004577"/>
        </a:buClr>
        <a:buChar char="»"/>
        <a:defRPr sz="2000">
          <a:solidFill>
            <a:schemeClr val="tx1"/>
          </a:solidFill>
          <a:latin typeface="+mn-lt"/>
        </a:defRPr>
      </a:lvl8pPr>
      <a:lvl9pPr marL="3886200" indent="-228600" algn="l" rtl="0" eaLnBrk="1" fontAlgn="base" hangingPunct="1">
        <a:spcBef>
          <a:spcPct val="20000"/>
        </a:spcBef>
        <a:spcAft>
          <a:spcPct val="0"/>
        </a:spcAft>
        <a:buClr>
          <a:srgbClr val="004577"/>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ouglas@ideliver-inc.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4.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7137" y="3218576"/>
            <a:ext cx="5153911" cy="523220"/>
          </a:xfrm>
          <a:prstGeom prst="rect">
            <a:avLst/>
          </a:prstGeom>
        </p:spPr>
        <p:txBody>
          <a:bodyPr wrap="none">
            <a:spAutoFit/>
          </a:bodyPr>
          <a:lstStyle/>
          <a:p>
            <a:r>
              <a:rPr lang="en-US" sz="2800" dirty="0"/>
              <a:t>Introduction to BPT Framework</a:t>
            </a:r>
            <a:endParaRPr lang="es-CR" sz="2800" dirty="0"/>
          </a:p>
        </p:txBody>
      </p:sp>
      <p:sp>
        <p:nvSpPr>
          <p:cNvPr id="5" name="TextBox 4"/>
          <p:cNvSpPr txBox="1"/>
          <p:nvPr/>
        </p:nvSpPr>
        <p:spPr>
          <a:xfrm>
            <a:off x="0" y="6152832"/>
            <a:ext cx="3326552" cy="923330"/>
          </a:xfrm>
          <a:prstGeom prst="rect">
            <a:avLst/>
          </a:prstGeom>
          <a:noFill/>
        </p:spPr>
        <p:txBody>
          <a:bodyPr wrap="none" rtlCol="0">
            <a:spAutoFit/>
          </a:bodyPr>
          <a:lstStyle/>
          <a:p>
            <a:r>
              <a:rPr lang="en-US" dirty="0" smtClean="0"/>
              <a:t>Elaborated </a:t>
            </a:r>
            <a:r>
              <a:rPr lang="en-US" dirty="0"/>
              <a:t>by: Douglas Garcia</a:t>
            </a:r>
          </a:p>
          <a:p>
            <a:r>
              <a:rPr lang="en-US" dirty="0">
                <a:hlinkClick r:id="rId2"/>
              </a:rPr>
              <a:t>douglas@ideliver-inc.com</a:t>
            </a:r>
            <a:endParaRPr lang="en-US" dirty="0"/>
          </a:p>
          <a:p>
            <a:endParaRPr lang="es-CR" dirty="0"/>
          </a:p>
        </p:txBody>
      </p:sp>
    </p:spTree>
    <p:extLst>
      <p:ext uri="{BB962C8B-B14F-4D97-AF65-F5344CB8AC3E}">
        <p14:creationId xmlns:p14="http://schemas.microsoft.com/office/powerpoint/2010/main" val="14845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Matter Experts</a:t>
            </a:r>
            <a:endParaRPr lang="es-CR" dirty="0"/>
          </a:p>
        </p:txBody>
      </p:sp>
      <p:sp>
        <p:nvSpPr>
          <p:cNvPr id="3" name="Content Placeholder 2"/>
          <p:cNvSpPr>
            <a:spLocks noGrp="1"/>
          </p:cNvSpPr>
          <p:nvPr>
            <p:ph sz="half" idx="1"/>
          </p:nvPr>
        </p:nvSpPr>
        <p:spPr/>
        <p:txBody>
          <a:bodyPr/>
          <a:lstStyle/>
          <a:p>
            <a:pPr lvl="0"/>
            <a:r>
              <a:rPr lang="en-US" dirty="0"/>
              <a:t>Determine the business processes to test.</a:t>
            </a:r>
            <a:endParaRPr lang="es-CR" dirty="0"/>
          </a:p>
          <a:p>
            <a:pPr lvl="0"/>
            <a:r>
              <a:rPr lang="en-US" dirty="0" smtClean="0"/>
              <a:t>Create </a:t>
            </a:r>
            <a:r>
              <a:rPr lang="en-US" dirty="0"/>
              <a:t>business components and steps.</a:t>
            </a:r>
            <a:endParaRPr lang="es-CR" dirty="0"/>
          </a:p>
          <a:p>
            <a:pPr lvl="0"/>
            <a:r>
              <a:rPr lang="en-US" dirty="0" smtClean="0"/>
              <a:t>Create </a:t>
            </a:r>
            <a:r>
              <a:rPr lang="en-US" dirty="0"/>
              <a:t>flows and business process tests.</a:t>
            </a:r>
            <a:endParaRPr lang="es-CR" dirty="0"/>
          </a:p>
          <a:p>
            <a:pPr lvl="0"/>
            <a:r>
              <a:rPr lang="en-US" dirty="0"/>
              <a:t>Define data for iterations and configurations.</a:t>
            </a:r>
            <a:endParaRPr lang="es-CR" dirty="0"/>
          </a:p>
          <a:p>
            <a:pPr marL="0" indent="0">
              <a:buNone/>
            </a:pPr>
            <a:endParaRPr lang="es-CR"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1841422"/>
            <a:ext cx="5384800" cy="3586319"/>
          </a:xfrm>
        </p:spPr>
      </p:pic>
    </p:spTree>
    <p:extLst>
      <p:ext uri="{BB962C8B-B14F-4D97-AF65-F5344CB8AC3E}">
        <p14:creationId xmlns:p14="http://schemas.microsoft.com/office/powerpoint/2010/main" val="524818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Engineers</a:t>
            </a:r>
            <a:endParaRPr lang="es-CR" dirty="0"/>
          </a:p>
        </p:txBody>
      </p:sp>
      <p:sp>
        <p:nvSpPr>
          <p:cNvPr id="3" name="Content Placeholder 2"/>
          <p:cNvSpPr>
            <a:spLocks noGrp="1"/>
          </p:cNvSpPr>
          <p:nvPr>
            <p:ph sz="half" idx="1"/>
          </p:nvPr>
        </p:nvSpPr>
        <p:spPr/>
        <p:txBody>
          <a:bodyPr/>
          <a:lstStyle/>
          <a:p>
            <a:r>
              <a:rPr lang="en-US" dirty="0" smtClean="0"/>
              <a:t>The role is only applied for automated </a:t>
            </a:r>
            <a:r>
              <a:rPr lang="en-US" dirty="0"/>
              <a:t>tests</a:t>
            </a:r>
            <a:r>
              <a:rPr lang="en-US" dirty="0" smtClean="0"/>
              <a:t>.</a:t>
            </a:r>
          </a:p>
          <a:p>
            <a:r>
              <a:rPr lang="en-US" dirty="0"/>
              <a:t>Are experts in automated testing </a:t>
            </a:r>
            <a:r>
              <a:rPr lang="en-US" dirty="0" smtClean="0"/>
              <a:t>tools</a:t>
            </a:r>
            <a:endParaRPr lang="es-CR" dirty="0"/>
          </a:p>
          <a:p>
            <a:endParaRPr lang="es-CR"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869572995"/>
              </p:ext>
            </p:extLst>
          </p:nvPr>
        </p:nvGraphicFramePr>
        <p:xfrm>
          <a:off x="6197600" y="1371600"/>
          <a:ext cx="538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7099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Other Roles</a:t>
            </a:r>
            <a:endParaRPr lang="es-CR" dirty="0"/>
          </a:p>
        </p:txBody>
      </p:sp>
      <p:sp>
        <p:nvSpPr>
          <p:cNvPr id="6" name="Content Placeholder 5"/>
          <p:cNvSpPr>
            <a:spLocks noGrp="1"/>
          </p:cNvSpPr>
          <p:nvPr>
            <p:ph sz="half" idx="1"/>
          </p:nvPr>
        </p:nvSpPr>
        <p:spPr/>
        <p:txBody>
          <a:bodyPr/>
          <a:lstStyle/>
          <a:p>
            <a:r>
              <a:rPr lang="en-US" dirty="0" smtClean="0"/>
              <a:t>QA Testers</a:t>
            </a:r>
          </a:p>
          <a:p>
            <a:r>
              <a:rPr lang="en-US" dirty="0" smtClean="0"/>
              <a:t>ALM administrators</a:t>
            </a:r>
          </a:p>
          <a:p>
            <a:endParaRPr lang="es-CR" dirty="0"/>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2258057048"/>
              </p:ext>
            </p:extLst>
          </p:nvPr>
        </p:nvGraphicFramePr>
        <p:xfrm>
          <a:off x="6197600" y="1371600"/>
          <a:ext cx="538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0865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Methodologies</a:t>
            </a:r>
            <a:endParaRPr lang="es-CR" dirty="0"/>
          </a:p>
        </p:txBody>
      </p:sp>
      <p:sp>
        <p:nvSpPr>
          <p:cNvPr id="4" name="Text Placeholder 3"/>
          <p:cNvSpPr>
            <a:spLocks noGrp="1"/>
          </p:cNvSpPr>
          <p:nvPr>
            <p:ph type="body" idx="1"/>
          </p:nvPr>
        </p:nvSpPr>
        <p:spPr/>
        <p:txBody>
          <a:bodyPr/>
          <a:lstStyle/>
          <a:p>
            <a:r>
              <a:rPr lang="es-CR" dirty="0" err="1"/>
              <a:t>Bottom</a:t>
            </a:r>
            <a:r>
              <a:rPr lang="es-CR" dirty="0"/>
              <a:t>-up Methodology</a:t>
            </a:r>
          </a:p>
        </p:txBody>
      </p:sp>
      <p:sp>
        <p:nvSpPr>
          <p:cNvPr id="5" name="Content Placeholder 4"/>
          <p:cNvSpPr>
            <a:spLocks noGrp="1"/>
          </p:cNvSpPr>
          <p:nvPr>
            <p:ph sz="half" idx="2"/>
          </p:nvPr>
        </p:nvSpPr>
        <p:spPr/>
        <p:txBody>
          <a:bodyPr/>
          <a:lstStyle/>
          <a:p>
            <a:pPr lvl="0"/>
            <a:r>
              <a:rPr lang="en-US" dirty="0"/>
              <a:t>The business processes in the organization are clearly defined.</a:t>
            </a:r>
            <a:endParaRPr lang="es-CR" dirty="0"/>
          </a:p>
          <a:p>
            <a:pPr lvl="0"/>
            <a:r>
              <a:rPr lang="en-US" dirty="0"/>
              <a:t>Users are new to Business Process Testing.</a:t>
            </a:r>
            <a:endParaRPr lang="es-CR" dirty="0"/>
          </a:p>
          <a:p>
            <a:endParaRPr lang="es-CR" dirty="0"/>
          </a:p>
        </p:txBody>
      </p:sp>
      <p:sp>
        <p:nvSpPr>
          <p:cNvPr id="6" name="Text Placeholder 5"/>
          <p:cNvSpPr>
            <a:spLocks noGrp="1"/>
          </p:cNvSpPr>
          <p:nvPr>
            <p:ph type="body" sz="quarter" idx="3"/>
          </p:nvPr>
        </p:nvSpPr>
        <p:spPr/>
        <p:txBody>
          <a:bodyPr/>
          <a:lstStyle/>
          <a:p>
            <a:r>
              <a:rPr lang="es-CR" dirty="0"/>
              <a:t>Top-</a:t>
            </a:r>
            <a:r>
              <a:rPr lang="es-CR" dirty="0" err="1"/>
              <a:t>down</a:t>
            </a:r>
            <a:r>
              <a:rPr lang="es-CR" dirty="0"/>
              <a:t> Methodology</a:t>
            </a:r>
          </a:p>
        </p:txBody>
      </p:sp>
      <p:sp>
        <p:nvSpPr>
          <p:cNvPr id="7" name="Content Placeholder 6"/>
          <p:cNvSpPr>
            <a:spLocks noGrp="1"/>
          </p:cNvSpPr>
          <p:nvPr>
            <p:ph sz="quarter" idx="4"/>
          </p:nvPr>
        </p:nvSpPr>
        <p:spPr/>
        <p:txBody>
          <a:bodyPr/>
          <a:lstStyle/>
          <a:p>
            <a:pPr lvl="0"/>
            <a:r>
              <a:rPr lang="en-US" dirty="0"/>
              <a:t>Business process tests, which contain flows and/or business components</a:t>
            </a:r>
            <a:endParaRPr lang="es-CR" dirty="0"/>
          </a:p>
          <a:p>
            <a:pPr lvl="0"/>
            <a:r>
              <a:rPr lang="en-US" dirty="0"/>
              <a:t>Flows, which contain business components</a:t>
            </a:r>
            <a:endParaRPr lang="es-CR" dirty="0"/>
          </a:p>
          <a:p>
            <a:pPr lvl="0"/>
            <a:r>
              <a:rPr lang="en-US" dirty="0"/>
              <a:t>Business components, which contain manual and/or automated steps</a:t>
            </a:r>
            <a:endParaRPr lang="es-CR" dirty="0"/>
          </a:p>
          <a:p>
            <a:endParaRPr lang="es-CR" dirty="0"/>
          </a:p>
        </p:txBody>
      </p:sp>
    </p:spTree>
    <p:extLst>
      <p:ext uri="{BB962C8B-B14F-4D97-AF65-F5344CB8AC3E}">
        <p14:creationId xmlns:p14="http://schemas.microsoft.com/office/powerpoint/2010/main" val="3198486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Methodologies Phases</a:t>
            </a:r>
            <a:endParaRPr lang="es-CR" dirty="0"/>
          </a:p>
        </p:txBody>
      </p:sp>
      <p:sp>
        <p:nvSpPr>
          <p:cNvPr id="3" name="Text Placeholder 2"/>
          <p:cNvSpPr>
            <a:spLocks noGrp="1"/>
          </p:cNvSpPr>
          <p:nvPr>
            <p:ph type="body" idx="1"/>
          </p:nvPr>
        </p:nvSpPr>
        <p:spPr/>
        <p:txBody>
          <a:bodyPr/>
          <a:lstStyle/>
          <a:p>
            <a:r>
              <a:rPr lang="en-US" dirty="0" smtClean="0"/>
              <a:t>Top-Down Methodology</a:t>
            </a:r>
            <a:endParaRPr lang="es-CR" dirty="0"/>
          </a:p>
        </p:txBody>
      </p:sp>
      <p:sp>
        <p:nvSpPr>
          <p:cNvPr id="4" name="Content Placeholder 3"/>
          <p:cNvSpPr>
            <a:spLocks noGrp="1"/>
          </p:cNvSpPr>
          <p:nvPr>
            <p:ph sz="half" idx="2"/>
          </p:nvPr>
        </p:nvSpPr>
        <p:spPr/>
        <p:txBody>
          <a:bodyPr/>
          <a:lstStyle/>
          <a:p>
            <a:r>
              <a:rPr lang="en-US" dirty="0" smtClean="0"/>
              <a:t>High-level design</a:t>
            </a:r>
          </a:p>
          <a:p>
            <a:r>
              <a:rPr lang="en-US" dirty="0" smtClean="0"/>
              <a:t>Mid-level design</a:t>
            </a:r>
          </a:p>
          <a:p>
            <a:r>
              <a:rPr lang="en-US" dirty="0" smtClean="0"/>
              <a:t>Low-level implementation</a:t>
            </a:r>
            <a:endParaRPr lang="es-CR" dirty="0"/>
          </a:p>
        </p:txBody>
      </p:sp>
      <p:sp>
        <p:nvSpPr>
          <p:cNvPr id="5" name="Text Placeholder 4"/>
          <p:cNvSpPr>
            <a:spLocks noGrp="1"/>
          </p:cNvSpPr>
          <p:nvPr>
            <p:ph type="body" sz="quarter" idx="3"/>
          </p:nvPr>
        </p:nvSpPr>
        <p:spPr/>
        <p:txBody>
          <a:bodyPr/>
          <a:lstStyle/>
          <a:p>
            <a:r>
              <a:rPr lang="es-CR" dirty="0" err="1"/>
              <a:t>Bottom</a:t>
            </a:r>
            <a:r>
              <a:rPr lang="es-CR" dirty="0"/>
              <a:t>-up M</a:t>
            </a:r>
            <a:r>
              <a:rPr lang="es-CR" dirty="0" smtClean="0"/>
              <a:t>ethodology</a:t>
            </a:r>
            <a:endParaRPr lang="es-CR" dirty="0"/>
          </a:p>
        </p:txBody>
      </p:sp>
      <p:sp>
        <p:nvSpPr>
          <p:cNvPr id="6" name="Content Placeholder 5"/>
          <p:cNvSpPr>
            <a:spLocks noGrp="1"/>
          </p:cNvSpPr>
          <p:nvPr>
            <p:ph sz="quarter" idx="4"/>
          </p:nvPr>
        </p:nvSpPr>
        <p:spPr/>
        <p:txBody>
          <a:bodyPr/>
          <a:lstStyle/>
          <a:p>
            <a:r>
              <a:rPr lang="en-US" dirty="0" smtClean="0"/>
              <a:t>Component Specification</a:t>
            </a:r>
          </a:p>
          <a:p>
            <a:r>
              <a:rPr lang="en-US" dirty="0" smtClean="0"/>
              <a:t>Test Planning</a:t>
            </a:r>
          </a:p>
          <a:p>
            <a:r>
              <a:rPr lang="en-US" dirty="0" smtClean="0"/>
              <a:t>Data Handling</a:t>
            </a:r>
          </a:p>
          <a:p>
            <a:r>
              <a:rPr lang="en-US" dirty="0" smtClean="0"/>
              <a:t>Test Execution</a:t>
            </a:r>
          </a:p>
          <a:p>
            <a:pPr marL="0" indent="0">
              <a:buNone/>
            </a:pPr>
            <a:endParaRPr lang="en-US" dirty="0" smtClean="0"/>
          </a:p>
          <a:p>
            <a:endParaRPr lang="es-CR" dirty="0"/>
          </a:p>
        </p:txBody>
      </p:sp>
    </p:spTree>
    <p:extLst>
      <p:ext uri="{BB962C8B-B14F-4D97-AF65-F5344CB8AC3E}">
        <p14:creationId xmlns:p14="http://schemas.microsoft.com/office/powerpoint/2010/main" val="4267198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for manual testing </a:t>
            </a:r>
            <a:endParaRPr lang="es-CR" dirty="0"/>
          </a:p>
        </p:txBody>
      </p:sp>
      <p:sp>
        <p:nvSpPr>
          <p:cNvPr id="4" name="Content Placeholder 3"/>
          <p:cNvSpPr>
            <a:spLocks noGrp="1"/>
          </p:cNvSpPr>
          <p:nvPr>
            <p:ph sz="half" idx="1"/>
          </p:nvPr>
        </p:nvSpPr>
        <p:spPr/>
        <p:txBody>
          <a:bodyPr/>
          <a:lstStyle/>
          <a:p>
            <a:r>
              <a:rPr lang="es-CR" dirty="0" err="1" smtClean="0"/>
              <a:t>Parameterization</a:t>
            </a:r>
            <a:endParaRPr lang="es-CR" dirty="0" smtClean="0"/>
          </a:p>
          <a:p>
            <a:r>
              <a:rPr lang="es-CR" dirty="0" err="1" smtClean="0"/>
              <a:t>Iterations</a:t>
            </a:r>
            <a:endParaRPr lang="es-CR" dirty="0" smtClean="0"/>
          </a:p>
          <a:p>
            <a:r>
              <a:rPr lang="es-CR" dirty="0" err="1"/>
              <a:t>Maintenance</a:t>
            </a:r>
            <a:endParaRPr lang="es-CR" dirty="0"/>
          </a:p>
        </p:txBody>
      </p:sp>
      <p:pic>
        <p:nvPicPr>
          <p:cNvPr id="6" name="Content Placeholder 5"/>
          <p:cNvPicPr>
            <a:picLocks noGrp="1" noChangeAspect="1"/>
          </p:cNvPicPr>
          <p:nvPr>
            <p:ph sz="half" idx="2"/>
          </p:nvPr>
        </p:nvPicPr>
        <p:blipFill>
          <a:blip r:embed="rId2"/>
          <a:stretch>
            <a:fillRect/>
          </a:stretch>
        </p:blipFill>
        <p:spPr>
          <a:xfrm>
            <a:off x="8000999" y="2163652"/>
            <a:ext cx="2727101" cy="2594880"/>
          </a:xfrm>
          <a:prstGeom prst="rect">
            <a:avLst/>
          </a:prstGeom>
        </p:spPr>
      </p:pic>
    </p:spTree>
    <p:extLst>
      <p:ext uri="{BB962C8B-B14F-4D97-AF65-F5344CB8AC3E}">
        <p14:creationId xmlns:p14="http://schemas.microsoft.com/office/powerpoint/2010/main" val="285380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component?</a:t>
            </a:r>
            <a:endParaRPr lang="es-CR" dirty="0"/>
          </a:p>
        </p:txBody>
      </p:sp>
      <p:sp>
        <p:nvSpPr>
          <p:cNvPr id="3" name="Content Placeholder 2"/>
          <p:cNvSpPr>
            <a:spLocks noGrp="1"/>
          </p:cNvSpPr>
          <p:nvPr>
            <p:ph idx="1"/>
          </p:nvPr>
        </p:nvSpPr>
        <p:spPr/>
        <p:txBody>
          <a:bodyPr>
            <a:normAutofit/>
          </a:bodyPr>
          <a:lstStyle/>
          <a:p>
            <a:r>
              <a:rPr lang="en-US" dirty="0" smtClean="0"/>
              <a:t>A business process.</a:t>
            </a:r>
          </a:p>
          <a:p>
            <a:r>
              <a:rPr lang="en-US" dirty="0"/>
              <a:t>I</a:t>
            </a:r>
            <a:r>
              <a:rPr lang="en-US" dirty="0" smtClean="0"/>
              <a:t>t Validates and optimize flows.</a:t>
            </a:r>
          </a:p>
          <a:p>
            <a:r>
              <a:rPr lang="en-US" dirty="0"/>
              <a:t>F</a:t>
            </a:r>
            <a:r>
              <a:rPr lang="en-US" dirty="0" smtClean="0"/>
              <a:t>eatures available without modifying any code.</a:t>
            </a:r>
            <a:endParaRPr lang="en-US" dirty="0"/>
          </a:p>
        </p:txBody>
      </p:sp>
      <p:pic>
        <p:nvPicPr>
          <p:cNvPr id="8" name="Picture 7"/>
          <p:cNvPicPr>
            <a:picLocks noChangeAspect="1"/>
          </p:cNvPicPr>
          <p:nvPr/>
        </p:nvPicPr>
        <p:blipFill>
          <a:blip r:embed="rId2"/>
          <a:stretch>
            <a:fillRect/>
          </a:stretch>
        </p:blipFill>
        <p:spPr>
          <a:xfrm>
            <a:off x="8926736" y="3754439"/>
            <a:ext cx="2143125" cy="2143125"/>
          </a:xfrm>
          <a:prstGeom prst="rect">
            <a:avLst/>
          </a:prstGeom>
        </p:spPr>
      </p:pic>
    </p:spTree>
    <p:extLst>
      <p:ext uri="{BB962C8B-B14F-4D97-AF65-F5344CB8AC3E}">
        <p14:creationId xmlns:p14="http://schemas.microsoft.com/office/powerpoint/2010/main" val="877912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err="1"/>
              <a:t>Components</a:t>
            </a:r>
            <a:r>
              <a:rPr lang="es-CR" dirty="0"/>
              <a:t> </a:t>
            </a:r>
            <a:r>
              <a:rPr lang="es-CR" dirty="0" err="1"/>
              <a:t>with</a:t>
            </a:r>
            <a:r>
              <a:rPr lang="es-CR" dirty="0"/>
              <a:t> Manual Content</a:t>
            </a:r>
          </a:p>
        </p:txBody>
      </p:sp>
      <p:sp>
        <p:nvSpPr>
          <p:cNvPr id="3" name="Content Placeholder 2"/>
          <p:cNvSpPr>
            <a:spLocks noGrp="1"/>
          </p:cNvSpPr>
          <p:nvPr>
            <p:ph idx="1"/>
          </p:nvPr>
        </p:nvSpPr>
        <p:spPr/>
        <p:txBody>
          <a:bodyPr/>
          <a:lstStyle/>
          <a:p>
            <a:r>
              <a:rPr lang="en-US" dirty="0" smtClean="0"/>
              <a:t>Use the Manual Implementation tab to create a manual business component</a:t>
            </a:r>
          </a:p>
          <a:p>
            <a:r>
              <a:rPr lang="en-US" dirty="0" smtClean="0"/>
              <a:t>Manual steps represents operations</a:t>
            </a:r>
          </a:p>
          <a:p>
            <a:r>
              <a:rPr lang="en-US" dirty="0" smtClean="0"/>
              <a:t>Testers performs the steps defined in the manual component when it runs.</a:t>
            </a:r>
            <a:endParaRPr lang="es-CR" dirty="0"/>
          </a:p>
        </p:txBody>
      </p:sp>
    </p:spTree>
    <p:extLst>
      <p:ext uri="{BB962C8B-B14F-4D97-AF65-F5344CB8AC3E}">
        <p14:creationId xmlns:p14="http://schemas.microsoft.com/office/powerpoint/2010/main" val="1891037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HP ALM Business components</a:t>
            </a:r>
            <a:br>
              <a:rPr lang="en-US" dirty="0" smtClean="0"/>
            </a:br>
            <a:endParaRPr lang="es-CR" dirty="0"/>
          </a:p>
        </p:txBody>
      </p:sp>
      <p:sp>
        <p:nvSpPr>
          <p:cNvPr id="5" name="Text Placeholder 4"/>
          <p:cNvSpPr>
            <a:spLocks noGrp="1"/>
          </p:cNvSpPr>
          <p:nvPr>
            <p:ph type="body" idx="1"/>
          </p:nvPr>
        </p:nvSpPr>
        <p:spPr/>
        <p:txBody>
          <a:bodyPr/>
          <a:lstStyle/>
          <a:p>
            <a:r>
              <a:rPr lang="en-US" dirty="0" smtClean="0"/>
              <a:t>Pro’s</a:t>
            </a:r>
            <a:endParaRPr lang="es-CR" dirty="0"/>
          </a:p>
        </p:txBody>
      </p:sp>
      <p:sp>
        <p:nvSpPr>
          <p:cNvPr id="6" name="Content Placeholder 5"/>
          <p:cNvSpPr>
            <a:spLocks noGrp="1"/>
          </p:cNvSpPr>
          <p:nvPr>
            <p:ph sz="half" idx="2"/>
          </p:nvPr>
        </p:nvSpPr>
        <p:spPr/>
        <p:txBody>
          <a:bodyPr/>
          <a:lstStyle/>
          <a:p>
            <a:r>
              <a:rPr lang="en-US" dirty="0" smtClean="0"/>
              <a:t>Easy maintenance without affecting the code</a:t>
            </a:r>
            <a:endParaRPr lang="en-US" dirty="0"/>
          </a:p>
          <a:p>
            <a:r>
              <a:rPr lang="en-US" dirty="0"/>
              <a:t>Single </a:t>
            </a:r>
            <a:r>
              <a:rPr lang="en-US" dirty="0" smtClean="0"/>
              <a:t>point of maintenance for all elements. </a:t>
            </a:r>
          </a:p>
          <a:p>
            <a:r>
              <a:rPr lang="en-US" dirty="0" smtClean="0"/>
              <a:t>High </a:t>
            </a:r>
            <a:r>
              <a:rPr lang="en-US" dirty="0"/>
              <a:t>reusability </a:t>
            </a:r>
            <a:endParaRPr lang="en-US" dirty="0" smtClean="0"/>
          </a:p>
          <a:p>
            <a:r>
              <a:rPr lang="en-US" dirty="0" smtClean="0"/>
              <a:t>Testing multiple flows</a:t>
            </a:r>
            <a:endParaRPr lang="en-US" dirty="0"/>
          </a:p>
          <a:p>
            <a:endParaRPr lang="es-CR" dirty="0"/>
          </a:p>
        </p:txBody>
      </p:sp>
      <p:sp>
        <p:nvSpPr>
          <p:cNvPr id="7" name="Text Placeholder 6"/>
          <p:cNvSpPr>
            <a:spLocks noGrp="1"/>
          </p:cNvSpPr>
          <p:nvPr>
            <p:ph type="body" sz="quarter" idx="3"/>
          </p:nvPr>
        </p:nvSpPr>
        <p:spPr/>
        <p:txBody>
          <a:bodyPr/>
          <a:lstStyle/>
          <a:p>
            <a:r>
              <a:rPr lang="en-US" dirty="0" smtClean="0"/>
              <a:t>Con’s</a:t>
            </a:r>
            <a:endParaRPr lang="es-CR" dirty="0"/>
          </a:p>
        </p:txBody>
      </p:sp>
      <p:sp>
        <p:nvSpPr>
          <p:cNvPr id="8" name="Content Placeholder 7"/>
          <p:cNvSpPr>
            <a:spLocks noGrp="1"/>
          </p:cNvSpPr>
          <p:nvPr>
            <p:ph sz="quarter" idx="4"/>
          </p:nvPr>
        </p:nvSpPr>
        <p:spPr/>
        <p:txBody>
          <a:bodyPr/>
          <a:lstStyle/>
          <a:p>
            <a:r>
              <a:rPr lang="en-US" dirty="0"/>
              <a:t>Anyone can create tests</a:t>
            </a:r>
            <a:endParaRPr lang="en-US" dirty="0" smtClean="0"/>
          </a:p>
          <a:p>
            <a:r>
              <a:rPr lang="en-US" dirty="0"/>
              <a:t>Some granularity might become </a:t>
            </a:r>
            <a:r>
              <a:rPr lang="en-US" dirty="0" smtClean="0"/>
              <a:t>cumbersome.</a:t>
            </a:r>
            <a:endParaRPr lang="es-CR" dirty="0"/>
          </a:p>
        </p:txBody>
      </p:sp>
      <p:pic>
        <p:nvPicPr>
          <p:cNvPr id="3" name="Picture 2"/>
          <p:cNvPicPr>
            <a:picLocks noChangeAspect="1"/>
          </p:cNvPicPr>
          <p:nvPr/>
        </p:nvPicPr>
        <p:blipFill>
          <a:blip r:embed="rId2"/>
          <a:stretch>
            <a:fillRect/>
          </a:stretch>
        </p:blipFill>
        <p:spPr>
          <a:xfrm>
            <a:off x="5222187" y="3802789"/>
            <a:ext cx="1942362" cy="2571750"/>
          </a:xfrm>
          <a:prstGeom prst="rect">
            <a:avLst/>
          </a:prstGeom>
        </p:spPr>
      </p:pic>
    </p:spTree>
    <p:extLst>
      <p:ext uri="{BB962C8B-B14F-4D97-AF65-F5344CB8AC3E}">
        <p14:creationId xmlns:p14="http://schemas.microsoft.com/office/powerpoint/2010/main" val="3479650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s-CR"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7273" y="1371600"/>
            <a:ext cx="5657453" cy="4525963"/>
          </a:xfrm>
        </p:spPr>
      </p:pic>
    </p:spTree>
    <p:extLst>
      <p:ext uri="{BB962C8B-B14F-4D97-AF65-F5344CB8AC3E}">
        <p14:creationId xmlns:p14="http://schemas.microsoft.com/office/powerpoint/2010/main" val="2239632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CR" dirty="0"/>
          </a:p>
        </p:txBody>
      </p:sp>
      <p:sp>
        <p:nvSpPr>
          <p:cNvPr id="3" name="Content Placeholder 2"/>
          <p:cNvSpPr>
            <a:spLocks noGrp="1"/>
          </p:cNvSpPr>
          <p:nvPr>
            <p:ph idx="1"/>
          </p:nvPr>
        </p:nvSpPr>
        <p:spPr/>
        <p:txBody>
          <a:bodyPr/>
          <a:lstStyle/>
          <a:p>
            <a:r>
              <a:rPr lang="es-CR" dirty="0" err="1" smtClean="0"/>
              <a:t>Introduction</a:t>
            </a:r>
            <a:r>
              <a:rPr lang="es-CR" dirty="0" smtClean="0"/>
              <a:t> </a:t>
            </a:r>
            <a:r>
              <a:rPr lang="es-CR" dirty="0" err="1"/>
              <a:t>to</a:t>
            </a:r>
            <a:r>
              <a:rPr lang="es-CR" dirty="0"/>
              <a:t> ALM and </a:t>
            </a:r>
            <a:r>
              <a:rPr lang="es-CR" dirty="0" smtClean="0"/>
              <a:t>BPT</a:t>
            </a:r>
          </a:p>
          <a:p>
            <a:r>
              <a:rPr lang="en-US" dirty="0" smtClean="0"/>
              <a:t>HP BPT under ALM 11.52</a:t>
            </a:r>
            <a:endParaRPr lang="es-CR" dirty="0"/>
          </a:p>
          <a:p>
            <a:r>
              <a:rPr lang="es-CR" dirty="0" err="1" smtClean="0"/>
              <a:t>Explanation</a:t>
            </a:r>
            <a:r>
              <a:rPr lang="es-CR" dirty="0" smtClean="0"/>
              <a:t> </a:t>
            </a:r>
            <a:r>
              <a:rPr lang="es-CR" dirty="0"/>
              <a:t>of </a:t>
            </a:r>
            <a:r>
              <a:rPr lang="es-CR" dirty="0" err="1" smtClean="0"/>
              <a:t>component</a:t>
            </a:r>
            <a:endParaRPr lang="es-CR" dirty="0" smtClean="0"/>
          </a:p>
          <a:p>
            <a:r>
              <a:rPr lang="en-US" dirty="0" smtClean="0"/>
              <a:t>Roles</a:t>
            </a:r>
          </a:p>
          <a:p>
            <a:r>
              <a:rPr lang="en-US" dirty="0" err="1" smtClean="0"/>
              <a:t>Metodology</a:t>
            </a:r>
            <a:endParaRPr lang="es-CR" dirty="0"/>
          </a:p>
          <a:p>
            <a:r>
              <a:rPr lang="es-CR" dirty="0" err="1" smtClean="0"/>
              <a:t>Pro's</a:t>
            </a:r>
            <a:r>
              <a:rPr lang="es-CR" dirty="0" smtClean="0"/>
              <a:t> </a:t>
            </a:r>
            <a:r>
              <a:rPr lang="es-CR" dirty="0"/>
              <a:t>and </a:t>
            </a:r>
            <a:r>
              <a:rPr lang="es-CR" dirty="0" err="1"/>
              <a:t>Con's</a:t>
            </a:r>
            <a:r>
              <a:rPr lang="es-CR" dirty="0"/>
              <a:t> of </a:t>
            </a:r>
            <a:r>
              <a:rPr lang="es-CR" dirty="0" err="1"/>
              <a:t>Component</a:t>
            </a:r>
            <a:r>
              <a:rPr lang="es-CR" dirty="0"/>
              <a:t> </a:t>
            </a:r>
            <a:r>
              <a:rPr lang="es-CR" dirty="0" err="1"/>
              <a:t>based</a:t>
            </a:r>
            <a:r>
              <a:rPr lang="es-CR" dirty="0"/>
              <a:t> test </a:t>
            </a:r>
            <a:r>
              <a:rPr lang="es-CR" dirty="0" err="1"/>
              <a:t>design</a:t>
            </a:r>
            <a:r>
              <a:rPr lang="es-CR" dirty="0"/>
              <a:t> / </a:t>
            </a:r>
            <a:r>
              <a:rPr lang="es-CR" dirty="0" err="1"/>
              <a:t>testing</a:t>
            </a:r>
            <a:r>
              <a:rPr lang="es-CR" dirty="0" smtClean="0"/>
              <a:t>.</a:t>
            </a:r>
          </a:p>
          <a:p>
            <a:r>
              <a:rPr lang="en-US" dirty="0" smtClean="0"/>
              <a:t>Demo</a:t>
            </a:r>
          </a:p>
          <a:p>
            <a:r>
              <a:rPr lang="en-US" dirty="0" err="1" smtClean="0"/>
              <a:t>Excercise</a:t>
            </a:r>
            <a:endParaRPr lang="es-CR" dirty="0"/>
          </a:p>
        </p:txBody>
      </p:sp>
    </p:spTree>
    <p:extLst>
      <p:ext uri="{BB962C8B-B14F-4D97-AF65-F5344CB8AC3E}">
        <p14:creationId xmlns:p14="http://schemas.microsoft.com/office/powerpoint/2010/main" val="3166646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s-C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0" y="1729581"/>
            <a:ext cx="3810000" cy="3810000"/>
          </a:xfrm>
        </p:spPr>
      </p:pic>
    </p:spTree>
    <p:extLst>
      <p:ext uri="{BB962C8B-B14F-4D97-AF65-F5344CB8AC3E}">
        <p14:creationId xmlns:p14="http://schemas.microsoft.com/office/powerpoint/2010/main" val="375037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Questions?</a:t>
            </a:r>
            <a:endParaRPr lang="es-CR" dirty="0"/>
          </a:p>
        </p:txBody>
      </p:sp>
      <p:sp>
        <p:nvSpPr>
          <p:cNvPr id="8" name="Content Placeholder 7"/>
          <p:cNvSpPr>
            <a:spLocks noGrp="1"/>
          </p:cNvSpPr>
          <p:nvPr>
            <p:ph idx="1"/>
          </p:nvPr>
        </p:nvSpPr>
        <p:spPr/>
        <p:txBody>
          <a:bodyPr/>
          <a:lstStyle/>
          <a:p>
            <a:endParaRPr lang="es-CR"/>
          </a:p>
        </p:txBody>
      </p:sp>
    </p:spTree>
    <p:extLst>
      <p:ext uri="{BB962C8B-B14F-4D97-AF65-F5344CB8AC3E}">
        <p14:creationId xmlns:p14="http://schemas.microsoft.com/office/powerpoint/2010/main" val="1318964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ALM</a:t>
            </a:r>
            <a:endParaRPr lang="es-CR" dirty="0"/>
          </a:p>
        </p:txBody>
      </p:sp>
      <p:sp>
        <p:nvSpPr>
          <p:cNvPr id="4" name="Content Placeholder 3"/>
          <p:cNvSpPr>
            <a:spLocks noGrp="1"/>
          </p:cNvSpPr>
          <p:nvPr>
            <p:ph idx="1"/>
          </p:nvPr>
        </p:nvSpPr>
        <p:spPr/>
        <p:txBody>
          <a:bodyPr/>
          <a:lstStyle/>
          <a:p>
            <a:r>
              <a:rPr lang="en-US" dirty="0" smtClean="0"/>
              <a:t>Application Lifecycle Management</a:t>
            </a:r>
          </a:p>
          <a:p>
            <a:r>
              <a:rPr lang="en-US" dirty="0" smtClean="0"/>
              <a:t>Testing</a:t>
            </a:r>
          </a:p>
          <a:p>
            <a:pPr lvl="1"/>
            <a:r>
              <a:rPr lang="en-US" dirty="0" smtClean="0"/>
              <a:t>Functional Testing</a:t>
            </a:r>
          </a:p>
          <a:p>
            <a:pPr lvl="1"/>
            <a:r>
              <a:rPr lang="en-US" dirty="0" smtClean="0"/>
              <a:t>Manual Testing</a:t>
            </a:r>
          </a:p>
          <a:p>
            <a:pPr lvl="1"/>
            <a:r>
              <a:rPr lang="en-US" dirty="0" smtClean="0"/>
              <a:t>Test Planning</a:t>
            </a:r>
          </a:p>
          <a:p>
            <a:pPr lvl="1"/>
            <a:r>
              <a:rPr lang="en-US" dirty="0" smtClean="0"/>
              <a:t>Performance Testing</a:t>
            </a:r>
          </a:p>
          <a:p>
            <a:r>
              <a:rPr lang="en-US" dirty="0" smtClean="0"/>
              <a:t>Defect Manager</a:t>
            </a:r>
          </a:p>
          <a:p>
            <a:r>
              <a:rPr lang="en-US" dirty="0" smtClean="0"/>
              <a:t>Dashboard</a:t>
            </a:r>
          </a:p>
          <a:p>
            <a:r>
              <a:rPr lang="en-US" dirty="0" smtClean="0"/>
              <a:t>Requirements Management</a:t>
            </a:r>
          </a:p>
          <a:p>
            <a:r>
              <a:rPr lang="en-US" dirty="0" smtClean="0"/>
              <a:t>Integration with HP tools</a:t>
            </a:r>
          </a:p>
          <a:p>
            <a:r>
              <a:rPr lang="en-US" dirty="0" smtClean="0"/>
              <a:t>Integrations with non HP tools</a:t>
            </a:r>
          </a:p>
          <a:p>
            <a:endParaRPr lang="en-US" dirty="0" smtClean="0"/>
          </a:p>
        </p:txBody>
      </p:sp>
      <p:pic>
        <p:nvPicPr>
          <p:cNvPr id="5" name="Picture 4"/>
          <p:cNvPicPr>
            <a:picLocks noChangeAspect="1"/>
          </p:cNvPicPr>
          <p:nvPr/>
        </p:nvPicPr>
        <p:blipFill>
          <a:blip r:embed="rId2"/>
          <a:stretch>
            <a:fillRect/>
          </a:stretch>
        </p:blipFill>
        <p:spPr>
          <a:xfrm>
            <a:off x="9738105" y="1461753"/>
            <a:ext cx="1333500" cy="1333500"/>
          </a:xfrm>
          <a:prstGeom prst="rect">
            <a:avLst/>
          </a:prstGeom>
        </p:spPr>
      </p:pic>
      <p:pic>
        <p:nvPicPr>
          <p:cNvPr id="8" name="Picture 7"/>
          <p:cNvPicPr>
            <a:picLocks noChangeAspect="1"/>
          </p:cNvPicPr>
          <p:nvPr/>
        </p:nvPicPr>
        <p:blipFill>
          <a:blip r:embed="rId3"/>
          <a:stretch>
            <a:fillRect/>
          </a:stretch>
        </p:blipFill>
        <p:spPr>
          <a:xfrm>
            <a:off x="9738105" y="3946549"/>
            <a:ext cx="2143125" cy="2143125"/>
          </a:xfrm>
          <a:prstGeom prst="rect">
            <a:avLst/>
          </a:prstGeom>
        </p:spPr>
      </p:pic>
    </p:spTree>
    <p:extLst>
      <p:ext uri="{BB962C8B-B14F-4D97-AF65-F5344CB8AC3E}">
        <p14:creationId xmlns:p14="http://schemas.microsoft.com/office/powerpoint/2010/main" val="216039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053468" y="1274572"/>
            <a:ext cx="9705972" cy="2047403"/>
          </a:xfrm>
          <a:prstGeom prst="rect">
            <a:avLst/>
          </a:prstGeom>
          <a:gradFill>
            <a:gsLst>
              <a:gs pos="0">
                <a:schemeClr val="accent5">
                  <a:tint val="50000"/>
                  <a:satMod val="300000"/>
                </a:schemeClr>
              </a:gs>
              <a:gs pos="35000">
                <a:schemeClr val="accent5">
                  <a:tint val="37000"/>
                  <a:satMod val="300000"/>
                  <a:alpha val="59000"/>
                </a:schemeClr>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t"/>
          <a:lstStyle/>
          <a:p>
            <a:pPr algn="ctr"/>
            <a:endParaRPr lang="en-US" sz="2160" dirty="0"/>
          </a:p>
        </p:txBody>
      </p:sp>
      <p:sp>
        <p:nvSpPr>
          <p:cNvPr id="3" name="Title 2"/>
          <p:cNvSpPr>
            <a:spLocks noGrp="1"/>
          </p:cNvSpPr>
          <p:nvPr>
            <p:ph type="title"/>
          </p:nvPr>
        </p:nvSpPr>
        <p:spPr/>
        <p:txBody>
          <a:bodyPr/>
          <a:lstStyle/>
          <a:p>
            <a:r>
              <a:rPr lang="en-US" sz="3840" dirty="0"/>
              <a:t>New HP Business Process Testing  11.52</a:t>
            </a:r>
          </a:p>
        </p:txBody>
      </p:sp>
      <p:grpSp>
        <p:nvGrpSpPr>
          <p:cNvPr id="5" name="Group 4"/>
          <p:cNvGrpSpPr/>
          <p:nvPr/>
        </p:nvGrpSpPr>
        <p:grpSpPr>
          <a:xfrm>
            <a:off x="2239193" y="1457739"/>
            <a:ext cx="1188113" cy="1244029"/>
            <a:chOff x="1507302" y="1447800"/>
            <a:chExt cx="778698" cy="1279641"/>
          </a:xfrm>
        </p:grpSpPr>
        <p:pic>
          <p:nvPicPr>
            <p:cNvPr id="6" name="Picture 3" descr="E:\Pictures\Icons\Icons\PNG\Regular\128x128\_Base Image\User Group.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507302" y="1447800"/>
              <a:ext cx="778698" cy="914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07302" y="2290550"/>
              <a:ext cx="778698" cy="436891"/>
            </a:xfrm>
            <a:prstGeom prst="rect">
              <a:avLst/>
            </a:prstGeom>
            <a:noFill/>
          </p:spPr>
          <p:txBody>
            <a:bodyPr wrap="square" rtlCol="0">
              <a:spAutoFit/>
            </a:bodyPr>
            <a:lstStyle/>
            <a:p>
              <a:r>
                <a:rPr lang="en-US" sz="2160" dirty="0">
                  <a:latin typeface="+mj-lt"/>
                </a:rPr>
                <a:t>People</a:t>
              </a:r>
            </a:p>
          </p:txBody>
        </p:sp>
      </p:grpSp>
      <p:grpSp>
        <p:nvGrpSpPr>
          <p:cNvPr id="8" name="Group 7"/>
          <p:cNvGrpSpPr/>
          <p:nvPr/>
        </p:nvGrpSpPr>
        <p:grpSpPr>
          <a:xfrm>
            <a:off x="3336711" y="1588419"/>
            <a:ext cx="2386055" cy="1226460"/>
            <a:chOff x="3200400" y="1524000"/>
            <a:chExt cx="2362200" cy="1117774"/>
          </a:xfrm>
        </p:grpSpPr>
        <p:sp>
          <p:nvSpPr>
            <p:cNvPr id="9" name="Rounded Rectangle 8"/>
            <p:cNvSpPr/>
            <p:nvPr/>
          </p:nvSpPr>
          <p:spPr>
            <a:xfrm>
              <a:off x="3200400" y="1524000"/>
              <a:ext cx="457200" cy="304800"/>
            </a:xfrm>
            <a:prstGeom prst="roundRect">
              <a:avLst/>
            </a:prstGeom>
            <a:ln/>
          </p:spPr>
          <p:style>
            <a:lnRef idx="0">
              <a:schemeClr val="accent3"/>
            </a:lnRef>
            <a:fillRef idx="3">
              <a:schemeClr val="accent3"/>
            </a:fillRef>
            <a:effectRef idx="3">
              <a:schemeClr val="accent3"/>
            </a:effectRef>
            <a:fontRef idx="minor">
              <a:schemeClr val="lt1"/>
            </a:fontRef>
          </p:style>
          <p:txBody>
            <a:bodyPr lIns="109728" tIns="54864" rtlCol="0" anchor="ctr"/>
            <a:lstStyle/>
            <a:p>
              <a:pPr algn="ctr">
                <a:lnSpc>
                  <a:spcPct val="85000"/>
                </a:lnSpc>
              </a:pPr>
              <a:endParaRPr lang="en-US" sz="2400" dirty="0">
                <a:solidFill>
                  <a:prstClr val="white"/>
                </a:solidFill>
                <a:latin typeface="+mj-lt"/>
              </a:endParaRPr>
            </a:p>
          </p:txBody>
        </p:sp>
        <p:cxnSp>
          <p:nvCxnSpPr>
            <p:cNvPr id="10" name="Elbow Connector 9"/>
            <p:cNvCxnSpPr>
              <a:stCxn id="9" idx="3"/>
              <a:endCxn id="12" idx="1"/>
            </p:cNvCxnSpPr>
            <p:nvPr/>
          </p:nvCxnSpPr>
          <p:spPr>
            <a:xfrm>
              <a:off x="3657600" y="1676400"/>
              <a:ext cx="533400" cy="2667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1" name="Rounded Rectangle 10"/>
            <p:cNvSpPr/>
            <p:nvPr/>
          </p:nvSpPr>
          <p:spPr>
            <a:xfrm>
              <a:off x="5105400" y="1771710"/>
              <a:ext cx="457200" cy="381000"/>
            </a:xfrm>
            <a:prstGeom prst="roundRect">
              <a:avLst/>
            </a:prstGeom>
            <a:ln/>
          </p:spPr>
          <p:style>
            <a:lnRef idx="0">
              <a:schemeClr val="accent3"/>
            </a:lnRef>
            <a:fillRef idx="3">
              <a:schemeClr val="accent3"/>
            </a:fillRef>
            <a:effectRef idx="3">
              <a:schemeClr val="accent3"/>
            </a:effectRef>
            <a:fontRef idx="minor">
              <a:schemeClr val="lt1"/>
            </a:fontRef>
          </p:style>
          <p:txBody>
            <a:bodyPr lIns="109728" tIns="54864" rtlCol="0" anchor="ctr"/>
            <a:lstStyle/>
            <a:p>
              <a:pPr algn="ctr">
                <a:lnSpc>
                  <a:spcPct val="85000"/>
                </a:lnSpc>
              </a:pPr>
              <a:endParaRPr lang="en-US" sz="2400" dirty="0">
                <a:solidFill>
                  <a:prstClr val="white"/>
                </a:solidFill>
                <a:latin typeface="+mj-lt"/>
              </a:endParaRPr>
            </a:p>
          </p:txBody>
        </p:sp>
        <p:sp>
          <p:nvSpPr>
            <p:cNvPr id="12" name="Diamond 11"/>
            <p:cNvSpPr/>
            <p:nvPr/>
          </p:nvSpPr>
          <p:spPr>
            <a:xfrm>
              <a:off x="4191000" y="1676400"/>
              <a:ext cx="533400" cy="533400"/>
            </a:xfrm>
            <a:prstGeom prst="diamond">
              <a:avLst/>
            </a:prstGeom>
            <a:ln/>
          </p:spPr>
          <p:style>
            <a:lnRef idx="0">
              <a:schemeClr val="accent4"/>
            </a:lnRef>
            <a:fillRef idx="3">
              <a:schemeClr val="accent4"/>
            </a:fillRef>
            <a:effectRef idx="3">
              <a:schemeClr val="accent4"/>
            </a:effectRef>
            <a:fontRef idx="minor">
              <a:schemeClr val="lt1"/>
            </a:fontRef>
          </p:style>
          <p:txBody>
            <a:bodyPr lIns="109728" tIns="54864" rtlCol="0" anchor="ctr"/>
            <a:lstStyle/>
            <a:p>
              <a:pPr algn="ctr">
                <a:lnSpc>
                  <a:spcPct val="85000"/>
                </a:lnSpc>
              </a:pPr>
              <a:endParaRPr lang="en-US" sz="2400" dirty="0">
                <a:solidFill>
                  <a:prstClr val="white"/>
                </a:solidFill>
                <a:latin typeface="+mj-lt"/>
              </a:endParaRPr>
            </a:p>
          </p:txBody>
        </p:sp>
        <p:cxnSp>
          <p:nvCxnSpPr>
            <p:cNvPr id="13" name="Elbow Connector 12"/>
            <p:cNvCxnSpPr>
              <a:stCxn id="12" idx="0"/>
              <a:endCxn id="11" idx="0"/>
            </p:cNvCxnSpPr>
            <p:nvPr/>
          </p:nvCxnSpPr>
          <p:spPr>
            <a:xfrm rot="16200000" flipH="1">
              <a:off x="4848195" y="1285905"/>
              <a:ext cx="95310" cy="876300"/>
            </a:xfrm>
            <a:prstGeom prst="bentConnector3">
              <a:avLst>
                <a:gd name="adj1" fmla="val -159899"/>
              </a:avLst>
            </a:prstGeom>
            <a:ln>
              <a:tailEnd type="arrow"/>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3962400" y="2254681"/>
              <a:ext cx="1371599" cy="387093"/>
            </a:xfrm>
            <a:prstGeom prst="rect">
              <a:avLst/>
            </a:prstGeom>
            <a:noFill/>
          </p:spPr>
          <p:txBody>
            <a:bodyPr wrap="square" rtlCol="0">
              <a:spAutoFit/>
            </a:bodyPr>
            <a:lstStyle/>
            <a:p>
              <a:r>
                <a:rPr lang="en-US" sz="2160" dirty="0">
                  <a:latin typeface="+mj-lt"/>
                </a:rPr>
                <a:t>Process</a:t>
              </a:r>
            </a:p>
          </p:txBody>
        </p:sp>
      </p:grpSp>
      <p:grpSp>
        <p:nvGrpSpPr>
          <p:cNvPr id="15" name="Group 14"/>
          <p:cNvGrpSpPr/>
          <p:nvPr/>
        </p:nvGrpSpPr>
        <p:grpSpPr>
          <a:xfrm>
            <a:off x="6014722" y="1588419"/>
            <a:ext cx="1652693" cy="1252872"/>
            <a:chOff x="6307302" y="1524000"/>
            <a:chExt cx="1738995" cy="1066182"/>
          </a:xfrm>
        </p:grpSpPr>
        <p:pic>
          <p:nvPicPr>
            <p:cNvPr id="16" name="Picture 5" descr="E:\Pictures\Icons\Icons\PNG\Regular\128x128\Information\Office Buliding Black Information.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629400" y="15240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307302" y="2228739"/>
              <a:ext cx="1738995" cy="361443"/>
            </a:xfrm>
            <a:prstGeom prst="rect">
              <a:avLst/>
            </a:prstGeom>
            <a:noFill/>
          </p:spPr>
          <p:txBody>
            <a:bodyPr wrap="square" rtlCol="0">
              <a:spAutoFit/>
            </a:bodyPr>
            <a:lstStyle/>
            <a:p>
              <a:r>
                <a:rPr lang="en-US" sz="2160" dirty="0">
                  <a:latin typeface="+mj-lt"/>
                </a:rPr>
                <a:t>Information</a:t>
              </a:r>
            </a:p>
          </p:txBody>
        </p:sp>
      </p:grpSp>
      <p:sp>
        <p:nvSpPr>
          <p:cNvPr id="19" name="Rectangle 18"/>
          <p:cNvSpPr/>
          <p:nvPr/>
        </p:nvSpPr>
        <p:spPr>
          <a:xfrm>
            <a:off x="1053468" y="1274573"/>
            <a:ext cx="836292" cy="204740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just"/>
            <a:r>
              <a:rPr lang="en-US" sz="2160" dirty="0"/>
              <a:t>     Process</a:t>
            </a:r>
          </a:p>
          <a:p>
            <a:r>
              <a:rPr lang="en-US" sz="2160" dirty="0"/>
              <a:t>       Layer     </a:t>
            </a:r>
          </a:p>
        </p:txBody>
      </p:sp>
      <p:pic>
        <p:nvPicPr>
          <p:cNvPr id="21" name="Picture 5" descr="E:\Pictures\Icons\Icons\PNG\48x48\_Base Image\Anonymous User.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197294" y="1416038"/>
            <a:ext cx="548640" cy="4572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 Placeholder 10"/>
          <p:cNvSpPr txBox="1">
            <a:spLocks/>
          </p:cNvSpPr>
          <p:nvPr>
            <p:custDataLst>
              <p:tags r:id="rId1"/>
            </p:custDataLst>
          </p:nvPr>
        </p:nvSpPr>
        <p:spPr bwMode="black">
          <a:xfrm>
            <a:off x="799255" y="3689646"/>
            <a:ext cx="3551231" cy="206620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457200" rtl="0" eaLnBrk="0" fontAlgn="base" hangingPunct="0">
              <a:lnSpc>
                <a:spcPct val="120000"/>
              </a:lnSpc>
              <a:spcBef>
                <a:spcPct val="0"/>
              </a:spcBef>
              <a:spcAft>
                <a:spcPts val="138"/>
              </a:spcAft>
              <a:buSzPct val="100000"/>
              <a:buFont typeface="Arial" pitchFamily="34" charset="0"/>
              <a:defRPr b="1" i="0" kern="1200">
                <a:solidFill>
                  <a:schemeClr val="accent1"/>
                </a:solidFill>
                <a:latin typeface="Arial"/>
                <a:ea typeface="+mn-ea"/>
                <a:cs typeface="Arial"/>
              </a:defRPr>
            </a:lvl1pPr>
            <a:lvl2pPr marL="0" indent="0" algn="l" defTabSz="430213" rtl="0" eaLnBrk="0" fontAlgn="base" hangingPunct="0">
              <a:lnSpc>
                <a:spcPct val="120000"/>
              </a:lnSpc>
              <a:spcBef>
                <a:spcPct val="0"/>
              </a:spcBef>
              <a:spcAft>
                <a:spcPts val="138"/>
              </a:spcAft>
              <a:buSzPct val="100000"/>
              <a:buFont typeface="Lucida Grande" charset="0"/>
              <a:buNone/>
              <a:defRPr b="0" i="0" kern="1200">
                <a:solidFill>
                  <a:schemeClr val="tx1"/>
                </a:solidFill>
                <a:latin typeface="Arial"/>
                <a:ea typeface="+mn-ea"/>
                <a:cs typeface="Arial"/>
              </a:defRPr>
            </a:lvl2pPr>
            <a:lvl3pPr marL="165600" indent="-165600" algn="l" defTabSz="457200" rtl="0" eaLnBrk="0" fontAlgn="base" hangingPunct="0">
              <a:lnSpc>
                <a:spcPct val="120000"/>
              </a:lnSpc>
              <a:spcBef>
                <a:spcPct val="0"/>
              </a:spcBef>
              <a:spcAft>
                <a:spcPts val="138"/>
              </a:spcAft>
              <a:buFont typeface="Arial"/>
              <a:buChar char="•"/>
              <a:defRPr sz="1400" b="0" i="0" kern="1200">
                <a:solidFill>
                  <a:schemeClr val="tx1"/>
                </a:solidFill>
                <a:latin typeface="Arial"/>
                <a:ea typeface="+mn-ea"/>
                <a:cs typeface="Arial"/>
              </a:defRPr>
            </a:lvl3pPr>
            <a:lvl4pPr marL="341313" indent="-168275" algn="l" defTabSz="457200" rtl="0" eaLnBrk="0" fontAlgn="base" hangingPunct="0">
              <a:lnSpc>
                <a:spcPct val="120000"/>
              </a:lnSpc>
              <a:spcBef>
                <a:spcPct val="0"/>
              </a:spcBef>
              <a:spcAft>
                <a:spcPts val="138"/>
              </a:spcAft>
              <a:buSzPct val="100000"/>
              <a:buFont typeface="Lucida Grande"/>
              <a:buChar char="–"/>
              <a:defRPr lang="en-US" sz="1400" b="0" i="0" kern="1200">
                <a:solidFill>
                  <a:schemeClr val="tx1"/>
                </a:solidFill>
                <a:latin typeface="Arial"/>
                <a:ea typeface="+mn-ea"/>
                <a:cs typeface="Arial"/>
              </a:defRPr>
            </a:lvl4pPr>
            <a:lvl5pPr marL="477838" indent="-155575" algn="l" defTabSz="457200" rtl="0" eaLnBrk="0" fontAlgn="base" hangingPunct="0">
              <a:lnSpc>
                <a:spcPct val="120000"/>
              </a:lnSpc>
              <a:spcBef>
                <a:spcPct val="0"/>
              </a:spcBef>
              <a:spcAft>
                <a:spcPts val="138"/>
              </a:spcAft>
              <a:buSzPct val="80000"/>
              <a:buFont typeface="Arial"/>
              <a:buChar char="•"/>
              <a:defRPr sz="1400" b="0" i="0" kern="1200">
                <a:solidFill>
                  <a:schemeClr val="tx1"/>
                </a:solidFill>
                <a:latin typeface="Arial"/>
                <a:ea typeface="+mn-ea"/>
                <a:cs typeface="Arial"/>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Bef>
                <a:spcPts val="0"/>
              </a:spcBef>
              <a:spcAft>
                <a:spcPts val="360"/>
              </a:spcAft>
              <a:defRPr/>
            </a:pPr>
            <a:r>
              <a:rPr lang="en-US" sz="2160" dirty="0">
                <a:latin typeface="HP Simplified" pitchFamily="34" charset="0"/>
              </a:rPr>
              <a:t>Features</a:t>
            </a:r>
          </a:p>
          <a:p>
            <a:pPr lvl="2" fontAlgn="auto">
              <a:lnSpc>
                <a:spcPct val="100000"/>
              </a:lnSpc>
              <a:spcBef>
                <a:spcPts val="0"/>
              </a:spcBef>
              <a:spcAft>
                <a:spcPts val="360"/>
              </a:spcAft>
              <a:defRPr/>
            </a:pPr>
            <a:r>
              <a:rPr lang="en-US" sz="1680" dirty="0">
                <a:latin typeface="HP Simplified" pitchFamily="34" charset="0"/>
              </a:rPr>
              <a:t>Unified </a:t>
            </a:r>
            <a:r>
              <a:rPr lang="en-US" sz="1680" dirty="0" smtClean="0">
                <a:latin typeface="HP Simplified" pitchFamily="34" charset="0"/>
              </a:rPr>
              <a:t>IDE–BPT </a:t>
            </a:r>
            <a:r>
              <a:rPr lang="en-US" sz="1680" dirty="0">
                <a:latin typeface="HP Simplified" pitchFamily="34" charset="0"/>
              </a:rPr>
              <a:t>tests within UFT </a:t>
            </a:r>
          </a:p>
          <a:p>
            <a:pPr lvl="2" fontAlgn="auto">
              <a:lnSpc>
                <a:spcPct val="100000"/>
              </a:lnSpc>
              <a:spcBef>
                <a:spcPts val="0"/>
              </a:spcBef>
              <a:spcAft>
                <a:spcPts val="360"/>
              </a:spcAft>
              <a:defRPr/>
            </a:pPr>
            <a:r>
              <a:rPr lang="en-US" sz="1680" dirty="0">
                <a:latin typeface="HP Simplified" pitchFamily="34" charset="0"/>
              </a:rPr>
              <a:t>Abstracted implementations – manual, automated, both</a:t>
            </a:r>
          </a:p>
          <a:p>
            <a:pPr lvl="2" fontAlgn="auto">
              <a:lnSpc>
                <a:spcPct val="100000"/>
              </a:lnSpc>
              <a:spcBef>
                <a:spcPts val="0"/>
              </a:spcBef>
              <a:spcAft>
                <a:spcPts val="360"/>
              </a:spcAft>
              <a:defRPr/>
            </a:pPr>
            <a:r>
              <a:rPr lang="en-US" sz="1680" dirty="0">
                <a:latin typeface="HP Simplified" pitchFamily="34" charset="0"/>
              </a:rPr>
              <a:t>Sprinter integration </a:t>
            </a:r>
          </a:p>
          <a:p>
            <a:pPr lvl="2" fontAlgn="auto">
              <a:lnSpc>
                <a:spcPct val="100000"/>
              </a:lnSpc>
              <a:spcBef>
                <a:spcPts val="0"/>
              </a:spcBef>
              <a:spcAft>
                <a:spcPts val="360"/>
              </a:spcAft>
              <a:defRPr/>
            </a:pPr>
            <a:endParaRPr lang="en-US" sz="1440" dirty="0">
              <a:latin typeface="HP Simplified" pitchFamily="34" charset="0"/>
            </a:endParaRPr>
          </a:p>
          <a:p>
            <a:pPr lvl="2" fontAlgn="auto">
              <a:lnSpc>
                <a:spcPct val="100000"/>
              </a:lnSpc>
              <a:spcBef>
                <a:spcPts val="0"/>
              </a:spcBef>
              <a:spcAft>
                <a:spcPts val="360"/>
              </a:spcAft>
              <a:defRPr/>
            </a:pPr>
            <a:endParaRPr lang="en-US" sz="1440" dirty="0">
              <a:latin typeface="HP Simplified" pitchFamily="34" charset="0"/>
            </a:endParaRPr>
          </a:p>
        </p:txBody>
      </p:sp>
      <p:sp>
        <p:nvSpPr>
          <p:cNvPr id="23" name="Text Placeholder 11"/>
          <p:cNvSpPr txBox="1">
            <a:spLocks/>
          </p:cNvSpPr>
          <p:nvPr>
            <p:custDataLst>
              <p:tags r:id="rId2"/>
            </p:custDataLst>
          </p:nvPr>
        </p:nvSpPr>
        <p:spPr bwMode="black">
          <a:xfrm>
            <a:off x="7817869" y="3689645"/>
            <a:ext cx="3656158" cy="2140073"/>
          </a:xfrm>
          <a:prstGeom prst="rect">
            <a:avLst/>
          </a:prstGeom>
          <a:noFill/>
          <a:ln w="9525">
            <a:noFill/>
            <a:miter lim="800000"/>
            <a:headEnd/>
            <a:tailEnd/>
          </a:ln>
        </p:spPr>
        <p:txBody>
          <a:bodyPr wrap="square" lIns="0" tIns="0" rIns="0" bIns="0">
            <a:spAutoFit/>
          </a:bodyPr>
          <a:lstStyle/>
          <a:p>
            <a:pPr defTabSz="1097280">
              <a:spcAft>
                <a:spcPts val="360"/>
              </a:spcAft>
              <a:buSzPct val="100000"/>
              <a:defRPr/>
            </a:pPr>
            <a:r>
              <a:rPr lang="en-US" sz="2160" b="1" kern="0" dirty="0">
                <a:solidFill>
                  <a:srgbClr val="0096D6"/>
                </a:solidFill>
                <a:latin typeface="HP Simplified" pitchFamily="34" charset="0"/>
              </a:rPr>
              <a:t>Benefits</a:t>
            </a:r>
          </a:p>
          <a:p>
            <a:pPr marL="198720" lvl="2" indent="-198720" eaLnBrk="0" hangingPunct="0">
              <a:spcAft>
                <a:spcPts val="360"/>
              </a:spcAft>
              <a:buSzPct val="100000"/>
              <a:buFont typeface="Arial"/>
              <a:buChar char="•"/>
              <a:defRPr/>
            </a:pPr>
            <a:r>
              <a:rPr lang="en-US" sz="1680" dirty="0">
                <a:latin typeface="HP Simplified" pitchFamily="34" charset="0"/>
                <a:cs typeface="Arial"/>
              </a:rPr>
              <a:t>Speed adoption of Framework</a:t>
            </a:r>
          </a:p>
          <a:p>
            <a:pPr marL="198720" lvl="2" indent="-198720" eaLnBrk="0" hangingPunct="0">
              <a:spcAft>
                <a:spcPts val="360"/>
              </a:spcAft>
              <a:buSzPct val="100000"/>
              <a:buFont typeface="Arial"/>
              <a:buChar char="•"/>
              <a:defRPr/>
            </a:pPr>
            <a:r>
              <a:rPr lang="en-US" sz="1680" dirty="0">
                <a:latin typeface="HP Simplified" pitchFamily="34" charset="0"/>
                <a:cs typeface="Arial"/>
              </a:rPr>
              <a:t>Test method flexibility</a:t>
            </a:r>
          </a:p>
          <a:p>
            <a:pPr marL="198720" lvl="2" indent="-198720" eaLnBrk="0" hangingPunct="0">
              <a:spcAft>
                <a:spcPts val="360"/>
              </a:spcAft>
              <a:buSzPct val="100000"/>
              <a:buFont typeface="Arial"/>
              <a:buChar char="•"/>
              <a:defRPr/>
            </a:pPr>
            <a:r>
              <a:rPr lang="en-US" sz="1680" dirty="0">
                <a:latin typeface="HP Simplified" pitchFamily="34" charset="0"/>
                <a:cs typeface="Arial"/>
              </a:rPr>
              <a:t>Rapid flow and component creation</a:t>
            </a:r>
          </a:p>
          <a:p>
            <a:pPr marL="198720" lvl="2" indent="-198720" eaLnBrk="0" hangingPunct="0">
              <a:spcAft>
                <a:spcPts val="360"/>
              </a:spcAft>
              <a:buSzPct val="100000"/>
              <a:buFont typeface="Arial"/>
              <a:buChar char="•"/>
              <a:defRPr/>
            </a:pPr>
            <a:r>
              <a:rPr lang="en-US" sz="1680" dirty="0">
                <a:latin typeface="HP Simplified" pitchFamily="34" charset="0"/>
                <a:cs typeface="Arial"/>
              </a:rPr>
              <a:t>Investment protection – leverage manual and automated efforts</a:t>
            </a:r>
          </a:p>
          <a:p>
            <a:pPr marL="198720" lvl="2" indent="-198720" eaLnBrk="0" hangingPunct="0">
              <a:spcAft>
                <a:spcPts val="360"/>
              </a:spcAft>
              <a:buSzPct val="100000"/>
              <a:buFont typeface="Arial"/>
              <a:buChar char="•"/>
              <a:defRPr/>
            </a:pPr>
            <a:endParaRPr lang="en-US" sz="1680" dirty="0">
              <a:latin typeface="HP Simplified" pitchFamily="34" charset="0"/>
              <a:cs typeface="Arial"/>
            </a:endParaRPr>
          </a:p>
        </p:txBody>
      </p:sp>
      <p:grpSp>
        <p:nvGrpSpPr>
          <p:cNvPr id="24" name="Group 23"/>
          <p:cNvGrpSpPr/>
          <p:nvPr>
            <p:custDataLst>
              <p:tags r:id="rId3"/>
            </p:custDataLst>
          </p:nvPr>
        </p:nvGrpSpPr>
        <p:grpSpPr>
          <a:xfrm>
            <a:off x="4171178" y="3746583"/>
            <a:ext cx="3646691" cy="2000548"/>
            <a:chOff x="3112212" y="2890346"/>
            <a:chExt cx="2662176" cy="2097593"/>
          </a:xfrm>
        </p:grpSpPr>
        <p:cxnSp>
          <p:nvCxnSpPr>
            <p:cNvPr id="25" name="Straight Connector 24"/>
            <p:cNvCxnSpPr/>
            <p:nvPr/>
          </p:nvCxnSpPr>
          <p:spPr>
            <a:xfrm>
              <a:off x="3112212" y="2890346"/>
              <a:ext cx="0" cy="2097593"/>
            </a:xfrm>
            <a:prstGeom prst="line">
              <a:avLst/>
            </a:prstGeom>
            <a:noFill/>
            <a:ln w="28575" cap="flat" cmpd="sng" algn="ctr">
              <a:solidFill>
                <a:srgbClr val="E5E8E8"/>
              </a:solidFill>
              <a:prstDash val="solid"/>
              <a:round/>
              <a:headEnd type="none" w="med" len="med"/>
              <a:tailEnd type="none" w="med" len="med"/>
            </a:ln>
            <a:effectLst/>
          </p:spPr>
        </p:cxnSp>
        <p:cxnSp>
          <p:nvCxnSpPr>
            <p:cNvPr id="26" name="Straight Connector 25"/>
            <p:cNvCxnSpPr/>
            <p:nvPr/>
          </p:nvCxnSpPr>
          <p:spPr>
            <a:xfrm>
              <a:off x="5774388" y="2890346"/>
              <a:ext cx="0" cy="2097593"/>
            </a:xfrm>
            <a:prstGeom prst="line">
              <a:avLst/>
            </a:prstGeom>
            <a:noFill/>
            <a:ln w="28575" cap="flat" cmpd="sng" algn="ctr">
              <a:solidFill>
                <a:srgbClr val="E5E8E8"/>
              </a:solidFill>
              <a:prstDash val="solid"/>
              <a:round/>
              <a:headEnd type="none" w="med" len="med"/>
              <a:tailEnd type="none" w="med" len="med"/>
            </a:ln>
            <a:effectLst/>
          </p:spPr>
        </p:cxnSp>
      </p:grpSp>
      <p:sp>
        <p:nvSpPr>
          <p:cNvPr id="27" name="Text Placeholder 11"/>
          <p:cNvSpPr txBox="1">
            <a:spLocks/>
          </p:cNvSpPr>
          <p:nvPr>
            <p:custDataLst>
              <p:tags r:id="rId4"/>
            </p:custDataLst>
          </p:nvPr>
        </p:nvSpPr>
        <p:spPr bwMode="black">
          <a:xfrm>
            <a:off x="4247615" y="3689645"/>
            <a:ext cx="3316931" cy="237603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457200" rtl="0" eaLnBrk="0" fontAlgn="base" hangingPunct="0">
              <a:lnSpc>
                <a:spcPct val="120000"/>
              </a:lnSpc>
              <a:spcBef>
                <a:spcPct val="0"/>
              </a:spcBef>
              <a:spcAft>
                <a:spcPts val="138"/>
              </a:spcAft>
              <a:buSzPct val="100000"/>
              <a:buFont typeface="Arial" pitchFamily="34" charset="0"/>
              <a:defRPr b="1" i="0" kern="1200">
                <a:solidFill>
                  <a:schemeClr val="accent1"/>
                </a:solidFill>
                <a:latin typeface="Arial"/>
                <a:ea typeface="+mn-ea"/>
                <a:cs typeface="Arial"/>
              </a:defRPr>
            </a:lvl1pPr>
            <a:lvl2pPr marL="0" indent="0" algn="l" defTabSz="430213" rtl="0" eaLnBrk="0" fontAlgn="base" hangingPunct="0">
              <a:lnSpc>
                <a:spcPct val="120000"/>
              </a:lnSpc>
              <a:spcBef>
                <a:spcPct val="0"/>
              </a:spcBef>
              <a:spcAft>
                <a:spcPts val="138"/>
              </a:spcAft>
              <a:buSzPct val="100000"/>
              <a:buFont typeface="Lucida Grande" charset="0"/>
              <a:buNone/>
              <a:defRPr b="0" i="0" kern="1200">
                <a:solidFill>
                  <a:schemeClr val="tx1"/>
                </a:solidFill>
                <a:latin typeface="Arial"/>
                <a:ea typeface="+mn-ea"/>
                <a:cs typeface="Arial"/>
              </a:defRPr>
            </a:lvl2pPr>
            <a:lvl3pPr marL="165600" indent="-165600" algn="l" defTabSz="457200" rtl="0" eaLnBrk="0" fontAlgn="base" hangingPunct="0">
              <a:lnSpc>
                <a:spcPct val="120000"/>
              </a:lnSpc>
              <a:spcBef>
                <a:spcPct val="0"/>
              </a:spcBef>
              <a:spcAft>
                <a:spcPts val="138"/>
              </a:spcAft>
              <a:buFont typeface="Arial"/>
              <a:buChar char="•"/>
              <a:defRPr sz="1400" b="0" i="0" kern="1200">
                <a:solidFill>
                  <a:schemeClr val="tx1"/>
                </a:solidFill>
                <a:latin typeface="Arial"/>
                <a:ea typeface="+mn-ea"/>
                <a:cs typeface="Arial"/>
              </a:defRPr>
            </a:lvl3pPr>
            <a:lvl4pPr marL="341313" indent="-168275" algn="l" defTabSz="457200" rtl="0" eaLnBrk="0" fontAlgn="base" hangingPunct="0">
              <a:lnSpc>
                <a:spcPct val="120000"/>
              </a:lnSpc>
              <a:spcBef>
                <a:spcPct val="0"/>
              </a:spcBef>
              <a:spcAft>
                <a:spcPts val="138"/>
              </a:spcAft>
              <a:buSzPct val="100000"/>
              <a:buFont typeface="Lucida Grande"/>
              <a:buChar char="–"/>
              <a:defRPr lang="en-US" sz="1400" b="0" i="0" kern="1200">
                <a:solidFill>
                  <a:schemeClr val="tx1"/>
                </a:solidFill>
                <a:latin typeface="Arial"/>
                <a:ea typeface="+mn-ea"/>
                <a:cs typeface="Arial"/>
              </a:defRPr>
            </a:lvl4pPr>
            <a:lvl5pPr marL="477838" indent="-155575" algn="l" defTabSz="457200" rtl="0" eaLnBrk="0" fontAlgn="base" hangingPunct="0">
              <a:lnSpc>
                <a:spcPct val="120000"/>
              </a:lnSpc>
              <a:spcBef>
                <a:spcPct val="0"/>
              </a:spcBef>
              <a:spcAft>
                <a:spcPts val="138"/>
              </a:spcAft>
              <a:buSzPct val="80000"/>
              <a:buFont typeface="Arial"/>
              <a:buChar char="•"/>
              <a:defRPr sz="1400" b="0" i="0" kern="1200">
                <a:solidFill>
                  <a:schemeClr val="tx1"/>
                </a:solidFill>
                <a:latin typeface="Arial"/>
                <a:ea typeface="+mn-ea"/>
                <a:cs typeface="Arial"/>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spcAft>
                <a:spcPts val="360"/>
              </a:spcAft>
            </a:pPr>
            <a:r>
              <a:rPr lang="en-US" sz="2160" dirty="0">
                <a:latin typeface="HP Simplified" pitchFamily="34" charset="0"/>
                <a:cs typeface="Arial" pitchFamily="34" charset="0"/>
              </a:rPr>
              <a:t>Problem it Solves</a:t>
            </a:r>
          </a:p>
          <a:p>
            <a:pPr lvl="2" fontAlgn="auto">
              <a:lnSpc>
                <a:spcPct val="100000"/>
              </a:lnSpc>
              <a:spcBef>
                <a:spcPts val="0"/>
              </a:spcBef>
              <a:spcAft>
                <a:spcPts val="360"/>
              </a:spcAft>
              <a:defRPr/>
            </a:pPr>
            <a:r>
              <a:rPr lang="en-US" sz="1680" dirty="0">
                <a:latin typeface="HP Simplified" pitchFamily="34" charset="0"/>
              </a:rPr>
              <a:t>Use within UFT and Sprinter</a:t>
            </a:r>
          </a:p>
          <a:p>
            <a:pPr lvl="2" fontAlgn="auto">
              <a:lnSpc>
                <a:spcPct val="100000"/>
              </a:lnSpc>
              <a:spcBef>
                <a:spcPts val="0"/>
              </a:spcBef>
              <a:spcAft>
                <a:spcPts val="360"/>
              </a:spcAft>
              <a:defRPr/>
            </a:pPr>
            <a:r>
              <a:rPr lang="en-US" sz="1680" dirty="0">
                <a:latin typeface="HP Simplified" pitchFamily="34" charset="0"/>
              </a:rPr>
              <a:t>Visual business process flows</a:t>
            </a:r>
          </a:p>
          <a:p>
            <a:pPr lvl="2" fontAlgn="auto">
              <a:lnSpc>
                <a:spcPct val="100000"/>
              </a:lnSpc>
              <a:spcBef>
                <a:spcPts val="0"/>
              </a:spcBef>
              <a:spcAft>
                <a:spcPts val="360"/>
              </a:spcAft>
              <a:defRPr/>
            </a:pPr>
            <a:r>
              <a:rPr lang="en-US" sz="1680" dirty="0">
                <a:latin typeface="HP Simplified" pitchFamily="34" charset="0"/>
              </a:rPr>
              <a:t>Switch between manual/auto</a:t>
            </a:r>
          </a:p>
          <a:p>
            <a:pPr lvl="2" fontAlgn="auto">
              <a:lnSpc>
                <a:spcPct val="100000"/>
              </a:lnSpc>
              <a:spcBef>
                <a:spcPts val="0"/>
              </a:spcBef>
              <a:spcAft>
                <a:spcPts val="360"/>
              </a:spcAft>
              <a:defRPr/>
            </a:pPr>
            <a:r>
              <a:rPr lang="en-US" sz="1680" dirty="0">
                <a:latin typeface="HP Simplified" pitchFamily="34" charset="0"/>
              </a:rPr>
              <a:t>Sprinter records to BPT component</a:t>
            </a:r>
          </a:p>
          <a:p>
            <a:pPr marL="198120" lvl="2" indent="-198120">
              <a:lnSpc>
                <a:spcPct val="100000"/>
              </a:lnSpc>
              <a:spcAft>
                <a:spcPts val="360"/>
              </a:spcAft>
              <a:buFont typeface="Arial" pitchFamily="34" charset="0"/>
              <a:buChar char="•"/>
            </a:pPr>
            <a:endParaRPr lang="en-US" sz="1440" dirty="0">
              <a:latin typeface="HP Simplified" pitchFamily="34" charset="0"/>
              <a:cs typeface="Arial" pitchFamily="34" charset="0"/>
            </a:endParaRPr>
          </a:p>
          <a:p>
            <a:pPr marL="198120" lvl="2" indent="-198120">
              <a:lnSpc>
                <a:spcPct val="100000"/>
              </a:lnSpc>
              <a:spcAft>
                <a:spcPts val="360"/>
              </a:spcAft>
              <a:buFont typeface="Arial" pitchFamily="34" charset="0"/>
              <a:buChar char="•"/>
            </a:pPr>
            <a:endParaRPr lang="en-US" sz="1440" dirty="0">
              <a:latin typeface="HP Simplified" pitchFamily="34" charset="0"/>
              <a:cs typeface="Arial" pitchFamily="34" charset="0"/>
            </a:endParaRPr>
          </a:p>
        </p:txBody>
      </p:sp>
    </p:spTree>
    <p:extLst>
      <p:ext uri="{BB962C8B-B14F-4D97-AF65-F5344CB8AC3E}">
        <p14:creationId xmlns:p14="http://schemas.microsoft.com/office/powerpoint/2010/main" val="3601287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ALM Business Process Testing</a:t>
            </a:r>
            <a:endParaRPr lang="es-CR" dirty="0"/>
          </a:p>
        </p:txBody>
      </p:sp>
      <p:sp>
        <p:nvSpPr>
          <p:cNvPr id="3" name="Content Placeholder 2"/>
          <p:cNvSpPr>
            <a:spLocks noGrp="1"/>
          </p:cNvSpPr>
          <p:nvPr>
            <p:ph sz="half" idx="1"/>
          </p:nvPr>
        </p:nvSpPr>
        <p:spPr/>
        <p:txBody>
          <a:bodyPr>
            <a:normAutofit/>
          </a:bodyPr>
          <a:lstStyle/>
          <a:p>
            <a:r>
              <a:rPr lang="en-US" dirty="0" smtClean="0"/>
              <a:t>Framework for QA Organizations</a:t>
            </a:r>
          </a:p>
          <a:p>
            <a:r>
              <a:rPr lang="en-US" dirty="0" smtClean="0"/>
              <a:t>Build </a:t>
            </a:r>
            <a:r>
              <a:rPr lang="en-US" dirty="0"/>
              <a:t>frameworks to maximize reuse of testing components</a:t>
            </a:r>
            <a:endParaRPr lang="en-US" dirty="0" smtClean="0"/>
          </a:p>
          <a:p>
            <a:r>
              <a:rPr lang="en-US" dirty="0" smtClean="0"/>
              <a:t>BPT is:</a:t>
            </a:r>
            <a:r>
              <a:rPr lang="en-US" dirty="0"/>
              <a:t> f</a:t>
            </a:r>
            <a:r>
              <a:rPr lang="en-US" dirty="0" smtClean="0"/>
              <a:t>ast, efficient, Organized</a:t>
            </a:r>
          </a:p>
        </p:txBody>
      </p:sp>
      <p:pic>
        <p:nvPicPr>
          <p:cNvPr id="5" name="Content Placeholder 4"/>
          <p:cNvPicPr>
            <a:picLocks noGrp="1" noChangeAspect="1"/>
          </p:cNvPicPr>
          <p:nvPr>
            <p:ph sz="half" idx="2"/>
          </p:nvPr>
        </p:nvPicPr>
        <p:blipFill>
          <a:blip r:embed="rId2"/>
          <a:stretch>
            <a:fillRect/>
          </a:stretch>
        </p:blipFill>
        <p:spPr>
          <a:xfrm>
            <a:off x="8270413" y="1371601"/>
            <a:ext cx="1979716" cy="4525963"/>
          </a:xfrm>
          <a:prstGeom prst="rect">
            <a:avLst/>
          </a:prstGeom>
        </p:spPr>
      </p:pic>
    </p:spTree>
    <p:extLst>
      <p:ext uri="{BB962C8B-B14F-4D97-AF65-F5344CB8AC3E}">
        <p14:creationId xmlns:p14="http://schemas.microsoft.com/office/powerpoint/2010/main" val="2614453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a:t>
            </a:r>
            <a:r>
              <a:rPr lang="en-US" dirty="0" smtClean="0"/>
              <a:t>Testing </a:t>
            </a:r>
            <a:r>
              <a:rPr lang="en-US" dirty="0"/>
              <a:t>Benefits</a:t>
            </a:r>
            <a:endParaRPr lang="es-CR" dirty="0"/>
          </a:p>
        </p:txBody>
      </p:sp>
      <p:sp>
        <p:nvSpPr>
          <p:cNvPr id="7" name="Content Placeholder 6"/>
          <p:cNvSpPr>
            <a:spLocks noGrp="1"/>
          </p:cNvSpPr>
          <p:nvPr>
            <p:ph idx="1"/>
          </p:nvPr>
        </p:nvSpPr>
        <p:spPr/>
        <p:txBody>
          <a:bodyPr>
            <a:normAutofit/>
          </a:bodyPr>
          <a:lstStyle/>
          <a:p>
            <a:r>
              <a:rPr lang="en-US" dirty="0" smtClean="0"/>
              <a:t>Design </a:t>
            </a:r>
            <a:r>
              <a:rPr lang="en-US" dirty="0"/>
              <a:t>quality assurance </a:t>
            </a:r>
            <a:r>
              <a:rPr lang="en-US" dirty="0" smtClean="0"/>
              <a:t>tests</a:t>
            </a:r>
          </a:p>
          <a:p>
            <a:r>
              <a:rPr lang="en-US" dirty="0"/>
              <a:t>S</a:t>
            </a:r>
            <a:r>
              <a:rPr lang="en-US" dirty="0" smtClean="0"/>
              <a:t>cript-free environment </a:t>
            </a:r>
            <a:endParaRPr lang="en-US" dirty="0"/>
          </a:p>
          <a:p>
            <a:r>
              <a:rPr lang="en-US" dirty="0"/>
              <a:t>R</a:t>
            </a:r>
            <a:r>
              <a:rPr lang="en-US" dirty="0" smtClean="0"/>
              <a:t>eusable </a:t>
            </a:r>
            <a:r>
              <a:rPr lang="en-US" dirty="0"/>
              <a:t>business components and </a:t>
            </a:r>
            <a:r>
              <a:rPr lang="en-US" dirty="0" smtClean="0"/>
              <a:t>flows</a:t>
            </a:r>
            <a:endParaRPr lang="en-US" dirty="0"/>
          </a:p>
          <a:p>
            <a:r>
              <a:rPr lang="en-US" dirty="0" smtClean="0"/>
              <a:t>Design </a:t>
            </a:r>
            <a:r>
              <a:rPr lang="en-US" dirty="0"/>
              <a:t>quality assurance tests from the design of a high-level test structure down to the </a:t>
            </a:r>
            <a:r>
              <a:rPr lang="en-US" dirty="0" smtClean="0"/>
              <a:t>design </a:t>
            </a:r>
            <a:r>
              <a:rPr lang="es-CR" dirty="0" smtClean="0"/>
              <a:t>of actual </a:t>
            </a:r>
            <a:r>
              <a:rPr lang="es-CR" dirty="0" err="1" smtClean="0"/>
              <a:t>steps</a:t>
            </a:r>
            <a:endParaRPr lang="es-CR" dirty="0"/>
          </a:p>
        </p:txBody>
      </p:sp>
      <p:sp>
        <p:nvSpPr>
          <p:cNvPr id="8" name="AutoShape 2" descr="data:image/jpeg;base64,/9j/4AAQSkZJRgABAQAAAQABAAD/2wCEAAkGBhQSERUTEBQUFBUWFhYYGRYVFxgYFhUcFBcXGxcZGBwYGyYeFxsjHB0fHy8iIycpLCwtFh4xNjAsNyYrLDUBCQoKDgwOGg8PGikkHyQsLDUtMC0sKSwpKS0pKSw0LSwsLCwsLCwvLSwsLCksKSksKSksLCwsKSwpLCwpKSwtLf/AABEIAOAA4QMBIgACEQEDEQH/xAAcAAEAAgMBAQEAAAAAAAAAAAAABgcDBAUIAgH/xABIEAACAQMBBQUGBAIEDQQDAAABAgMABBEhBQYSMUEHEyJRYTJCUnGBkRQjYqEzghVykvAIFjRDU1SUsbLBwtHSk6Kz4SQlc//EABoBAQADAQEBAAAAAAAAAAAAAAACAwQFAQb/xAAwEQACAQMCAwYFBQEBAAAAAAAAAQIDBBEhMRJBUQUTYZHR8CIycYGhQlKxwfHhFP/aAAwDAQACEQMRAD8AvGlKUApSlAKUrDd3aRI0krKiICzMxwqgakknkKAzVjmnVFLOQqgZJYgAAcySdBVMbT7a7u8na22Nbg6kCaQFjj/ScJwsY8uPPyycVkt9xJbhhLti6ku3GoiDFYE5cgMZ+gUfOrIU5T2ISmo7kw2l2tWisY7RZb6XOOC1Quo9WkOEA9QTUY2nt3bt5pCkGz4m6lw86j1IBwf6qqR5ipJaWiRII4kVEHJUAVR9BpWWtMbZc2Z3XfJFc2vZ3tESGRtqyrIceNGmZm/rEuumg01GlSbZ9vteEabSjnxyWe2BB582VuPrnryFSClT7iHQj30zDbb07RjwJre1nHVoJniI5e7MpB6+8OY5VmftVt4v8shu7XHNpIS8fLo8JcEZ0pQioO3jyJKu+Z2dl78WNwQILu3cnQKJFDc8eyxDc/Su2DVNbx9ltpdAtGv4eT4ogOAn9Ufsn6cJqK7Ju9obvThpAZ7NiA4ViYyOhGf4UgHLIAOMais86Uol8akZHpClczd/eKC9hWe2kV0PlzU4BKsOasM6g106qLBSlKAUpSgFKUoBSlKAUpSgFKUoBSlKAUpWK7u0iRpJGCIgLMzHCqBqST0AoBdXSRI0krKiICzMxwqgDJJJ5CqR2/tq43hmMNsWh2bE44pCCGnYHy6nqqnRdC2pAGpvLvXNvBdiztC0djGQztqDIFYeNv8AoQ9dTy8Ng7O2ekESRQrwoihVHy6nzJ5k9SSavpUuLV7FNSpw6LcwbE2FDaRCK3QKo5n3nPxOfeb+4wNK36UreljYxvXUxTXaJ7boueXEyrn5ZNac28dqhw9zbqfIzRg6/Nq4Halu4LqyZ1H5kGZF8yuPzF+qji+aCqGijLMFXUkgADmSdBis9Sq4PGC6FNSWcnqeOQMAykEEAgg5BBGQQRzBFfVY7W3EaLGOSKqjGmiAAadOVZK0FIpSv2h4flfE0KupRwGVgQykZDA8wQeYr7pQEEm2PNsaY3uzAzwH/KLQkkFB7yHn4dSDqV9V4hVrbqb22+0IBPbNlc4ZW0eM/C4BOD18j0riVXG3bKbYtz/SOz/4LsBPBrweI+nJSToeasRjQ4rHWpY+KJrpVc6MvylamytpJcQxzRHiSRFdT6MMjPkfMVt1lNApSlAKUpQClKUApSlAKUpQClKUAqre37eXubFbVD47l8Ede7jwzfduEferRJqirmT+ld4JJT4rexwi+RZCeHTOuZONvURipRXE8HknhZO/uHusLG1VCPzXw8p68RHs/JRp88nrUipSumkksI5zbbyxSlK9PARVHTbo9xtyK3C/ltNHImQSDHnjI06DDLn9OavGufe7ESS4guCPHB3mD5iRCpB+R1H186rqQ4sFkJ8OToUpSrCsVUW/PaLJFtJBbN4LbKsufDKzEd6reY0C+hUkVY29m8AsrSSc44gMID7ztog9RnU+imvPmydjT3s3BCrSOxLMTyGTqzsdAPU/uazV5tYijRRivmZ6K2Bt2O8gWeE+FuYOOJGHNWxyI/cEHrXQqL7i7jrs+NsyM8sgXjwSIxjoq9cEnxHX5aipRV8c413KZYzoKxXVqsqNHIoZHUqynkQwwRWWlSInM7Jr1rdrjZcrZNs3eQE83glJI+fCx19Xx0qyKqTeyf8ABzW201BzbuEmA9+CY8Lg458LEEDzNWxBKGUMpyCAQRyIOoNc2pHhlg6FOXFHJ90pSqyYpSlAKUpQClKUApSlAKUpQGltq97m3mlOPy4pH1OB4FLanoNKqDsg2V3Vh3pHindnz+lPAv7hj/NU+7WL/utj3jZIzF3emM/nMsZ59MNr6ZqFjb0Gy9m2wmyG7lOGIe27lQzj0HETljoM+eBWihhNt8imtlrCJdUf29v3Z2mRLKGcf5uPxyfIgHC/zEVWm1N4NpXiK8r/AIW2kJ4QgKd4BzKgfmSqPMkJnTIrTj2XawsDFGZ8Agtc6Kx+JYomHB6Bnf1A5VOVx+0rjQ/cShe3KPiwbV+HXB71eLHTw8GP3+9dO17ZbFvbE8fLmisNeeqMTgfL6VEU2q6/wxFEOndQwpj1BWPiB/Vni0Gtfb7dnb25WfHLvQsuPl3qtj6VWq8y10YliWnaHs+T2bqMc/b4o+X9dQBXetrpJFDxOroeTIQyn5EaVSVx3UmktvAc+9EvcP8ATusRj6xsPTOtfey2ls5OPZk7YY629wAFfJAC8QPdu36vy25Aa6VONw+aK3QXJl3UqL7t7+xXD9xOrWt0NGhlBXJHPhLAa/pOD8+dSitUZKSyjPJOLwyF74btzbSnSHJitYSGd8eKV2HKMdeFdOI6Au3PGKkuxdhQ2kQit0CLzPVmPxMebH+4xW/Siik8hybWBSlCcanp+1SIilamz9rwz8fcSJJwNwsUOQDjOMjQ/Mac/Ktuh6au1dmJcQyQSDKyKVPmM8iPUHBHqBX52I7befZapLkvbu8BzzwgUoDpphWC/wAtbdcDsgm7u/2ta5wBcCVVOmkhfiIXoMcGo6FfSstytmaKD3RalKUrGahSlKAUpSgFKUoBSlKAUr5dwASTgDqeQrTh2sht/wAQWCxlO84m0ATHEGOeXh19KArT/CH24iWKW2R3k0itw4yeCLJZv0+IqNefi8qrQWLjFxf/AJty4UxwyAFIUGCrSodMkezERjB4mGCFO1tPbbX15JtOUBo1k7q1jfUfl+JSy+8sYIdgTgvKgOVLCtvYG7st7IzEkLxZklbUkscnHxOc5+uTz19Sb0R42lqzmnvbiX35ZH8gSxx5AcgB0GAB5CpJs/s4ncAyssQ8vbb9jgfep3svYsNuuIUC+bc2b+sx1P8AurdrZC3X6jLKu38pFLTs3t1/iNJIfmEH2Az+9Z37PbQjRZB6iQ5/fI/apJSre7h0Ku8l1IRf9ma4JglIPRZACD/MoBH2NRfa261xbjMiZX408Sj541X6gVb9DUJUIvbQnGtJblJssdyEhuzhQCqT8JaWDmVGmTJEGOTH0ySpXkZNuFvXJFMdn37hm0MEvFxCQMMqof3wwIKE681OuBXT3n3DD/mWgCt1j0VG9V6KfTkfTrB3tu+T8O/glRmMEmitHKOImEnmFkfQajhk4T7z5zfFSkaMxqxLrpUR7O99Px0PBKQLiIDjHLjHISAfs3kT6ipdW+MlJZRjkmnhka3k35jtcrHFNcSjThjRuEH9T8OB9OI1U2828W0b0kSJMsedIkjcIPLOmX+bZ+lX/wAR8zTiPmarnTcuZOE1HkUf2X309peBZIpRFNiNyY3AU5/Lc6aYOhPQMau+v3iPma/K9pw4FjJ5OfE8ioVuVtHu96LqMnSWLhxnGSkcLjT3jhW09SelTWq93GtfxG9NxMvswCUkg5BKotvjOOvETj9J10qq5+VFlDdl70pSsRrFKUoBSlKAUpSgFKUoCCdoO2O+mttkxE8d235xU6pbJky/IuAVHoG8xUb7et7+6gTZ8HtzgGQLzWMNhVAHxsMfJCOtczsuvZZ94757oAyiOcHr3fdzxIFTU4AXw/L5muHv4yjeeV35RhJcYyCYbNZEB+bKBnpnNALTd9pLhLGNvBbAxs3QFGzcP6lpSwHmojHSrUtLNIkWONQqqMAD++p9ajnZ/sXubfvG9uXByefAPZ++rfzDyrY323m/BW5ZSO9fwxggHX3mI8lH7lfOula0JSajFZkzFVlxPCPjenfiGyyp/MmwCIlOMZ5F2wQoxrjUny1zXJ2RLtO/TvTMlnE3shIgzsPiHGcgeR4hnXTGKgm6Gyje3yLLl1yZJScniVdSCf1HC/zVeirgYGgHlyGK7d7Rp2WKUfinzb1S8EtvMr2K6vt6r7ZsoS84LmJtVkACMQMBsFRjiHUMDzGutTNb83Vt3ljKgLY4XZeILgjiDL54yMdCRUL7Y5BwWy514pTj0xGP99fHY7ef5RETp+W4H9pWP/D+1TqWsZ2KuksSTw+jWcZx7QZztr7/AG0baZ4ZWh4kODiNSDkAgj0IIP1qT7mbSv7tUnklgEPEQUEf5jcJwRkDC/PJ+VRXtZsOC8WTTEsY5DrH4Tk9TjH7elSLshnzaypp4Zs+vjRef9k/Y1ouqNJ9nwr04JNvD/OfyhkndVVvsRNtCVIEDCOHMpXnlRl2JB6KVU9cj0qw949si1tpJiRlVPCDyZz7A+/7A1ytxN2zbwF5hme48cvFqcHJCH7kn1YjoK4XdRdKUp89F9ev2X8o9hLh1INuvG0W1rac4K3ayglRp3gVhID8LFwshA5CVcaVcFVLvLZ/gnDa8Fvf20iE4PhuEkLY6HS3Ua/D01zZI3kteEsLmDhUgFu9ThBbPCCc4BPCcefCfKsVunhotra4aOjSuV/jXZ/61bf+tH/5VmtN4LaVgkVxC7HOFSRGY4GTgA5OmtanFrkUYZv0rmy7zWqsVa5gVlJBBlQFSDggjOhB6VktNvW8rcMU8MjfCkiMfsDmnC8ZGGbzMAMnkNTnyHOox/g/2hdLy9fHFPPw9NOHLtj5tJ6eyK1u1HbogsZI1bEswCKoI4uFj42xz4eEFc/qqU9kN1bJs63top4XmERlkjSRGdTI3E3EoYleEuFPLWsVxnTTQ1UFo2Tylcg72WYl7k3Vv3vHwd330fHx54eDh4s8WdMc81iffewBIN7aAg4IM8WQRzB8WhrMoyeyNGTuUrkyb12ixrK11biNyQjmaMI5X2grcWGI64rB/j1s/wD160/2iL/yooyfIHdpXIt97rOTi7u6tn4ELvwzRngRccTNhvCoyMk6a1iTfewJAF7aEkgACeLJJ5AeLWnBLoDuUrhvvvYAkNe2gIOCDPFkEcwfFWW53us4+HvLu2TjQOnFNGONGzh1y3iU4Oo00pwy6MHXpXB/x82f/r1n/tEX/lX7UcPoCF7C2P3G9V2QMLNZGYc/ekgV/wD3qx+tQTeCMybxX65JJhnRR87ThA9MDl8gOuavG42P/wDsYrlRytp4WOPikgdNcfpfr1+dUjvJbtDvRICW/NOV09vvbfwr8uPwZ9DRAtKGEIqoOSgKPkowKpztP2qZb1o8+GEBAPVgGc/cgfyCrlDgjI1B1HyPKqF3yiK39yD/AKZz9GPEP2Ir7PsCEZXWXyTx+F/ZzUT3sk2SFgkuCPFI3Apx7kfPHzYn+wKntcXcu34LC2AxrEraDH8Tx/fxV0to36QRPLIcIilj646D1J0HqRXMu6jrV5z6t/8AAyqu1jaPHeLGDkRRgEeTSEsevw8Fdjsds2CXEp9lmjQepQMzfbiH3qBYlvbo8I4pZ5CceRY559FUdegWr02HsdLWBIY9Qo5nmxJyzH5n7aDpXc7QkrWyhafqer/n+f4PSF9sVrmK3k+F3Tn8ahuX8lafY5ceO4jzzWNgMfCzKTn+YfepH2n2vHs9z8Dxvy/Vwn5DDVVm7tzOJDFa+3cJ3PMjR2Uk6egOvQEnpXttHvuypw6P+0/UIsiBv6Sv+LnaWbeHqs0vn6gc/kq/HU2rQ2FsdLW3SCPko1OMcTH2mPlk9Omg6Vv187VmpPEdlt78d2eNkD7W7cfhHfqVjX+zMpH/ABH7mtmwSK12J3iKPFb94SyjLSTLoT54ZgB6ACtDtmvMWYQaZmi1HM4SYsp9P4bY/qnyrDv9N3GzLS1GhZYwdc6Qxrn5+Mj+zULKm61z3S2bXvyyXP5Iml2XRxxi4uZyioiqgL4xqeJiMjU6KNNfFjGoqV7F2HFJcxbQgQRxvAwCcIRuNmID8IBUZjzyPl5muNbbgLJsqNVjjF0yq4kbwsONw3CSBk4j0wc6+VS7Y204DxwQnK2qxozAeAeEjAOTkgLr5etdC9rqrVnUg3q2vDhWEvMr+hWvaQ3fbREMeMhY49BjLyEsc4GT7Y8+VZ+0ZYvxFvFZgGZFCkwgcRPh7oeAauAM6ajI5aVz939nf0nfzFweFxPIf0lwVi9MhmU/yVzNm7eltEmghi/PmKxK4X8yM+JXVMa8RzgAdfXFdWpJW0IyWrpQ1j1c9/suawSSy8G9vReT7QuWVPEllbkyNnw5RR376aEtJ4RjQ8IPKrM7BLtfwdwpIyk2c4xhXjXmccsq3XTFdfczs4FnsqW3bWe5icTMMDxPGyqgPkgbAPLJY9cVVXZ29xcCbZ1vlVu+7M0gx+VDHx979WDKo+eOtcC3ff2FaDe0oy+mcpmjHDJYLK3Vsv6S2lLtR1AgizDa6fxeAsGmPnzOD649yoPvvGL3eBbdAODvIYDwjGQPFKTjGSOJx/LV4rFFZ22FUJDBGTgclWNSTz9BzNUp2OWb3W1ZLuQHwCWQt07y4JAGfPDOfpXvZ9TEa1zsoQxHwctF/bZ7NbRLC7W5I4dkzDhUcRREHCNCzqTw6aeEE/Sot2Y3FtZbJmurzuz3kkhVW4C7iNQoRA+OIswYAZxr01r57f8Aa+TbWq/qmYD6pH/1115OySH8PYYjiWWF4WuHPhMiAFplbhGHPFgAnkOvmgoUrCEKjaVSbenSKx+WNXPTkdjdfcNLa+ubpERIpo41jiA1j4gDMGUrhQWC4AJHP0qutmbPS23o7oKqp3z4U8JUCWBnUDOg1YYHMaCro2Ft2K7RpICWRZHj4yMK5TAYp8S50z1wap7tFheHeGGSBA8ri3dF18T+KNeL6oM+gqHZtSpVqVac3rKnJa+C08sCaSSfic3tSlQbVE0ca92HVDoAsz27L33TX2hGSQdUI6VZu81ot7tC1swoMdsfxU2gwAMrBFyx4zklfhXNQvtr2EsFrYhSDwd9Gzn25GcK7Ox6ksGY+r1YfZ5sl47cz3A//IuiJpP0ggCKPzARMDHQlqldTX/lo1IvZSivPfyfngRXxNEg/o+P/Rp/YX/tStqlcEtFUJ/hA2hg2hZ3cZ4GZMBhgENbyBg3zHGNT8I8qvuq77b91Td7OMkeTJbEygD3lxiUY8+HxfyY60B87B2kk0QMeccwDzCuSVH8p4ovnCw6VGO0DcVroie2A70AB1JA7wAYUgk4DDlrjIxroM8rsz3j8KQnPi4iMa5PCONPPiyvEuOZaQYJcVZtdazuZ0mqkHiSMNSPDIgG729slpAltd2l0GjGFMcfEGXJxnJHLlkEjTpWntxr3arLFFbvBbBg3FKOHixnDtkDOh0VeLnzPMWYDX5W1XSjU72MEpfhPql65IZ8Dg7qbnxWKHhPHI3tSEYJ9FHur6ZPzrvUpWWpUlUk5TeWzw5e9Vp3llcJjJMTkDBOqjiGg65Ax61FOy/dUxKbqZSrtlY1YEFV95iDqCx016D9VWBSro3M40ZUVs3l/YJn5Q0rib2bVWGBsnn4cfGWDcMfoDjLHoityLIaySkorLPYxcnhFc7+7S/GXdvCoIBnCg8ye8ZRkL//AD7sY55DZ54qcbf7P0vJTLNcTdQqjuwqLkkKvg5a8zk+tQrcjY5u9oiZ8lLb8xmPvSuSVHzz4z/V9at6o2lSdN95F4ZdWeMJEdm3SkaMRm+uwgHDhe6TQDGMpGCRj1r8styUhtXtoZpUWRmLuBGXYMvCU1UgDA6AHnrqa7t3eJEheV1jQc2chVH1NQi838lvZfwmxY2kkb2p2BCRKdC4yNAM+030BJFWSr8EcZ06FcVKWxpXtvFsdsWks09zNhVtsI3HoeEuFTjCgnIAILH0yRINzex6cMt5e3DxXXeGUCJYm7tjkkuXVlZteQGB69JXuD2aRbPBlkPf3b6yTvqQSPEI86qvmTq3XoBNMVlqXtacpS4n8Sw/FeJrjBJHyBpUa3K3Ei2cJe7PG8rlmcqFwuvBGADgKuT9/lUnpWVTkouKej3+xYcXendw3sJgM8sKNo4iCZkGnhJdSQPljPI6aVydz+zhNnOzQXE7K+OONxFwsQCFJIjDDGTyI9amFKmq1SMHTT+F7rqeYWclf7T7II7i5N1Ld3LS8StxYgwODHAAO64cDA0x01zW5tbs6e5UpPtK+ZCMFQYUVgc5DCOJQw165qaUqbuar4cy+Xbw+g4Uczd3YSWdtHbxZKxggE+0xJJJONMkkmta53Wjkv4r1zloomjVcDALEnjznmAWXH6q7lKqVSSk5Z1ec/ffzPcHD3o3VjvlhWX2Yp0mK4B7zgVxwHPJTxa/LFdsV+0qLk2kuSApSleAV8uuRrrX1SgPMO9mwjsvackC5WKRhLAw90McqAehVgVzz8CnrU93U3xEw7uXAlGeWgk65jA97zjHnlRjKrJu1ns+O07de5KrcQsWjLZAYMPEhI5ZwpB6FemTVDLLJDKbe7RoZ0OCHHCSeY+p0II0PMVKMnF5RGUVJYZfyOCAQcgjII5EGv2qz2Hv3JDhZlMq51cMRKQTqW4iVkb1PCx6samGzd74JmVFbLMCQADnTmCp8XF1woYeTGt0K8Zb6GSVGSO5SsDXyD2mC5+Pwf8AFjX0ou0IzoJEJ8lZWP0Ckk1bxLqVYZnpWje7aiiHFISo82UqD6BnwpPoDmortTtFXDLCnG2SOLLrHjzB8MjH5CPHQmq5VYxJxpSkSvaO2YrdeKZsKDg45k4JCL8UhA9noNTga1VO07uW8mYxIzE8XdxZLYzqcnlknVmwByAwqqo0Nq7XLfmTNywAAMKo6KijRR1wPUnUk1ksdoSRNxwuyHHNTzHPXoR6GsVSo5muFNQO5upvpBs+D8M8FybnjYyIqAtI7cyPFyAGMc/Dy1qUJtDa91pZ7P8Aw6nlLeNwkDoe70b15NUUG8RW6tNomJma3crcNGOEuGDKCMaFipOVOM8ONAa9A7Pv4540lhZXjcBlZTkMD1r3vZYwh3UW8sqaPsNuLphJtXaDSEe5CNF/ql8Kv0SrI3W3Rt9nw9zapwjmzHV5D5u2NT+w6AV2qVU3ksFKUoBSlKAUpSgFKUoBSlKAUpSgFKUoBSlKAVGt9twbbacXDcLh1B4JU/iR58ujKeqnT5HWpLSgPL+8O6d7s2QpcxNNCPZuIlLKR04vhPo2D6ka1zob2OTRWDen/wBGvWBFR/bXZ/YXefxFrCzHUuF4JOefbjw3P1oDz5BdyJrHJImmPA7Jp5eEjT0rJLtSZhwtNMwPRpZGB+YLYNWRtP8AwfLdjm1ubiD9JxIoHpqpHTmTW9szsIs0/jTXU/mGl4FPLogB8/e6/WgKddgMs2B5k6fcmscErynhtYZbhvKJHYDGOZUeo+4r0bs7s62dBrHaQ5HvOveN196Xibr51II4gowoAHkNB9qAqrs67IOArd7UAknwDHAR+XB1yw5O/wCwPmcEae9vYpKpeXZcoIJZvw0oAAySeGJwBgDkFbGPiq5KGgPNG7+8kkcc0LRjXKvFKpzG40ORoenI9QORFY9n7RuLZleznliKEkJxsYTk5IaMkrwk88DrnnW92gbNez2rP32eC6fvopCMKc+0meWVJx/ZJ9oVza5VzVqwqaPTkfU9m2ttWt9Um+fVehePZ/2gR7RiIYCK5jA72HPL9aZ9qM9D0zg9CZdXl5XlilS4tnMc8RyrDkR1VvNTyIOmtX1uLvzFtKHiX8uVMCWEnxRt/wBSHo3/ADBFb6VVVF4nFvrKVrPD2ezJPSlKuMApSlAKUpQClKUApSlAKUpQClKUApSlAKUpQClKUApSlAKUpQClKUBx96d1oL+3aC5XiU6qw9uNhydD0YfYgkHIJFedtpbLm2fctaXec/5qX3ZUzhSD/wAuh0PSvUNR3fjcyLaVs0MuFbnHLjLRN5jzB5EdR9DVdWmqkcM02tzO2qccP9KDr8s7qW1uEu7Q8M0fNdeGVesbgcweX28gRiuLWa0na0vV4ZV9luayr7rKT7QP/Ig4IIrOK58Iypz4Xv79+O2+D7WLo39DG6fmn6l+bl76Q7StxNCcMMCSJvbib4W8x5HkR6ggSGvMmy9qy2Nyt5aDLDSSMkhZkPNTjr1B8wDryPoHdTeyDaFus9u2QdGU+3G3VHHQj7EaiujCXEj428tJ2tTgl9n1O1SlKmYxSlKAUpSgFKUoBSlKAUpSgFKUoBSlKAUpSgFKUoBSlKAUpSgFKUoCJdoW4EW04OFj3c0eTDKOaE40bzU4GR6AiqFVpIppLW6XgniJDDo2PeHnka+RBBr1PUI7TOztNow95HhLuIHupBpxY17tz1UnkfdJzyJBqqU1NeJts7ydrPijtzXUpkf39ay7C29Nsy5N1bDjRsCeHkJFGuQfdccwfnzBIPPtLlwzQzqY5oyVdGGCCOuP7/vW5UaWZaPRr3/vnvk+0nTodo0PB7Pmn73PRG7e8cN9brPbPxo30ZSOauPdYeX1GQQa6lebN2d6JdkT99EC9tIR30I/+RPhYfY8jpqPQuxdsxXcCT27h43GVYfYgjmCDoQeRBq5M+HubadtUdOf+m9SlK9MwpSlAKUpQClKUApSlAKUpQClKUApSlAKUpQClKUApSlAKUpQClKUBXnap2bfjkFxaAJeReyeXfKB/DY8s/CT8jgHIpuwvS2UkBSVCVdGBBUg4OQdRr06GvU9Vd2rdmBuSb6x0ukHjQcp1UY/tgDHkwGPKoSi88Ud0dHs+/laTz+l7orXH2rc3R3yl2RNnDSWUjfmRDUxE6d5HnkfMcjyODwkcfZu0llXI0I5r1B/7VuMgIIOoPStEYqtDMd17x6eh9lc21HtGgnF/R9D0ls+/SeJJYmDxyKGVhyIYZB11+9bNeddyd+H2RJ3U2ZLCRtRzaAtzZR1HmvXnz52FvHvRc7IZZuFrzZshB4+LimtuM6AP/nIzzUvrk8JYeHNR8FWoToTdOaw0WRSuVu1vLBfwCe1bjjJI1BUgjmpB5EfaurQpFKUoBSlKAUpSgFKUoBSlKAUpSgFKUoBSlKAUpSgFKUoBSlKAUpSgKf7WuzUhm2js5PzRrPCo0lHvSKB73xAc/a5g5rqx2isqcS/UdQfWvUhFVlvR2JRzzvcWc5tHfVkCBomPU4yOHPPqOemtVzUtXB4Z1ez+0Z2jxvF8vQqHbTAQPxdR++dP3/3VZnaNtUpuvaqxJaeKyQ51JxGkrE5Oeac9efrW5u/2FpHMk19cG64DkRd2EiznQsOI8Q5aYAONcjStTth2Pd7TurexsoyyxKZZZCeGJGk8KBm6EKCeEZYh84qFCk6ccN5ZV2hdq6qcSWElglHYxs/utj22RguHkOmCe8dipPn4eHXyxU3rn7v7L/DWsEGQe6ijjyNASigEjPQnX610KvOeKUpQClKUApSlA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10" name="Picture 9"/>
          <p:cNvPicPr>
            <a:picLocks noChangeAspect="1"/>
          </p:cNvPicPr>
          <p:nvPr/>
        </p:nvPicPr>
        <p:blipFill>
          <a:blip r:embed="rId2"/>
          <a:stretch>
            <a:fillRect/>
          </a:stretch>
        </p:blipFill>
        <p:spPr>
          <a:xfrm>
            <a:off x="8056472" y="4155840"/>
            <a:ext cx="2466975" cy="1847850"/>
          </a:xfrm>
          <a:prstGeom prst="rect">
            <a:avLst/>
          </a:prstGeom>
        </p:spPr>
      </p:pic>
    </p:spTree>
    <p:extLst>
      <p:ext uri="{BB962C8B-B14F-4D97-AF65-F5344CB8AC3E}">
        <p14:creationId xmlns:p14="http://schemas.microsoft.com/office/powerpoint/2010/main" val="2618263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a:t>
            </a:r>
            <a:r>
              <a:rPr lang="en-US" dirty="0" smtClean="0"/>
              <a:t>Testing </a:t>
            </a:r>
            <a:r>
              <a:rPr lang="en-US" dirty="0" smtClean="0"/>
              <a:t>Benefits(</a:t>
            </a:r>
            <a:r>
              <a:rPr lang="en-US" dirty="0" err="1" smtClean="0"/>
              <a:t>cont</a:t>
            </a:r>
            <a:r>
              <a:rPr lang="en-US" dirty="0" smtClean="0"/>
              <a:t>)</a:t>
            </a:r>
            <a:endParaRPr lang="es-CR" dirty="0"/>
          </a:p>
        </p:txBody>
      </p:sp>
      <p:sp>
        <p:nvSpPr>
          <p:cNvPr id="3" name="Content Placeholder 2"/>
          <p:cNvSpPr>
            <a:spLocks noGrp="1"/>
          </p:cNvSpPr>
          <p:nvPr>
            <p:ph idx="1"/>
          </p:nvPr>
        </p:nvSpPr>
        <p:spPr/>
        <p:txBody>
          <a:bodyPr>
            <a:normAutofit/>
          </a:bodyPr>
          <a:lstStyle/>
          <a:p>
            <a:r>
              <a:rPr lang="en-US" dirty="0" smtClean="0"/>
              <a:t>Not programming background needed.</a:t>
            </a:r>
          </a:p>
          <a:p>
            <a:r>
              <a:rPr lang="en-US" dirty="0"/>
              <a:t>R</a:t>
            </a:r>
            <a:r>
              <a:rPr lang="en-US" dirty="0" smtClean="0"/>
              <a:t>educes the need for repeating steps</a:t>
            </a:r>
          </a:p>
          <a:p>
            <a:r>
              <a:rPr lang="en-US" dirty="0" smtClean="0"/>
              <a:t>ALM </a:t>
            </a:r>
            <a:r>
              <a:rPr lang="en-US" dirty="0" smtClean="0"/>
              <a:t>enables you to create manual and automated BPT tests.</a:t>
            </a:r>
            <a:endParaRPr lang="es-CR" dirty="0"/>
          </a:p>
        </p:txBody>
      </p:sp>
      <p:pic>
        <p:nvPicPr>
          <p:cNvPr id="5" name="Picture 4"/>
          <p:cNvPicPr>
            <a:picLocks noChangeAspect="1"/>
          </p:cNvPicPr>
          <p:nvPr/>
        </p:nvPicPr>
        <p:blipFill>
          <a:blip r:embed="rId2"/>
          <a:stretch>
            <a:fillRect/>
          </a:stretch>
        </p:blipFill>
        <p:spPr>
          <a:xfrm>
            <a:off x="8056472" y="4155840"/>
            <a:ext cx="2466975" cy="1847850"/>
          </a:xfrm>
          <a:prstGeom prst="rect">
            <a:avLst/>
          </a:prstGeom>
        </p:spPr>
      </p:pic>
    </p:spTree>
    <p:extLst>
      <p:ext uri="{BB962C8B-B14F-4D97-AF65-F5344CB8AC3E}">
        <p14:creationId xmlns:p14="http://schemas.microsoft.com/office/powerpoint/2010/main" val="3012412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testing Benefits(</a:t>
            </a:r>
            <a:r>
              <a:rPr lang="en-US" dirty="0" err="1"/>
              <a:t>cont</a:t>
            </a:r>
            <a:r>
              <a:rPr lang="en-US" dirty="0"/>
              <a:t>)</a:t>
            </a:r>
            <a:endParaRPr lang="es-CR" dirty="0"/>
          </a:p>
        </p:txBody>
      </p:sp>
      <p:sp>
        <p:nvSpPr>
          <p:cNvPr id="3" name="Content Placeholder 2"/>
          <p:cNvSpPr>
            <a:spLocks noGrp="1"/>
          </p:cNvSpPr>
          <p:nvPr>
            <p:ph idx="1"/>
          </p:nvPr>
        </p:nvSpPr>
        <p:spPr/>
        <p:txBody>
          <a:bodyPr/>
          <a:lstStyle/>
          <a:p>
            <a:r>
              <a:rPr lang="en-US" dirty="0" smtClean="0"/>
              <a:t>Applications </a:t>
            </a:r>
            <a:r>
              <a:rPr lang="en-US" dirty="0"/>
              <a:t>can be tested manually by non-technical </a:t>
            </a:r>
            <a:r>
              <a:rPr lang="en-US" dirty="0" smtClean="0"/>
              <a:t>users</a:t>
            </a:r>
          </a:p>
          <a:p>
            <a:r>
              <a:rPr lang="en-US" dirty="0" smtClean="0"/>
              <a:t>Not coding skills needed to create steps</a:t>
            </a:r>
          </a:p>
          <a:p>
            <a:r>
              <a:rPr lang="en-US" dirty="0" smtClean="0"/>
              <a:t>BPT tests support version control</a:t>
            </a:r>
          </a:p>
          <a:p>
            <a:r>
              <a:rPr lang="en-US" dirty="0" smtClean="0"/>
              <a:t>Documentation containing information about BPT test can be generated</a:t>
            </a:r>
            <a:endParaRPr lang="es-CR" dirty="0"/>
          </a:p>
        </p:txBody>
      </p:sp>
      <p:pic>
        <p:nvPicPr>
          <p:cNvPr id="4" name="Picture 3"/>
          <p:cNvPicPr>
            <a:picLocks noChangeAspect="1"/>
          </p:cNvPicPr>
          <p:nvPr/>
        </p:nvPicPr>
        <p:blipFill>
          <a:blip r:embed="rId2"/>
          <a:stretch>
            <a:fillRect/>
          </a:stretch>
        </p:blipFill>
        <p:spPr>
          <a:xfrm>
            <a:off x="8056472" y="4155840"/>
            <a:ext cx="2466975" cy="1847850"/>
          </a:xfrm>
          <a:prstGeom prst="rect">
            <a:avLst/>
          </a:prstGeom>
        </p:spPr>
      </p:pic>
    </p:spTree>
    <p:extLst>
      <p:ext uri="{BB962C8B-B14F-4D97-AF65-F5344CB8AC3E}">
        <p14:creationId xmlns:p14="http://schemas.microsoft.com/office/powerpoint/2010/main" val="3966013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s-CR" dirty="0"/>
          </a:p>
        </p:txBody>
      </p:sp>
      <p:sp>
        <p:nvSpPr>
          <p:cNvPr id="6" name="Content Placeholder 5"/>
          <p:cNvSpPr>
            <a:spLocks noGrp="1"/>
          </p:cNvSpPr>
          <p:nvPr>
            <p:ph sz="half" idx="1"/>
          </p:nvPr>
        </p:nvSpPr>
        <p:spPr/>
        <p:txBody>
          <a:bodyPr/>
          <a:lstStyle/>
          <a:p>
            <a:r>
              <a:rPr lang="en-US" dirty="0"/>
              <a:t>The Business Process Testing model is </a:t>
            </a:r>
            <a:r>
              <a:rPr lang="en-US" dirty="0" smtClean="0"/>
              <a:t>role-based</a:t>
            </a:r>
          </a:p>
          <a:p>
            <a:r>
              <a:rPr lang="en-US" dirty="0" smtClean="0"/>
              <a:t>Roles are flexible</a:t>
            </a:r>
          </a:p>
          <a:p>
            <a:endParaRPr lang="es-CR" dirty="0"/>
          </a:p>
        </p:txBody>
      </p:sp>
      <p:pic>
        <p:nvPicPr>
          <p:cNvPr id="8"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7500" y="1964531"/>
            <a:ext cx="4445000" cy="3340100"/>
          </a:xfrm>
        </p:spPr>
      </p:pic>
    </p:spTree>
    <p:extLst>
      <p:ext uri="{BB962C8B-B14F-4D97-AF65-F5344CB8AC3E}">
        <p14:creationId xmlns:p14="http://schemas.microsoft.com/office/powerpoint/2010/main" val="12793779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FyS_WxjHDUqNf7F49pdrp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5ppvS4k9kKoodoG_xOn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QcZHdm7qki8WZ0yn.osv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EN4Pu4yJkGQ8A3j3vovmQ"/>
</p:tagLst>
</file>

<file path=ppt/theme/theme1.xml><?xml version="1.0" encoding="utf-8"?>
<a:theme xmlns:a="http://schemas.openxmlformats.org/drawingml/2006/main" name="Theme1">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CC678E32-3C52-4721-BDD8-D4F3ED77178A}" vid="{572F607A-CDA8-41C8-BC99-CD47CB08D7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786</TotalTime>
  <Words>498</Words>
  <Application>Microsoft Office PowerPoint</Application>
  <PresentationFormat>Widescreen</PresentationFormat>
  <Paragraphs>127</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HP Simplified</vt:lpstr>
      <vt:lpstr>Theme1</vt:lpstr>
      <vt:lpstr>PowerPoint Presentation</vt:lpstr>
      <vt:lpstr>Agenda</vt:lpstr>
      <vt:lpstr>HP ALM</vt:lpstr>
      <vt:lpstr>New HP Business Process Testing  11.52</vt:lpstr>
      <vt:lpstr>HP ALM Business Process Testing</vt:lpstr>
      <vt:lpstr>Business Process Testing Benefits</vt:lpstr>
      <vt:lpstr>Business Process Testing Benefits(cont)</vt:lpstr>
      <vt:lpstr>Business Process testing Benefits(cont)</vt:lpstr>
      <vt:lpstr>Roles</vt:lpstr>
      <vt:lpstr>Subject Matter Experts</vt:lpstr>
      <vt:lpstr>Automation Engineers</vt:lpstr>
      <vt:lpstr>Other Roles</vt:lpstr>
      <vt:lpstr>Choosing Methodologies</vt:lpstr>
      <vt:lpstr>Methodologies Phases</vt:lpstr>
      <vt:lpstr>Key features for manual testing </vt:lpstr>
      <vt:lpstr>What is a component?</vt:lpstr>
      <vt:lpstr>Components with Manual Content</vt:lpstr>
      <vt:lpstr>HP ALM Business components </vt:lpstr>
      <vt:lpstr>Demo</vt:lpstr>
      <vt:lpstr>Exercise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ALM Business Process Testing</dc:title>
  <dc:creator>Douglas Garcia Jimenez</dc:creator>
  <cp:lastModifiedBy>Douglas Garcia Jimenez</cp:lastModifiedBy>
  <cp:revision>58</cp:revision>
  <dcterms:created xsi:type="dcterms:W3CDTF">2013-12-21T23:51:35Z</dcterms:created>
  <dcterms:modified xsi:type="dcterms:W3CDTF">2014-01-02T18:55:06Z</dcterms:modified>
</cp:coreProperties>
</file>