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76" r:id="rId2"/>
    <p:sldId id="257" r:id="rId3"/>
    <p:sldId id="258" r:id="rId4"/>
    <p:sldId id="272" r:id="rId5"/>
    <p:sldId id="273" r:id="rId6"/>
    <p:sldId id="274" r:id="rId7"/>
    <p:sldId id="277" r:id="rId8"/>
    <p:sldId id="275" r:id="rId9"/>
    <p:sldId id="260" r:id="rId10"/>
    <p:sldId id="259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82" r:id="rId19"/>
    <p:sldId id="268" r:id="rId20"/>
    <p:sldId id="269" r:id="rId21"/>
    <p:sldId id="270" r:id="rId22"/>
    <p:sldId id="271" r:id="rId23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uglas Garcia Jimenez" initials="DGJ" lastIdx="2" clrIdx="0">
    <p:extLst>
      <p:ext uri="{19B8F6BF-5375-455C-9EA6-DF929625EA0E}">
        <p15:presenceInfo xmlns:p15="http://schemas.microsoft.com/office/powerpoint/2012/main" userId="4461da38df98a98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9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72A55B-2EBE-4C77-99C0-935C66695E50}" type="doc">
      <dgm:prSet loTypeId="urn:microsoft.com/office/officeart/2005/8/layout/funnel1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CR"/>
        </a:p>
      </dgm:t>
    </dgm:pt>
    <dgm:pt modelId="{EB58236A-C5A2-4E1C-B8BB-FD9FA14524C7}">
      <dgm:prSet phldrT="[Text]"/>
      <dgm:spPr/>
      <dgm:t>
        <a:bodyPr/>
        <a:lstStyle/>
        <a:p>
          <a:endParaRPr lang="es-CR" dirty="0"/>
        </a:p>
      </dgm:t>
    </dgm:pt>
    <dgm:pt modelId="{DF4FF684-F610-4FBC-9C9B-985DC180A7F2}" type="parTrans" cxnId="{7B109790-78EB-4D57-936F-AA7E9DF38848}">
      <dgm:prSet/>
      <dgm:spPr/>
      <dgm:t>
        <a:bodyPr/>
        <a:lstStyle/>
        <a:p>
          <a:endParaRPr lang="es-CR"/>
        </a:p>
      </dgm:t>
    </dgm:pt>
    <dgm:pt modelId="{0E59C546-6A43-46F3-8473-5EAE73D3F0DF}" type="sibTrans" cxnId="{7B109790-78EB-4D57-936F-AA7E9DF38848}">
      <dgm:prSet/>
      <dgm:spPr/>
      <dgm:t>
        <a:bodyPr/>
        <a:lstStyle/>
        <a:p>
          <a:endParaRPr lang="es-CR"/>
        </a:p>
      </dgm:t>
    </dgm:pt>
    <dgm:pt modelId="{3AEC001A-E1F6-4493-88AB-CB61E60A4A05}">
      <dgm:prSet phldrT="[Text]"/>
      <dgm:spPr/>
      <dgm:t>
        <a:bodyPr/>
        <a:lstStyle/>
        <a:p>
          <a:endParaRPr lang="es-CR" dirty="0"/>
        </a:p>
      </dgm:t>
    </dgm:pt>
    <dgm:pt modelId="{5CC828C3-B97B-4FAE-93DA-AE1DF689B175}" type="parTrans" cxnId="{1D6B2F4C-D227-48D4-90BC-B684C141D0A3}">
      <dgm:prSet/>
      <dgm:spPr/>
      <dgm:t>
        <a:bodyPr/>
        <a:lstStyle/>
        <a:p>
          <a:endParaRPr lang="es-CR"/>
        </a:p>
      </dgm:t>
    </dgm:pt>
    <dgm:pt modelId="{CDCEC8A3-E706-4885-B4DD-AE9A44080C4B}" type="sibTrans" cxnId="{1D6B2F4C-D227-48D4-90BC-B684C141D0A3}">
      <dgm:prSet/>
      <dgm:spPr/>
      <dgm:t>
        <a:bodyPr/>
        <a:lstStyle/>
        <a:p>
          <a:endParaRPr lang="es-CR"/>
        </a:p>
      </dgm:t>
    </dgm:pt>
    <dgm:pt modelId="{9D254AC5-70CE-4C18-AC26-FEB5773FB7EB}">
      <dgm:prSet phldrT="[Text]" phldr="1"/>
      <dgm:spPr/>
      <dgm:t>
        <a:bodyPr/>
        <a:lstStyle/>
        <a:p>
          <a:endParaRPr lang="es-CR"/>
        </a:p>
      </dgm:t>
    </dgm:pt>
    <dgm:pt modelId="{CF681104-E4BF-444F-8012-5B710F49394D}" type="parTrans" cxnId="{ACF20808-C7F4-4A4C-BE58-B046DC5ABA01}">
      <dgm:prSet/>
      <dgm:spPr/>
      <dgm:t>
        <a:bodyPr/>
        <a:lstStyle/>
        <a:p>
          <a:endParaRPr lang="es-CR"/>
        </a:p>
      </dgm:t>
    </dgm:pt>
    <dgm:pt modelId="{56FE0E7C-CD93-4889-B3E0-FBEB8308FC38}" type="sibTrans" cxnId="{ACF20808-C7F4-4A4C-BE58-B046DC5ABA01}">
      <dgm:prSet/>
      <dgm:spPr/>
      <dgm:t>
        <a:bodyPr/>
        <a:lstStyle/>
        <a:p>
          <a:endParaRPr lang="es-CR"/>
        </a:p>
      </dgm:t>
    </dgm:pt>
    <dgm:pt modelId="{75F685AA-B46E-4813-B2D5-23A6A89CA0E6}">
      <dgm:prSet phldrT="[Text]"/>
      <dgm:spPr/>
      <dgm:t>
        <a:bodyPr/>
        <a:lstStyle/>
        <a:p>
          <a:r>
            <a:rPr lang="en-US" dirty="0" smtClean="0"/>
            <a:t>BPT components</a:t>
          </a:r>
          <a:endParaRPr lang="es-CR" dirty="0"/>
        </a:p>
      </dgm:t>
    </dgm:pt>
    <dgm:pt modelId="{65159BF1-9229-447E-8DF1-07CCB151D2C3}" type="parTrans" cxnId="{5DA80C3D-55A7-4AFB-9A7B-3370A294D8D9}">
      <dgm:prSet/>
      <dgm:spPr/>
      <dgm:t>
        <a:bodyPr/>
        <a:lstStyle/>
        <a:p>
          <a:endParaRPr lang="es-CR"/>
        </a:p>
      </dgm:t>
    </dgm:pt>
    <dgm:pt modelId="{498BFCA0-36DA-44FD-8FD2-5BD785BC4D1F}" type="sibTrans" cxnId="{5DA80C3D-55A7-4AFB-9A7B-3370A294D8D9}">
      <dgm:prSet/>
      <dgm:spPr/>
      <dgm:t>
        <a:bodyPr/>
        <a:lstStyle/>
        <a:p>
          <a:endParaRPr lang="es-CR"/>
        </a:p>
      </dgm:t>
    </dgm:pt>
    <dgm:pt modelId="{AEBD96CD-07CB-4D79-A4BA-35FD258D7CD8}" type="pres">
      <dgm:prSet presAssocID="{3D72A55B-2EBE-4C77-99C0-935C66695E50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s-CR"/>
        </a:p>
      </dgm:t>
    </dgm:pt>
    <dgm:pt modelId="{0F11A8EC-241A-439F-B872-C538A39B490D}" type="pres">
      <dgm:prSet presAssocID="{3D72A55B-2EBE-4C77-99C0-935C66695E50}" presName="ellipse" presStyleLbl="trBgShp" presStyleIdx="0" presStyleCnt="1"/>
      <dgm:spPr/>
    </dgm:pt>
    <dgm:pt modelId="{87870C08-8C16-40B2-AE72-C3A150D695BB}" type="pres">
      <dgm:prSet presAssocID="{3D72A55B-2EBE-4C77-99C0-935C66695E50}" presName="arrow1" presStyleLbl="fgShp" presStyleIdx="0" presStyleCnt="1"/>
      <dgm:spPr/>
    </dgm:pt>
    <dgm:pt modelId="{107BC36F-92ED-441F-A3BE-C58DA9CF3690}" type="pres">
      <dgm:prSet presAssocID="{3D72A55B-2EBE-4C77-99C0-935C66695E50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100B0194-623E-4237-AB24-C35317F4E3F6}" type="pres">
      <dgm:prSet presAssocID="{3AEC001A-E1F6-4493-88AB-CB61E60A4A05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F26EB212-4D9F-4663-B2D1-6D0205654ACE}" type="pres">
      <dgm:prSet presAssocID="{9D254AC5-70CE-4C18-AC26-FEB5773FB7EB}" presName="item2" presStyleLbl="node1" presStyleIdx="1" presStyleCnt="3" custLinFactNeighborX="-15697" custLinFactNeighborY="-26909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DFD6BBE0-DDE0-47D4-A61E-F612ACA140EE}" type="pres">
      <dgm:prSet presAssocID="{75F685AA-B46E-4813-B2D5-23A6A89CA0E6}" presName="item3" presStyleLbl="node1" presStyleIdx="2" presStyleCnt="3" custLinFactNeighborX="26909" custLinFactNeighborY="-11212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A145A719-DEBF-4880-A4EE-2C7FFA8B1C4C}" type="pres">
      <dgm:prSet presAssocID="{3D72A55B-2EBE-4C77-99C0-935C66695E50}" presName="funnel" presStyleLbl="trAlignAcc1" presStyleIdx="0" presStyleCnt="1"/>
      <dgm:spPr/>
    </dgm:pt>
  </dgm:ptLst>
  <dgm:cxnLst>
    <dgm:cxn modelId="{5DA80C3D-55A7-4AFB-9A7B-3370A294D8D9}" srcId="{3D72A55B-2EBE-4C77-99C0-935C66695E50}" destId="{75F685AA-B46E-4813-B2D5-23A6A89CA0E6}" srcOrd="3" destOrd="0" parTransId="{65159BF1-9229-447E-8DF1-07CCB151D2C3}" sibTransId="{498BFCA0-36DA-44FD-8FD2-5BD785BC4D1F}"/>
    <dgm:cxn modelId="{419F5AA6-594D-4AFE-B191-85B04F8E02A7}" type="presOf" srcId="{9D254AC5-70CE-4C18-AC26-FEB5773FB7EB}" destId="{100B0194-623E-4237-AB24-C35317F4E3F6}" srcOrd="0" destOrd="0" presId="urn:microsoft.com/office/officeart/2005/8/layout/funnel1"/>
    <dgm:cxn modelId="{ACF20808-C7F4-4A4C-BE58-B046DC5ABA01}" srcId="{3D72A55B-2EBE-4C77-99C0-935C66695E50}" destId="{9D254AC5-70CE-4C18-AC26-FEB5773FB7EB}" srcOrd="2" destOrd="0" parTransId="{CF681104-E4BF-444F-8012-5B710F49394D}" sibTransId="{56FE0E7C-CD93-4889-B3E0-FBEB8308FC38}"/>
    <dgm:cxn modelId="{7B109790-78EB-4D57-936F-AA7E9DF38848}" srcId="{3D72A55B-2EBE-4C77-99C0-935C66695E50}" destId="{EB58236A-C5A2-4E1C-B8BB-FD9FA14524C7}" srcOrd="0" destOrd="0" parTransId="{DF4FF684-F610-4FBC-9C9B-985DC180A7F2}" sibTransId="{0E59C546-6A43-46F3-8473-5EAE73D3F0DF}"/>
    <dgm:cxn modelId="{4A6283C1-74AF-44F9-AE1D-2DF15AD09729}" type="presOf" srcId="{EB58236A-C5A2-4E1C-B8BB-FD9FA14524C7}" destId="{DFD6BBE0-DDE0-47D4-A61E-F612ACA140EE}" srcOrd="0" destOrd="0" presId="urn:microsoft.com/office/officeart/2005/8/layout/funnel1"/>
    <dgm:cxn modelId="{BA6F694F-ADD7-48C5-86C0-E4337E8A892F}" type="presOf" srcId="{3D72A55B-2EBE-4C77-99C0-935C66695E50}" destId="{AEBD96CD-07CB-4D79-A4BA-35FD258D7CD8}" srcOrd="0" destOrd="0" presId="urn:microsoft.com/office/officeart/2005/8/layout/funnel1"/>
    <dgm:cxn modelId="{1D6B2F4C-D227-48D4-90BC-B684C141D0A3}" srcId="{3D72A55B-2EBE-4C77-99C0-935C66695E50}" destId="{3AEC001A-E1F6-4493-88AB-CB61E60A4A05}" srcOrd="1" destOrd="0" parTransId="{5CC828C3-B97B-4FAE-93DA-AE1DF689B175}" sibTransId="{CDCEC8A3-E706-4885-B4DD-AE9A44080C4B}"/>
    <dgm:cxn modelId="{4EB5D692-7B0A-415E-91E4-E54FFFB9039D}" type="presOf" srcId="{3AEC001A-E1F6-4493-88AB-CB61E60A4A05}" destId="{F26EB212-4D9F-4663-B2D1-6D0205654ACE}" srcOrd="0" destOrd="0" presId="urn:microsoft.com/office/officeart/2005/8/layout/funnel1"/>
    <dgm:cxn modelId="{BDD0520D-9876-4523-83C6-CF53FCBB0B6B}" type="presOf" srcId="{75F685AA-B46E-4813-B2D5-23A6A89CA0E6}" destId="{107BC36F-92ED-441F-A3BE-C58DA9CF3690}" srcOrd="0" destOrd="0" presId="urn:microsoft.com/office/officeart/2005/8/layout/funnel1"/>
    <dgm:cxn modelId="{8AFAC44A-B2D8-4BA2-9EFA-0DB4F0AC1327}" type="presParOf" srcId="{AEBD96CD-07CB-4D79-A4BA-35FD258D7CD8}" destId="{0F11A8EC-241A-439F-B872-C538A39B490D}" srcOrd="0" destOrd="0" presId="urn:microsoft.com/office/officeart/2005/8/layout/funnel1"/>
    <dgm:cxn modelId="{A71B7105-AA4E-4DB7-ACE1-B0612810B9C7}" type="presParOf" srcId="{AEBD96CD-07CB-4D79-A4BA-35FD258D7CD8}" destId="{87870C08-8C16-40B2-AE72-C3A150D695BB}" srcOrd="1" destOrd="0" presId="urn:microsoft.com/office/officeart/2005/8/layout/funnel1"/>
    <dgm:cxn modelId="{A44E5250-D896-45AA-BE56-A6A75C742CCC}" type="presParOf" srcId="{AEBD96CD-07CB-4D79-A4BA-35FD258D7CD8}" destId="{107BC36F-92ED-441F-A3BE-C58DA9CF3690}" srcOrd="2" destOrd="0" presId="urn:microsoft.com/office/officeart/2005/8/layout/funnel1"/>
    <dgm:cxn modelId="{536F7177-50AB-411B-B02A-793E31BAEF40}" type="presParOf" srcId="{AEBD96CD-07CB-4D79-A4BA-35FD258D7CD8}" destId="{100B0194-623E-4237-AB24-C35317F4E3F6}" srcOrd="3" destOrd="0" presId="urn:microsoft.com/office/officeart/2005/8/layout/funnel1"/>
    <dgm:cxn modelId="{15210605-AB04-495C-84A6-A91871E78263}" type="presParOf" srcId="{AEBD96CD-07CB-4D79-A4BA-35FD258D7CD8}" destId="{F26EB212-4D9F-4663-B2D1-6D0205654ACE}" srcOrd="4" destOrd="0" presId="urn:microsoft.com/office/officeart/2005/8/layout/funnel1"/>
    <dgm:cxn modelId="{540C166F-BB1A-4815-BD31-14AEFE5FDA68}" type="presParOf" srcId="{AEBD96CD-07CB-4D79-A4BA-35FD258D7CD8}" destId="{DFD6BBE0-DDE0-47D4-A61E-F612ACA140EE}" srcOrd="5" destOrd="0" presId="urn:microsoft.com/office/officeart/2005/8/layout/funnel1"/>
    <dgm:cxn modelId="{43CB7F67-96FB-408D-A1B6-430AD9EA3851}" type="presParOf" srcId="{AEBD96CD-07CB-4D79-A4BA-35FD258D7CD8}" destId="{A145A719-DEBF-4880-A4EE-2C7FFA8B1C4C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7A6DF15-8621-43C1-BDDA-2E98F9E00749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0"/>
      <dgm:spPr/>
    </dgm:pt>
    <dgm:pt modelId="{8A7BCAFF-AEA5-4194-8D15-740312A1E756}">
      <dgm:prSet phldrT="[Text]" phldr="1"/>
      <dgm:spPr/>
      <dgm:t>
        <a:bodyPr/>
        <a:lstStyle/>
        <a:p>
          <a:endParaRPr lang="es-CR"/>
        </a:p>
      </dgm:t>
    </dgm:pt>
    <dgm:pt modelId="{011C0724-10B1-450A-8269-34079B0FBF3C}" type="parTrans" cxnId="{B42775B6-BAFE-4600-9490-5A9E463E23C6}">
      <dgm:prSet/>
      <dgm:spPr/>
      <dgm:t>
        <a:bodyPr/>
        <a:lstStyle/>
        <a:p>
          <a:endParaRPr lang="es-CR"/>
        </a:p>
      </dgm:t>
    </dgm:pt>
    <dgm:pt modelId="{BCFDC627-DE31-4DB2-B768-13AA16521FBF}" type="sibTrans" cxnId="{B42775B6-BAFE-4600-9490-5A9E463E23C6}">
      <dgm:prSet/>
      <dgm:spPr/>
      <dgm:t>
        <a:bodyPr/>
        <a:lstStyle/>
        <a:p>
          <a:endParaRPr lang="es-CR"/>
        </a:p>
      </dgm:t>
    </dgm:pt>
    <dgm:pt modelId="{CEC0727C-F325-4EC2-B2B0-CFF370692000}">
      <dgm:prSet phldrT="[Text]" phldr="1"/>
      <dgm:spPr/>
      <dgm:t>
        <a:bodyPr/>
        <a:lstStyle/>
        <a:p>
          <a:endParaRPr lang="es-CR"/>
        </a:p>
      </dgm:t>
    </dgm:pt>
    <dgm:pt modelId="{4CD5F5C5-8899-48E8-91EC-042308BB449B}" type="parTrans" cxnId="{86E0E0DF-83F4-4DA4-89FD-C9D755D03167}">
      <dgm:prSet/>
      <dgm:spPr/>
      <dgm:t>
        <a:bodyPr/>
        <a:lstStyle/>
        <a:p>
          <a:endParaRPr lang="es-CR"/>
        </a:p>
      </dgm:t>
    </dgm:pt>
    <dgm:pt modelId="{811ADC41-1CF1-4E9F-A836-65B55C53BE3B}" type="sibTrans" cxnId="{86E0E0DF-83F4-4DA4-89FD-C9D755D03167}">
      <dgm:prSet/>
      <dgm:spPr/>
      <dgm:t>
        <a:bodyPr/>
        <a:lstStyle/>
        <a:p>
          <a:endParaRPr lang="es-CR"/>
        </a:p>
      </dgm:t>
    </dgm:pt>
    <dgm:pt modelId="{D465E26F-E941-4387-8B73-701495084388}">
      <dgm:prSet phldrT="[Text]" phldr="1"/>
      <dgm:spPr/>
      <dgm:t>
        <a:bodyPr/>
        <a:lstStyle/>
        <a:p>
          <a:endParaRPr lang="es-CR"/>
        </a:p>
      </dgm:t>
    </dgm:pt>
    <dgm:pt modelId="{226D41CA-1AF6-4C15-8645-29BE3F6C0BAB}" type="parTrans" cxnId="{17BCAF79-E564-4F3F-B152-9844E3E6A508}">
      <dgm:prSet/>
      <dgm:spPr/>
      <dgm:t>
        <a:bodyPr/>
        <a:lstStyle/>
        <a:p>
          <a:endParaRPr lang="es-CR"/>
        </a:p>
      </dgm:t>
    </dgm:pt>
    <dgm:pt modelId="{CE9B0F38-E05E-4EC3-8DD9-60EB96029D92}" type="sibTrans" cxnId="{17BCAF79-E564-4F3F-B152-9844E3E6A508}">
      <dgm:prSet/>
      <dgm:spPr/>
      <dgm:t>
        <a:bodyPr/>
        <a:lstStyle/>
        <a:p>
          <a:endParaRPr lang="es-CR"/>
        </a:p>
      </dgm:t>
    </dgm:pt>
    <dgm:pt modelId="{E927C7E1-5553-465A-B269-AD11FE617D90}" type="pres">
      <dgm:prSet presAssocID="{E7A6DF15-8621-43C1-BDDA-2E98F9E00749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CF040B8C-C557-4401-B7CF-55261BE7C2A7}" type="pres">
      <dgm:prSet presAssocID="{8A7BCAFF-AEA5-4194-8D15-740312A1E756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531F3E5E-E255-4D21-B5C1-64DAFA2B8417}" type="pres">
      <dgm:prSet presAssocID="{8A7BCAFF-AEA5-4194-8D15-740312A1E756}" presName="gear1srcNode" presStyleLbl="node1" presStyleIdx="0" presStyleCnt="3"/>
      <dgm:spPr/>
      <dgm:t>
        <a:bodyPr/>
        <a:lstStyle/>
        <a:p>
          <a:endParaRPr lang="es-CR"/>
        </a:p>
      </dgm:t>
    </dgm:pt>
    <dgm:pt modelId="{4E1DB076-ACDB-4CB5-9EA1-938FF94755F4}" type="pres">
      <dgm:prSet presAssocID="{8A7BCAFF-AEA5-4194-8D15-740312A1E756}" presName="gear1dstNode" presStyleLbl="node1" presStyleIdx="0" presStyleCnt="3"/>
      <dgm:spPr/>
      <dgm:t>
        <a:bodyPr/>
        <a:lstStyle/>
        <a:p>
          <a:endParaRPr lang="es-CR"/>
        </a:p>
      </dgm:t>
    </dgm:pt>
    <dgm:pt modelId="{2061CD53-9951-4C4A-9972-EB773BEC286C}" type="pres">
      <dgm:prSet presAssocID="{CEC0727C-F325-4EC2-B2B0-CFF370692000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C5062D1A-0477-4589-AC3E-F32F4CE3A2E6}" type="pres">
      <dgm:prSet presAssocID="{CEC0727C-F325-4EC2-B2B0-CFF370692000}" presName="gear2srcNode" presStyleLbl="node1" presStyleIdx="1" presStyleCnt="3"/>
      <dgm:spPr/>
      <dgm:t>
        <a:bodyPr/>
        <a:lstStyle/>
        <a:p>
          <a:endParaRPr lang="es-CR"/>
        </a:p>
      </dgm:t>
    </dgm:pt>
    <dgm:pt modelId="{CADCBC29-0D94-44AB-B06A-3C87F4B8DB46}" type="pres">
      <dgm:prSet presAssocID="{CEC0727C-F325-4EC2-B2B0-CFF370692000}" presName="gear2dstNode" presStyleLbl="node1" presStyleIdx="1" presStyleCnt="3"/>
      <dgm:spPr/>
      <dgm:t>
        <a:bodyPr/>
        <a:lstStyle/>
        <a:p>
          <a:endParaRPr lang="es-CR"/>
        </a:p>
      </dgm:t>
    </dgm:pt>
    <dgm:pt modelId="{7DA21A11-E5ED-4975-ACAB-FBD3F62330D0}" type="pres">
      <dgm:prSet presAssocID="{D465E26F-E941-4387-8B73-701495084388}" presName="gear3" presStyleLbl="node1" presStyleIdx="2" presStyleCnt="3"/>
      <dgm:spPr/>
      <dgm:t>
        <a:bodyPr/>
        <a:lstStyle/>
        <a:p>
          <a:endParaRPr lang="es-CR"/>
        </a:p>
      </dgm:t>
    </dgm:pt>
    <dgm:pt modelId="{66B48AA1-C024-4DC7-909C-F315783EFBEB}" type="pres">
      <dgm:prSet presAssocID="{D465E26F-E941-4387-8B73-701495084388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F9494666-8DB4-4EBF-949C-6153EEB6BE18}" type="pres">
      <dgm:prSet presAssocID="{D465E26F-E941-4387-8B73-701495084388}" presName="gear3srcNode" presStyleLbl="node1" presStyleIdx="2" presStyleCnt="3"/>
      <dgm:spPr/>
      <dgm:t>
        <a:bodyPr/>
        <a:lstStyle/>
        <a:p>
          <a:endParaRPr lang="es-CR"/>
        </a:p>
      </dgm:t>
    </dgm:pt>
    <dgm:pt modelId="{DEDA1548-01B7-4C77-87CA-266BEB9388CE}" type="pres">
      <dgm:prSet presAssocID="{D465E26F-E941-4387-8B73-701495084388}" presName="gear3dstNode" presStyleLbl="node1" presStyleIdx="2" presStyleCnt="3"/>
      <dgm:spPr/>
      <dgm:t>
        <a:bodyPr/>
        <a:lstStyle/>
        <a:p>
          <a:endParaRPr lang="es-CR"/>
        </a:p>
      </dgm:t>
    </dgm:pt>
    <dgm:pt modelId="{425FEDEB-DF3F-4752-8ED0-7192C48D9D25}" type="pres">
      <dgm:prSet presAssocID="{BCFDC627-DE31-4DB2-B768-13AA16521FBF}" presName="connector1" presStyleLbl="sibTrans2D1" presStyleIdx="0" presStyleCnt="3"/>
      <dgm:spPr/>
      <dgm:t>
        <a:bodyPr/>
        <a:lstStyle/>
        <a:p>
          <a:endParaRPr lang="es-CR"/>
        </a:p>
      </dgm:t>
    </dgm:pt>
    <dgm:pt modelId="{2E141BDF-75A4-447D-8B37-D3EE231F847D}" type="pres">
      <dgm:prSet presAssocID="{811ADC41-1CF1-4E9F-A836-65B55C53BE3B}" presName="connector2" presStyleLbl="sibTrans2D1" presStyleIdx="1" presStyleCnt="3"/>
      <dgm:spPr/>
      <dgm:t>
        <a:bodyPr/>
        <a:lstStyle/>
        <a:p>
          <a:endParaRPr lang="es-CR"/>
        </a:p>
      </dgm:t>
    </dgm:pt>
    <dgm:pt modelId="{897E4D42-BD66-4B82-9AB7-B1F32242FBEB}" type="pres">
      <dgm:prSet presAssocID="{CE9B0F38-E05E-4EC3-8DD9-60EB96029D92}" presName="connector3" presStyleLbl="sibTrans2D1" presStyleIdx="2" presStyleCnt="3"/>
      <dgm:spPr/>
      <dgm:t>
        <a:bodyPr/>
        <a:lstStyle/>
        <a:p>
          <a:endParaRPr lang="es-CR"/>
        </a:p>
      </dgm:t>
    </dgm:pt>
  </dgm:ptLst>
  <dgm:cxnLst>
    <dgm:cxn modelId="{A3369001-0681-410A-BC03-8B49B0342FBF}" type="presOf" srcId="{8A7BCAFF-AEA5-4194-8D15-740312A1E756}" destId="{531F3E5E-E255-4D21-B5C1-64DAFA2B8417}" srcOrd="1" destOrd="0" presId="urn:microsoft.com/office/officeart/2005/8/layout/gear1"/>
    <dgm:cxn modelId="{7105D2BB-D3B3-4B6F-84E6-95AE4DBE16FC}" type="presOf" srcId="{D465E26F-E941-4387-8B73-701495084388}" destId="{F9494666-8DB4-4EBF-949C-6153EEB6BE18}" srcOrd="2" destOrd="0" presId="urn:microsoft.com/office/officeart/2005/8/layout/gear1"/>
    <dgm:cxn modelId="{A6145C0E-45BA-4219-91C8-2207B09C88D7}" type="presOf" srcId="{CEC0727C-F325-4EC2-B2B0-CFF370692000}" destId="{2061CD53-9951-4C4A-9972-EB773BEC286C}" srcOrd="0" destOrd="0" presId="urn:microsoft.com/office/officeart/2005/8/layout/gear1"/>
    <dgm:cxn modelId="{61FBE6BE-B2EB-4C63-869C-2684513A66A8}" type="presOf" srcId="{811ADC41-1CF1-4E9F-A836-65B55C53BE3B}" destId="{2E141BDF-75A4-447D-8B37-D3EE231F847D}" srcOrd="0" destOrd="0" presId="urn:microsoft.com/office/officeart/2005/8/layout/gear1"/>
    <dgm:cxn modelId="{4FD9AEC8-DD66-43F6-9F3A-0D8960F83C72}" type="presOf" srcId="{CEC0727C-F325-4EC2-B2B0-CFF370692000}" destId="{CADCBC29-0D94-44AB-B06A-3C87F4B8DB46}" srcOrd="2" destOrd="0" presId="urn:microsoft.com/office/officeart/2005/8/layout/gear1"/>
    <dgm:cxn modelId="{40A2A61B-088E-4F11-B312-CEA8D54366C7}" type="presOf" srcId="{D465E26F-E941-4387-8B73-701495084388}" destId="{7DA21A11-E5ED-4975-ACAB-FBD3F62330D0}" srcOrd="0" destOrd="0" presId="urn:microsoft.com/office/officeart/2005/8/layout/gear1"/>
    <dgm:cxn modelId="{27691D7E-5358-48C4-8BAF-CBED85871A48}" type="presOf" srcId="{D465E26F-E941-4387-8B73-701495084388}" destId="{DEDA1548-01B7-4C77-87CA-266BEB9388CE}" srcOrd="3" destOrd="0" presId="urn:microsoft.com/office/officeart/2005/8/layout/gear1"/>
    <dgm:cxn modelId="{A97C4564-E35E-4BF8-BEE3-FE7C5ECBAC63}" type="presOf" srcId="{CEC0727C-F325-4EC2-B2B0-CFF370692000}" destId="{C5062D1A-0477-4589-AC3E-F32F4CE3A2E6}" srcOrd="1" destOrd="0" presId="urn:microsoft.com/office/officeart/2005/8/layout/gear1"/>
    <dgm:cxn modelId="{BEFA2A62-E821-48DA-B8BC-4947B2559E18}" type="presOf" srcId="{E7A6DF15-8621-43C1-BDDA-2E98F9E00749}" destId="{E927C7E1-5553-465A-B269-AD11FE617D90}" srcOrd="0" destOrd="0" presId="urn:microsoft.com/office/officeart/2005/8/layout/gear1"/>
    <dgm:cxn modelId="{03677576-5211-4A8D-B111-95FDEE2A00FB}" type="presOf" srcId="{D465E26F-E941-4387-8B73-701495084388}" destId="{66B48AA1-C024-4DC7-909C-F315783EFBEB}" srcOrd="1" destOrd="0" presId="urn:microsoft.com/office/officeart/2005/8/layout/gear1"/>
    <dgm:cxn modelId="{0AD7295E-0DC4-49FE-A1E4-28FE6339A918}" type="presOf" srcId="{8A7BCAFF-AEA5-4194-8D15-740312A1E756}" destId="{CF040B8C-C557-4401-B7CF-55261BE7C2A7}" srcOrd="0" destOrd="0" presId="urn:microsoft.com/office/officeart/2005/8/layout/gear1"/>
    <dgm:cxn modelId="{114DF248-3A44-4A20-8F0E-7A22AF3E0F6B}" type="presOf" srcId="{CE9B0F38-E05E-4EC3-8DD9-60EB96029D92}" destId="{897E4D42-BD66-4B82-9AB7-B1F32242FBEB}" srcOrd="0" destOrd="0" presId="urn:microsoft.com/office/officeart/2005/8/layout/gear1"/>
    <dgm:cxn modelId="{3FF8DD6F-031B-4D3E-88F8-D3CEC40550FF}" type="presOf" srcId="{BCFDC627-DE31-4DB2-B768-13AA16521FBF}" destId="{425FEDEB-DF3F-4752-8ED0-7192C48D9D25}" srcOrd="0" destOrd="0" presId="urn:microsoft.com/office/officeart/2005/8/layout/gear1"/>
    <dgm:cxn modelId="{86E0E0DF-83F4-4DA4-89FD-C9D755D03167}" srcId="{E7A6DF15-8621-43C1-BDDA-2E98F9E00749}" destId="{CEC0727C-F325-4EC2-B2B0-CFF370692000}" srcOrd="1" destOrd="0" parTransId="{4CD5F5C5-8899-48E8-91EC-042308BB449B}" sibTransId="{811ADC41-1CF1-4E9F-A836-65B55C53BE3B}"/>
    <dgm:cxn modelId="{E0C5B46C-6677-4ACF-A63F-C8C5C2C6AF2B}" type="presOf" srcId="{8A7BCAFF-AEA5-4194-8D15-740312A1E756}" destId="{4E1DB076-ACDB-4CB5-9EA1-938FF94755F4}" srcOrd="2" destOrd="0" presId="urn:microsoft.com/office/officeart/2005/8/layout/gear1"/>
    <dgm:cxn modelId="{17BCAF79-E564-4F3F-B152-9844E3E6A508}" srcId="{E7A6DF15-8621-43C1-BDDA-2E98F9E00749}" destId="{D465E26F-E941-4387-8B73-701495084388}" srcOrd="2" destOrd="0" parTransId="{226D41CA-1AF6-4C15-8645-29BE3F6C0BAB}" sibTransId="{CE9B0F38-E05E-4EC3-8DD9-60EB96029D92}"/>
    <dgm:cxn modelId="{B42775B6-BAFE-4600-9490-5A9E463E23C6}" srcId="{E7A6DF15-8621-43C1-BDDA-2E98F9E00749}" destId="{8A7BCAFF-AEA5-4194-8D15-740312A1E756}" srcOrd="0" destOrd="0" parTransId="{011C0724-10B1-450A-8269-34079B0FBF3C}" sibTransId="{BCFDC627-DE31-4DB2-B768-13AA16521FBF}"/>
    <dgm:cxn modelId="{79315942-8264-41A8-9798-C6929D33F3FE}" type="presParOf" srcId="{E927C7E1-5553-465A-B269-AD11FE617D90}" destId="{CF040B8C-C557-4401-B7CF-55261BE7C2A7}" srcOrd="0" destOrd="0" presId="urn:microsoft.com/office/officeart/2005/8/layout/gear1"/>
    <dgm:cxn modelId="{0E55E69F-971C-460A-BA4B-237F532AA009}" type="presParOf" srcId="{E927C7E1-5553-465A-B269-AD11FE617D90}" destId="{531F3E5E-E255-4D21-B5C1-64DAFA2B8417}" srcOrd="1" destOrd="0" presId="urn:microsoft.com/office/officeart/2005/8/layout/gear1"/>
    <dgm:cxn modelId="{65AFE6D6-4BF6-430C-A550-50300D39F4C3}" type="presParOf" srcId="{E927C7E1-5553-465A-B269-AD11FE617D90}" destId="{4E1DB076-ACDB-4CB5-9EA1-938FF94755F4}" srcOrd="2" destOrd="0" presId="urn:microsoft.com/office/officeart/2005/8/layout/gear1"/>
    <dgm:cxn modelId="{9A8244D6-A7A3-45F9-89CF-480825D4054B}" type="presParOf" srcId="{E927C7E1-5553-465A-B269-AD11FE617D90}" destId="{2061CD53-9951-4C4A-9972-EB773BEC286C}" srcOrd="3" destOrd="0" presId="urn:microsoft.com/office/officeart/2005/8/layout/gear1"/>
    <dgm:cxn modelId="{5C82677E-B0BF-4F2F-984E-E313E8F80F1E}" type="presParOf" srcId="{E927C7E1-5553-465A-B269-AD11FE617D90}" destId="{C5062D1A-0477-4589-AC3E-F32F4CE3A2E6}" srcOrd="4" destOrd="0" presId="urn:microsoft.com/office/officeart/2005/8/layout/gear1"/>
    <dgm:cxn modelId="{E54E0ADF-97DE-4BE8-BBFC-5F6889C14510}" type="presParOf" srcId="{E927C7E1-5553-465A-B269-AD11FE617D90}" destId="{CADCBC29-0D94-44AB-B06A-3C87F4B8DB46}" srcOrd="5" destOrd="0" presId="urn:microsoft.com/office/officeart/2005/8/layout/gear1"/>
    <dgm:cxn modelId="{7D14D643-AC94-4576-8A07-C2B29E9A8F4B}" type="presParOf" srcId="{E927C7E1-5553-465A-B269-AD11FE617D90}" destId="{7DA21A11-E5ED-4975-ACAB-FBD3F62330D0}" srcOrd="6" destOrd="0" presId="urn:microsoft.com/office/officeart/2005/8/layout/gear1"/>
    <dgm:cxn modelId="{B2F7BF03-6C30-46A0-963F-460D16DCFD8D}" type="presParOf" srcId="{E927C7E1-5553-465A-B269-AD11FE617D90}" destId="{66B48AA1-C024-4DC7-909C-F315783EFBEB}" srcOrd="7" destOrd="0" presId="urn:microsoft.com/office/officeart/2005/8/layout/gear1"/>
    <dgm:cxn modelId="{BB57500B-319F-4504-80ED-FCFAC2BF77AC}" type="presParOf" srcId="{E927C7E1-5553-465A-B269-AD11FE617D90}" destId="{F9494666-8DB4-4EBF-949C-6153EEB6BE18}" srcOrd="8" destOrd="0" presId="urn:microsoft.com/office/officeart/2005/8/layout/gear1"/>
    <dgm:cxn modelId="{5F25D651-AB7F-4C81-BE6C-67C2A6DBA77D}" type="presParOf" srcId="{E927C7E1-5553-465A-B269-AD11FE617D90}" destId="{DEDA1548-01B7-4C77-87CA-266BEB9388CE}" srcOrd="9" destOrd="0" presId="urn:microsoft.com/office/officeart/2005/8/layout/gear1"/>
    <dgm:cxn modelId="{C0603E50-D1C8-4722-A895-CB1E2DE4BDC2}" type="presParOf" srcId="{E927C7E1-5553-465A-B269-AD11FE617D90}" destId="{425FEDEB-DF3F-4752-8ED0-7192C48D9D25}" srcOrd="10" destOrd="0" presId="urn:microsoft.com/office/officeart/2005/8/layout/gear1"/>
    <dgm:cxn modelId="{D054031D-1DBF-4B76-A8F2-5E81BEB7419E}" type="presParOf" srcId="{E927C7E1-5553-465A-B269-AD11FE617D90}" destId="{2E141BDF-75A4-447D-8B37-D3EE231F847D}" srcOrd="11" destOrd="0" presId="urn:microsoft.com/office/officeart/2005/8/layout/gear1"/>
    <dgm:cxn modelId="{0915FB60-1E49-4675-B45B-12F4747186E1}" type="presParOf" srcId="{E927C7E1-5553-465A-B269-AD11FE617D90}" destId="{897E4D42-BD66-4B82-9AB7-B1F32242FBEB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2F40538-9774-4679-85B1-0208C17B93EA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D486CF2A-63D7-4F52-9C75-5E722C46B41D}">
      <dgm:prSet phldrT="[Text]"/>
      <dgm:spPr/>
      <dgm:t>
        <a:bodyPr/>
        <a:lstStyle/>
        <a:p>
          <a:r>
            <a:rPr lang="en-US" dirty="0" err="1" smtClean="0"/>
            <a:t>Int</a:t>
          </a:r>
          <a:endParaRPr lang="es-CR" dirty="0"/>
        </a:p>
      </dgm:t>
    </dgm:pt>
    <dgm:pt modelId="{EBB49C34-B574-496A-BB70-07675DDCD75A}" type="parTrans" cxnId="{99DA6079-2386-4E07-B4A5-08B1CB5D9C87}">
      <dgm:prSet/>
      <dgm:spPr/>
      <dgm:t>
        <a:bodyPr/>
        <a:lstStyle/>
        <a:p>
          <a:endParaRPr lang="es-CR"/>
        </a:p>
      </dgm:t>
    </dgm:pt>
    <dgm:pt modelId="{2EEC65F8-D098-4C1A-A312-6712C1DA2F06}" type="sibTrans" cxnId="{99DA6079-2386-4E07-B4A5-08B1CB5D9C87}">
      <dgm:prSet/>
      <dgm:spPr/>
      <dgm:t>
        <a:bodyPr/>
        <a:lstStyle/>
        <a:p>
          <a:endParaRPr lang="es-CR"/>
        </a:p>
      </dgm:t>
    </dgm:pt>
    <dgm:pt modelId="{833F99C3-1158-4767-8764-64359B90517D}">
      <dgm:prSet phldrT="[Text]"/>
      <dgm:spPr/>
      <dgm:t>
        <a:bodyPr/>
        <a:lstStyle/>
        <a:p>
          <a:r>
            <a:rPr lang="en-US" dirty="0" smtClean="0"/>
            <a:t>String</a:t>
          </a:r>
          <a:endParaRPr lang="es-CR" dirty="0"/>
        </a:p>
      </dgm:t>
    </dgm:pt>
    <dgm:pt modelId="{19B3F3B3-1BF8-4BE7-8FA5-6D2F8B2FF500}" type="parTrans" cxnId="{32DA0B52-7B4C-402B-9D88-3192DEC04FCE}">
      <dgm:prSet/>
      <dgm:spPr/>
      <dgm:t>
        <a:bodyPr/>
        <a:lstStyle/>
        <a:p>
          <a:endParaRPr lang="es-CR"/>
        </a:p>
      </dgm:t>
    </dgm:pt>
    <dgm:pt modelId="{73E86478-8AF3-47F4-B267-FF2AF2F7A6BF}" type="sibTrans" cxnId="{32DA0B52-7B4C-402B-9D88-3192DEC04FCE}">
      <dgm:prSet/>
      <dgm:spPr/>
      <dgm:t>
        <a:bodyPr/>
        <a:lstStyle/>
        <a:p>
          <a:endParaRPr lang="es-CR"/>
        </a:p>
      </dgm:t>
    </dgm:pt>
    <dgm:pt modelId="{575F1FC4-1414-4B6D-A615-33215B55D233}">
      <dgm:prSet phldrT="[Text]"/>
      <dgm:spPr/>
      <dgm:t>
        <a:bodyPr/>
        <a:lstStyle/>
        <a:p>
          <a:r>
            <a:rPr lang="en-US" dirty="0" smtClean="0"/>
            <a:t>BPT Process</a:t>
          </a:r>
          <a:endParaRPr lang="es-CR" dirty="0"/>
        </a:p>
      </dgm:t>
    </dgm:pt>
    <dgm:pt modelId="{32F4B424-01D4-452E-8CFA-0DA34C4E50AA}" type="parTrans" cxnId="{DB9A8F60-E8A7-4263-8A16-31463A0596B8}">
      <dgm:prSet/>
      <dgm:spPr/>
      <dgm:t>
        <a:bodyPr/>
        <a:lstStyle/>
        <a:p>
          <a:endParaRPr lang="es-CR"/>
        </a:p>
      </dgm:t>
    </dgm:pt>
    <dgm:pt modelId="{B2870F4E-8E68-4F22-B844-4BC7F1BA2D9E}" type="sibTrans" cxnId="{DB9A8F60-E8A7-4263-8A16-31463A0596B8}">
      <dgm:prSet/>
      <dgm:spPr/>
      <dgm:t>
        <a:bodyPr/>
        <a:lstStyle/>
        <a:p>
          <a:endParaRPr lang="es-CR"/>
        </a:p>
      </dgm:t>
    </dgm:pt>
    <dgm:pt modelId="{600AB522-A188-4199-83B4-4F0ADDC381F0}" type="pres">
      <dgm:prSet presAssocID="{A2F40538-9774-4679-85B1-0208C17B93EA}" presName="Name0" presStyleCnt="0">
        <dgm:presLayoutVars>
          <dgm:dir/>
          <dgm:resizeHandles val="exact"/>
        </dgm:presLayoutVars>
      </dgm:prSet>
      <dgm:spPr/>
    </dgm:pt>
    <dgm:pt modelId="{554BADC4-9194-41BD-9BC1-B08C73025F9F}" type="pres">
      <dgm:prSet presAssocID="{A2F40538-9774-4679-85B1-0208C17B93EA}" presName="vNodes" presStyleCnt="0"/>
      <dgm:spPr/>
    </dgm:pt>
    <dgm:pt modelId="{0ECC1805-E986-464E-AB37-D17859DBD9FD}" type="pres">
      <dgm:prSet presAssocID="{D486CF2A-63D7-4F52-9C75-5E722C46B41D}" presName="node" presStyleLbl="node1" presStyleIdx="0" presStyleCnt="3" custLinFactNeighborX="-1305" custLinFactNeighborY="24099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D77602B4-05CA-4A2A-87F6-FAF4FDF16CEB}" type="pres">
      <dgm:prSet presAssocID="{2EEC65F8-D098-4C1A-A312-6712C1DA2F06}" presName="spacerT" presStyleCnt="0"/>
      <dgm:spPr/>
    </dgm:pt>
    <dgm:pt modelId="{43E9162C-7092-4BF9-988D-802F952C0E27}" type="pres">
      <dgm:prSet presAssocID="{2EEC65F8-D098-4C1A-A312-6712C1DA2F06}" presName="sibTrans" presStyleLbl="sibTrans2D1" presStyleIdx="0" presStyleCnt="2"/>
      <dgm:spPr/>
      <dgm:t>
        <a:bodyPr/>
        <a:lstStyle/>
        <a:p>
          <a:endParaRPr lang="es-CR"/>
        </a:p>
      </dgm:t>
    </dgm:pt>
    <dgm:pt modelId="{085969D5-E016-4352-8D90-D07DF2153E86}" type="pres">
      <dgm:prSet presAssocID="{2EEC65F8-D098-4C1A-A312-6712C1DA2F06}" presName="spacerB" presStyleCnt="0"/>
      <dgm:spPr/>
    </dgm:pt>
    <dgm:pt modelId="{809C7AEC-5D3A-4E70-B608-CE25CE1D4BCA}" type="pres">
      <dgm:prSet presAssocID="{833F99C3-1158-4767-8764-64359B90517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8BEA11B6-CB7E-44C3-94CD-CBECF856A567}" type="pres">
      <dgm:prSet presAssocID="{A2F40538-9774-4679-85B1-0208C17B93EA}" presName="sibTransLast" presStyleLbl="sibTrans2D1" presStyleIdx="1" presStyleCnt="2"/>
      <dgm:spPr/>
      <dgm:t>
        <a:bodyPr/>
        <a:lstStyle/>
        <a:p>
          <a:endParaRPr lang="es-CR"/>
        </a:p>
      </dgm:t>
    </dgm:pt>
    <dgm:pt modelId="{10C300DB-D651-4165-8ED6-A33153933E44}" type="pres">
      <dgm:prSet presAssocID="{A2F40538-9774-4679-85B1-0208C17B93EA}" presName="connectorText" presStyleLbl="sibTrans2D1" presStyleIdx="1" presStyleCnt="2"/>
      <dgm:spPr/>
      <dgm:t>
        <a:bodyPr/>
        <a:lstStyle/>
        <a:p>
          <a:endParaRPr lang="es-CR"/>
        </a:p>
      </dgm:t>
    </dgm:pt>
    <dgm:pt modelId="{1A515E6B-8B71-4F67-9BC4-D3FDC6C8B1BF}" type="pres">
      <dgm:prSet presAssocID="{A2F40538-9774-4679-85B1-0208C17B93EA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</dgm:ptLst>
  <dgm:cxnLst>
    <dgm:cxn modelId="{99DA6079-2386-4E07-B4A5-08B1CB5D9C87}" srcId="{A2F40538-9774-4679-85B1-0208C17B93EA}" destId="{D486CF2A-63D7-4F52-9C75-5E722C46B41D}" srcOrd="0" destOrd="0" parTransId="{EBB49C34-B574-496A-BB70-07675DDCD75A}" sibTransId="{2EEC65F8-D098-4C1A-A312-6712C1DA2F06}"/>
    <dgm:cxn modelId="{DB9A8F60-E8A7-4263-8A16-31463A0596B8}" srcId="{A2F40538-9774-4679-85B1-0208C17B93EA}" destId="{575F1FC4-1414-4B6D-A615-33215B55D233}" srcOrd="2" destOrd="0" parTransId="{32F4B424-01D4-452E-8CFA-0DA34C4E50AA}" sibTransId="{B2870F4E-8E68-4F22-B844-4BC7F1BA2D9E}"/>
    <dgm:cxn modelId="{5FBDB349-1E4C-4571-99D8-18EF349078B0}" type="presOf" srcId="{73E86478-8AF3-47F4-B267-FF2AF2F7A6BF}" destId="{8BEA11B6-CB7E-44C3-94CD-CBECF856A567}" srcOrd="0" destOrd="0" presId="urn:microsoft.com/office/officeart/2005/8/layout/equation2"/>
    <dgm:cxn modelId="{744E2C48-6960-4FEF-85D1-73439DD08F78}" type="presOf" srcId="{575F1FC4-1414-4B6D-A615-33215B55D233}" destId="{1A515E6B-8B71-4F67-9BC4-D3FDC6C8B1BF}" srcOrd="0" destOrd="0" presId="urn:microsoft.com/office/officeart/2005/8/layout/equation2"/>
    <dgm:cxn modelId="{E5EA351A-311E-4750-AC58-0980AA639126}" type="presOf" srcId="{D486CF2A-63D7-4F52-9C75-5E722C46B41D}" destId="{0ECC1805-E986-464E-AB37-D17859DBD9FD}" srcOrd="0" destOrd="0" presId="urn:microsoft.com/office/officeart/2005/8/layout/equation2"/>
    <dgm:cxn modelId="{79756093-02A3-44C3-B140-FF2F0614793F}" type="presOf" srcId="{A2F40538-9774-4679-85B1-0208C17B93EA}" destId="{600AB522-A188-4199-83B4-4F0ADDC381F0}" srcOrd="0" destOrd="0" presId="urn:microsoft.com/office/officeart/2005/8/layout/equation2"/>
    <dgm:cxn modelId="{32DA0B52-7B4C-402B-9D88-3192DEC04FCE}" srcId="{A2F40538-9774-4679-85B1-0208C17B93EA}" destId="{833F99C3-1158-4767-8764-64359B90517D}" srcOrd="1" destOrd="0" parTransId="{19B3F3B3-1BF8-4BE7-8FA5-6D2F8B2FF500}" sibTransId="{73E86478-8AF3-47F4-B267-FF2AF2F7A6BF}"/>
    <dgm:cxn modelId="{CF613E21-C7A5-456B-B003-F0EB08B47C08}" type="presOf" srcId="{2EEC65F8-D098-4C1A-A312-6712C1DA2F06}" destId="{43E9162C-7092-4BF9-988D-802F952C0E27}" srcOrd="0" destOrd="0" presId="urn:microsoft.com/office/officeart/2005/8/layout/equation2"/>
    <dgm:cxn modelId="{08A645D9-A6B2-42E1-B436-025ED89DEB84}" type="presOf" srcId="{73E86478-8AF3-47F4-B267-FF2AF2F7A6BF}" destId="{10C300DB-D651-4165-8ED6-A33153933E44}" srcOrd="1" destOrd="0" presId="urn:microsoft.com/office/officeart/2005/8/layout/equation2"/>
    <dgm:cxn modelId="{BB320F78-BE0D-419E-A38B-C6C90CF8E558}" type="presOf" srcId="{833F99C3-1158-4767-8764-64359B90517D}" destId="{809C7AEC-5D3A-4E70-B608-CE25CE1D4BCA}" srcOrd="0" destOrd="0" presId="urn:microsoft.com/office/officeart/2005/8/layout/equation2"/>
    <dgm:cxn modelId="{14260E51-C8F3-4CA7-8C2B-4F85E0CB0E7C}" type="presParOf" srcId="{600AB522-A188-4199-83B4-4F0ADDC381F0}" destId="{554BADC4-9194-41BD-9BC1-B08C73025F9F}" srcOrd="0" destOrd="0" presId="urn:microsoft.com/office/officeart/2005/8/layout/equation2"/>
    <dgm:cxn modelId="{66DA9AC8-F5C3-4A7B-9344-E0A5E5C1BE62}" type="presParOf" srcId="{554BADC4-9194-41BD-9BC1-B08C73025F9F}" destId="{0ECC1805-E986-464E-AB37-D17859DBD9FD}" srcOrd="0" destOrd="0" presId="urn:microsoft.com/office/officeart/2005/8/layout/equation2"/>
    <dgm:cxn modelId="{9B70265B-8051-4BF8-AB67-D3C17EF3E905}" type="presParOf" srcId="{554BADC4-9194-41BD-9BC1-B08C73025F9F}" destId="{D77602B4-05CA-4A2A-87F6-FAF4FDF16CEB}" srcOrd="1" destOrd="0" presId="urn:microsoft.com/office/officeart/2005/8/layout/equation2"/>
    <dgm:cxn modelId="{249AD2AB-A768-42C4-B5C1-4526B4642B08}" type="presParOf" srcId="{554BADC4-9194-41BD-9BC1-B08C73025F9F}" destId="{43E9162C-7092-4BF9-988D-802F952C0E27}" srcOrd="2" destOrd="0" presId="urn:microsoft.com/office/officeart/2005/8/layout/equation2"/>
    <dgm:cxn modelId="{69C0EB04-0F5B-4270-B750-CD46AC63B8B8}" type="presParOf" srcId="{554BADC4-9194-41BD-9BC1-B08C73025F9F}" destId="{085969D5-E016-4352-8D90-D07DF2153E86}" srcOrd="3" destOrd="0" presId="urn:microsoft.com/office/officeart/2005/8/layout/equation2"/>
    <dgm:cxn modelId="{A6B8E84B-CEE8-44D6-AD9A-49B90D62A539}" type="presParOf" srcId="{554BADC4-9194-41BD-9BC1-B08C73025F9F}" destId="{809C7AEC-5D3A-4E70-B608-CE25CE1D4BCA}" srcOrd="4" destOrd="0" presId="urn:microsoft.com/office/officeart/2005/8/layout/equation2"/>
    <dgm:cxn modelId="{7160A259-A918-4B8E-9DDC-2F252853CAF7}" type="presParOf" srcId="{600AB522-A188-4199-83B4-4F0ADDC381F0}" destId="{8BEA11B6-CB7E-44C3-94CD-CBECF856A567}" srcOrd="1" destOrd="0" presId="urn:microsoft.com/office/officeart/2005/8/layout/equation2"/>
    <dgm:cxn modelId="{0600F150-DF2F-4537-B677-E71679A5A9DE}" type="presParOf" srcId="{8BEA11B6-CB7E-44C3-94CD-CBECF856A567}" destId="{10C300DB-D651-4165-8ED6-A33153933E44}" srcOrd="0" destOrd="0" presId="urn:microsoft.com/office/officeart/2005/8/layout/equation2"/>
    <dgm:cxn modelId="{EB854B47-8BAE-45B4-8D7E-37B353BF0827}" type="presParOf" srcId="{600AB522-A188-4199-83B4-4F0ADDC381F0}" destId="{1A515E6B-8B71-4F67-9BC4-D3FDC6C8B1BF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31028E3-6AF6-4D59-871E-4942240EDF17}" type="doc">
      <dgm:prSet loTypeId="urn:microsoft.com/office/officeart/2005/8/layout/radial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R"/>
        </a:p>
      </dgm:t>
    </dgm:pt>
    <dgm:pt modelId="{938F0205-C292-45E9-AF2D-813287B12CFE}">
      <dgm:prSet phldrT="[Text]"/>
      <dgm:spPr/>
      <dgm:t>
        <a:bodyPr/>
        <a:lstStyle/>
        <a:p>
          <a:r>
            <a:rPr lang="en-US" dirty="0" smtClean="0"/>
            <a:t>Data</a:t>
          </a:r>
          <a:endParaRPr lang="es-CR" dirty="0"/>
        </a:p>
      </dgm:t>
    </dgm:pt>
    <dgm:pt modelId="{1B108112-AE36-454B-AACC-3DD95CF05451}" type="parTrans" cxnId="{CBA34D64-0ACF-4FB3-B2D7-79756BF1CF6F}">
      <dgm:prSet/>
      <dgm:spPr/>
      <dgm:t>
        <a:bodyPr/>
        <a:lstStyle/>
        <a:p>
          <a:endParaRPr lang="es-CR"/>
        </a:p>
      </dgm:t>
    </dgm:pt>
    <dgm:pt modelId="{BE48399E-8B22-43A9-A6DB-1771BF1C4F8C}" type="sibTrans" cxnId="{CBA34D64-0ACF-4FB3-B2D7-79756BF1CF6F}">
      <dgm:prSet/>
      <dgm:spPr/>
      <dgm:t>
        <a:bodyPr/>
        <a:lstStyle/>
        <a:p>
          <a:endParaRPr lang="es-CR"/>
        </a:p>
      </dgm:t>
    </dgm:pt>
    <dgm:pt modelId="{E7E6B30B-98CB-47FE-BAEE-3EA70E4151DE}">
      <dgm:prSet phldrT="[Text]"/>
      <dgm:spPr/>
      <dgm:t>
        <a:bodyPr/>
        <a:lstStyle/>
        <a:p>
          <a:r>
            <a:rPr lang="en-US" dirty="0" smtClean="0"/>
            <a:t>Flow 1</a:t>
          </a:r>
          <a:endParaRPr lang="es-CR" dirty="0"/>
        </a:p>
      </dgm:t>
    </dgm:pt>
    <dgm:pt modelId="{946D43DC-E544-4384-B75C-C1A26138E2C7}" type="parTrans" cxnId="{35DB5F48-BA3C-41B3-949D-979A997DDD42}">
      <dgm:prSet/>
      <dgm:spPr/>
      <dgm:t>
        <a:bodyPr/>
        <a:lstStyle/>
        <a:p>
          <a:endParaRPr lang="es-CR"/>
        </a:p>
      </dgm:t>
    </dgm:pt>
    <dgm:pt modelId="{1164D769-1A50-4618-AE7F-EEED6F92109C}" type="sibTrans" cxnId="{35DB5F48-BA3C-41B3-949D-979A997DDD42}">
      <dgm:prSet/>
      <dgm:spPr/>
      <dgm:t>
        <a:bodyPr/>
        <a:lstStyle/>
        <a:p>
          <a:endParaRPr lang="es-CR"/>
        </a:p>
      </dgm:t>
    </dgm:pt>
    <dgm:pt modelId="{9E6AD29F-13E0-46B7-8752-03E5DB7741AA}">
      <dgm:prSet phldrT="[Text]"/>
      <dgm:spPr/>
      <dgm:t>
        <a:bodyPr/>
        <a:lstStyle/>
        <a:p>
          <a:r>
            <a:rPr lang="en-US" dirty="0" smtClean="0"/>
            <a:t>component</a:t>
          </a:r>
          <a:endParaRPr lang="es-CR" dirty="0"/>
        </a:p>
      </dgm:t>
    </dgm:pt>
    <dgm:pt modelId="{CCC7898B-C3B8-44A5-BA23-EC09DB3649A3}" type="parTrans" cxnId="{68FB3C6D-DF7C-4F68-81E0-79AF1B5D3B34}">
      <dgm:prSet/>
      <dgm:spPr/>
      <dgm:t>
        <a:bodyPr/>
        <a:lstStyle/>
        <a:p>
          <a:endParaRPr lang="es-CR"/>
        </a:p>
      </dgm:t>
    </dgm:pt>
    <dgm:pt modelId="{ECA56F57-E93B-4392-9CC2-ACFEF48E06E4}" type="sibTrans" cxnId="{68FB3C6D-DF7C-4F68-81E0-79AF1B5D3B34}">
      <dgm:prSet/>
      <dgm:spPr/>
      <dgm:t>
        <a:bodyPr/>
        <a:lstStyle/>
        <a:p>
          <a:endParaRPr lang="es-CR"/>
        </a:p>
      </dgm:t>
    </dgm:pt>
    <dgm:pt modelId="{04BEDCBA-B0EE-4569-AA46-EDC65BCBEBCE}">
      <dgm:prSet phldrT="[Text]"/>
      <dgm:spPr/>
      <dgm:t>
        <a:bodyPr/>
        <a:lstStyle/>
        <a:p>
          <a:r>
            <a:rPr lang="en-US" dirty="0" smtClean="0"/>
            <a:t>component</a:t>
          </a:r>
          <a:endParaRPr lang="es-CR" dirty="0"/>
        </a:p>
      </dgm:t>
    </dgm:pt>
    <dgm:pt modelId="{07FE88E0-FF76-48A5-A7A8-88D56B6AA541}" type="parTrans" cxnId="{DEAFCD23-1FD5-484D-B26B-6EF634F30365}">
      <dgm:prSet/>
      <dgm:spPr/>
      <dgm:t>
        <a:bodyPr/>
        <a:lstStyle/>
        <a:p>
          <a:endParaRPr lang="es-CR"/>
        </a:p>
      </dgm:t>
    </dgm:pt>
    <dgm:pt modelId="{7FA386A5-B941-4A75-B3EA-6BBC9E972DC8}" type="sibTrans" cxnId="{DEAFCD23-1FD5-484D-B26B-6EF634F30365}">
      <dgm:prSet/>
      <dgm:spPr/>
      <dgm:t>
        <a:bodyPr/>
        <a:lstStyle/>
        <a:p>
          <a:endParaRPr lang="es-CR"/>
        </a:p>
      </dgm:t>
    </dgm:pt>
    <dgm:pt modelId="{49914320-F6AC-4474-AAA2-4CFBE79690FB}">
      <dgm:prSet phldrT="[Text]"/>
      <dgm:spPr/>
      <dgm:t>
        <a:bodyPr/>
        <a:lstStyle/>
        <a:p>
          <a:r>
            <a:rPr lang="en-US" dirty="0" smtClean="0"/>
            <a:t>Flow 2</a:t>
          </a:r>
          <a:endParaRPr lang="es-CR" dirty="0"/>
        </a:p>
      </dgm:t>
    </dgm:pt>
    <dgm:pt modelId="{A0AC21CE-47FD-4A72-ACC9-A9EF9E79BF90}" type="parTrans" cxnId="{93198C1B-571A-4B8A-A917-1C7B9FF84255}">
      <dgm:prSet/>
      <dgm:spPr/>
      <dgm:t>
        <a:bodyPr/>
        <a:lstStyle/>
        <a:p>
          <a:endParaRPr lang="es-CR"/>
        </a:p>
      </dgm:t>
    </dgm:pt>
    <dgm:pt modelId="{C1937E83-A83D-45B6-BD91-645CE8B12B7D}" type="sibTrans" cxnId="{93198C1B-571A-4B8A-A917-1C7B9FF84255}">
      <dgm:prSet/>
      <dgm:spPr/>
      <dgm:t>
        <a:bodyPr/>
        <a:lstStyle/>
        <a:p>
          <a:endParaRPr lang="es-CR"/>
        </a:p>
      </dgm:t>
    </dgm:pt>
    <dgm:pt modelId="{F8F1A37C-72C3-4F4F-A6F4-40D1B2F7DFCD}" type="pres">
      <dgm:prSet presAssocID="{531028E3-6AF6-4D59-871E-4942240EDF17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CR"/>
        </a:p>
      </dgm:t>
    </dgm:pt>
    <dgm:pt modelId="{B581C5E6-9902-430A-B1A1-3D000F5E8F1A}" type="pres">
      <dgm:prSet presAssocID="{938F0205-C292-45E9-AF2D-813287B12CFE}" presName="centerShape" presStyleLbl="node0" presStyleIdx="0" presStyleCnt="1"/>
      <dgm:spPr/>
      <dgm:t>
        <a:bodyPr/>
        <a:lstStyle/>
        <a:p>
          <a:endParaRPr lang="es-CR"/>
        </a:p>
      </dgm:t>
    </dgm:pt>
    <dgm:pt modelId="{5631482B-821A-4422-909C-5C37F205BFAC}" type="pres">
      <dgm:prSet presAssocID="{946D43DC-E544-4384-B75C-C1A26138E2C7}" presName="parTrans" presStyleLbl="sibTrans2D1" presStyleIdx="0" presStyleCnt="4"/>
      <dgm:spPr/>
      <dgm:t>
        <a:bodyPr/>
        <a:lstStyle/>
        <a:p>
          <a:endParaRPr lang="es-CR"/>
        </a:p>
      </dgm:t>
    </dgm:pt>
    <dgm:pt modelId="{6F9F6C8C-FAA2-49DD-9D3D-2FD49048EDBA}" type="pres">
      <dgm:prSet presAssocID="{946D43DC-E544-4384-B75C-C1A26138E2C7}" presName="connectorText" presStyleLbl="sibTrans2D1" presStyleIdx="0" presStyleCnt="4"/>
      <dgm:spPr/>
      <dgm:t>
        <a:bodyPr/>
        <a:lstStyle/>
        <a:p>
          <a:endParaRPr lang="es-CR"/>
        </a:p>
      </dgm:t>
    </dgm:pt>
    <dgm:pt modelId="{F02F7767-31E8-40D2-9456-FD5C550EAE4B}" type="pres">
      <dgm:prSet presAssocID="{E7E6B30B-98CB-47FE-BAEE-3EA70E4151D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3AB5BC6F-48E0-42E6-B961-F57C26E457A1}" type="pres">
      <dgm:prSet presAssocID="{CCC7898B-C3B8-44A5-BA23-EC09DB3649A3}" presName="parTrans" presStyleLbl="sibTrans2D1" presStyleIdx="1" presStyleCnt="4"/>
      <dgm:spPr/>
      <dgm:t>
        <a:bodyPr/>
        <a:lstStyle/>
        <a:p>
          <a:endParaRPr lang="es-CR"/>
        </a:p>
      </dgm:t>
    </dgm:pt>
    <dgm:pt modelId="{994EEFFC-2739-4B95-88F8-8F04248F6524}" type="pres">
      <dgm:prSet presAssocID="{CCC7898B-C3B8-44A5-BA23-EC09DB3649A3}" presName="connectorText" presStyleLbl="sibTrans2D1" presStyleIdx="1" presStyleCnt="4"/>
      <dgm:spPr/>
      <dgm:t>
        <a:bodyPr/>
        <a:lstStyle/>
        <a:p>
          <a:endParaRPr lang="es-CR"/>
        </a:p>
      </dgm:t>
    </dgm:pt>
    <dgm:pt modelId="{E4A8C8C5-CB0C-4445-A61C-36964177A4DC}" type="pres">
      <dgm:prSet presAssocID="{9E6AD29F-13E0-46B7-8752-03E5DB7741AA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47557FD2-B9C7-4E23-9805-39966C61FFEC}" type="pres">
      <dgm:prSet presAssocID="{07FE88E0-FF76-48A5-A7A8-88D56B6AA541}" presName="parTrans" presStyleLbl="sibTrans2D1" presStyleIdx="2" presStyleCnt="4"/>
      <dgm:spPr/>
      <dgm:t>
        <a:bodyPr/>
        <a:lstStyle/>
        <a:p>
          <a:endParaRPr lang="es-CR"/>
        </a:p>
      </dgm:t>
    </dgm:pt>
    <dgm:pt modelId="{A59ADFB7-66A8-4AEA-9BA3-27270543DD20}" type="pres">
      <dgm:prSet presAssocID="{07FE88E0-FF76-48A5-A7A8-88D56B6AA541}" presName="connectorText" presStyleLbl="sibTrans2D1" presStyleIdx="2" presStyleCnt="4"/>
      <dgm:spPr/>
      <dgm:t>
        <a:bodyPr/>
        <a:lstStyle/>
        <a:p>
          <a:endParaRPr lang="es-CR"/>
        </a:p>
      </dgm:t>
    </dgm:pt>
    <dgm:pt modelId="{730C2DBB-9FE8-4D15-82BD-B7DC60CEEE7D}" type="pres">
      <dgm:prSet presAssocID="{04BEDCBA-B0EE-4569-AA46-EDC65BCBEBC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DCA2489B-AFC3-4CD5-8B11-76F72D51E42E}" type="pres">
      <dgm:prSet presAssocID="{A0AC21CE-47FD-4A72-ACC9-A9EF9E79BF90}" presName="parTrans" presStyleLbl="sibTrans2D1" presStyleIdx="3" presStyleCnt="4"/>
      <dgm:spPr/>
      <dgm:t>
        <a:bodyPr/>
        <a:lstStyle/>
        <a:p>
          <a:endParaRPr lang="es-CR"/>
        </a:p>
      </dgm:t>
    </dgm:pt>
    <dgm:pt modelId="{930E9EFC-236A-4992-A91F-2389F7A6687E}" type="pres">
      <dgm:prSet presAssocID="{A0AC21CE-47FD-4A72-ACC9-A9EF9E79BF90}" presName="connectorText" presStyleLbl="sibTrans2D1" presStyleIdx="3" presStyleCnt="4"/>
      <dgm:spPr/>
      <dgm:t>
        <a:bodyPr/>
        <a:lstStyle/>
        <a:p>
          <a:endParaRPr lang="es-CR"/>
        </a:p>
      </dgm:t>
    </dgm:pt>
    <dgm:pt modelId="{63D4C2DB-C56D-48ED-8DF9-8D091CB43303}" type="pres">
      <dgm:prSet presAssocID="{49914320-F6AC-4474-AAA2-4CFBE79690FB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</dgm:ptLst>
  <dgm:cxnLst>
    <dgm:cxn modelId="{BB827A67-B1F6-40BA-8246-5B2A5A5462DF}" type="presOf" srcId="{A0AC21CE-47FD-4A72-ACC9-A9EF9E79BF90}" destId="{DCA2489B-AFC3-4CD5-8B11-76F72D51E42E}" srcOrd="0" destOrd="0" presId="urn:microsoft.com/office/officeart/2005/8/layout/radial5"/>
    <dgm:cxn modelId="{93198C1B-571A-4B8A-A917-1C7B9FF84255}" srcId="{938F0205-C292-45E9-AF2D-813287B12CFE}" destId="{49914320-F6AC-4474-AAA2-4CFBE79690FB}" srcOrd="3" destOrd="0" parTransId="{A0AC21CE-47FD-4A72-ACC9-A9EF9E79BF90}" sibTransId="{C1937E83-A83D-45B6-BD91-645CE8B12B7D}"/>
    <dgm:cxn modelId="{364632D6-4AF7-4EFB-93A1-CA468348F22C}" type="presOf" srcId="{946D43DC-E544-4384-B75C-C1A26138E2C7}" destId="{6F9F6C8C-FAA2-49DD-9D3D-2FD49048EDBA}" srcOrd="1" destOrd="0" presId="urn:microsoft.com/office/officeart/2005/8/layout/radial5"/>
    <dgm:cxn modelId="{CBA34D64-0ACF-4FB3-B2D7-79756BF1CF6F}" srcId="{531028E3-6AF6-4D59-871E-4942240EDF17}" destId="{938F0205-C292-45E9-AF2D-813287B12CFE}" srcOrd="0" destOrd="0" parTransId="{1B108112-AE36-454B-AACC-3DD95CF05451}" sibTransId="{BE48399E-8B22-43A9-A6DB-1771BF1C4F8C}"/>
    <dgm:cxn modelId="{48A2966D-FFCE-4B59-9926-CC95ED970631}" type="presOf" srcId="{04BEDCBA-B0EE-4569-AA46-EDC65BCBEBCE}" destId="{730C2DBB-9FE8-4D15-82BD-B7DC60CEEE7D}" srcOrd="0" destOrd="0" presId="urn:microsoft.com/office/officeart/2005/8/layout/radial5"/>
    <dgm:cxn modelId="{DEAFCD23-1FD5-484D-B26B-6EF634F30365}" srcId="{938F0205-C292-45E9-AF2D-813287B12CFE}" destId="{04BEDCBA-B0EE-4569-AA46-EDC65BCBEBCE}" srcOrd="2" destOrd="0" parTransId="{07FE88E0-FF76-48A5-A7A8-88D56B6AA541}" sibTransId="{7FA386A5-B941-4A75-B3EA-6BBC9E972DC8}"/>
    <dgm:cxn modelId="{83550D3A-BC5D-4B74-884C-9B6EE1CED6B1}" type="presOf" srcId="{07FE88E0-FF76-48A5-A7A8-88D56B6AA541}" destId="{47557FD2-B9C7-4E23-9805-39966C61FFEC}" srcOrd="0" destOrd="0" presId="urn:microsoft.com/office/officeart/2005/8/layout/radial5"/>
    <dgm:cxn modelId="{AB5745B6-12D5-441D-90B8-B48AA17115A8}" type="presOf" srcId="{9E6AD29F-13E0-46B7-8752-03E5DB7741AA}" destId="{E4A8C8C5-CB0C-4445-A61C-36964177A4DC}" srcOrd="0" destOrd="0" presId="urn:microsoft.com/office/officeart/2005/8/layout/radial5"/>
    <dgm:cxn modelId="{6020410A-1AF7-40FD-AD7B-F46B769F3AFC}" type="presOf" srcId="{CCC7898B-C3B8-44A5-BA23-EC09DB3649A3}" destId="{994EEFFC-2739-4B95-88F8-8F04248F6524}" srcOrd="1" destOrd="0" presId="urn:microsoft.com/office/officeart/2005/8/layout/radial5"/>
    <dgm:cxn modelId="{97BC96D8-0FFF-4CCC-A76C-F5B836E6EDEA}" type="presOf" srcId="{946D43DC-E544-4384-B75C-C1A26138E2C7}" destId="{5631482B-821A-4422-909C-5C37F205BFAC}" srcOrd="0" destOrd="0" presId="urn:microsoft.com/office/officeart/2005/8/layout/radial5"/>
    <dgm:cxn modelId="{748748D0-019B-4045-B0BA-7063C05786E4}" type="presOf" srcId="{07FE88E0-FF76-48A5-A7A8-88D56B6AA541}" destId="{A59ADFB7-66A8-4AEA-9BA3-27270543DD20}" srcOrd="1" destOrd="0" presId="urn:microsoft.com/office/officeart/2005/8/layout/radial5"/>
    <dgm:cxn modelId="{252EEB83-EAC9-41A5-A562-3D603FE1303E}" type="presOf" srcId="{49914320-F6AC-4474-AAA2-4CFBE79690FB}" destId="{63D4C2DB-C56D-48ED-8DF9-8D091CB43303}" srcOrd="0" destOrd="0" presId="urn:microsoft.com/office/officeart/2005/8/layout/radial5"/>
    <dgm:cxn modelId="{34A86870-FF06-41EB-8E28-533D91DF0BDE}" type="presOf" srcId="{938F0205-C292-45E9-AF2D-813287B12CFE}" destId="{B581C5E6-9902-430A-B1A1-3D000F5E8F1A}" srcOrd="0" destOrd="0" presId="urn:microsoft.com/office/officeart/2005/8/layout/radial5"/>
    <dgm:cxn modelId="{F4BB7DC3-6986-423F-A09A-5D786409EC1A}" type="presOf" srcId="{E7E6B30B-98CB-47FE-BAEE-3EA70E4151DE}" destId="{F02F7767-31E8-40D2-9456-FD5C550EAE4B}" srcOrd="0" destOrd="0" presId="urn:microsoft.com/office/officeart/2005/8/layout/radial5"/>
    <dgm:cxn modelId="{7E966A31-06DA-44A9-ADE7-AE2562B78E94}" type="presOf" srcId="{A0AC21CE-47FD-4A72-ACC9-A9EF9E79BF90}" destId="{930E9EFC-236A-4992-A91F-2389F7A6687E}" srcOrd="1" destOrd="0" presId="urn:microsoft.com/office/officeart/2005/8/layout/radial5"/>
    <dgm:cxn modelId="{68FB3C6D-DF7C-4F68-81E0-79AF1B5D3B34}" srcId="{938F0205-C292-45E9-AF2D-813287B12CFE}" destId="{9E6AD29F-13E0-46B7-8752-03E5DB7741AA}" srcOrd="1" destOrd="0" parTransId="{CCC7898B-C3B8-44A5-BA23-EC09DB3649A3}" sibTransId="{ECA56F57-E93B-4392-9CC2-ACFEF48E06E4}"/>
    <dgm:cxn modelId="{B19602A4-D45A-4F88-B9C4-363C4EA07974}" type="presOf" srcId="{CCC7898B-C3B8-44A5-BA23-EC09DB3649A3}" destId="{3AB5BC6F-48E0-42E6-B961-F57C26E457A1}" srcOrd="0" destOrd="0" presId="urn:microsoft.com/office/officeart/2005/8/layout/radial5"/>
    <dgm:cxn modelId="{35DB5F48-BA3C-41B3-949D-979A997DDD42}" srcId="{938F0205-C292-45E9-AF2D-813287B12CFE}" destId="{E7E6B30B-98CB-47FE-BAEE-3EA70E4151DE}" srcOrd="0" destOrd="0" parTransId="{946D43DC-E544-4384-B75C-C1A26138E2C7}" sibTransId="{1164D769-1A50-4618-AE7F-EEED6F92109C}"/>
    <dgm:cxn modelId="{42E8981C-7F83-4252-8072-B8BEDACCC1FE}" type="presOf" srcId="{531028E3-6AF6-4D59-871E-4942240EDF17}" destId="{F8F1A37C-72C3-4F4F-A6F4-40D1B2F7DFCD}" srcOrd="0" destOrd="0" presId="urn:microsoft.com/office/officeart/2005/8/layout/radial5"/>
    <dgm:cxn modelId="{145ABF22-AA06-4E03-8397-C869D68979C6}" type="presParOf" srcId="{F8F1A37C-72C3-4F4F-A6F4-40D1B2F7DFCD}" destId="{B581C5E6-9902-430A-B1A1-3D000F5E8F1A}" srcOrd="0" destOrd="0" presId="urn:microsoft.com/office/officeart/2005/8/layout/radial5"/>
    <dgm:cxn modelId="{4BB3142E-35F9-4D52-BF95-22A8E47BAF1D}" type="presParOf" srcId="{F8F1A37C-72C3-4F4F-A6F4-40D1B2F7DFCD}" destId="{5631482B-821A-4422-909C-5C37F205BFAC}" srcOrd="1" destOrd="0" presId="urn:microsoft.com/office/officeart/2005/8/layout/radial5"/>
    <dgm:cxn modelId="{DAFD7062-AE7E-479B-A489-2E1D5DFA378E}" type="presParOf" srcId="{5631482B-821A-4422-909C-5C37F205BFAC}" destId="{6F9F6C8C-FAA2-49DD-9D3D-2FD49048EDBA}" srcOrd="0" destOrd="0" presId="urn:microsoft.com/office/officeart/2005/8/layout/radial5"/>
    <dgm:cxn modelId="{8905CB9A-A62C-43DD-94D0-9F4E560F41E2}" type="presParOf" srcId="{F8F1A37C-72C3-4F4F-A6F4-40D1B2F7DFCD}" destId="{F02F7767-31E8-40D2-9456-FD5C550EAE4B}" srcOrd="2" destOrd="0" presId="urn:microsoft.com/office/officeart/2005/8/layout/radial5"/>
    <dgm:cxn modelId="{64682DBD-45DD-49FC-9D30-275B9A9F670A}" type="presParOf" srcId="{F8F1A37C-72C3-4F4F-A6F4-40D1B2F7DFCD}" destId="{3AB5BC6F-48E0-42E6-B961-F57C26E457A1}" srcOrd="3" destOrd="0" presId="urn:microsoft.com/office/officeart/2005/8/layout/radial5"/>
    <dgm:cxn modelId="{9AD24440-E65B-49A4-92B5-57701A7FDE96}" type="presParOf" srcId="{3AB5BC6F-48E0-42E6-B961-F57C26E457A1}" destId="{994EEFFC-2739-4B95-88F8-8F04248F6524}" srcOrd="0" destOrd="0" presId="urn:microsoft.com/office/officeart/2005/8/layout/radial5"/>
    <dgm:cxn modelId="{E2245E4E-D8C3-4F4C-AA91-9530BB6E50F1}" type="presParOf" srcId="{F8F1A37C-72C3-4F4F-A6F4-40D1B2F7DFCD}" destId="{E4A8C8C5-CB0C-4445-A61C-36964177A4DC}" srcOrd="4" destOrd="0" presId="urn:microsoft.com/office/officeart/2005/8/layout/radial5"/>
    <dgm:cxn modelId="{484E6F01-B8AB-4516-BAEE-621497BC9A75}" type="presParOf" srcId="{F8F1A37C-72C3-4F4F-A6F4-40D1B2F7DFCD}" destId="{47557FD2-B9C7-4E23-9805-39966C61FFEC}" srcOrd="5" destOrd="0" presId="urn:microsoft.com/office/officeart/2005/8/layout/radial5"/>
    <dgm:cxn modelId="{360AC51A-5B45-452B-A05B-5EC0E9C1F516}" type="presParOf" srcId="{47557FD2-B9C7-4E23-9805-39966C61FFEC}" destId="{A59ADFB7-66A8-4AEA-9BA3-27270543DD20}" srcOrd="0" destOrd="0" presId="urn:microsoft.com/office/officeart/2005/8/layout/radial5"/>
    <dgm:cxn modelId="{5E489BFC-DAD7-4F25-A539-C452D2ED9E0F}" type="presParOf" srcId="{F8F1A37C-72C3-4F4F-A6F4-40D1B2F7DFCD}" destId="{730C2DBB-9FE8-4D15-82BD-B7DC60CEEE7D}" srcOrd="6" destOrd="0" presId="urn:microsoft.com/office/officeart/2005/8/layout/radial5"/>
    <dgm:cxn modelId="{027795D1-ADD8-49FD-A871-109D2CCB085C}" type="presParOf" srcId="{F8F1A37C-72C3-4F4F-A6F4-40D1B2F7DFCD}" destId="{DCA2489B-AFC3-4CD5-8B11-76F72D51E42E}" srcOrd="7" destOrd="0" presId="urn:microsoft.com/office/officeart/2005/8/layout/radial5"/>
    <dgm:cxn modelId="{4CB0472E-C3E5-4C1C-ABA9-C4BB0F1AD58F}" type="presParOf" srcId="{DCA2489B-AFC3-4CD5-8B11-76F72D51E42E}" destId="{930E9EFC-236A-4992-A91F-2389F7A6687E}" srcOrd="0" destOrd="0" presId="urn:microsoft.com/office/officeart/2005/8/layout/radial5"/>
    <dgm:cxn modelId="{A2232424-7CA9-4B76-88C4-932854D3867F}" type="presParOf" srcId="{F8F1A37C-72C3-4F4F-A6F4-40D1B2F7DFCD}" destId="{63D4C2DB-C56D-48ED-8DF9-8D091CB43303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31028E3-6AF6-4D59-871E-4942240EDF17}" type="doc">
      <dgm:prSet loTypeId="urn:microsoft.com/office/officeart/2005/8/layout/radial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R"/>
        </a:p>
      </dgm:t>
    </dgm:pt>
    <dgm:pt modelId="{938F0205-C292-45E9-AF2D-813287B12CFE}">
      <dgm:prSet phldrT="[Text]"/>
      <dgm:spPr/>
      <dgm:t>
        <a:bodyPr/>
        <a:lstStyle/>
        <a:p>
          <a:r>
            <a:rPr lang="en-US" dirty="0" smtClean="0"/>
            <a:t>Data</a:t>
          </a:r>
          <a:endParaRPr lang="es-CR" dirty="0"/>
        </a:p>
      </dgm:t>
    </dgm:pt>
    <dgm:pt modelId="{1B108112-AE36-454B-AACC-3DD95CF05451}" type="parTrans" cxnId="{CBA34D64-0ACF-4FB3-B2D7-79756BF1CF6F}">
      <dgm:prSet/>
      <dgm:spPr/>
      <dgm:t>
        <a:bodyPr/>
        <a:lstStyle/>
        <a:p>
          <a:endParaRPr lang="es-CR"/>
        </a:p>
      </dgm:t>
    </dgm:pt>
    <dgm:pt modelId="{BE48399E-8B22-43A9-A6DB-1771BF1C4F8C}" type="sibTrans" cxnId="{CBA34D64-0ACF-4FB3-B2D7-79756BF1CF6F}">
      <dgm:prSet/>
      <dgm:spPr/>
      <dgm:t>
        <a:bodyPr/>
        <a:lstStyle/>
        <a:p>
          <a:endParaRPr lang="es-CR"/>
        </a:p>
      </dgm:t>
    </dgm:pt>
    <dgm:pt modelId="{E7E6B30B-98CB-47FE-BAEE-3EA70E4151DE}">
      <dgm:prSet phldrT="[Text]"/>
      <dgm:spPr/>
      <dgm:t>
        <a:bodyPr/>
        <a:lstStyle/>
        <a:p>
          <a:r>
            <a:rPr lang="en-US" dirty="0" smtClean="0"/>
            <a:t>Flow 1</a:t>
          </a:r>
          <a:endParaRPr lang="es-CR" dirty="0"/>
        </a:p>
      </dgm:t>
    </dgm:pt>
    <dgm:pt modelId="{946D43DC-E544-4384-B75C-C1A26138E2C7}" type="parTrans" cxnId="{35DB5F48-BA3C-41B3-949D-979A997DDD42}">
      <dgm:prSet/>
      <dgm:spPr/>
      <dgm:t>
        <a:bodyPr/>
        <a:lstStyle/>
        <a:p>
          <a:endParaRPr lang="es-CR"/>
        </a:p>
      </dgm:t>
    </dgm:pt>
    <dgm:pt modelId="{1164D769-1A50-4618-AE7F-EEED6F92109C}" type="sibTrans" cxnId="{35DB5F48-BA3C-41B3-949D-979A997DDD42}">
      <dgm:prSet/>
      <dgm:spPr/>
      <dgm:t>
        <a:bodyPr/>
        <a:lstStyle/>
        <a:p>
          <a:endParaRPr lang="es-CR"/>
        </a:p>
      </dgm:t>
    </dgm:pt>
    <dgm:pt modelId="{9E6AD29F-13E0-46B7-8752-03E5DB7741AA}">
      <dgm:prSet phldrT="[Text]"/>
      <dgm:spPr/>
      <dgm:t>
        <a:bodyPr/>
        <a:lstStyle/>
        <a:p>
          <a:r>
            <a:rPr lang="en-US" dirty="0" smtClean="0"/>
            <a:t>component</a:t>
          </a:r>
          <a:endParaRPr lang="es-CR" dirty="0"/>
        </a:p>
      </dgm:t>
    </dgm:pt>
    <dgm:pt modelId="{CCC7898B-C3B8-44A5-BA23-EC09DB3649A3}" type="parTrans" cxnId="{68FB3C6D-DF7C-4F68-81E0-79AF1B5D3B34}">
      <dgm:prSet/>
      <dgm:spPr/>
      <dgm:t>
        <a:bodyPr/>
        <a:lstStyle/>
        <a:p>
          <a:endParaRPr lang="es-CR"/>
        </a:p>
      </dgm:t>
    </dgm:pt>
    <dgm:pt modelId="{ECA56F57-E93B-4392-9CC2-ACFEF48E06E4}" type="sibTrans" cxnId="{68FB3C6D-DF7C-4F68-81E0-79AF1B5D3B34}">
      <dgm:prSet/>
      <dgm:spPr/>
      <dgm:t>
        <a:bodyPr/>
        <a:lstStyle/>
        <a:p>
          <a:endParaRPr lang="es-CR"/>
        </a:p>
      </dgm:t>
    </dgm:pt>
    <dgm:pt modelId="{04BEDCBA-B0EE-4569-AA46-EDC65BCBEBCE}">
      <dgm:prSet phldrT="[Text]"/>
      <dgm:spPr/>
      <dgm:t>
        <a:bodyPr/>
        <a:lstStyle/>
        <a:p>
          <a:r>
            <a:rPr lang="en-US" dirty="0" smtClean="0"/>
            <a:t>component</a:t>
          </a:r>
          <a:endParaRPr lang="es-CR" dirty="0"/>
        </a:p>
      </dgm:t>
    </dgm:pt>
    <dgm:pt modelId="{07FE88E0-FF76-48A5-A7A8-88D56B6AA541}" type="parTrans" cxnId="{DEAFCD23-1FD5-484D-B26B-6EF634F30365}">
      <dgm:prSet/>
      <dgm:spPr/>
      <dgm:t>
        <a:bodyPr/>
        <a:lstStyle/>
        <a:p>
          <a:endParaRPr lang="es-CR"/>
        </a:p>
      </dgm:t>
    </dgm:pt>
    <dgm:pt modelId="{7FA386A5-B941-4A75-B3EA-6BBC9E972DC8}" type="sibTrans" cxnId="{DEAFCD23-1FD5-484D-B26B-6EF634F30365}">
      <dgm:prSet/>
      <dgm:spPr/>
      <dgm:t>
        <a:bodyPr/>
        <a:lstStyle/>
        <a:p>
          <a:endParaRPr lang="es-CR"/>
        </a:p>
      </dgm:t>
    </dgm:pt>
    <dgm:pt modelId="{49914320-F6AC-4474-AAA2-4CFBE79690FB}">
      <dgm:prSet phldrT="[Text]"/>
      <dgm:spPr/>
      <dgm:t>
        <a:bodyPr/>
        <a:lstStyle/>
        <a:p>
          <a:r>
            <a:rPr lang="en-US" dirty="0" smtClean="0"/>
            <a:t>Flow 2</a:t>
          </a:r>
          <a:endParaRPr lang="es-CR" dirty="0"/>
        </a:p>
      </dgm:t>
    </dgm:pt>
    <dgm:pt modelId="{A0AC21CE-47FD-4A72-ACC9-A9EF9E79BF90}" type="parTrans" cxnId="{93198C1B-571A-4B8A-A917-1C7B9FF84255}">
      <dgm:prSet/>
      <dgm:spPr/>
      <dgm:t>
        <a:bodyPr/>
        <a:lstStyle/>
        <a:p>
          <a:endParaRPr lang="es-CR"/>
        </a:p>
      </dgm:t>
    </dgm:pt>
    <dgm:pt modelId="{C1937E83-A83D-45B6-BD91-645CE8B12B7D}" type="sibTrans" cxnId="{93198C1B-571A-4B8A-A917-1C7B9FF84255}">
      <dgm:prSet/>
      <dgm:spPr/>
      <dgm:t>
        <a:bodyPr/>
        <a:lstStyle/>
        <a:p>
          <a:endParaRPr lang="es-CR"/>
        </a:p>
      </dgm:t>
    </dgm:pt>
    <dgm:pt modelId="{F8F1A37C-72C3-4F4F-A6F4-40D1B2F7DFCD}" type="pres">
      <dgm:prSet presAssocID="{531028E3-6AF6-4D59-871E-4942240EDF17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CR"/>
        </a:p>
      </dgm:t>
    </dgm:pt>
    <dgm:pt modelId="{B581C5E6-9902-430A-B1A1-3D000F5E8F1A}" type="pres">
      <dgm:prSet presAssocID="{938F0205-C292-45E9-AF2D-813287B12CFE}" presName="centerShape" presStyleLbl="node0" presStyleIdx="0" presStyleCnt="1"/>
      <dgm:spPr/>
      <dgm:t>
        <a:bodyPr/>
        <a:lstStyle/>
        <a:p>
          <a:endParaRPr lang="es-CR"/>
        </a:p>
      </dgm:t>
    </dgm:pt>
    <dgm:pt modelId="{5631482B-821A-4422-909C-5C37F205BFAC}" type="pres">
      <dgm:prSet presAssocID="{946D43DC-E544-4384-B75C-C1A26138E2C7}" presName="parTrans" presStyleLbl="sibTrans2D1" presStyleIdx="0" presStyleCnt="4"/>
      <dgm:spPr/>
      <dgm:t>
        <a:bodyPr/>
        <a:lstStyle/>
        <a:p>
          <a:endParaRPr lang="es-CR"/>
        </a:p>
      </dgm:t>
    </dgm:pt>
    <dgm:pt modelId="{6F9F6C8C-FAA2-49DD-9D3D-2FD49048EDBA}" type="pres">
      <dgm:prSet presAssocID="{946D43DC-E544-4384-B75C-C1A26138E2C7}" presName="connectorText" presStyleLbl="sibTrans2D1" presStyleIdx="0" presStyleCnt="4"/>
      <dgm:spPr/>
      <dgm:t>
        <a:bodyPr/>
        <a:lstStyle/>
        <a:p>
          <a:endParaRPr lang="es-CR"/>
        </a:p>
      </dgm:t>
    </dgm:pt>
    <dgm:pt modelId="{F02F7767-31E8-40D2-9456-FD5C550EAE4B}" type="pres">
      <dgm:prSet presAssocID="{E7E6B30B-98CB-47FE-BAEE-3EA70E4151D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3AB5BC6F-48E0-42E6-B961-F57C26E457A1}" type="pres">
      <dgm:prSet presAssocID="{CCC7898B-C3B8-44A5-BA23-EC09DB3649A3}" presName="parTrans" presStyleLbl="sibTrans2D1" presStyleIdx="1" presStyleCnt="4"/>
      <dgm:spPr/>
      <dgm:t>
        <a:bodyPr/>
        <a:lstStyle/>
        <a:p>
          <a:endParaRPr lang="es-CR"/>
        </a:p>
      </dgm:t>
    </dgm:pt>
    <dgm:pt modelId="{994EEFFC-2739-4B95-88F8-8F04248F6524}" type="pres">
      <dgm:prSet presAssocID="{CCC7898B-C3B8-44A5-BA23-EC09DB3649A3}" presName="connectorText" presStyleLbl="sibTrans2D1" presStyleIdx="1" presStyleCnt="4"/>
      <dgm:spPr/>
      <dgm:t>
        <a:bodyPr/>
        <a:lstStyle/>
        <a:p>
          <a:endParaRPr lang="es-CR"/>
        </a:p>
      </dgm:t>
    </dgm:pt>
    <dgm:pt modelId="{E4A8C8C5-CB0C-4445-A61C-36964177A4DC}" type="pres">
      <dgm:prSet presAssocID="{9E6AD29F-13E0-46B7-8752-03E5DB7741AA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47557FD2-B9C7-4E23-9805-39966C61FFEC}" type="pres">
      <dgm:prSet presAssocID="{07FE88E0-FF76-48A5-A7A8-88D56B6AA541}" presName="parTrans" presStyleLbl="sibTrans2D1" presStyleIdx="2" presStyleCnt="4"/>
      <dgm:spPr/>
      <dgm:t>
        <a:bodyPr/>
        <a:lstStyle/>
        <a:p>
          <a:endParaRPr lang="es-CR"/>
        </a:p>
      </dgm:t>
    </dgm:pt>
    <dgm:pt modelId="{A59ADFB7-66A8-4AEA-9BA3-27270543DD20}" type="pres">
      <dgm:prSet presAssocID="{07FE88E0-FF76-48A5-A7A8-88D56B6AA541}" presName="connectorText" presStyleLbl="sibTrans2D1" presStyleIdx="2" presStyleCnt="4"/>
      <dgm:spPr/>
      <dgm:t>
        <a:bodyPr/>
        <a:lstStyle/>
        <a:p>
          <a:endParaRPr lang="es-CR"/>
        </a:p>
      </dgm:t>
    </dgm:pt>
    <dgm:pt modelId="{730C2DBB-9FE8-4D15-82BD-B7DC60CEEE7D}" type="pres">
      <dgm:prSet presAssocID="{04BEDCBA-B0EE-4569-AA46-EDC65BCBEBC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DCA2489B-AFC3-4CD5-8B11-76F72D51E42E}" type="pres">
      <dgm:prSet presAssocID="{A0AC21CE-47FD-4A72-ACC9-A9EF9E79BF90}" presName="parTrans" presStyleLbl="sibTrans2D1" presStyleIdx="3" presStyleCnt="4"/>
      <dgm:spPr/>
      <dgm:t>
        <a:bodyPr/>
        <a:lstStyle/>
        <a:p>
          <a:endParaRPr lang="es-CR"/>
        </a:p>
      </dgm:t>
    </dgm:pt>
    <dgm:pt modelId="{930E9EFC-236A-4992-A91F-2389F7A6687E}" type="pres">
      <dgm:prSet presAssocID="{A0AC21CE-47FD-4A72-ACC9-A9EF9E79BF90}" presName="connectorText" presStyleLbl="sibTrans2D1" presStyleIdx="3" presStyleCnt="4"/>
      <dgm:spPr/>
      <dgm:t>
        <a:bodyPr/>
        <a:lstStyle/>
        <a:p>
          <a:endParaRPr lang="es-CR"/>
        </a:p>
      </dgm:t>
    </dgm:pt>
    <dgm:pt modelId="{63D4C2DB-C56D-48ED-8DF9-8D091CB43303}" type="pres">
      <dgm:prSet presAssocID="{49914320-F6AC-4474-AAA2-4CFBE79690FB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</dgm:ptLst>
  <dgm:cxnLst>
    <dgm:cxn modelId="{14D8F2A7-808F-478E-8889-B2F14527EC36}" type="presOf" srcId="{CCC7898B-C3B8-44A5-BA23-EC09DB3649A3}" destId="{3AB5BC6F-48E0-42E6-B961-F57C26E457A1}" srcOrd="0" destOrd="0" presId="urn:microsoft.com/office/officeart/2005/8/layout/radial5"/>
    <dgm:cxn modelId="{2AE3A918-CF99-4DD2-BFAC-C7B8B7E9EA35}" type="presOf" srcId="{E7E6B30B-98CB-47FE-BAEE-3EA70E4151DE}" destId="{F02F7767-31E8-40D2-9456-FD5C550EAE4B}" srcOrd="0" destOrd="0" presId="urn:microsoft.com/office/officeart/2005/8/layout/radial5"/>
    <dgm:cxn modelId="{93198C1B-571A-4B8A-A917-1C7B9FF84255}" srcId="{938F0205-C292-45E9-AF2D-813287B12CFE}" destId="{49914320-F6AC-4474-AAA2-4CFBE79690FB}" srcOrd="3" destOrd="0" parTransId="{A0AC21CE-47FD-4A72-ACC9-A9EF9E79BF90}" sibTransId="{C1937E83-A83D-45B6-BD91-645CE8B12B7D}"/>
    <dgm:cxn modelId="{CBA34D64-0ACF-4FB3-B2D7-79756BF1CF6F}" srcId="{531028E3-6AF6-4D59-871E-4942240EDF17}" destId="{938F0205-C292-45E9-AF2D-813287B12CFE}" srcOrd="0" destOrd="0" parTransId="{1B108112-AE36-454B-AACC-3DD95CF05451}" sibTransId="{BE48399E-8B22-43A9-A6DB-1771BF1C4F8C}"/>
    <dgm:cxn modelId="{DEAFCD23-1FD5-484D-B26B-6EF634F30365}" srcId="{938F0205-C292-45E9-AF2D-813287B12CFE}" destId="{04BEDCBA-B0EE-4569-AA46-EDC65BCBEBCE}" srcOrd="2" destOrd="0" parTransId="{07FE88E0-FF76-48A5-A7A8-88D56B6AA541}" sibTransId="{7FA386A5-B941-4A75-B3EA-6BBC9E972DC8}"/>
    <dgm:cxn modelId="{59913908-0199-480B-A4A1-995A394A439F}" type="presOf" srcId="{9E6AD29F-13E0-46B7-8752-03E5DB7741AA}" destId="{E4A8C8C5-CB0C-4445-A61C-36964177A4DC}" srcOrd="0" destOrd="0" presId="urn:microsoft.com/office/officeart/2005/8/layout/radial5"/>
    <dgm:cxn modelId="{B1830369-97C5-4CAE-A395-10C1E9BF85B1}" type="presOf" srcId="{07FE88E0-FF76-48A5-A7A8-88D56B6AA541}" destId="{47557FD2-B9C7-4E23-9805-39966C61FFEC}" srcOrd="0" destOrd="0" presId="urn:microsoft.com/office/officeart/2005/8/layout/radial5"/>
    <dgm:cxn modelId="{A0406686-E9EF-4CBE-A036-0BD67C10509C}" type="presOf" srcId="{A0AC21CE-47FD-4A72-ACC9-A9EF9E79BF90}" destId="{DCA2489B-AFC3-4CD5-8B11-76F72D51E42E}" srcOrd="0" destOrd="0" presId="urn:microsoft.com/office/officeart/2005/8/layout/radial5"/>
    <dgm:cxn modelId="{FF387F4F-ECE8-451F-9CDE-EDBAD1F57D6E}" type="presOf" srcId="{04BEDCBA-B0EE-4569-AA46-EDC65BCBEBCE}" destId="{730C2DBB-9FE8-4D15-82BD-B7DC60CEEE7D}" srcOrd="0" destOrd="0" presId="urn:microsoft.com/office/officeart/2005/8/layout/radial5"/>
    <dgm:cxn modelId="{10541B06-1652-48D5-AB95-B9832F481510}" type="presOf" srcId="{946D43DC-E544-4384-B75C-C1A26138E2C7}" destId="{5631482B-821A-4422-909C-5C37F205BFAC}" srcOrd="0" destOrd="0" presId="urn:microsoft.com/office/officeart/2005/8/layout/radial5"/>
    <dgm:cxn modelId="{FD7351A7-6B43-40EF-B3C7-8B08A25266FB}" type="presOf" srcId="{49914320-F6AC-4474-AAA2-4CFBE79690FB}" destId="{63D4C2DB-C56D-48ED-8DF9-8D091CB43303}" srcOrd="0" destOrd="0" presId="urn:microsoft.com/office/officeart/2005/8/layout/radial5"/>
    <dgm:cxn modelId="{F86863CF-ACDE-46A5-A3C2-2DE64ED90090}" type="presOf" srcId="{938F0205-C292-45E9-AF2D-813287B12CFE}" destId="{B581C5E6-9902-430A-B1A1-3D000F5E8F1A}" srcOrd="0" destOrd="0" presId="urn:microsoft.com/office/officeart/2005/8/layout/radial5"/>
    <dgm:cxn modelId="{68FB3C6D-DF7C-4F68-81E0-79AF1B5D3B34}" srcId="{938F0205-C292-45E9-AF2D-813287B12CFE}" destId="{9E6AD29F-13E0-46B7-8752-03E5DB7741AA}" srcOrd="1" destOrd="0" parTransId="{CCC7898B-C3B8-44A5-BA23-EC09DB3649A3}" sibTransId="{ECA56F57-E93B-4392-9CC2-ACFEF48E06E4}"/>
    <dgm:cxn modelId="{35DB5F48-BA3C-41B3-949D-979A997DDD42}" srcId="{938F0205-C292-45E9-AF2D-813287B12CFE}" destId="{E7E6B30B-98CB-47FE-BAEE-3EA70E4151DE}" srcOrd="0" destOrd="0" parTransId="{946D43DC-E544-4384-B75C-C1A26138E2C7}" sibTransId="{1164D769-1A50-4618-AE7F-EEED6F92109C}"/>
    <dgm:cxn modelId="{E4D07C72-B989-4F13-A1FD-8E94F7BA2062}" type="presOf" srcId="{A0AC21CE-47FD-4A72-ACC9-A9EF9E79BF90}" destId="{930E9EFC-236A-4992-A91F-2389F7A6687E}" srcOrd="1" destOrd="0" presId="urn:microsoft.com/office/officeart/2005/8/layout/radial5"/>
    <dgm:cxn modelId="{0DB404C9-D705-4F3D-B3AA-F8460284AEBD}" type="presOf" srcId="{07FE88E0-FF76-48A5-A7A8-88D56B6AA541}" destId="{A59ADFB7-66A8-4AEA-9BA3-27270543DD20}" srcOrd="1" destOrd="0" presId="urn:microsoft.com/office/officeart/2005/8/layout/radial5"/>
    <dgm:cxn modelId="{D902B2B9-DC9E-4CA8-AE96-4114577C0012}" type="presOf" srcId="{946D43DC-E544-4384-B75C-C1A26138E2C7}" destId="{6F9F6C8C-FAA2-49DD-9D3D-2FD49048EDBA}" srcOrd="1" destOrd="0" presId="urn:microsoft.com/office/officeart/2005/8/layout/radial5"/>
    <dgm:cxn modelId="{5452B3DE-0DB7-480B-B93E-78459DE65383}" type="presOf" srcId="{531028E3-6AF6-4D59-871E-4942240EDF17}" destId="{F8F1A37C-72C3-4F4F-A6F4-40D1B2F7DFCD}" srcOrd="0" destOrd="0" presId="urn:microsoft.com/office/officeart/2005/8/layout/radial5"/>
    <dgm:cxn modelId="{60119D6B-4EB8-45FC-8279-E424FECFDD68}" type="presOf" srcId="{CCC7898B-C3B8-44A5-BA23-EC09DB3649A3}" destId="{994EEFFC-2739-4B95-88F8-8F04248F6524}" srcOrd="1" destOrd="0" presId="urn:microsoft.com/office/officeart/2005/8/layout/radial5"/>
    <dgm:cxn modelId="{9CF82460-E978-4DC2-87D1-A352F69FC220}" type="presParOf" srcId="{F8F1A37C-72C3-4F4F-A6F4-40D1B2F7DFCD}" destId="{B581C5E6-9902-430A-B1A1-3D000F5E8F1A}" srcOrd="0" destOrd="0" presId="urn:microsoft.com/office/officeart/2005/8/layout/radial5"/>
    <dgm:cxn modelId="{464BF76A-4611-4100-95A3-FBCEB0D62424}" type="presParOf" srcId="{F8F1A37C-72C3-4F4F-A6F4-40D1B2F7DFCD}" destId="{5631482B-821A-4422-909C-5C37F205BFAC}" srcOrd="1" destOrd="0" presId="urn:microsoft.com/office/officeart/2005/8/layout/radial5"/>
    <dgm:cxn modelId="{3BC34726-8729-4790-99C8-B28553F11BCE}" type="presParOf" srcId="{5631482B-821A-4422-909C-5C37F205BFAC}" destId="{6F9F6C8C-FAA2-49DD-9D3D-2FD49048EDBA}" srcOrd="0" destOrd="0" presId="urn:microsoft.com/office/officeart/2005/8/layout/radial5"/>
    <dgm:cxn modelId="{74F239DA-E551-43C7-AE7C-B47E52E8A061}" type="presParOf" srcId="{F8F1A37C-72C3-4F4F-A6F4-40D1B2F7DFCD}" destId="{F02F7767-31E8-40D2-9456-FD5C550EAE4B}" srcOrd="2" destOrd="0" presId="urn:microsoft.com/office/officeart/2005/8/layout/radial5"/>
    <dgm:cxn modelId="{AE9301DF-2D75-42AA-B501-81184F57EC23}" type="presParOf" srcId="{F8F1A37C-72C3-4F4F-A6F4-40D1B2F7DFCD}" destId="{3AB5BC6F-48E0-42E6-B961-F57C26E457A1}" srcOrd="3" destOrd="0" presId="urn:microsoft.com/office/officeart/2005/8/layout/radial5"/>
    <dgm:cxn modelId="{B838B06A-0B00-44F4-869E-5E85FBC5B9A0}" type="presParOf" srcId="{3AB5BC6F-48E0-42E6-B961-F57C26E457A1}" destId="{994EEFFC-2739-4B95-88F8-8F04248F6524}" srcOrd="0" destOrd="0" presId="urn:microsoft.com/office/officeart/2005/8/layout/radial5"/>
    <dgm:cxn modelId="{E1650403-6A98-4683-9600-CEBD4B61E8DB}" type="presParOf" srcId="{F8F1A37C-72C3-4F4F-A6F4-40D1B2F7DFCD}" destId="{E4A8C8C5-CB0C-4445-A61C-36964177A4DC}" srcOrd="4" destOrd="0" presId="urn:microsoft.com/office/officeart/2005/8/layout/radial5"/>
    <dgm:cxn modelId="{F7842D04-A491-4C28-9315-88410115AFEA}" type="presParOf" srcId="{F8F1A37C-72C3-4F4F-A6F4-40D1B2F7DFCD}" destId="{47557FD2-B9C7-4E23-9805-39966C61FFEC}" srcOrd="5" destOrd="0" presId="urn:microsoft.com/office/officeart/2005/8/layout/radial5"/>
    <dgm:cxn modelId="{21EE0082-2A1F-4207-8E8B-11BCBE378210}" type="presParOf" srcId="{47557FD2-B9C7-4E23-9805-39966C61FFEC}" destId="{A59ADFB7-66A8-4AEA-9BA3-27270543DD20}" srcOrd="0" destOrd="0" presId="urn:microsoft.com/office/officeart/2005/8/layout/radial5"/>
    <dgm:cxn modelId="{FA04EF7D-1C93-471D-92D9-F327D70A085D}" type="presParOf" srcId="{F8F1A37C-72C3-4F4F-A6F4-40D1B2F7DFCD}" destId="{730C2DBB-9FE8-4D15-82BD-B7DC60CEEE7D}" srcOrd="6" destOrd="0" presId="urn:microsoft.com/office/officeart/2005/8/layout/radial5"/>
    <dgm:cxn modelId="{797B3B4C-3980-49FD-911C-597B7596CDA7}" type="presParOf" srcId="{F8F1A37C-72C3-4F4F-A6F4-40D1B2F7DFCD}" destId="{DCA2489B-AFC3-4CD5-8B11-76F72D51E42E}" srcOrd="7" destOrd="0" presId="urn:microsoft.com/office/officeart/2005/8/layout/radial5"/>
    <dgm:cxn modelId="{9FA83939-95B6-4FC8-9B19-F090770151DC}" type="presParOf" srcId="{DCA2489B-AFC3-4CD5-8B11-76F72D51E42E}" destId="{930E9EFC-236A-4992-A91F-2389F7A6687E}" srcOrd="0" destOrd="0" presId="urn:microsoft.com/office/officeart/2005/8/layout/radial5"/>
    <dgm:cxn modelId="{41AA87BC-3D14-490D-944A-7A7F57C3F61E}" type="presParOf" srcId="{F8F1A37C-72C3-4F4F-A6F4-40D1B2F7DFCD}" destId="{63D4C2DB-C56D-48ED-8DF9-8D091CB43303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C23CC6E-C88C-4718-9780-2111901B7DD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R"/>
        </a:p>
      </dgm:t>
    </dgm:pt>
    <dgm:pt modelId="{38FED95F-9A14-4B2E-9ACE-8CE13B85A79D}">
      <dgm:prSet phldrT="[Text]"/>
      <dgm:spPr/>
      <dgm:t>
        <a:bodyPr/>
        <a:lstStyle/>
        <a:p>
          <a:r>
            <a:rPr lang="en-US" dirty="0" smtClean="0"/>
            <a:t>Integer Value</a:t>
          </a:r>
          <a:endParaRPr lang="es-CR" dirty="0"/>
        </a:p>
      </dgm:t>
    </dgm:pt>
    <dgm:pt modelId="{B2C0D5E6-D1F0-45C4-B616-3C2811835744}" type="parTrans" cxnId="{5FB829E7-6B69-4D0B-BBCE-E3750DF7BB48}">
      <dgm:prSet/>
      <dgm:spPr/>
      <dgm:t>
        <a:bodyPr/>
        <a:lstStyle/>
        <a:p>
          <a:endParaRPr lang="es-CR"/>
        </a:p>
      </dgm:t>
    </dgm:pt>
    <dgm:pt modelId="{1CD05A97-952A-4502-92CD-5821895E2D44}" type="sibTrans" cxnId="{5FB829E7-6B69-4D0B-BBCE-E3750DF7BB48}">
      <dgm:prSet/>
      <dgm:spPr/>
      <dgm:t>
        <a:bodyPr/>
        <a:lstStyle/>
        <a:p>
          <a:endParaRPr lang="es-CR"/>
        </a:p>
      </dgm:t>
    </dgm:pt>
    <dgm:pt modelId="{71190206-A2E1-40F2-989F-0AAEB68FF992}">
      <dgm:prSet phldrT="[Text]"/>
      <dgm:spPr/>
      <dgm:t>
        <a:bodyPr/>
        <a:lstStyle/>
        <a:p>
          <a:r>
            <a:rPr lang="en-US" dirty="0" smtClean="0"/>
            <a:t>String Value</a:t>
          </a:r>
          <a:endParaRPr lang="es-CR" dirty="0"/>
        </a:p>
      </dgm:t>
    </dgm:pt>
    <dgm:pt modelId="{4FBC2F4C-3DF3-44FB-A962-D48E131C9B8E}" type="parTrans" cxnId="{5370DB55-6209-472E-BA8C-15A7C6E84F56}">
      <dgm:prSet/>
      <dgm:spPr/>
      <dgm:t>
        <a:bodyPr/>
        <a:lstStyle/>
        <a:p>
          <a:endParaRPr lang="es-CR"/>
        </a:p>
      </dgm:t>
    </dgm:pt>
    <dgm:pt modelId="{D604F08A-6271-45E0-9B2E-4A46859F62AA}" type="sibTrans" cxnId="{5370DB55-6209-472E-BA8C-15A7C6E84F56}">
      <dgm:prSet/>
      <dgm:spPr/>
      <dgm:t>
        <a:bodyPr/>
        <a:lstStyle/>
        <a:p>
          <a:endParaRPr lang="es-CR"/>
        </a:p>
      </dgm:t>
    </dgm:pt>
    <dgm:pt modelId="{4DBF0CA7-3B94-4512-ADA5-97EF66BDF583}">
      <dgm:prSet phldrT="[Text]"/>
      <dgm:spPr/>
      <dgm:t>
        <a:bodyPr/>
        <a:lstStyle/>
        <a:p>
          <a:r>
            <a:rPr lang="en-US" dirty="0" smtClean="0"/>
            <a:t>Date value</a:t>
          </a:r>
          <a:endParaRPr lang="es-CR" dirty="0"/>
        </a:p>
      </dgm:t>
    </dgm:pt>
    <dgm:pt modelId="{03DBF5BC-EB18-4549-B660-052D934A2732}" type="parTrans" cxnId="{A4CDEB91-9D43-4911-BC92-D1B99CF72742}">
      <dgm:prSet/>
      <dgm:spPr/>
      <dgm:t>
        <a:bodyPr/>
        <a:lstStyle/>
        <a:p>
          <a:endParaRPr lang="es-CR"/>
        </a:p>
      </dgm:t>
    </dgm:pt>
    <dgm:pt modelId="{2F4D3534-8BD4-45CA-AA79-1D8EF830DEBF}" type="sibTrans" cxnId="{A4CDEB91-9D43-4911-BC92-D1B99CF72742}">
      <dgm:prSet/>
      <dgm:spPr/>
      <dgm:t>
        <a:bodyPr/>
        <a:lstStyle/>
        <a:p>
          <a:endParaRPr lang="es-CR"/>
        </a:p>
      </dgm:t>
    </dgm:pt>
    <dgm:pt modelId="{A92A73AF-2907-4A03-AE5B-3168C39B2E3E}" type="pres">
      <dgm:prSet presAssocID="{FC23CC6E-C88C-4718-9780-2111901B7DD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CR"/>
        </a:p>
      </dgm:t>
    </dgm:pt>
    <dgm:pt modelId="{07615FE8-0C9C-461A-98C4-95B904E2C613}" type="pres">
      <dgm:prSet presAssocID="{38FED95F-9A14-4B2E-9ACE-8CE13B85A79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435427CD-D3EF-4487-83AE-452F28AD893D}" type="pres">
      <dgm:prSet presAssocID="{1CD05A97-952A-4502-92CD-5821895E2D44}" presName="sibTrans" presStyleCnt="0"/>
      <dgm:spPr/>
    </dgm:pt>
    <dgm:pt modelId="{7529EA89-E78A-414E-B9C3-19E10D9E5D2B}" type="pres">
      <dgm:prSet presAssocID="{71190206-A2E1-40F2-989F-0AAEB68FF992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54366854-4CB6-4E90-8CD1-AAB0F72B7A78}" type="pres">
      <dgm:prSet presAssocID="{D604F08A-6271-45E0-9B2E-4A46859F62AA}" presName="sibTrans" presStyleCnt="0"/>
      <dgm:spPr/>
    </dgm:pt>
    <dgm:pt modelId="{63ADB75E-113B-481E-A6FA-32EA5DF81BB2}" type="pres">
      <dgm:prSet presAssocID="{4DBF0CA7-3B94-4512-ADA5-97EF66BDF583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</dgm:ptLst>
  <dgm:cxnLst>
    <dgm:cxn modelId="{5FB829E7-6B69-4D0B-BBCE-E3750DF7BB48}" srcId="{FC23CC6E-C88C-4718-9780-2111901B7DD3}" destId="{38FED95F-9A14-4B2E-9ACE-8CE13B85A79D}" srcOrd="0" destOrd="0" parTransId="{B2C0D5E6-D1F0-45C4-B616-3C2811835744}" sibTransId="{1CD05A97-952A-4502-92CD-5821895E2D44}"/>
    <dgm:cxn modelId="{A4CDEB91-9D43-4911-BC92-D1B99CF72742}" srcId="{FC23CC6E-C88C-4718-9780-2111901B7DD3}" destId="{4DBF0CA7-3B94-4512-ADA5-97EF66BDF583}" srcOrd="2" destOrd="0" parTransId="{03DBF5BC-EB18-4549-B660-052D934A2732}" sibTransId="{2F4D3534-8BD4-45CA-AA79-1D8EF830DEBF}"/>
    <dgm:cxn modelId="{CC2A38EE-CB20-4C6D-9049-B0E1257D33B6}" type="presOf" srcId="{FC23CC6E-C88C-4718-9780-2111901B7DD3}" destId="{A92A73AF-2907-4A03-AE5B-3168C39B2E3E}" srcOrd="0" destOrd="0" presId="urn:microsoft.com/office/officeart/2005/8/layout/default"/>
    <dgm:cxn modelId="{276F8E4B-3B18-4E0F-B9CD-7F6CCB591F8A}" type="presOf" srcId="{38FED95F-9A14-4B2E-9ACE-8CE13B85A79D}" destId="{07615FE8-0C9C-461A-98C4-95B904E2C613}" srcOrd="0" destOrd="0" presId="urn:microsoft.com/office/officeart/2005/8/layout/default"/>
    <dgm:cxn modelId="{D9AFFC30-63D7-4035-A460-BE92AACA111B}" type="presOf" srcId="{71190206-A2E1-40F2-989F-0AAEB68FF992}" destId="{7529EA89-E78A-414E-B9C3-19E10D9E5D2B}" srcOrd="0" destOrd="0" presId="urn:microsoft.com/office/officeart/2005/8/layout/default"/>
    <dgm:cxn modelId="{A2844E70-598E-4981-83A3-8F397E1798D9}" type="presOf" srcId="{4DBF0CA7-3B94-4512-ADA5-97EF66BDF583}" destId="{63ADB75E-113B-481E-A6FA-32EA5DF81BB2}" srcOrd="0" destOrd="0" presId="urn:microsoft.com/office/officeart/2005/8/layout/default"/>
    <dgm:cxn modelId="{5370DB55-6209-472E-BA8C-15A7C6E84F56}" srcId="{FC23CC6E-C88C-4718-9780-2111901B7DD3}" destId="{71190206-A2E1-40F2-989F-0AAEB68FF992}" srcOrd="1" destOrd="0" parTransId="{4FBC2F4C-3DF3-44FB-A962-D48E131C9B8E}" sibTransId="{D604F08A-6271-45E0-9B2E-4A46859F62AA}"/>
    <dgm:cxn modelId="{398C31D0-93A4-42F5-96E7-E04BDF872E66}" type="presParOf" srcId="{A92A73AF-2907-4A03-AE5B-3168C39B2E3E}" destId="{07615FE8-0C9C-461A-98C4-95B904E2C613}" srcOrd="0" destOrd="0" presId="urn:microsoft.com/office/officeart/2005/8/layout/default"/>
    <dgm:cxn modelId="{679691C4-2A8B-4D31-8683-1A2D5721846E}" type="presParOf" srcId="{A92A73AF-2907-4A03-AE5B-3168C39B2E3E}" destId="{435427CD-D3EF-4487-83AE-452F28AD893D}" srcOrd="1" destOrd="0" presId="urn:microsoft.com/office/officeart/2005/8/layout/default"/>
    <dgm:cxn modelId="{BD0D3D49-82E9-4B2C-8ADB-10F76C751F94}" type="presParOf" srcId="{A92A73AF-2907-4A03-AE5B-3168C39B2E3E}" destId="{7529EA89-E78A-414E-B9C3-19E10D9E5D2B}" srcOrd="2" destOrd="0" presId="urn:microsoft.com/office/officeart/2005/8/layout/default"/>
    <dgm:cxn modelId="{CD9E84B3-7947-4EE5-8624-8508FCF2C348}" type="presParOf" srcId="{A92A73AF-2907-4A03-AE5B-3168C39B2E3E}" destId="{54366854-4CB6-4E90-8CD1-AAB0F72B7A78}" srcOrd="3" destOrd="0" presId="urn:microsoft.com/office/officeart/2005/8/layout/default"/>
    <dgm:cxn modelId="{5E71B23E-532B-484B-B555-C31C7AFCF829}" type="presParOf" srcId="{A92A73AF-2907-4A03-AE5B-3168C39B2E3E}" destId="{63ADB75E-113B-481E-A6FA-32EA5DF81BB2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2755B97-D56C-43AD-A7EB-D3E9FBD11E3C}" type="doc">
      <dgm:prSet loTypeId="urn:microsoft.com/office/officeart/2011/layout/ConvergingText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R"/>
        </a:p>
      </dgm:t>
    </dgm:pt>
    <dgm:pt modelId="{58E74D38-FE2C-41E6-8B0A-3E2EFBC5C35E}">
      <dgm:prSet phldrT="[Text]"/>
      <dgm:spPr/>
      <dgm:t>
        <a:bodyPr/>
        <a:lstStyle/>
        <a:p>
          <a:r>
            <a:rPr lang="en-US" dirty="0" smtClean="0"/>
            <a:t>Running a BPT test</a:t>
          </a:r>
          <a:endParaRPr lang="es-CR" dirty="0"/>
        </a:p>
      </dgm:t>
    </dgm:pt>
    <dgm:pt modelId="{8D619345-E74C-47AC-B245-C40FB1173F75}" type="parTrans" cxnId="{6BA5F6D1-CED1-44D8-82AD-48CB1E19F84A}">
      <dgm:prSet/>
      <dgm:spPr/>
      <dgm:t>
        <a:bodyPr/>
        <a:lstStyle/>
        <a:p>
          <a:endParaRPr lang="es-CR"/>
        </a:p>
      </dgm:t>
    </dgm:pt>
    <dgm:pt modelId="{9C08CEAD-14ED-46C5-8047-25F57E1DB51F}" type="sibTrans" cxnId="{6BA5F6D1-CED1-44D8-82AD-48CB1E19F84A}">
      <dgm:prSet/>
      <dgm:spPr/>
      <dgm:t>
        <a:bodyPr/>
        <a:lstStyle/>
        <a:p>
          <a:endParaRPr lang="es-CR"/>
        </a:p>
      </dgm:t>
    </dgm:pt>
    <dgm:pt modelId="{9BF6E570-F856-4685-AB22-618F9E9B83D8}">
      <dgm:prSet phldrT="[Text]"/>
      <dgm:spPr/>
      <dgm:t>
        <a:bodyPr/>
        <a:lstStyle/>
        <a:p>
          <a:r>
            <a:rPr lang="en-US" dirty="0" smtClean="0"/>
            <a:t>Value 1</a:t>
          </a:r>
          <a:endParaRPr lang="es-CR" dirty="0"/>
        </a:p>
      </dgm:t>
    </dgm:pt>
    <dgm:pt modelId="{BF71B0FD-9314-4F9A-AE3A-9485A3ECECA9}" type="parTrans" cxnId="{59D87873-AB33-4D93-9E3B-C73050801D45}">
      <dgm:prSet/>
      <dgm:spPr/>
      <dgm:t>
        <a:bodyPr/>
        <a:lstStyle/>
        <a:p>
          <a:endParaRPr lang="es-CR"/>
        </a:p>
      </dgm:t>
    </dgm:pt>
    <dgm:pt modelId="{4A5DF37C-CA73-4301-8D13-D1DDF7E9E9CD}" type="sibTrans" cxnId="{59D87873-AB33-4D93-9E3B-C73050801D45}">
      <dgm:prSet/>
      <dgm:spPr/>
      <dgm:t>
        <a:bodyPr/>
        <a:lstStyle/>
        <a:p>
          <a:endParaRPr lang="es-CR"/>
        </a:p>
      </dgm:t>
    </dgm:pt>
    <dgm:pt modelId="{C47926D4-BD4B-4B9F-8902-C29079D98C9C}">
      <dgm:prSet phldrT="[Text]"/>
      <dgm:spPr/>
      <dgm:t>
        <a:bodyPr/>
        <a:lstStyle/>
        <a:p>
          <a:r>
            <a:rPr lang="en-US" dirty="0" smtClean="0"/>
            <a:t>Value 2</a:t>
          </a:r>
          <a:endParaRPr lang="es-CR" dirty="0"/>
        </a:p>
      </dgm:t>
    </dgm:pt>
    <dgm:pt modelId="{FEF06E3F-9EA3-4367-A6E6-ABA4923D3326}" type="parTrans" cxnId="{FA162468-B547-4E56-A860-6AD910878A14}">
      <dgm:prSet/>
      <dgm:spPr/>
      <dgm:t>
        <a:bodyPr/>
        <a:lstStyle/>
        <a:p>
          <a:endParaRPr lang="es-CR"/>
        </a:p>
      </dgm:t>
    </dgm:pt>
    <dgm:pt modelId="{BE19A1D9-AC98-4385-9397-7F7D8B8A1E76}" type="sibTrans" cxnId="{FA162468-B547-4E56-A860-6AD910878A14}">
      <dgm:prSet/>
      <dgm:spPr/>
      <dgm:t>
        <a:bodyPr/>
        <a:lstStyle/>
        <a:p>
          <a:endParaRPr lang="es-CR"/>
        </a:p>
      </dgm:t>
    </dgm:pt>
    <dgm:pt modelId="{DBDE26F0-2A3A-4974-BAE3-87211EC460BE}">
      <dgm:prSet phldrT="[Text]"/>
      <dgm:spPr/>
      <dgm:t>
        <a:bodyPr/>
        <a:lstStyle/>
        <a:p>
          <a:r>
            <a:rPr lang="en-US" dirty="0" smtClean="0"/>
            <a:t>Value 3</a:t>
          </a:r>
          <a:endParaRPr lang="es-CR" dirty="0"/>
        </a:p>
      </dgm:t>
    </dgm:pt>
    <dgm:pt modelId="{380D48DD-ABE3-4C9B-9AD4-BF712BAACEBE}" type="parTrans" cxnId="{1D159B04-B1DA-4FCF-A78E-0D9CDB13A0C4}">
      <dgm:prSet/>
      <dgm:spPr/>
      <dgm:t>
        <a:bodyPr/>
        <a:lstStyle/>
        <a:p>
          <a:endParaRPr lang="es-CR"/>
        </a:p>
      </dgm:t>
    </dgm:pt>
    <dgm:pt modelId="{11B8BA47-BB31-4ACE-9A9B-25FFEDA9A6F1}" type="sibTrans" cxnId="{1D159B04-B1DA-4FCF-A78E-0D9CDB13A0C4}">
      <dgm:prSet/>
      <dgm:spPr/>
      <dgm:t>
        <a:bodyPr/>
        <a:lstStyle/>
        <a:p>
          <a:endParaRPr lang="es-CR"/>
        </a:p>
      </dgm:t>
    </dgm:pt>
    <dgm:pt modelId="{6CCA798D-A55A-40F4-97C9-355D36FF08D7}" type="pres">
      <dgm:prSet presAssocID="{A2755B97-D56C-43AD-A7EB-D3E9FBD11E3C}" presName="Name0" presStyleCnt="0">
        <dgm:presLayoutVars>
          <dgm:chMax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CR"/>
        </a:p>
      </dgm:t>
    </dgm:pt>
    <dgm:pt modelId="{57A47CCE-2A54-49A8-88B8-D135E9DDAF96}" type="pres">
      <dgm:prSet presAssocID="{58E74D38-FE2C-41E6-8B0A-3E2EFBC5C35E}" presName="composite" presStyleCnt="0"/>
      <dgm:spPr/>
    </dgm:pt>
    <dgm:pt modelId="{D0A9DAD7-55D4-4C4E-B6A2-2A32F6F60DE1}" type="pres">
      <dgm:prSet presAssocID="{58E74D38-FE2C-41E6-8B0A-3E2EFBC5C35E}" presName="ParentAccent1" presStyleLbl="alignNode1" presStyleIdx="0" presStyleCnt="34"/>
      <dgm:spPr/>
    </dgm:pt>
    <dgm:pt modelId="{0E09835C-78E4-4962-AF54-7B2A117BE33F}" type="pres">
      <dgm:prSet presAssocID="{58E74D38-FE2C-41E6-8B0A-3E2EFBC5C35E}" presName="ParentAccent2" presStyleLbl="alignNode1" presStyleIdx="1" presStyleCnt="34"/>
      <dgm:spPr/>
    </dgm:pt>
    <dgm:pt modelId="{5CD0D31B-D95A-4B8B-8377-090AF9349D70}" type="pres">
      <dgm:prSet presAssocID="{58E74D38-FE2C-41E6-8B0A-3E2EFBC5C35E}" presName="ParentAccent3" presStyleLbl="alignNode1" presStyleIdx="2" presStyleCnt="34"/>
      <dgm:spPr/>
    </dgm:pt>
    <dgm:pt modelId="{FB97D7E2-6A69-4235-811F-B73A8DC4A539}" type="pres">
      <dgm:prSet presAssocID="{58E74D38-FE2C-41E6-8B0A-3E2EFBC5C35E}" presName="ParentAccent4" presStyleLbl="alignNode1" presStyleIdx="3" presStyleCnt="34"/>
      <dgm:spPr/>
    </dgm:pt>
    <dgm:pt modelId="{2E25B595-7FC8-435B-AEBD-924EB053C54B}" type="pres">
      <dgm:prSet presAssocID="{58E74D38-FE2C-41E6-8B0A-3E2EFBC5C35E}" presName="ParentAccent5" presStyleLbl="alignNode1" presStyleIdx="4" presStyleCnt="34"/>
      <dgm:spPr/>
    </dgm:pt>
    <dgm:pt modelId="{3FD23580-484D-41BD-9849-1BED8767DF13}" type="pres">
      <dgm:prSet presAssocID="{58E74D38-FE2C-41E6-8B0A-3E2EFBC5C35E}" presName="ParentAccent6" presStyleLbl="alignNode1" presStyleIdx="5" presStyleCnt="34"/>
      <dgm:spPr/>
    </dgm:pt>
    <dgm:pt modelId="{9FD90694-C158-4AA2-9CCE-FF501981BCE0}" type="pres">
      <dgm:prSet presAssocID="{58E74D38-FE2C-41E6-8B0A-3E2EFBC5C35E}" presName="ParentAccent7" presStyleLbl="alignNode1" presStyleIdx="6" presStyleCnt="34"/>
      <dgm:spPr/>
    </dgm:pt>
    <dgm:pt modelId="{DDABB7FD-EEBF-4E5D-8E36-82DAF2A3A368}" type="pres">
      <dgm:prSet presAssocID="{58E74D38-FE2C-41E6-8B0A-3E2EFBC5C35E}" presName="ParentAccent8" presStyleLbl="alignNode1" presStyleIdx="7" presStyleCnt="34"/>
      <dgm:spPr/>
    </dgm:pt>
    <dgm:pt modelId="{10E082B2-9927-4F49-AF4A-816D8207A1FE}" type="pres">
      <dgm:prSet presAssocID="{58E74D38-FE2C-41E6-8B0A-3E2EFBC5C35E}" presName="ParentAccent9" presStyleLbl="alignNode1" presStyleIdx="8" presStyleCnt="34"/>
      <dgm:spPr/>
    </dgm:pt>
    <dgm:pt modelId="{A20ACE21-345E-4DE9-9D51-F8799CC4B063}" type="pres">
      <dgm:prSet presAssocID="{58E74D38-FE2C-41E6-8B0A-3E2EFBC5C35E}" presName="ParentAccent10" presStyleLbl="alignNode1" presStyleIdx="9" presStyleCnt="34"/>
      <dgm:spPr/>
    </dgm:pt>
    <dgm:pt modelId="{234F8187-3A66-4277-A36B-0173045F6717}" type="pres">
      <dgm:prSet presAssocID="{58E74D38-FE2C-41E6-8B0A-3E2EFBC5C35E}" presName="Parent" presStyleLbl="alignNode1" presStyleIdx="10" presStyleCnt="34">
        <dgm:presLayoutVars>
          <dgm:chMax val="5"/>
          <dgm:chPref val="3"/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CEF582C4-D62F-4329-A4F3-C9D2B92C5FDE}" type="pres">
      <dgm:prSet presAssocID="{9BF6E570-F856-4685-AB22-618F9E9B83D8}" presName="Child1Accent1" presStyleLbl="alignNode1" presStyleIdx="11" presStyleCnt="34"/>
      <dgm:spPr/>
    </dgm:pt>
    <dgm:pt modelId="{10C6F7A5-42CC-4F95-A351-EBCDAE2836C9}" type="pres">
      <dgm:prSet presAssocID="{9BF6E570-F856-4685-AB22-618F9E9B83D8}" presName="Child1Accent2" presStyleLbl="alignNode1" presStyleIdx="12" presStyleCnt="34"/>
      <dgm:spPr/>
    </dgm:pt>
    <dgm:pt modelId="{F0A3A18C-8267-419F-BB7B-A2C13F1EE42C}" type="pres">
      <dgm:prSet presAssocID="{9BF6E570-F856-4685-AB22-618F9E9B83D8}" presName="Child1Accent3" presStyleLbl="alignNode1" presStyleIdx="13" presStyleCnt="34"/>
      <dgm:spPr/>
    </dgm:pt>
    <dgm:pt modelId="{D5948818-2B0E-429C-94D2-90A6D8142067}" type="pres">
      <dgm:prSet presAssocID="{9BF6E570-F856-4685-AB22-618F9E9B83D8}" presName="Child1Accent4" presStyleLbl="alignNode1" presStyleIdx="14" presStyleCnt="34"/>
      <dgm:spPr/>
    </dgm:pt>
    <dgm:pt modelId="{834785E6-414D-4487-8158-1393CD796F86}" type="pres">
      <dgm:prSet presAssocID="{9BF6E570-F856-4685-AB22-618F9E9B83D8}" presName="Child1Accent5" presStyleLbl="alignNode1" presStyleIdx="15" presStyleCnt="34"/>
      <dgm:spPr/>
    </dgm:pt>
    <dgm:pt modelId="{AACA18FF-3915-4A18-B3B7-DED4DF956CAF}" type="pres">
      <dgm:prSet presAssocID="{9BF6E570-F856-4685-AB22-618F9E9B83D8}" presName="Child1Accent6" presStyleLbl="alignNode1" presStyleIdx="16" presStyleCnt="34"/>
      <dgm:spPr/>
    </dgm:pt>
    <dgm:pt modelId="{F8CA8ECE-C2A1-4660-9345-191D1A18AA4E}" type="pres">
      <dgm:prSet presAssocID="{9BF6E570-F856-4685-AB22-618F9E9B83D8}" presName="Child1Accent7" presStyleLbl="alignNode1" presStyleIdx="17" presStyleCnt="34"/>
      <dgm:spPr/>
    </dgm:pt>
    <dgm:pt modelId="{B1B72FD9-D030-4B18-9181-E7D2E270A7C5}" type="pres">
      <dgm:prSet presAssocID="{9BF6E570-F856-4685-AB22-618F9E9B83D8}" presName="Child1Accent8" presStyleLbl="alignNode1" presStyleIdx="18" presStyleCnt="34"/>
      <dgm:spPr/>
    </dgm:pt>
    <dgm:pt modelId="{55A2AFB1-BAA6-4324-B492-69937383034C}" type="pres">
      <dgm:prSet presAssocID="{9BF6E570-F856-4685-AB22-618F9E9B83D8}" presName="Child1Accent9" presStyleLbl="alignNode1" presStyleIdx="19" presStyleCnt="34"/>
      <dgm:spPr/>
    </dgm:pt>
    <dgm:pt modelId="{A8EFC3A1-754C-4464-9B10-8090FBAA0B88}" type="pres">
      <dgm:prSet presAssocID="{9BF6E570-F856-4685-AB22-618F9E9B83D8}" presName="Child1" presStyleLbl="revTx" presStyleIdx="0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2912E3EA-CD95-4D84-9272-FCD71F939421}" type="pres">
      <dgm:prSet presAssocID="{C47926D4-BD4B-4B9F-8902-C29079D98C9C}" presName="Child2Accent1" presStyleLbl="alignNode1" presStyleIdx="20" presStyleCnt="34"/>
      <dgm:spPr/>
    </dgm:pt>
    <dgm:pt modelId="{2B341149-E18B-4E34-9B4E-28CC4F918517}" type="pres">
      <dgm:prSet presAssocID="{C47926D4-BD4B-4B9F-8902-C29079D98C9C}" presName="Child2Accent2" presStyleLbl="alignNode1" presStyleIdx="21" presStyleCnt="34"/>
      <dgm:spPr/>
    </dgm:pt>
    <dgm:pt modelId="{E7FDF29A-5494-49CB-B666-506D751A8BC2}" type="pres">
      <dgm:prSet presAssocID="{C47926D4-BD4B-4B9F-8902-C29079D98C9C}" presName="Child2Accent3" presStyleLbl="alignNode1" presStyleIdx="22" presStyleCnt="34"/>
      <dgm:spPr/>
    </dgm:pt>
    <dgm:pt modelId="{AC7285BC-CE82-45CC-A38C-0BF1F5F276CA}" type="pres">
      <dgm:prSet presAssocID="{C47926D4-BD4B-4B9F-8902-C29079D98C9C}" presName="Child2Accent4" presStyleLbl="alignNode1" presStyleIdx="23" presStyleCnt="34"/>
      <dgm:spPr/>
    </dgm:pt>
    <dgm:pt modelId="{1D1A5AD7-49AD-417E-85DA-E093BD2EAC90}" type="pres">
      <dgm:prSet presAssocID="{C47926D4-BD4B-4B9F-8902-C29079D98C9C}" presName="Child2Accent5" presStyleLbl="alignNode1" presStyleIdx="24" presStyleCnt="34"/>
      <dgm:spPr/>
    </dgm:pt>
    <dgm:pt modelId="{F9C13D5C-4747-49BA-B64A-58FCA9215B83}" type="pres">
      <dgm:prSet presAssocID="{C47926D4-BD4B-4B9F-8902-C29079D98C9C}" presName="Child2Accent6" presStyleLbl="alignNode1" presStyleIdx="25" presStyleCnt="34"/>
      <dgm:spPr/>
    </dgm:pt>
    <dgm:pt modelId="{E7D66B4A-8794-4F9E-B275-30935636E78B}" type="pres">
      <dgm:prSet presAssocID="{C47926D4-BD4B-4B9F-8902-C29079D98C9C}" presName="Child2Accent7" presStyleLbl="alignNode1" presStyleIdx="26" presStyleCnt="34"/>
      <dgm:spPr/>
    </dgm:pt>
    <dgm:pt modelId="{B7824162-64A7-4845-8D8F-D330B4A9BC62}" type="pres">
      <dgm:prSet presAssocID="{C47926D4-BD4B-4B9F-8902-C29079D98C9C}" presName="Child2" presStyleLbl="revTx" presStyleIdx="1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67A29D0D-3FF9-47D7-B004-9C851CFA2F6D}" type="pres">
      <dgm:prSet presAssocID="{DBDE26F0-2A3A-4974-BAE3-87211EC460BE}" presName="Child3Accent1" presStyleLbl="alignNode1" presStyleIdx="27" presStyleCnt="34"/>
      <dgm:spPr/>
    </dgm:pt>
    <dgm:pt modelId="{064D29DE-ECC7-4B97-8A82-0A01AEDCE3AA}" type="pres">
      <dgm:prSet presAssocID="{DBDE26F0-2A3A-4974-BAE3-87211EC460BE}" presName="Child3Accent2" presStyleLbl="alignNode1" presStyleIdx="28" presStyleCnt="34"/>
      <dgm:spPr/>
    </dgm:pt>
    <dgm:pt modelId="{91AEC902-9FD6-4893-89DF-548F4B88F0C1}" type="pres">
      <dgm:prSet presAssocID="{DBDE26F0-2A3A-4974-BAE3-87211EC460BE}" presName="Child3Accent3" presStyleLbl="alignNode1" presStyleIdx="29" presStyleCnt="34"/>
      <dgm:spPr/>
    </dgm:pt>
    <dgm:pt modelId="{182F09B4-AA95-4A87-B74D-39F7FC4E3DFA}" type="pres">
      <dgm:prSet presAssocID="{DBDE26F0-2A3A-4974-BAE3-87211EC460BE}" presName="Child3Accent4" presStyleLbl="alignNode1" presStyleIdx="30" presStyleCnt="34"/>
      <dgm:spPr/>
    </dgm:pt>
    <dgm:pt modelId="{5F744C20-869A-48A4-B6AD-AB758B3EAC81}" type="pres">
      <dgm:prSet presAssocID="{DBDE26F0-2A3A-4974-BAE3-87211EC460BE}" presName="Child3Accent5" presStyleLbl="alignNode1" presStyleIdx="31" presStyleCnt="34"/>
      <dgm:spPr/>
    </dgm:pt>
    <dgm:pt modelId="{450D9405-4377-47B4-B2D4-D474A6E60D95}" type="pres">
      <dgm:prSet presAssocID="{DBDE26F0-2A3A-4974-BAE3-87211EC460BE}" presName="Child3Accent6" presStyleLbl="alignNode1" presStyleIdx="32" presStyleCnt="34"/>
      <dgm:spPr/>
    </dgm:pt>
    <dgm:pt modelId="{9FF55800-60A2-43E7-95CD-FBBC43B53CF4}" type="pres">
      <dgm:prSet presAssocID="{DBDE26F0-2A3A-4974-BAE3-87211EC460BE}" presName="Child3Accent7" presStyleLbl="alignNode1" presStyleIdx="33" presStyleCnt="34"/>
      <dgm:spPr/>
    </dgm:pt>
    <dgm:pt modelId="{D9D9589F-532D-4642-83DB-176E11DADCD2}" type="pres">
      <dgm:prSet presAssocID="{DBDE26F0-2A3A-4974-BAE3-87211EC460BE}" presName="Child3" presStyleLbl="revTx" presStyleIdx="2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s-CR"/>
        </a:p>
      </dgm:t>
    </dgm:pt>
  </dgm:ptLst>
  <dgm:cxnLst>
    <dgm:cxn modelId="{7589213C-F995-4329-9BC5-76C3FD938A5D}" type="presOf" srcId="{A2755B97-D56C-43AD-A7EB-D3E9FBD11E3C}" destId="{6CCA798D-A55A-40F4-97C9-355D36FF08D7}" srcOrd="0" destOrd="0" presId="urn:microsoft.com/office/officeart/2011/layout/ConvergingText"/>
    <dgm:cxn modelId="{A2B49119-1C62-48EE-BA3C-61581AB4A276}" type="presOf" srcId="{9BF6E570-F856-4685-AB22-618F9E9B83D8}" destId="{A8EFC3A1-754C-4464-9B10-8090FBAA0B88}" srcOrd="0" destOrd="0" presId="urn:microsoft.com/office/officeart/2011/layout/ConvergingText"/>
    <dgm:cxn modelId="{F758271B-CBDE-4117-A982-7CEDBDD55CA8}" type="presOf" srcId="{C47926D4-BD4B-4B9F-8902-C29079D98C9C}" destId="{B7824162-64A7-4845-8D8F-D330B4A9BC62}" srcOrd="0" destOrd="0" presId="urn:microsoft.com/office/officeart/2011/layout/ConvergingText"/>
    <dgm:cxn modelId="{1D159B04-B1DA-4FCF-A78E-0D9CDB13A0C4}" srcId="{58E74D38-FE2C-41E6-8B0A-3E2EFBC5C35E}" destId="{DBDE26F0-2A3A-4974-BAE3-87211EC460BE}" srcOrd="2" destOrd="0" parTransId="{380D48DD-ABE3-4C9B-9AD4-BF712BAACEBE}" sibTransId="{11B8BA47-BB31-4ACE-9A9B-25FFEDA9A6F1}"/>
    <dgm:cxn modelId="{FA162468-B547-4E56-A860-6AD910878A14}" srcId="{58E74D38-FE2C-41E6-8B0A-3E2EFBC5C35E}" destId="{C47926D4-BD4B-4B9F-8902-C29079D98C9C}" srcOrd="1" destOrd="0" parTransId="{FEF06E3F-9EA3-4367-A6E6-ABA4923D3326}" sibTransId="{BE19A1D9-AC98-4385-9397-7F7D8B8A1E76}"/>
    <dgm:cxn modelId="{D82416EE-B69D-4180-B04A-D9AB832B58A0}" type="presOf" srcId="{DBDE26F0-2A3A-4974-BAE3-87211EC460BE}" destId="{D9D9589F-532D-4642-83DB-176E11DADCD2}" srcOrd="0" destOrd="0" presId="urn:microsoft.com/office/officeart/2011/layout/ConvergingText"/>
    <dgm:cxn modelId="{59D87873-AB33-4D93-9E3B-C73050801D45}" srcId="{58E74D38-FE2C-41E6-8B0A-3E2EFBC5C35E}" destId="{9BF6E570-F856-4685-AB22-618F9E9B83D8}" srcOrd="0" destOrd="0" parTransId="{BF71B0FD-9314-4F9A-AE3A-9485A3ECECA9}" sibTransId="{4A5DF37C-CA73-4301-8D13-D1DDF7E9E9CD}"/>
    <dgm:cxn modelId="{6908994E-27E6-4DCB-A06D-330245959B7A}" type="presOf" srcId="{58E74D38-FE2C-41E6-8B0A-3E2EFBC5C35E}" destId="{234F8187-3A66-4277-A36B-0173045F6717}" srcOrd="0" destOrd="0" presId="urn:microsoft.com/office/officeart/2011/layout/ConvergingText"/>
    <dgm:cxn modelId="{6BA5F6D1-CED1-44D8-82AD-48CB1E19F84A}" srcId="{A2755B97-D56C-43AD-A7EB-D3E9FBD11E3C}" destId="{58E74D38-FE2C-41E6-8B0A-3E2EFBC5C35E}" srcOrd="0" destOrd="0" parTransId="{8D619345-E74C-47AC-B245-C40FB1173F75}" sibTransId="{9C08CEAD-14ED-46C5-8047-25F57E1DB51F}"/>
    <dgm:cxn modelId="{EDE17276-6DD8-47C6-AD89-A7A2B0429F96}" type="presParOf" srcId="{6CCA798D-A55A-40F4-97C9-355D36FF08D7}" destId="{57A47CCE-2A54-49A8-88B8-D135E9DDAF96}" srcOrd="0" destOrd="0" presId="urn:microsoft.com/office/officeart/2011/layout/ConvergingText"/>
    <dgm:cxn modelId="{6D5B899B-68E2-44E2-90D5-8B30059C4930}" type="presParOf" srcId="{57A47CCE-2A54-49A8-88B8-D135E9DDAF96}" destId="{D0A9DAD7-55D4-4C4E-B6A2-2A32F6F60DE1}" srcOrd="0" destOrd="0" presId="urn:microsoft.com/office/officeart/2011/layout/ConvergingText"/>
    <dgm:cxn modelId="{EC4893F2-E681-4959-8F71-39286F7C705C}" type="presParOf" srcId="{57A47CCE-2A54-49A8-88B8-D135E9DDAF96}" destId="{0E09835C-78E4-4962-AF54-7B2A117BE33F}" srcOrd="1" destOrd="0" presId="urn:microsoft.com/office/officeart/2011/layout/ConvergingText"/>
    <dgm:cxn modelId="{EB3F2FF8-61D1-42AD-A521-29AE6A4DFD8E}" type="presParOf" srcId="{57A47CCE-2A54-49A8-88B8-D135E9DDAF96}" destId="{5CD0D31B-D95A-4B8B-8377-090AF9349D70}" srcOrd="2" destOrd="0" presId="urn:microsoft.com/office/officeart/2011/layout/ConvergingText"/>
    <dgm:cxn modelId="{E2102A5D-1C57-4CB6-A57A-8549E5DF7D2D}" type="presParOf" srcId="{57A47CCE-2A54-49A8-88B8-D135E9DDAF96}" destId="{FB97D7E2-6A69-4235-811F-B73A8DC4A539}" srcOrd="3" destOrd="0" presId="urn:microsoft.com/office/officeart/2011/layout/ConvergingText"/>
    <dgm:cxn modelId="{03C036ED-A3C0-42A4-A253-DC12C23E9AA3}" type="presParOf" srcId="{57A47CCE-2A54-49A8-88B8-D135E9DDAF96}" destId="{2E25B595-7FC8-435B-AEBD-924EB053C54B}" srcOrd="4" destOrd="0" presId="urn:microsoft.com/office/officeart/2011/layout/ConvergingText"/>
    <dgm:cxn modelId="{B11BBA96-3344-4BD8-A4B1-EB7BA187B70D}" type="presParOf" srcId="{57A47CCE-2A54-49A8-88B8-D135E9DDAF96}" destId="{3FD23580-484D-41BD-9849-1BED8767DF13}" srcOrd="5" destOrd="0" presId="urn:microsoft.com/office/officeart/2011/layout/ConvergingText"/>
    <dgm:cxn modelId="{9EB1C3C4-F0EE-4439-86B8-36E605E1AA57}" type="presParOf" srcId="{57A47CCE-2A54-49A8-88B8-D135E9DDAF96}" destId="{9FD90694-C158-4AA2-9CCE-FF501981BCE0}" srcOrd="6" destOrd="0" presId="urn:microsoft.com/office/officeart/2011/layout/ConvergingText"/>
    <dgm:cxn modelId="{18080EBC-082E-4D51-9DC8-84F5DD68A386}" type="presParOf" srcId="{57A47CCE-2A54-49A8-88B8-D135E9DDAF96}" destId="{DDABB7FD-EEBF-4E5D-8E36-82DAF2A3A368}" srcOrd="7" destOrd="0" presId="urn:microsoft.com/office/officeart/2011/layout/ConvergingText"/>
    <dgm:cxn modelId="{8254ABF7-9C36-49CF-A23D-EDFA99A1EE61}" type="presParOf" srcId="{57A47CCE-2A54-49A8-88B8-D135E9DDAF96}" destId="{10E082B2-9927-4F49-AF4A-816D8207A1FE}" srcOrd="8" destOrd="0" presId="urn:microsoft.com/office/officeart/2011/layout/ConvergingText"/>
    <dgm:cxn modelId="{636126F6-A981-4476-B1EF-C975AC2CDD35}" type="presParOf" srcId="{57A47CCE-2A54-49A8-88B8-D135E9DDAF96}" destId="{A20ACE21-345E-4DE9-9D51-F8799CC4B063}" srcOrd="9" destOrd="0" presId="urn:microsoft.com/office/officeart/2011/layout/ConvergingText"/>
    <dgm:cxn modelId="{F07AD35D-BF11-4EA2-9F2B-F4EEF09EBBFC}" type="presParOf" srcId="{57A47CCE-2A54-49A8-88B8-D135E9DDAF96}" destId="{234F8187-3A66-4277-A36B-0173045F6717}" srcOrd="10" destOrd="0" presId="urn:microsoft.com/office/officeart/2011/layout/ConvergingText"/>
    <dgm:cxn modelId="{A9B7DBEF-D10E-4F83-B7D1-9F626F376162}" type="presParOf" srcId="{57A47CCE-2A54-49A8-88B8-D135E9DDAF96}" destId="{CEF582C4-D62F-4329-A4F3-C9D2B92C5FDE}" srcOrd="11" destOrd="0" presId="urn:microsoft.com/office/officeart/2011/layout/ConvergingText"/>
    <dgm:cxn modelId="{CFE7FED4-623C-489C-B7B5-2DB58D41ACD2}" type="presParOf" srcId="{57A47CCE-2A54-49A8-88B8-D135E9DDAF96}" destId="{10C6F7A5-42CC-4F95-A351-EBCDAE2836C9}" srcOrd="12" destOrd="0" presId="urn:microsoft.com/office/officeart/2011/layout/ConvergingText"/>
    <dgm:cxn modelId="{27057E30-501F-436C-84B8-2C80DD541EA7}" type="presParOf" srcId="{57A47CCE-2A54-49A8-88B8-D135E9DDAF96}" destId="{F0A3A18C-8267-419F-BB7B-A2C13F1EE42C}" srcOrd="13" destOrd="0" presId="urn:microsoft.com/office/officeart/2011/layout/ConvergingText"/>
    <dgm:cxn modelId="{1E2CA96B-7FA1-40E5-AE34-774C61EC4758}" type="presParOf" srcId="{57A47CCE-2A54-49A8-88B8-D135E9DDAF96}" destId="{D5948818-2B0E-429C-94D2-90A6D8142067}" srcOrd="14" destOrd="0" presId="urn:microsoft.com/office/officeart/2011/layout/ConvergingText"/>
    <dgm:cxn modelId="{BD29F90A-9B31-457C-BD06-C7368D55BD47}" type="presParOf" srcId="{57A47CCE-2A54-49A8-88B8-D135E9DDAF96}" destId="{834785E6-414D-4487-8158-1393CD796F86}" srcOrd="15" destOrd="0" presId="urn:microsoft.com/office/officeart/2011/layout/ConvergingText"/>
    <dgm:cxn modelId="{D9913E83-4F38-44DA-957C-3557F573004C}" type="presParOf" srcId="{57A47CCE-2A54-49A8-88B8-D135E9DDAF96}" destId="{AACA18FF-3915-4A18-B3B7-DED4DF956CAF}" srcOrd="16" destOrd="0" presId="urn:microsoft.com/office/officeart/2011/layout/ConvergingText"/>
    <dgm:cxn modelId="{DB506BED-AA41-4153-8EDF-8D3C31DECC5A}" type="presParOf" srcId="{57A47CCE-2A54-49A8-88B8-D135E9DDAF96}" destId="{F8CA8ECE-C2A1-4660-9345-191D1A18AA4E}" srcOrd="17" destOrd="0" presId="urn:microsoft.com/office/officeart/2011/layout/ConvergingText"/>
    <dgm:cxn modelId="{1C81FF79-DD5E-4CA4-B8F0-6E799404CBD6}" type="presParOf" srcId="{57A47CCE-2A54-49A8-88B8-D135E9DDAF96}" destId="{B1B72FD9-D030-4B18-9181-E7D2E270A7C5}" srcOrd="18" destOrd="0" presId="urn:microsoft.com/office/officeart/2011/layout/ConvergingText"/>
    <dgm:cxn modelId="{B674F177-74D7-4E67-A4E8-61842BE184A7}" type="presParOf" srcId="{57A47CCE-2A54-49A8-88B8-D135E9DDAF96}" destId="{55A2AFB1-BAA6-4324-B492-69937383034C}" srcOrd="19" destOrd="0" presId="urn:microsoft.com/office/officeart/2011/layout/ConvergingText"/>
    <dgm:cxn modelId="{1A6090CB-A230-4C29-94F1-2C7663CAD7FE}" type="presParOf" srcId="{57A47CCE-2A54-49A8-88B8-D135E9DDAF96}" destId="{A8EFC3A1-754C-4464-9B10-8090FBAA0B88}" srcOrd="20" destOrd="0" presId="urn:microsoft.com/office/officeart/2011/layout/ConvergingText"/>
    <dgm:cxn modelId="{8D59B7BB-8EC3-4641-B0E3-4B1001CCE920}" type="presParOf" srcId="{57A47CCE-2A54-49A8-88B8-D135E9DDAF96}" destId="{2912E3EA-CD95-4D84-9272-FCD71F939421}" srcOrd="21" destOrd="0" presId="urn:microsoft.com/office/officeart/2011/layout/ConvergingText"/>
    <dgm:cxn modelId="{516C30D0-DCB9-41A8-9432-E69E642171DD}" type="presParOf" srcId="{57A47CCE-2A54-49A8-88B8-D135E9DDAF96}" destId="{2B341149-E18B-4E34-9B4E-28CC4F918517}" srcOrd="22" destOrd="0" presId="urn:microsoft.com/office/officeart/2011/layout/ConvergingText"/>
    <dgm:cxn modelId="{1D9E513E-DFD7-497E-8840-BDA9614C2BFD}" type="presParOf" srcId="{57A47CCE-2A54-49A8-88B8-D135E9DDAF96}" destId="{E7FDF29A-5494-49CB-B666-506D751A8BC2}" srcOrd="23" destOrd="0" presId="urn:microsoft.com/office/officeart/2011/layout/ConvergingText"/>
    <dgm:cxn modelId="{80CCA005-4C46-419B-B6C1-B8D9DF3B6E11}" type="presParOf" srcId="{57A47CCE-2A54-49A8-88B8-D135E9DDAF96}" destId="{AC7285BC-CE82-45CC-A38C-0BF1F5F276CA}" srcOrd="24" destOrd="0" presId="urn:microsoft.com/office/officeart/2011/layout/ConvergingText"/>
    <dgm:cxn modelId="{2313E0F7-AF80-46E9-B948-98A54196899D}" type="presParOf" srcId="{57A47CCE-2A54-49A8-88B8-D135E9DDAF96}" destId="{1D1A5AD7-49AD-417E-85DA-E093BD2EAC90}" srcOrd="25" destOrd="0" presId="urn:microsoft.com/office/officeart/2011/layout/ConvergingText"/>
    <dgm:cxn modelId="{3C8CE7D8-C004-4395-B656-84DCC20D988C}" type="presParOf" srcId="{57A47CCE-2A54-49A8-88B8-D135E9DDAF96}" destId="{F9C13D5C-4747-49BA-B64A-58FCA9215B83}" srcOrd="26" destOrd="0" presId="urn:microsoft.com/office/officeart/2011/layout/ConvergingText"/>
    <dgm:cxn modelId="{4B71A9FB-CD14-449A-9A9B-60826696A36F}" type="presParOf" srcId="{57A47CCE-2A54-49A8-88B8-D135E9DDAF96}" destId="{E7D66B4A-8794-4F9E-B275-30935636E78B}" srcOrd="27" destOrd="0" presId="urn:microsoft.com/office/officeart/2011/layout/ConvergingText"/>
    <dgm:cxn modelId="{B200BFD2-522D-428E-8B24-34D94D532DDE}" type="presParOf" srcId="{57A47CCE-2A54-49A8-88B8-D135E9DDAF96}" destId="{B7824162-64A7-4845-8D8F-D330B4A9BC62}" srcOrd="28" destOrd="0" presId="urn:microsoft.com/office/officeart/2011/layout/ConvergingText"/>
    <dgm:cxn modelId="{5809D1D4-DB49-4EFB-8F71-DC910049F4F9}" type="presParOf" srcId="{57A47CCE-2A54-49A8-88B8-D135E9DDAF96}" destId="{67A29D0D-3FF9-47D7-B004-9C851CFA2F6D}" srcOrd="29" destOrd="0" presId="urn:microsoft.com/office/officeart/2011/layout/ConvergingText"/>
    <dgm:cxn modelId="{050D09B2-D925-4E22-9EE8-A8CC1B98D494}" type="presParOf" srcId="{57A47CCE-2A54-49A8-88B8-D135E9DDAF96}" destId="{064D29DE-ECC7-4B97-8A82-0A01AEDCE3AA}" srcOrd="30" destOrd="0" presId="urn:microsoft.com/office/officeart/2011/layout/ConvergingText"/>
    <dgm:cxn modelId="{C85E6442-26C3-4D21-9C83-83EC12F4CC12}" type="presParOf" srcId="{57A47CCE-2A54-49A8-88B8-D135E9DDAF96}" destId="{91AEC902-9FD6-4893-89DF-548F4B88F0C1}" srcOrd="31" destOrd="0" presId="urn:microsoft.com/office/officeart/2011/layout/ConvergingText"/>
    <dgm:cxn modelId="{0BFD1622-CCA9-444B-8D68-5CC91AA89113}" type="presParOf" srcId="{57A47CCE-2A54-49A8-88B8-D135E9DDAF96}" destId="{182F09B4-AA95-4A87-B74D-39F7FC4E3DFA}" srcOrd="32" destOrd="0" presId="urn:microsoft.com/office/officeart/2011/layout/ConvergingText"/>
    <dgm:cxn modelId="{9EBDE64E-083C-4CD0-9692-4DE75B0F35C7}" type="presParOf" srcId="{57A47CCE-2A54-49A8-88B8-D135E9DDAF96}" destId="{5F744C20-869A-48A4-B6AD-AB758B3EAC81}" srcOrd="33" destOrd="0" presId="urn:microsoft.com/office/officeart/2011/layout/ConvergingText"/>
    <dgm:cxn modelId="{D50360B7-DD26-4859-ACEE-95E7773C34E3}" type="presParOf" srcId="{57A47CCE-2A54-49A8-88B8-D135E9DDAF96}" destId="{450D9405-4377-47B4-B2D4-D474A6E60D95}" srcOrd="34" destOrd="0" presId="urn:microsoft.com/office/officeart/2011/layout/ConvergingText"/>
    <dgm:cxn modelId="{4B5C246F-3518-4C98-9EA0-001BF1C82F69}" type="presParOf" srcId="{57A47CCE-2A54-49A8-88B8-D135E9DDAF96}" destId="{9FF55800-60A2-43E7-95CD-FBBC43B53CF4}" srcOrd="35" destOrd="0" presId="urn:microsoft.com/office/officeart/2011/layout/ConvergingText"/>
    <dgm:cxn modelId="{202112D0-22D7-47C0-B419-416CB75CCAF9}" type="presParOf" srcId="{57A47CCE-2A54-49A8-88B8-D135E9DDAF96}" destId="{D9D9589F-532D-4642-83DB-176E11DADCD2}" srcOrd="36" destOrd="0" presId="urn:microsoft.com/office/officeart/2011/layout/ConvergingTex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31028E3-6AF6-4D59-871E-4942240EDF17}" type="doc">
      <dgm:prSet loTypeId="urn:microsoft.com/office/officeart/2005/8/layout/radial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R"/>
        </a:p>
      </dgm:t>
    </dgm:pt>
    <dgm:pt modelId="{938F0205-C292-45E9-AF2D-813287B12CFE}">
      <dgm:prSet phldrT="[Text]"/>
      <dgm:spPr/>
      <dgm:t>
        <a:bodyPr/>
        <a:lstStyle/>
        <a:p>
          <a:r>
            <a:rPr lang="en-US" dirty="0" smtClean="0"/>
            <a:t>Data</a:t>
          </a:r>
          <a:endParaRPr lang="es-CR" dirty="0"/>
        </a:p>
      </dgm:t>
    </dgm:pt>
    <dgm:pt modelId="{1B108112-AE36-454B-AACC-3DD95CF05451}" type="parTrans" cxnId="{CBA34D64-0ACF-4FB3-B2D7-79756BF1CF6F}">
      <dgm:prSet/>
      <dgm:spPr/>
      <dgm:t>
        <a:bodyPr/>
        <a:lstStyle/>
        <a:p>
          <a:endParaRPr lang="es-CR"/>
        </a:p>
      </dgm:t>
    </dgm:pt>
    <dgm:pt modelId="{BE48399E-8B22-43A9-A6DB-1771BF1C4F8C}" type="sibTrans" cxnId="{CBA34D64-0ACF-4FB3-B2D7-79756BF1CF6F}">
      <dgm:prSet/>
      <dgm:spPr/>
      <dgm:t>
        <a:bodyPr/>
        <a:lstStyle/>
        <a:p>
          <a:endParaRPr lang="es-CR"/>
        </a:p>
      </dgm:t>
    </dgm:pt>
    <dgm:pt modelId="{E7E6B30B-98CB-47FE-BAEE-3EA70E4151DE}">
      <dgm:prSet phldrT="[Text]"/>
      <dgm:spPr/>
      <dgm:t>
        <a:bodyPr/>
        <a:lstStyle/>
        <a:p>
          <a:r>
            <a:rPr lang="en-US" dirty="0" smtClean="0"/>
            <a:t>Flow 1</a:t>
          </a:r>
          <a:endParaRPr lang="es-CR" dirty="0"/>
        </a:p>
      </dgm:t>
    </dgm:pt>
    <dgm:pt modelId="{946D43DC-E544-4384-B75C-C1A26138E2C7}" type="parTrans" cxnId="{35DB5F48-BA3C-41B3-949D-979A997DDD42}">
      <dgm:prSet/>
      <dgm:spPr/>
      <dgm:t>
        <a:bodyPr/>
        <a:lstStyle/>
        <a:p>
          <a:endParaRPr lang="es-CR"/>
        </a:p>
      </dgm:t>
    </dgm:pt>
    <dgm:pt modelId="{1164D769-1A50-4618-AE7F-EEED6F92109C}" type="sibTrans" cxnId="{35DB5F48-BA3C-41B3-949D-979A997DDD42}">
      <dgm:prSet/>
      <dgm:spPr/>
      <dgm:t>
        <a:bodyPr/>
        <a:lstStyle/>
        <a:p>
          <a:endParaRPr lang="es-CR"/>
        </a:p>
      </dgm:t>
    </dgm:pt>
    <dgm:pt modelId="{9E6AD29F-13E0-46B7-8752-03E5DB7741AA}">
      <dgm:prSet phldrT="[Text]"/>
      <dgm:spPr/>
      <dgm:t>
        <a:bodyPr/>
        <a:lstStyle/>
        <a:p>
          <a:r>
            <a:rPr lang="en-US" dirty="0" smtClean="0"/>
            <a:t>component</a:t>
          </a:r>
          <a:endParaRPr lang="es-CR" dirty="0"/>
        </a:p>
      </dgm:t>
    </dgm:pt>
    <dgm:pt modelId="{CCC7898B-C3B8-44A5-BA23-EC09DB3649A3}" type="parTrans" cxnId="{68FB3C6D-DF7C-4F68-81E0-79AF1B5D3B34}">
      <dgm:prSet/>
      <dgm:spPr/>
      <dgm:t>
        <a:bodyPr/>
        <a:lstStyle/>
        <a:p>
          <a:endParaRPr lang="es-CR"/>
        </a:p>
      </dgm:t>
    </dgm:pt>
    <dgm:pt modelId="{ECA56F57-E93B-4392-9CC2-ACFEF48E06E4}" type="sibTrans" cxnId="{68FB3C6D-DF7C-4F68-81E0-79AF1B5D3B34}">
      <dgm:prSet/>
      <dgm:spPr/>
      <dgm:t>
        <a:bodyPr/>
        <a:lstStyle/>
        <a:p>
          <a:endParaRPr lang="es-CR"/>
        </a:p>
      </dgm:t>
    </dgm:pt>
    <dgm:pt modelId="{04BEDCBA-B0EE-4569-AA46-EDC65BCBEBCE}">
      <dgm:prSet phldrT="[Text]"/>
      <dgm:spPr/>
      <dgm:t>
        <a:bodyPr/>
        <a:lstStyle/>
        <a:p>
          <a:r>
            <a:rPr lang="en-US" dirty="0" smtClean="0"/>
            <a:t>component</a:t>
          </a:r>
          <a:endParaRPr lang="es-CR" dirty="0"/>
        </a:p>
      </dgm:t>
    </dgm:pt>
    <dgm:pt modelId="{07FE88E0-FF76-48A5-A7A8-88D56B6AA541}" type="parTrans" cxnId="{DEAFCD23-1FD5-484D-B26B-6EF634F30365}">
      <dgm:prSet/>
      <dgm:spPr/>
      <dgm:t>
        <a:bodyPr/>
        <a:lstStyle/>
        <a:p>
          <a:endParaRPr lang="es-CR"/>
        </a:p>
      </dgm:t>
    </dgm:pt>
    <dgm:pt modelId="{7FA386A5-B941-4A75-B3EA-6BBC9E972DC8}" type="sibTrans" cxnId="{DEAFCD23-1FD5-484D-B26B-6EF634F30365}">
      <dgm:prSet/>
      <dgm:spPr/>
      <dgm:t>
        <a:bodyPr/>
        <a:lstStyle/>
        <a:p>
          <a:endParaRPr lang="es-CR"/>
        </a:p>
      </dgm:t>
    </dgm:pt>
    <dgm:pt modelId="{49914320-F6AC-4474-AAA2-4CFBE79690FB}">
      <dgm:prSet phldrT="[Text]"/>
      <dgm:spPr/>
      <dgm:t>
        <a:bodyPr/>
        <a:lstStyle/>
        <a:p>
          <a:r>
            <a:rPr lang="en-US" dirty="0" smtClean="0"/>
            <a:t>Flow 2</a:t>
          </a:r>
          <a:endParaRPr lang="es-CR" dirty="0"/>
        </a:p>
      </dgm:t>
    </dgm:pt>
    <dgm:pt modelId="{A0AC21CE-47FD-4A72-ACC9-A9EF9E79BF90}" type="parTrans" cxnId="{93198C1B-571A-4B8A-A917-1C7B9FF84255}">
      <dgm:prSet/>
      <dgm:spPr/>
      <dgm:t>
        <a:bodyPr/>
        <a:lstStyle/>
        <a:p>
          <a:endParaRPr lang="es-CR"/>
        </a:p>
      </dgm:t>
    </dgm:pt>
    <dgm:pt modelId="{C1937E83-A83D-45B6-BD91-645CE8B12B7D}" type="sibTrans" cxnId="{93198C1B-571A-4B8A-A917-1C7B9FF84255}">
      <dgm:prSet/>
      <dgm:spPr/>
      <dgm:t>
        <a:bodyPr/>
        <a:lstStyle/>
        <a:p>
          <a:endParaRPr lang="es-CR"/>
        </a:p>
      </dgm:t>
    </dgm:pt>
    <dgm:pt modelId="{F8F1A37C-72C3-4F4F-A6F4-40D1B2F7DFCD}" type="pres">
      <dgm:prSet presAssocID="{531028E3-6AF6-4D59-871E-4942240EDF17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CR"/>
        </a:p>
      </dgm:t>
    </dgm:pt>
    <dgm:pt modelId="{B581C5E6-9902-430A-B1A1-3D000F5E8F1A}" type="pres">
      <dgm:prSet presAssocID="{938F0205-C292-45E9-AF2D-813287B12CFE}" presName="centerShape" presStyleLbl="node0" presStyleIdx="0" presStyleCnt="1"/>
      <dgm:spPr/>
      <dgm:t>
        <a:bodyPr/>
        <a:lstStyle/>
        <a:p>
          <a:endParaRPr lang="es-CR"/>
        </a:p>
      </dgm:t>
    </dgm:pt>
    <dgm:pt modelId="{5631482B-821A-4422-909C-5C37F205BFAC}" type="pres">
      <dgm:prSet presAssocID="{946D43DC-E544-4384-B75C-C1A26138E2C7}" presName="parTrans" presStyleLbl="sibTrans2D1" presStyleIdx="0" presStyleCnt="4"/>
      <dgm:spPr/>
      <dgm:t>
        <a:bodyPr/>
        <a:lstStyle/>
        <a:p>
          <a:endParaRPr lang="es-CR"/>
        </a:p>
      </dgm:t>
    </dgm:pt>
    <dgm:pt modelId="{6F9F6C8C-FAA2-49DD-9D3D-2FD49048EDBA}" type="pres">
      <dgm:prSet presAssocID="{946D43DC-E544-4384-B75C-C1A26138E2C7}" presName="connectorText" presStyleLbl="sibTrans2D1" presStyleIdx="0" presStyleCnt="4"/>
      <dgm:spPr/>
      <dgm:t>
        <a:bodyPr/>
        <a:lstStyle/>
        <a:p>
          <a:endParaRPr lang="es-CR"/>
        </a:p>
      </dgm:t>
    </dgm:pt>
    <dgm:pt modelId="{F02F7767-31E8-40D2-9456-FD5C550EAE4B}" type="pres">
      <dgm:prSet presAssocID="{E7E6B30B-98CB-47FE-BAEE-3EA70E4151D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3AB5BC6F-48E0-42E6-B961-F57C26E457A1}" type="pres">
      <dgm:prSet presAssocID="{CCC7898B-C3B8-44A5-BA23-EC09DB3649A3}" presName="parTrans" presStyleLbl="sibTrans2D1" presStyleIdx="1" presStyleCnt="4"/>
      <dgm:spPr/>
      <dgm:t>
        <a:bodyPr/>
        <a:lstStyle/>
        <a:p>
          <a:endParaRPr lang="es-CR"/>
        </a:p>
      </dgm:t>
    </dgm:pt>
    <dgm:pt modelId="{994EEFFC-2739-4B95-88F8-8F04248F6524}" type="pres">
      <dgm:prSet presAssocID="{CCC7898B-C3B8-44A5-BA23-EC09DB3649A3}" presName="connectorText" presStyleLbl="sibTrans2D1" presStyleIdx="1" presStyleCnt="4"/>
      <dgm:spPr/>
      <dgm:t>
        <a:bodyPr/>
        <a:lstStyle/>
        <a:p>
          <a:endParaRPr lang="es-CR"/>
        </a:p>
      </dgm:t>
    </dgm:pt>
    <dgm:pt modelId="{E4A8C8C5-CB0C-4445-A61C-36964177A4DC}" type="pres">
      <dgm:prSet presAssocID="{9E6AD29F-13E0-46B7-8752-03E5DB7741AA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47557FD2-B9C7-4E23-9805-39966C61FFEC}" type="pres">
      <dgm:prSet presAssocID="{07FE88E0-FF76-48A5-A7A8-88D56B6AA541}" presName="parTrans" presStyleLbl="sibTrans2D1" presStyleIdx="2" presStyleCnt="4"/>
      <dgm:spPr/>
      <dgm:t>
        <a:bodyPr/>
        <a:lstStyle/>
        <a:p>
          <a:endParaRPr lang="es-CR"/>
        </a:p>
      </dgm:t>
    </dgm:pt>
    <dgm:pt modelId="{A59ADFB7-66A8-4AEA-9BA3-27270543DD20}" type="pres">
      <dgm:prSet presAssocID="{07FE88E0-FF76-48A5-A7A8-88D56B6AA541}" presName="connectorText" presStyleLbl="sibTrans2D1" presStyleIdx="2" presStyleCnt="4"/>
      <dgm:spPr/>
      <dgm:t>
        <a:bodyPr/>
        <a:lstStyle/>
        <a:p>
          <a:endParaRPr lang="es-CR"/>
        </a:p>
      </dgm:t>
    </dgm:pt>
    <dgm:pt modelId="{730C2DBB-9FE8-4D15-82BD-B7DC60CEEE7D}" type="pres">
      <dgm:prSet presAssocID="{04BEDCBA-B0EE-4569-AA46-EDC65BCBEBC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DCA2489B-AFC3-4CD5-8B11-76F72D51E42E}" type="pres">
      <dgm:prSet presAssocID="{A0AC21CE-47FD-4A72-ACC9-A9EF9E79BF90}" presName="parTrans" presStyleLbl="sibTrans2D1" presStyleIdx="3" presStyleCnt="4"/>
      <dgm:spPr/>
      <dgm:t>
        <a:bodyPr/>
        <a:lstStyle/>
        <a:p>
          <a:endParaRPr lang="es-CR"/>
        </a:p>
      </dgm:t>
    </dgm:pt>
    <dgm:pt modelId="{930E9EFC-236A-4992-A91F-2389F7A6687E}" type="pres">
      <dgm:prSet presAssocID="{A0AC21CE-47FD-4A72-ACC9-A9EF9E79BF90}" presName="connectorText" presStyleLbl="sibTrans2D1" presStyleIdx="3" presStyleCnt="4"/>
      <dgm:spPr/>
      <dgm:t>
        <a:bodyPr/>
        <a:lstStyle/>
        <a:p>
          <a:endParaRPr lang="es-CR"/>
        </a:p>
      </dgm:t>
    </dgm:pt>
    <dgm:pt modelId="{63D4C2DB-C56D-48ED-8DF9-8D091CB43303}" type="pres">
      <dgm:prSet presAssocID="{49914320-F6AC-4474-AAA2-4CFBE79690FB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</dgm:ptLst>
  <dgm:cxnLst>
    <dgm:cxn modelId="{2B83ABCF-B555-42B2-BC28-89F69B9974EE}" type="presOf" srcId="{9E6AD29F-13E0-46B7-8752-03E5DB7741AA}" destId="{E4A8C8C5-CB0C-4445-A61C-36964177A4DC}" srcOrd="0" destOrd="0" presId="urn:microsoft.com/office/officeart/2005/8/layout/radial5"/>
    <dgm:cxn modelId="{93198C1B-571A-4B8A-A917-1C7B9FF84255}" srcId="{938F0205-C292-45E9-AF2D-813287B12CFE}" destId="{49914320-F6AC-4474-AAA2-4CFBE79690FB}" srcOrd="3" destOrd="0" parTransId="{A0AC21CE-47FD-4A72-ACC9-A9EF9E79BF90}" sibTransId="{C1937E83-A83D-45B6-BD91-645CE8B12B7D}"/>
    <dgm:cxn modelId="{CBA34D64-0ACF-4FB3-B2D7-79756BF1CF6F}" srcId="{531028E3-6AF6-4D59-871E-4942240EDF17}" destId="{938F0205-C292-45E9-AF2D-813287B12CFE}" srcOrd="0" destOrd="0" parTransId="{1B108112-AE36-454B-AACC-3DD95CF05451}" sibTransId="{BE48399E-8B22-43A9-A6DB-1771BF1C4F8C}"/>
    <dgm:cxn modelId="{30C8F4A5-BD9C-451B-94B9-8D974F85BF90}" type="presOf" srcId="{E7E6B30B-98CB-47FE-BAEE-3EA70E4151DE}" destId="{F02F7767-31E8-40D2-9456-FD5C550EAE4B}" srcOrd="0" destOrd="0" presId="urn:microsoft.com/office/officeart/2005/8/layout/radial5"/>
    <dgm:cxn modelId="{294E523D-F956-4C76-8306-152660F70649}" type="presOf" srcId="{A0AC21CE-47FD-4A72-ACC9-A9EF9E79BF90}" destId="{930E9EFC-236A-4992-A91F-2389F7A6687E}" srcOrd="1" destOrd="0" presId="urn:microsoft.com/office/officeart/2005/8/layout/radial5"/>
    <dgm:cxn modelId="{DEAFCD23-1FD5-484D-B26B-6EF634F30365}" srcId="{938F0205-C292-45E9-AF2D-813287B12CFE}" destId="{04BEDCBA-B0EE-4569-AA46-EDC65BCBEBCE}" srcOrd="2" destOrd="0" parTransId="{07FE88E0-FF76-48A5-A7A8-88D56B6AA541}" sibTransId="{7FA386A5-B941-4A75-B3EA-6BBC9E972DC8}"/>
    <dgm:cxn modelId="{996A8F1E-2DC7-4776-8E61-9EC1006BFCE7}" type="presOf" srcId="{531028E3-6AF6-4D59-871E-4942240EDF17}" destId="{F8F1A37C-72C3-4F4F-A6F4-40D1B2F7DFCD}" srcOrd="0" destOrd="0" presId="urn:microsoft.com/office/officeart/2005/8/layout/radial5"/>
    <dgm:cxn modelId="{D63302F1-BFBA-4CD1-B4B1-3EA8342A22B8}" type="presOf" srcId="{07FE88E0-FF76-48A5-A7A8-88D56B6AA541}" destId="{A59ADFB7-66A8-4AEA-9BA3-27270543DD20}" srcOrd="1" destOrd="0" presId="urn:microsoft.com/office/officeart/2005/8/layout/radial5"/>
    <dgm:cxn modelId="{B24496B7-A974-44D1-B1BB-C71067B1C109}" type="presOf" srcId="{CCC7898B-C3B8-44A5-BA23-EC09DB3649A3}" destId="{3AB5BC6F-48E0-42E6-B961-F57C26E457A1}" srcOrd="0" destOrd="0" presId="urn:microsoft.com/office/officeart/2005/8/layout/radial5"/>
    <dgm:cxn modelId="{5DF9355E-9848-4082-A6B8-E3C3307EF1B3}" type="presOf" srcId="{04BEDCBA-B0EE-4569-AA46-EDC65BCBEBCE}" destId="{730C2DBB-9FE8-4D15-82BD-B7DC60CEEE7D}" srcOrd="0" destOrd="0" presId="urn:microsoft.com/office/officeart/2005/8/layout/radial5"/>
    <dgm:cxn modelId="{A46887F5-D3FB-4351-808E-76F0BFA75C87}" type="presOf" srcId="{946D43DC-E544-4384-B75C-C1A26138E2C7}" destId="{5631482B-821A-4422-909C-5C37F205BFAC}" srcOrd="0" destOrd="0" presId="urn:microsoft.com/office/officeart/2005/8/layout/radial5"/>
    <dgm:cxn modelId="{ADC4C4CB-C616-4C2C-95D5-91865FAA2159}" type="presOf" srcId="{07FE88E0-FF76-48A5-A7A8-88D56B6AA541}" destId="{47557FD2-B9C7-4E23-9805-39966C61FFEC}" srcOrd="0" destOrd="0" presId="urn:microsoft.com/office/officeart/2005/8/layout/radial5"/>
    <dgm:cxn modelId="{F8F85B81-CC86-4BB6-AC70-8FE719BD3704}" type="presOf" srcId="{49914320-F6AC-4474-AAA2-4CFBE79690FB}" destId="{63D4C2DB-C56D-48ED-8DF9-8D091CB43303}" srcOrd="0" destOrd="0" presId="urn:microsoft.com/office/officeart/2005/8/layout/radial5"/>
    <dgm:cxn modelId="{68FB3C6D-DF7C-4F68-81E0-79AF1B5D3B34}" srcId="{938F0205-C292-45E9-AF2D-813287B12CFE}" destId="{9E6AD29F-13E0-46B7-8752-03E5DB7741AA}" srcOrd="1" destOrd="0" parTransId="{CCC7898B-C3B8-44A5-BA23-EC09DB3649A3}" sibTransId="{ECA56F57-E93B-4392-9CC2-ACFEF48E06E4}"/>
    <dgm:cxn modelId="{6AAB4F8B-9E92-4D76-91A8-D8B92DFE8917}" type="presOf" srcId="{938F0205-C292-45E9-AF2D-813287B12CFE}" destId="{B581C5E6-9902-430A-B1A1-3D000F5E8F1A}" srcOrd="0" destOrd="0" presId="urn:microsoft.com/office/officeart/2005/8/layout/radial5"/>
    <dgm:cxn modelId="{35DB5F48-BA3C-41B3-949D-979A997DDD42}" srcId="{938F0205-C292-45E9-AF2D-813287B12CFE}" destId="{E7E6B30B-98CB-47FE-BAEE-3EA70E4151DE}" srcOrd="0" destOrd="0" parTransId="{946D43DC-E544-4384-B75C-C1A26138E2C7}" sibTransId="{1164D769-1A50-4618-AE7F-EEED6F92109C}"/>
    <dgm:cxn modelId="{F4D06C7D-747C-483C-B384-11E6C8F23FDE}" type="presOf" srcId="{946D43DC-E544-4384-B75C-C1A26138E2C7}" destId="{6F9F6C8C-FAA2-49DD-9D3D-2FD49048EDBA}" srcOrd="1" destOrd="0" presId="urn:microsoft.com/office/officeart/2005/8/layout/radial5"/>
    <dgm:cxn modelId="{DBA47FB6-0C80-4F8A-BCA4-108808355BDB}" type="presOf" srcId="{A0AC21CE-47FD-4A72-ACC9-A9EF9E79BF90}" destId="{DCA2489B-AFC3-4CD5-8B11-76F72D51E42E}" srcOrd="0" destOrd="0" presId="urn:microsoft.com/office/officeart/2005/8/layout/radial5"/>
    <dgm:cxn modelId="{4B39BCE6-9E97-40D2-8799-68DFFF31B509}" type="presOf" srcId="{CCC7898B-C3B8-44A5-BA23-EC09DB3649A3}" destId="{994EEFFC-2739-4B95-88F8-8F04248F6524}" srcOrd="1" destOrd="0" presId="urn:microsoft.com/office/officeart/2005/8/layout/radial5"/>
    <dgm:cxn modelId="{E9B869D8-0057-4598-8E7C-0AC8D59029EC}" type="presParOf" srcId="{F8F1A37C-72C3-4F4F-A6F4-40D1B2F7DFCD}" destId="{B581C5E6-9902-430A-B1A1-3D000F5E8F1A}" srcOrd="0" destOrd="0" presId="urn:microsoft.com/office/officeart/2005/8/layout/radial5"/>
    <dgm:cxn modelId="{39F48357-230A-4CE4-978E-FF0EFCC83A08}" type="presParOf" srcId="{F8F1A37C-72C3-4F4F-A6F4-40D1B2F7DFCD}" destId="{5631482B-821A-4422-909C-5C37F205BFAC}" srcOrd="1" destOrd="0" presId="urn:microsoft.com/office/officeart/2005/8/layout/radial5"/>
    <dgm:cxn modelId="{E66962E3-A74C-48AD-B1E3-296D6B51602F}" type="presParOf" srcId="{5631482B-821A-4422-909C-5C37F205BFAC}" destId="{6F9F6C8C-FAA2-49DD-9D3D-2FD49048EDBA}" srcOrd="0" destOrd="0" presId="urn:microsoft.com/office/officeart/2005/8/layout/radial5"/>
    <dgm:cxn modelId="{3BF1F725-54C7-4F6A-815A-5BA57454C545}" type="presParOf" srcId="{F8F1A37C-72C3-4F4F-A6F4-40D1B2F7DFCD}" destId="{F02F7767-31E8-40D2-9456-FD5C550EAE4B}" srcOrd="2" destOrd="0" presId="urn:microsoft.com/office/officeart/2005/8/layout/radial5"/>
    <dgm:cxn modelId="{4BF0AF8A-CFD2-4884-9301-96D45B5A1809}" type="presParOf" srcId="{F8F1A37C-72C3-4F4F-A6F4-40D1B2F7DFCD}" destId="{3AB5BC6F-48E0-42E6-B961-F57C26E457A1}" srcOrd="3" destOrd="0" presId="urn:microsoft.com/office/officeart/2005/8/layout/radial5"/>
    <dgm:cxn modelId="{7C7B2025-24E3-4E67-9266-188EE0A231F3}" type="presParOf" srcId="{3AB5BC6F-48E0-42E6-B961-F57C26E457A1}" destId="{994EEFFC-2739-4B95-88F8-8F04248F6524}" srcOrd="0" destOrd="0" presId="urn:microsoft.com/office/officeart/2005/8/layout/radial5"/>
    <dgm:cxn modelId="{7897A011-524C-47D1-B167-853D78095472}" type="presParOf" srcId="{F8F1A37C-72C3-4F4F-A6F4-40D1B2F7DFCD}" destId="{E4A8C8C5-CB0C-4445-A61C-36964177A4DC}" srcOrd="4" destOrd="0" presId="urn:microsoft.com/office/officeart/2005/8/layout/radial5"/>
    <dgm:cxn modelId="{87B0B12A-E990-4718-9DF9-4D58BA1EE1D9}" type="presParOf" srcId="{F8F1A37C-72C3-4F4F-A6F4-40D1B2F7DFCD}" destId="{47557FD2-B9C7-4E23-9805-39966C61FFEC}" srcOrd="5" destOrd="0" presId="urn:microsoft.com/office/officeart/2005/8/layout/radial5"/>
    <dgm:cxn modelId="{91F949EF-972F-43EF-8FEF-C21B636C3D1A}" type="presParOf" srcId="{47557FD2-B9C7-4E23-9805-39966C61FFEC}" destId="{A59ADFB7-66A8-4AEA-9BA3-27270543DD20}" srcOrd="0" destOrd="0" presId="urn:microsoft.com/office/officeart/2005/8/layout/radial5"/>
    <dgm:cxn modelId="{7B40FDC9-7D28-4E5E-9069-0249D8036EB5}" type="presParOf" srcId="{F8F1A37C-72C3-4F4F-A6F4-40D1B2F7DFCD}" destId="{730C2DBB-9FE8-4D15-82BD-B7DC60CEEE7D}" srcOrd="6" destOrd="0" presId="urn:microsoft.com/office/officeart/2005/8/layout/radial5"/>
    <dgm:cxn modelId="{D8CD6D11-E1E0-4C95-9581-6D8E151E594D}" type="presParOf" srcId="{F8F1A37C-72C3-4F4F-A6F4-40D1B2F7DFCD}" destId="{DCA2489B-AFC3-4CD5-8B11-76F72D51E42E}" srcOrd="7" destOrd="0" presId="urn:microsoft.com/office/officeart/2005/8/layout/radial5"/>
    <dgm:cxn modelId="{79DC71E7-617A-4F71-9D6D-75870D12D95A}" type="presParOf" srcId="{DCA2489B-AFC3-4CD5-8B11-76F72D51E42E}" destId="{930E9EFC-236A-4992-A91F-2389F7A6687E}" srcOrd="0" destOrd="0" presId="urn:microsoft.com/office/officeart/2005/8/layout/radial5"/>
    <dgm:cxn modelId="{0A2F55B0-2620-43BE-B7E1-244C6413D194}" type="presParOf" srcId="{F8F1A37C-72C3-4F4F-A6F4-40D1B2F7DFCD}" destId="{63D4C2DB-C56D-48ED-8DF9-8D091CB43303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D158032-2E8B-4F0A-9761-DA742A0B1565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806C9C50-7227-4F84-835C-060459CFB87F}">
      <dgm:prSet phldrT="[Text]"/>
      <dgm:spPr/>
      <dgm:t>
        <a:bodyPr/>
        <a:lstStyle/>
        <a:p>
          <a:r>
            <a:rPr lang="en-US" dirty="0" smtClean="0"/>
            <a:t>Create Loan</a:t>
          </a:r>
        </a:p>
        <a:p>
          <a:r>
            <a:rPr lang="en-US" dirty="0" err="1" smtClean="0"/>
            <a:t>LoanID</a:t>
          </a:r>
          <a:endParaRPr lang="es-CR" dirty="0"/>
        </a:p>
      </dgm:t>
    </dgm:pt>
    <dgm:pt modelId="{80EE719A-6AD9-4634-A10D-0F590794E778}" type="parTrans" cxnId="{700DA74B-CED7-4D5F-B1F9-49CDDDF4F6D9}">
      <dgm:prSet/>
      <dgm:spPr/>
      <dgm:t>
        <a:bodyPr/>
        <a:lstStyle/>
        <a:p>
          <a:endParaRPr lang="es-CR"/>
        </a:p>
      </dgm:t>
    </dgm:pt>
    <dgm:pt modelId="{1447FC6A-AE38-40F2-9369-A6AE7402C9FD}" type="sibTrans" cxnId="{700DA74B-CED7-4D5F-B1F9-49CDDDF4F6D9}">
      <dgm:prSet/>
      <dgm:spPr/>
      <dgm:t>
        <a:bodyPr/>
        <a:lstStyle/>
        <a:p>
          <a:endParaRPr lang="es-CR"/>
        </a:p>
      </dgm:t>
    </dgm:pt>
    <dgm:pt modelId="{6DF21E7B-D47A-441D-B62F-B3533D229C0D}">
      <dgm:prSet phldrT="[Text]"/>
      <dgm:spPr/>
      <dgm:t>
        <a:bodyPr/>
        <a:lstStyle/>
        <a:p>
          <a:r>
            <a:rPr lang="en-US" dirty="0" smtClean="0"/>
            <a:t>Search Loan</a:t>
          </a:r>
        </a:p>
        <a:p>
          <a:r>
            <a:rPr lang="en-US" dirty="0" err="1" smtClean="0"/>
            <a:t>LoanID</a:t>
          </a:r>
          <a:endParaRPr lang="es-CR" dirty="0"/>
        </a:p>
      </dgm:t>
    </dgm:pt>
    <dgm:pt modelId="{049C69AE-E6D5-4FA6-82FF-072BC3FDBC34}" type="parTrans" cxnId="{80581D61-DE27-4FD4-936F-459A951C52AB}">
      <dgm:prSet/>
      <dgm:spPr/>
      <dgm:t>
        <a:bodyPr/>
        <a:lstStyle/>
        <a:p>
          <a:endParaRPr lang="es-CR"/>
        </a:p>
      </dgm:t>
    </dgm:pt>
    <dgm:pt modelId="{E9F7B891-6F01-4169-BFAA-F46132939EEA}" type="sibTrans" cxnId="{80581D61-DE27-4FD4-936F-459A951C52AB}">
      <dgm:prSet/>
      <dgm:spPr/>
      <dgm:t>
        <a:bodyPr/>
        <a:lstStyle/>
        <a:p>
          <a:endParaRPr lang="es-CR"/>
        </a:p>
      </dgm:t>
    </dgm:pt>
    <dgm:pt modelId="{9BF31030-53F1-4723-BEB0-FA9F1BCB5C63}">
      <dgm:prSet phldrT="[Text]"/>
      <dgm:spPr/>
      <dgm:t>
        <a:bodyPr/>
        <a:lstStyle/>
        <a:p>
          <a:r>
            <a:rPr lang="en-US" dirty="0" err="1" smtClean="0"/>
            <a:t>Aprove</a:t>
          </a:r>
          <a:r>
            <a:rPr lang="en-US" dirty="0" smtClean="0"/>
            <a:t> Loan</a:t>
          </a:r>
        </a:p>
        <a:p>
          <a:r>
            <a:rPr lang="en-US" dirty="0" err="1" smtClean="0"/>
            <a:t>LoanID</a:t>
          </a:r>
          <a:endParaRPr lang="es-CR" dirty="0"/>
        </a:p>
      </dgm:t>
    </dgm:pt>
    <dgm:pt modelId="{70937061-A3FE-49AB-8680-9A4CF8A518EA}" type="parTrans" cxnId="{21F1A42A-3091-4BB0-A5D6-39752F884686}">
      <dgm:prSet/>
      <dgm:spPr/>
      <dgm:t>
        <a:bodyPr/>
        <a:lstStyle/>
        <a:p>
          <a:endParaRPr lang="es-CR"/>
        </a:p>
      </dgm:t>
    </dgm:pt>
    <dgm:pt modelId="{4944028A-975C-4607-97F2-8537E23ECAE8}" type="sibTrans" cxnId="{21F1A42A-3091-4BB0-A5D6-39752F884686}">
      <dgm:prSet/>
      <dgm:spPr/>
      <dgm:t>
        <a:bodyPr/>
        <a:lstStyle/>
        <a:p>
          <a:endParaRPr lang="es-CR"/>
        </a:p>
      </dgm:t>
    </dgm:pt>
    <dgm:pt modelId="{EEDF6198-6396-4557-8E02-272C0FB1EDCA}" type="pres">
      <dgm:prSet presAssocID="{9D158032-2E8B-4F0A-9761-DA742A0B1565}" presName="CompostProcess" presStyleCnt="0">
        <dgm:presLayoutVars>
          <dgm:dir/>
          <dgm:resizeHandles val="exact"/>
        </dgm:presLayoutVars>
      </dgm:prSet>
      <dgm:spPr/>
    </dgm:pt>
    <dgm:pt modelId="{C455ED8F-CA00-4909-9AFB-8599949F7254}" type="pres">
      <dgm:prSet presAssocID="{9D158032-2E8B-4F0A-9761-DA742A0B1565}" presName="arrow" presStyleLbl="bgShp" presStyleIdx="0" presStyleCnt="1"/>
      <dgm:spPr/>
    </dgm:pt>
    <dgm:pt modelId="{7E226B34-17CD-4644-A485-99FAB0DFF471}" type="pres">
      <dgm:prSet presAssocID="{9D158032-2E8B-4F0A-9761-DA742A0B1565}" presName="linearProcess" presStyleCnt="0"/>
      <dgm:spPr/>
    </dgm:pt>
    <dgm:pt modelId="{412F017B-9260-4A16-BE66-BD01DF508BCB}" type="pres">
      <dgm:prSet presAssocID="{806C9C50-7227-4F84-835C-060459CFB87F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E5847382-37AC-410F-BD0F-036CA590DE14}" type="pres">
      <dgm:prSet presAssocID="{1447FC6A-AE38-40F2-9369-A6AE7402C9FD}" presName="sibTrans" presStyleCnt="0"/>
      <dgm:spPr/>
    </dgm:pt>
    <dgm:pt modelId="{B986FBAF-4FB5-4D98-84F7-8C17EB252F54}" type="pres">
      <dgm:prSet presAssocID="{6DF21E7B-D47A-441D-B62F-B3533D229C0D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781C5803-54AA-4F46-A1DB-BBFE3112B778}" type="pres">
      <dgm:prSet presAssocID="{E9F7B891-6F01-4169-BFAA-F46132939EEA}" presName="sibTrans" presStyleCnt="0"/>
      <dgm:spPr/>
    </dgm:pt>
    <dgm:pt modelId="{55297BA5-1550-4DAA-B03D-94BF0732EA98}" type="pres">
      <dgm:prSet presAssocID="{9BF31030-53F1-4723-BEB0-FA9F1BCB5C63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</dgm:ptLst>
  <dgm:cxnLst>
    <dgm:cxn modelId="{D70CF61A-5F9E-4018-9A24-CF477E378C5A}" type="presOf" srcId="{806C9C50-7227-4F84-835C-060459CFB87F}" destId="{412F017B-9260-4A16-BE66-BD01DF508BCB}" srcOrd="0" destOrd="0" presId="urn:microsoft.com/office/officeart/2005/8/layout/hProcess9"/>
    <dgm:cxn modelId="{64A110B3-93D0-4EA7-BA38-C78884558BCA}" type="presOf" srcId="{9BF31030-53F1-4723-BEB0-FA9F1BCB5C63}" destId="{55297BA5-1550-4DAA-B03D-94BF0732EA98}" srcOrd="0" destOrd="0" presId="urn:microsoft.com/office/officeart/2005/8/layout/hProcess9"/>
    <dgm:cxn modelId="{700DA74B-CED7-4D5F-B1F9-49CDDDF4F6D9}" srcId="{9D158032-2E8B-4F0A-9761-DA742A0B1565}" destId="{806C9C50-7227-4F84-835C-060459CFB87F}" srcOrd="0" destOrd="0" parTransId="{80EE719A-6AD9-4634-A10D-0F590794E778}" sibTransId="{1447FC6A-AE38-40F2-9369-A6AE7402C9FD}"/>
    <dgm:cxn modelId="{40835122-EA06-46F6-99B6-8629AF0BAA97}" type="presOf" srcId="{9D158032-2E8B-4F0A-9761-DA742A0B1565}" destId="{EEDF6198-6396-4557-8E02-272C0FB1EDCA}" srcOrd="0" destOrd="0" presId="urn:microsoft.com/office/officeart/2005/8/layout/hProcess9"/>
    <dgm:cxn modelId="{80581D61-DE27-4FD4-936F-459A951C52AB}" srcId="{9D158032-2E8B-4F0A-9761-DA742A0B1565}" destId="{6DF21E7B-D47A-441D-B62F-B3533D229C0D}" srcOrd="1" destOrd="0" parTransId="{049C69AE-E6D5-4FA6-82FF-072BC3FDBC34}" sibTransId="{E9F7B891-6F01-4169-BFAA-F46132939EEA}"/>
    <dgm:cxn modelId="{E49E3819-9DE2-4197-B133-31C161E713D8}" type="presOf" srcId="{6DF21E7B-D47A-441D-B62F-B3533D229C0D}" destId="{B986FBAF-4FB5-4D98-84F7-8C17EB252F54}" srcOrd="0" destOrd="0" presId="urn:microsoft.com/office/officeart/2005/8/layout/hProcess9"/>
    <dgm:cxn modelId="{21F1A42A-3091-4BB0-A5D6-39752F884686}" srcId="{9D158032-2E8B-4F0A-9761-DA742A0B1565}" destId="{9BF31030-53F1-4723-BEB0-FA9F1BCB5C63}" srcOrd="2" destOrd="0" parTransId="{70937061-A3FE-49AB-8680-9A4CF8A518EA}" sibTransId="{4944028A-975C-4607-97F2-8537E23ECAE8}"/>
    <dgm:cxn modelId="{D5209064-8E33-4257-AFBD-00BF74949534}" type="presParOf" srcId="{EEDF6198-6396-4557-8E02-272C0FB1EDCA}" destId="{C455ED8F-CA00-4909-9AFB-8599949F7254}" srcOrd="0" destOrd="0" presId="urn:microsoft.com/office/officeart/2005/8/layout/hProcess9"/>
    <dgm:cxn modelId="{DFA8497A-CE5E-4EFD-91CD-4FAEB13FDA56}" type="presParOf" srcId="{EEDF6198-6396-4557-8E02-272C0FB1EDCA}" destId="{7E226B34-17CD-4644-A485-99FAB0DFF471}" srcOrd="1" destOrd="0" presId="urn:microsoft.com/office/officeart/2005/8/layout/hProcess9"/>
    <dgm:cxn modelId="{49542104-BEAA-4866-8C13-39F9A546456F}" type="presParOf" srcId="{7E226B34-17CD-4644-A485-99FAB0DFF471}" destId="{412F017B-9260-4A16-BE66-BD01DF508BCB}" srcOrd="0" destOrd="0" presId="urn:microsoft.com/office/officeart/2005/8/layout/hProcess9"/>
    <dgm:cxn modelId="{522BF7D2-0EAF-4AC7-BDAE-746270A6D6A8}" type="presParOf" srcId="{7E226B34-17CD-4644-A485-99FAB0DFF471}" destId="{E5847382-37AC-410F-BD0F-036CA590DE14}" srcOrd="1" destOrd="0" presId="urn:microsoft.com/office/officeart/2005/8/layout/hProcess9"/>
    <dgm:cxn modelId="{AA7E9EEF-DAFF-4549-B92A-9EEAD0B2BEC8}" type="presParOf" srcId="{7E226B34-17CD-4644-A485-99FAB0DFF471}" destId="{B986FBAF-4FB5-4D98-84F7-8C17EB252F54}" srcOrd="2" destOrd="0" presId="urn:microsoft.com/office/officeart/2005/8/layout/hProcess9"/>
    <dgm:cxn modelId="{3BE353AD-489B-4490-A7CE-351F2FF36732}" type="presParOf" srcId="{7E226B34-17CD-4644-A485-99FAB0DFF471}" destId="{781C5803-54AA-4F46-A1DB-BBFE3112B778}" srcOrd="3" destOrd="0" presId="urn:microsoft.com/office/officeart/2005/8/layout/hProcess9"/>
    <dgm:cxn modelId="{18C426A9-F1D0-428C-AEE7-4D27A37B9D6E}" type="presParOf" srcId="{7E226B34-17CD-4644-A485-99FAB0DFF471}" destId="{55297BA5-1550-4DAA-B03D-94BF0732EA98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11A8EC-241A-439F-B872-C538A39B490D}">
      <dsp:nvSpPr>
        <dsp:cNvPr id="0" name=""/>
        <dsp:cNvSpPr/>
      </dsp:nvSpPr>
      <dsp:spPr>
        <a:xfrm>
          <a:off x="1078075" y="165918"/>
          <a:ext cx="3292849" cy="1143563"/>
        </a:xfrm>
        <a:prstGeom prst="ellipse">
          <a:avLst/>
        </a:prstGeom>
        <a:solidFill>
          <a:schemeClr val="accent2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870C08-8C16-40B2-AE72-C3A150D695BB}">
      <dsp:nvSpPr>
        <dsp:cNvPr id="0" name=""/>
        <dsp:cNvSpPr/>
      </dsp:nvSpPr>
      <dsp:spPr>
        <a:xfrm>
          <a:off x="2410530" y="2966116"/>
          <a:ext cx="638149" cy="408415"/>
        </a:xfrm>
        <a:prstGeom prst="down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7BC36F-92ED-441F-A3BE-C58DA9CF3690}">
      <dsp:nvSpPr>
        <dsp:cNvPr id="0" name=""/>
        <dsp:cNvSpPr/>
      </dsp:nvSpPr>
      <dsp:spPr>
        <a:xfrm>
          <a:off x="1198047" y="3292849"/>
          <a:ext cx="3063115" cy="7657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BPT components</a:t>
          </a:r>
          <a:endParaRPr lang="es-CR" sz="2700" kern="1200" dirty="0"/>
        </a:p>
      </dsp:txBody>
      <dsp:txXfrm>
        <a:off x="1198047" y="3292849"/>
        <a:ext cx="3063115" cy="765778"/>
      </dsp:txXfrm>
    </dsp:sp>
    <dsp:sp modelId="{100B0194-623E-4237-AB24-C35317F4E3F6}">
      <dsp:nvSpPr>
        <dsp:cNvPr id="0" name=""/>
        <dsp:cNvSpPr/>
      </dsp:nvSpPr>
      <dsp:spPr>
        <a:xfrm>
          <a:off x="2275243" y="1397801"/>
          <a:ext cx="1148668" cy="114866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R" sz="2400" kern="1200"/>
        </a:p>
      </dsp:txBody>
      <dsp:txXfrm>
        <a:off x="2443462" y="1566020"/>
        <a:ext cx="812230" cy="812230"/>
      </dsp:txXfrm>
    </dsp:sp>
    <dsp:sp modelId="{F26EB212-4D9F-4663-B2D1-6D0205654ACE}">
      <dsp:nvSpPr>
        <dsp:cNvPr id="0" name=""/>
        <dsp:cNvSpPr/>
      </dsp:nvSpPr>
      <dsp:spPr>
        <a:xfrm>
          <a:off x="1273000" y="226950"/>
          <a:ext cx="1148668" cy="1148668"/>
        </a:xfrm>
        <a:prstGeom prst="ellipse">
          <a:avLst/>
        </a:prstGeom>
        <a:solidFill>
          <a:schemeClr val="accent2">
            <a:hueOff val="-7200000"/>
            <a:satOff val="-25001"/>
            <a:lumOff val="3000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R" sz="5100" kern="1200" dirty="0"/>
        </a:p>
      </dsp:txBody>
      <dsp:txXfrm>
        <a:off x="1441219" y="395169"/>
        <a:ext cx="812230" cy="812230"/>
      </dsp:txXfrm>
    </dsp:sp>
    <dsp:sp modelId="{DFD6BBE0-DDE0-47D4-A61E-F612ACA140EE}">
      <dsp:nvSpPr>
        <dsp:cNvPr id="0" name=""/>
        <dsp:cNvSpPr/>
      </dsp:nvSpPr>
      <dsp:spPr>
        <a:xfrm>
          <a:off x="2936596" y="129534"/>
          <a:ext cx="1148668" cy="1148668"/>
        </a:xfrm>
        <a:prstGeom prst="ellipse">
          <a:avLst/>
        </a:prstGeom>
        <a:solidFill>
          <a:schemeClr val="accent2">
            <a:hueOff val="-14400000"/>
            <a:satOff val="-50003"/>
            <a:lumOff val="6000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R" sz="5100" kern="1200" dirty="0"/>
        </a:p>
      </dsp:txBody>
      <dsp:txXfrm>
        <a:off x="3104815" y="297753"/>
        <a:ext cx="812230" cy="812230"/>
      </dsp:txXfrm>
    </dsp:sp>
    <dsp:sp modelId="{A145A719-DEBF-4880-A4EE-2C7FFA8B1C4C}">
      <dsp:nvSpPr>
        <dsp:cNvPr id="0" name=""/>
        <dsp:cNvSpPr/>
      </dsp:nvSpPr>
      <dsp:spPr>
        <a:xfrm>
          <a:off x="942788" y="25525"/>
          <a:ext cx="3573634" cy="2858907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040B8C-C557-4401-B7CF-55261BE7C2A7}">
      <dsp:nvSpPr>
        <dsp:cNvPr id="0" name=""/>
        <dsp:cNvSpPr/>
      </dsp:nvSpPr>
      <dsp:spPr>
        <a:xfrm>
          <a:off x="3855463" y="1458264"/>
          <a:ext cx="1782322" cy="1782322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R" sz="3200" kern="1200"/>
        </a:p>
      </dsp:txBody>
      <dsp:txXfrm>
        <a:off x="4213789" y="1875764"/>
        <a:ext cx="1065670" cy="916151"/>
      </dsp:txXfrm>
    </dsp:sp>
    <dsp:sp modelId="{2061CD53-9951-4C4A-9972-EB773BEC286C}">
      <dsp:nvSpPr>
        <dsp:cNvPr id="0" name=""/>
        <dsp:cNvSpPr/>
      </dsp:nvSpPr>
      <dsp:spPr>
        <a:xfrm>
          <a:off x="2818475" y="1036987"/>
          <a:ext cx="1296234" cy="1296234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R" sz="1900" kern="1200"/>
        </a:p>
      </dsp:txBody>
      <dsp:txXfrm>
        <a:off x="3144806" y="1365290"/>
        <a:ext cx="643572" cy="639628"/>
      </dsp:txXfrm>
    </dsp:sp>
    <dsp:sp modelId="{7DA21A11-E5ED-4975-ACAB-FBD3F62330D0}">
      <dsp:nvSpPr>
        <dsp:cNvPr id="0" name=""/>
        <dsp:cNvSpPr/>
      </dsp:nvSpPr>
      <dsp:spPr>
        <a:xfrm rot="20700000">
          <a:off x="3544499" y="142718"/>
          <a:ext cx="1270045" cy="1270045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R" sz="2100" kern="1200"/>
        </a:p>
      </dsp:txBody>
      <dsp:txXfrm rot="-20700000">
        <a:off x="3823057" y="421276"/>
        <a:ext cx="712929" cy="712929"/>
      </dsp:txXfrm>
    </dsp:sp>
    <dsp:sp modelId="{425FEDEB-DF3F-4752-8ED0-7192C48D9D25}">
      <dsp:nvSpPr>
        <dsp:cNvPr id="0" name=""/>
        <dsp:cNvSpPr/>
      </dsp:nvSpPr>
      <dsp:spPr>
        <a:xfrm>
          <a:off x="3708230" y="1195058"/>
          <a:ext cx="2281373" cy="2281373"/>
        </a:xfrm>
        <a:prstGeom prst="circularArrow">
          <a:avLst>
            <a:gd name="adj1" fmla="val 4687"/>
            <a:gd name="adj2" fmla="val 299029"/>
            <a:gd name="adj3" fmla="val 2488162"/>
            <a:gd name="adj4" fmla="val 15922975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141BDF-75A4-447D-8B37-D3EE231F847D}">
      <dsp:nvSpPr>
        <dsp:cNvPr id="0" name=""/>
        <dsp:cNvSpPr/>
      </dsp:nvSpPr>
      <dsp:spPr>
        <a:xfrm>
          <a:off x="2588915" y="754273"/>
          <a:ext cx="1657560" cy="1657560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7E4D42-BD66-4B82-9AB7-B1F32242FBEB}">
      <dsp:nvSpPr>
        <dsp:cNvPr id="0" name=""/>
        <dsp:cNvSpPr/>
      </dsp:nvSpPr>
      <dsp:spPr>
        <a:xfrm>
          <a:off x="3250724" y="-131376"/>
          <a:ext cx="1787183" cy="1787183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CC1805-E986-464E-AB37-D17859DBD9FD}">
      <dsp:nvSpPr>
        <dsp:cNvPr id="0" name=""/>
        <dsp:cNvSpPr/>
      </dsp:nvSpPr>
      <dsp:spPr>
        <a:xfrm>
          <a:off x="1065542" y="16789"/>
          <a:ext cx="829031" cy="8290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Int</a:t>
          </a:r>
          <a:endParaRPr lang="es-CR" sz="1600" kern="1200" dirty="0"/>
        </a:p>
      </dsp:txBody>
      <dsp:txXfrm>
        <a:off x="1186951" y="138198"/>
        <a:ext cx="586213" cy="586213"/>
      </dsp:txXfrm>
    </dsp:sp>
    <dsp:sp modelId="{43E9162C-7092-4BF9-988D-802F952C0E27}">
      <dsp:nvSpPr>
        <dsp:cNvPr id="0" name=""/>
        <dsp:cNvSpPr/>
      </dsp:nvSpPr>
      <dsp:spPr>
        <a:xfrm>
          <a:off x="1250458" y="896916"/>
          <a:ext cx="480838" cy="480838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R" sz="800" kern="1200"/>
        </a:p>
      </dsp:txBody>
      <dsp:txXfrm>
        <a:off x="1314193" y="1080788"/>
        <a:ext cx="353368" cy="113094"/>
      </dsp:txXfrm>
    </dsp:sp>
    <dsp:sp modelId="{809C7AEC-5D3A-4E70-B608-CE25CE1D4BCA}">
      <dsp:nvSpPr>
        <dsp:cNvPr id="0" name=""/>
        <dsp:cNvSpPr/>
      </dsp:nvSpPr>
      <dsp:spPr>
        <a:xfrm>
          <a:off x="1076361" y="1445072"/>
          <a:ext cx="829031" cy="8290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String</a:t>
          </a:r>
          <a:endParaRPr lang="es-CR" sz="1600" kern="1200" dirty="0"/>
        </a:p>
      </dsp:txBody>
      <dsp:txXfrm>
        <a:off x="1197770" y="1566481"/>
        <a:ext cx="586213" cy="586213"/>
      </dsp:txXfrm>
    </dsp:sp>
    <dsp:sp modelId="{8BEA11B6-CB7E-44C3-94CD-CBECF856A567}">
      <dsp:nvSpPr>
        <dsp:cNvPr id="0" name=""/>
        <dsp:cNvSpPr/>
      </dsp:nvSpPr>
      <dsp:spPr>
        <a:xfrm rot="21584033">
          <a:off x="2029749" y="988106"/>
          <a:ext cx="263639" cy="3083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R" sz="1300" kern="1200"/>
        </a:p>
      </dsp:txBody>
      <dsp:txXfrm>
        <a:off x="2029749" y="1049970"/>
        <a:ext cx="184547" cy="185039"/>
      </dsp:txXfrm>
    </dsp:sp>
    <dsp:sp modelId="{1A515E6B-8B71-4F67-9BC4-D3FDC6C8B1BF}">
      <dsp:nvSpPr>
        <dsp:cNvPr id="0" name=""/>
        <dsp:cNvSpPr/>
      </dsp:nvSpPr>
      <dsp:spPr>
        <a:xfrm>
          <a:off x="2402812" y="308303"/>
          <a:ext cx="1658063" cy="16580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BPT Process</a:t>
          </a:r>
          <a:endParaRPr lang="es-CR" sz="2400" kern="1200" dirty="0"/>
        </a:p>
      </dsp:txBody>
      <dsp:txXfrm>
        <a:off x="2645630" y="551121"/>
        <a:ext cx="1172427" cy="11724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81C5E6-9902-430A-B1A1-3D000F5E8F1A}">
      <dsp:nvSpPr>
        <dsp:cNvPr id="0" name=""/>
        <dsp:cNvSpPr/>
      </dsp:nvSpPr>
      <dsp:spPr>
        <a:xfrm>
          <a:off x="2939404" y="1129442"/>
          <a:ext cx="805327" cy="8053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Data</a:t>
          </a:r>
          <a:endParaRPr lang="es-CR" sz="1900" kern="1200" dirty="0"/>
        </a:p>
      </dsp:txBody>
      <dsp:txXfrm>
        <a:off x="3057341" y="1247379"/>
        <a:ext cx="569453" cy="569453"/>
      </dsp:txXfrm>
    </dsp:sp>
    <dsp:sp modelId="{5631482B-821A-4422-909C-5C37F205BFAC}">
      <dsp:nvSpPr>
        <dsp:cNvPr id="0" name=""/>
        <dsp:cNvSpPr/>
      </dsp:nvSpPr>
      <dsp:spPr>
        <a:xfrm rot="16200000">
          <a:off x="3256745" y="836380"/>
          <a:ext cx="170644" cy="2738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R" sz="800" kern="1200"/>
        </a:p>
      </dsp:txBody>
      <dsp:txXfrm>
        <a:off x="3282342" y="916739"/>
        <a:ext cx="119451" cy="164287"/>
      </dsp:txXfrm>
    </dsp:sp>
    <dsp:sp modelId="{F02F7767-31E8-40D2-9456-FD5C550EAE4B}">
      <dsp:nvSpPr>
        <dsp:cNvPr id="0" name=""/>
        <dsp:cNvSpPr/>
      </dsp:nvSpPr>
      <dsp:spPr>
        <a:xfrm>
          <a:off x="2939404" y="2143"/>
          <a:ext cx="805327" cy="8053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Flow 1</a:t>
          </a:r>
          <a:endParaRPr lang="es-CR" sz="800" kern="1200" dirty="0"/>
        </a:p>
      </dsp:txBody>
      <dsp:txXfrm>
        <a:off x="3057341" y="120080"/>
        <a:ext cx="569453" cy="569453"/>
      </dsp:txXfrm>
    </dsp:sp>
    <dsp:sp modelId="{3AB5BC6F-48E0-42E6-B961-F57C26E457A1}">
      <dsp:nvSpPr>
        <dsp:cNvPr id="0" name=""/>
        <dsp:cNvSpPr/>
      </dsp:nvSpPr>
      <dsp:spPr>
        <a:xfrm>
          <a:off x="3815565" y="1395200"/>
          <a:ext cx="170644" cy="2738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R" sz="800" kern="1200"/>
        </a:p>
      </dsp:txBody>
      <dsp:txXfrm>
        <a:off x="3815565" y="1449962"/>
        <a:ext cx="119451" cy="164287"/>
      </dsp:txXfrm>
    </dsp:sp>
    <dsp:sp modelId="{E4A8C8C5-CB0C-4445-A61C-36964177A4DC}">
      <dsp:nvSpPr>
        <dsp:cNvPr id="0" name=""/>
        <dsp:cNvSpPr/>
      </dsp:nvSpPr>
      <dsp:spPr>
        <a:xfrm>
          <a:off x="4066702" y="1129442"/>
          <a:ext cx="805327" cy="8053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component</a:t>
          </a:r>
          <a:endParaRPr lang="es-CR" sz="800" kern="1200" dirty="0"/>
        </a:p>
      </dsp:txBody>
      <dsp:txXfrm>
        <a:off x="4184639" y="1247379"/>
        <a:ext cx="569453" cy="569453"/>
      </dsp:txXfrm>
    </dsp:sp>
    <dsp:sp modelId="{47557FD2-B9C7-4E23-9805-39966C61FFEC}">
      <dsp:nvSpPr>
        <dsp:cNvPr id="0" name=""/>
        <dsp:cNvSpPr/>
      </dsp:nvSpPr>
      <dsp:spPr>
        <a:xfrm rot="5400000">
          <a:off x="3256745" y="1954019"/>
          <a:ext cx="170644" cy="2738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R" sz="800" kern="1200"/>
        </a:p>
      </dsp:txBody>
      <dsp:txXfrm>
        <a:off x="3282342" y="1983185"/>
        <a:ext cx="119451" cy="164287"/>
      </dsp:txXfrm>
    </dsp:sp>
    <dsp:sp modelId="{730C2DBB-9FE8-4D15-82BD-B7DC60CEEE7D}">
      <dsp:nvSpPr>
        <dsp:cNvPr id="0" name=""/>
        <dsp:cNvSpPr/>
      </dsp:nvSpPr>
      <dsp:spPr>
        <a:xfrm>
          <a:off x="2939404" y="2256740"/>
          <a:ext cx="805327" cy="8053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component</a:t>
          </a:r>
          <a:endParaRPr lang="es-CR" sz="800" kern="1200" dirty="0"/>
        </a:p>
      </dsp:txBody>
      <dsp:txXfrm>
        <a:off x="3057341" y="2374677"/>
        <a:ext cx="569453" cy="569453"/>
      </dsp:txXfrm>
    </dsp:sp>
    <dsp:sp modelId="{DCA2489B-AFC3-4CD5-8B11-76F72D51E42E}">
      <dsp:nvSpPr>
        <dsp:cNvPr id="0" name=""/>
        <dsp:cNvSpPr/>
      </dsp:nvSpPr>
      <dsp:spPr>
        <a:xfrm rot="10800000">
          <a:off x="2697926" y="1395200"/>
          <a:ext cx="170644" cy="2738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R" sz="800" kern="1200"/>
        </a:p>
      </dsp:txBody>
      <dsp:txXfrm rot="10800000">
        <a:off x="2749119" y="1449962"/>
        <a:ext cx="119451" cy="164287"/>
      </dsp:txXfrm>
    </dsp:sp>
    <dsp:sp modelId="{63D4C2DB-C56D-48ED-8DF9-8D091CB43303}">
      <dsp:nvSpPr>
        <dsp:cNvPr id="0" name=""/>
        <dsp:cNvSpPr/>
      </dsp:nvSpPr>
      <dsp:spPr>
        <a:xfrm>
          <a:off x="1812105" y="1129442"/>
          <a:ext cx="805327" cy="8053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Flow 2</a:t>
          </a:r>
          <a:endParaRPr lang="es-CR" sz="800" kern="1200" dirty="0"/>
        </a:p>
      </dsp:txBody>
      <dsp:txXfrm>
        <a:off x="1930042" y="1247379"/>
        <a:ext cx="569453" cy="56945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81C5E6-9902-430A-B1A1-3D000F5E8F1A}">
      <dsp:nvSpPr>
        <dsp:cNvPr id="0" name=""/>
        <dsp:cNvSpPr/>
      </dsp:nvSpPr>
      <dsp:spPr>
        <a:xfrm>
          <a:off x="4891682" y="1668264"/>
          <a:ext cx="1189434" cy="11894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Data</a:t>
          </a:r>
          <a:endParaRPr lang="es-CR" sz="2800" kern="1200" dirty="0"/>
        </a:p>
      </dsp:txBody>
      <dsp:txXfrm>
        <a:off x="5065871" y="1842453"/>
        <a:ext cx="841056" cy="841056"/>
      </dsp:txXfrm>
    </dsp:sp>
    <dsp:sp modelId="{5631482B-821A-4422-909C-5C37F205BFAC}">
      <dsp:nvSpPr>
        <dsp:cNvPr id="0" name=""/>
        <dsp:cNvSpPr/>
      </dsp:nvSpPr>
      <dsp:spPr>
        <a:xfrm rot="16200000">
          <a:off x="5360264" y="1235209"/>
          <a:ext cx="252270" cy="4044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R" sz="1200" kern="1200"/>
        </a:p>
      </dsp:txBody>
      <dsp:txXfrm>
        <a:off x="5398105" y="1353931"/>
        <a:ext cx="176589" cy="242645"/>
      </dsp:txXfrm>
    </dsp:sp>
    <dsp:sp modelId="{F02F7767-31E8-40D2-9456-FD5C550EAE4B}">
      <dsp:nvSpPr>
        <dsp:cNvPr id="0" name=""/>
        <dsp:cNvSpPr/>
      </dsp:nvSpPr>
      <dsp:spPr>
        <a:xfrm>
          <a:off x="4891682" y="2847"/>
          <a:ext cx="1189434" cy="11894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Flow 1</a:t>
          </a:r>
          <a:endParaRPr lang="es-CR" sz="1200" kern="1200" dirty="0"/>
        </a:p>
      </dsp:txBody>
      <dsp:txXfrm>
        <a:off x="5065871" y="177036"/>
        <a:ext cx="841056" cy="841056"/>
      </dsp:txXfrm>
    </dsp:sp>
    <dsp:sp modelId="{3AB5BC6F-48E0-42E6-B961-F57C26E457A1}">
      <dsp:nvSpPr>
        <dsp:cNvPr id="0" name=""/>
        <dsp:cNvSpPr/>
      </dsp:nvSpPr>
      <dsp:spPr>
        <a:xfrm>
          <a:off x="6185833" y="2060777"/>
          <a:ext cx="252270" cy="4044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R" sz="1200" kern="1200"/>
        </a:p>
      </dsp:txBody>
      <dsp:txXfrm>
        <a:off x="6185833" y="2141658"/>
        <a:ext cx="176589" cy="242645"/>
      </dsp:txXfrm>
    </dsp:sp>
    <dsp:sp modelId="{E4A8C8C5-CB0C-4445-A61C-36964177A4DC}">
      <dsp:nvSpPr>
        <dsp:cNvPr id="0" name=""/>
        <dsp:cNvSpPr/>
      </dsp:nvSpPr>
      <dsp:spPr>
        <a:xfrm>
          <a:off x="6557099" y="1668264"/>
          <a:ext cx="1189434" cy="11894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component</a:t>
          </a:r>
          <a:endParaRPr lang="es-CR" sz="1200" kern="1200" dirty="0"/>
        </a:p>
      </dsp:txBody>
      <dsp:txXfrm>
        <a:off x="6731288" y="1842453"/>
        <a:ext cx="841056" cy="841056"/>
      </dsp:txXfrm>
    </dsp:sp>
    <dsp:sp modelId="{47557FD2-B9C7-4E23-9805-39966C61FFEC}">
      <dsp:nvSpPr>
        <dsp:cNvPr id="0" name=""/>
        <dsp:cNvSpPr/>
      </dsp:nvSpPr>
      <dsp:spPr>
        <a:xfrm rot="5400000">
          <a:off x="5360264" y="2886346"/>
          <a:ext cx="252270" cy="4044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R" sz="1200" kern="1200"/>
        </a:p>
      </dsp:txBody>
      <dsp:txXfrm>
        <a:off x="5398105" y="2929387"/>
        <a:ext cx="176589" cy="242645"/>
      </dsp:txXfrm>
    </dsp:sp>
    <dsp:sp modelId="{730C2DBB-9FE8-4D15-82BD-B7DC60CEEE7D}">
      <dsp:nvSpPr>
        <dsp:cNvPr id="0" name=""/>
        <dsp:cNvSpPr/>
      </dsp:nvSpPr>
      <dsp:spPr>
        <a:xfrm>
          <a:off x="4891682" y="3333680"/>
          <a:ext cx="1189434" cy="11894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component</a:t>
          </a:r>
          <a:endParaRPr lang="es-CR" sz="1200" kern="1200" dirty="0"/>
        </a:p>
      </dsp:txBody>
      <dsp:txXfrm>
        <a:off x="5065871" y="3507869"/>
        <a:ext cx="841056" cy="841056"/>
      </dsp:txXfrm>
    </dsp:sp>
    <dsp:sp modelId="{DCA2489B-AFC3-4CD5-8B11-76F72D51E42E}">
      <dsp:nvSpPr>
        <dsp:cNvPr id="0" name=""/>
        <dsp:cNvSpPr/>
      </dsp:nvSpPr>
      <dsp:spPr>
        <a:xfrm rot="10800000">
          <a:off x="4534696" y="2060777"/>
          <a:ext cx="252270" cy="4044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R" sz="1200" kern="1200"/>
        </a:p>
      </dsp:txBody>
      <dsp:txXfrm rot="10800000">
        <a:off x="4610377" y="2141658"/>
        <a:ext cx="176589" cy="242645"/>
      </dsp:txXfrm>
    </dsp:sp>
    <dsp:sp modelId="{63D4C2DB-C56D-48ED-8DF9-8D091CB43303}">
      <dsp:nvSpPr>
        <dsp:cNvPr id="0" name=""/>
        <dsp:cNvSpPr/>
      </dsp:nvSpPr>
      <dsp:spPr>
        <a:xfrm>
          <a:off x="3226266" y="1668264"/>
          <a:ext cx="1189434" cy="11894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Flow 2</a:t>
          </a:r>
          <a:endParaRPr lang="es-CR" sz="1200" kern="1200" dirty="0"/>
        </a:p>
      </dsp:txBody>
      <dsp:txXfrm>
        <a:off x="3400455" y="1842453"/>
        <a:ext cx="841056" cy="84105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615FE8-0C9C-461A-98C4-95B904E2C613}">
      <dsp:nvSpPr>
        <dsp:cNvPr id="0" name=""/>
        <dsp:cNvSpPr/>
      </dsp:nvSpPr>
      <dsp:spPr>
        <a:xfrm>
          <a:off x="657" y="596664"/>
          <a:ext cx="2563564" cy="15381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Integer Value</a:t>
          </a:r>
          <a:endParaRPr lang="es-CR" sz="4500" kern="1200" dirty="0"/>
        </a:p>
      </dsp:txBody>
      <dsp:txXfrm>
        <a:off x="657" y="596664"/>
        <a:ext cx="2563564" cy="1538138"/>
      </dsp:txXfrm>
    </dsp:sp>
    <dsp:sp modelId="{7529EA89-E78A-414E-B9C3-19E10D9E5D2B}">
      <dsp:nvSpPr>
        <dsp:cNvPr id="0" name=""/>
        <dsp:cNvSpPr/>
      </dsp:nvSpPr>
      <dsp:spPr>
        <a:xfrm>
          <a:off x="2820578" y="596664"/>
          <a:ext cx="2563564" cy="15381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String Value</a:t>
          </a:r>
          <a:endParaRPr lang="es-CR" sz="4500" kern="1200" dirty="0"/>
        </a:p>
      </dsp:txBody>
      <dsp:txXfrm>
        <a:off x="2820578" y="596664"/>
        <a:ext cx="2563564" cy="1538138"/>
      </dsp:txXfrm>
    </dsp:sp>
    <dsp:sp modelId="{63ADB75E-113B-481E-A6FA-32EA5DF81BB2}">
      <dsp:nvSpPr>
        <dsp:cNvPr id="0" name=""/>
        <dsp:cNvSpPr/>
      </dsp:nvSpPr>
      <dsp:spPr>
        <a:xfrm>
          <a:off x="1410617" y="2391159"/>
          <a:ext cx="2563564" cy="15381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Date value</a:t>
          </a:r>
          <a:endParaRPr lang="es-CR" sz="4500" kern="1200" dirty="0"/>
        </a:p>
      </dsp:txBody>
      <dsp:txXfrm>
        <a:off x="1410617" y="2391159"/>
        <a:ext cx="2563564" cy="153813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A9DAD7-55D4-4C4E-B6A2-2A32F6F60DE1}">
      <dsp:nvSpPr>
        <dsp:cNvPr id="0" name=""/>
        <dsp:cNvSpPr/>
      </dsp:nvSpPr>
      <dsp:spPr>
        <a:xfrm>
          <a:off x="5230256" y="2392867"/>
          <a:ext cx="154543" cy="1545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09835C-78E4-4962-AF54-7B2A117BE33F}">
      <dsp:nvSpPr>
        <dsp:cNvPr id="0" name=""/>
        <dsp:cNvSpPr/>
      </dsp:nvSpPr>
      <dsp:spPr>
        <a:xfrm>
          <a:off x="4947015" y="2392867"/>
          <a:ext cx="154543" cy="1545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D0D31B-D95A-4B8B-8377-090AF9349D70}">
      <dsp:nvSpPr>
        <dsp:cNvPr id="0" name=""/>
        <dsp:cNvSpPr/>
      </dsp:nvSpPr>
      <dsp:spPr>
        <a:xfrm>
          <a:off x="4663775" y="2392867"/>
          <a:ext cx="154543" cy="1545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97D7E2-6A69-4235-811F-B73A8DC4A539}">
      <dsp:nvSpPr>
        <dsp:cNvPr id="0" name=""/>
        <dsp:cNvSpPr/>
      </dsp:nvSpPr>
      <dsp:spPr>
        <a:xfrm>
          <a:off x="4381073" y="2392867"/>
          <a:ext cx="154543" cy="1545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25B595-7FC8-435B-AEBD-924EB053C54B}">
      <dsp:nvSpPr>
        <dsp:cNvPr id="0" name=""/>
        <dsp:cNvSpPr/>
      </dsp:nvSpPr>
      <dsp:spPr>
        <a:xfrm>
          <a:off x="4097832" y="2392867"/>
          <a:ext cx="154543" cy="1545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D23580-484D-41BD-9849-1BED8767DF13}">
      <dsp:nvSpPr>
        <dsp:cNvPr id="0" name=""/>
        <dsp:cNvSpPr/>
      </dsp:nvSpPr>
      <dsp:spPr>
        <a:xfrm>
          <a:off x="3660048" y="2315596"/>
          <a:ext cx="309087" cy="309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D90694-C158-4AA2-9CCE-FF501981BCE0}">
      <dsp:nvSpPr>
        <dsp:cNvPr id="0" name=""/>
        <dsp:cNvSpPr/>
      </dsp:nvSpPr>
      <dsp:spPr>
        <a:xfrm>
          <a:off x="4978247" y="2073617"/>
          <a:ext cx="154543" cy="1545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ABB7FD-EEBF-4E5D-8E36-82DAF2A3A368}">
      <dsp:nvSpPr>
        <dsp:cNvPr id="0" name=""/>
        <dsp:cNvSpPr/>
      </dsp:nvSpPr>
      <dsp:spPr>
        <a:xfrm>
          <a:off x="4978247" y="2714404"/>
          <a:ext cx="154543" cy="1545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E082B2-9927-4F49-AF4A-816D8207A1FE}">
      <dsp:nvSpPr>
        <dsp:cNvPr id="0" name=""/>
        <dsp:cNvSpPr/>
      </dsp:nvSpPr>
      <dsp:spPr>
        <a:xfrm>
          <a:off x="5116098" y="2212399"/>
          <a:ext cx="154543" cy="1545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0ACE21-345E-4DE9-9D51-F8799CC4B063}">
      <dsp:nvSpPr>
        <dsp:cNvPr id="0" name=""/>
        <dsp:cNvSpPr/>
      </dsp:nvSpPr>
      <dsp:spPr>
        <a:xfrm>
          <a:off x="5125252" y="2576385"/>
          <a:ext cx="154543" cy="1545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4F8187-3A66-4277-A36B-0173045F6717}">
      <dsp:nvSpPr>
        <dsp:cNvPr id="0" name=""/>
        <dsp:cNvSpPr/>
      </dsp:nvSpPr>
      <dsp:spPr>
        <a:xfrm>
          <a:off x="1967067" y="1687772"/>
          <a:ext cx="1564822" cy="15649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Running a BPT test</a:t>
          </a:r>
          <a:endParaRPr lang="es-CR" sz="2200" kern="1200" dirty="0"/>
        </a:p>
      </dsp:txBody>
      <dsp:txXfrm>
        <a:off x="2196230" y="1916959"/>
        <a:ext cx="1106496" cy="1106611"/>
      </dsp:txXfrm>
    </dsp:sp>
    <dsp:sp modelId="{CEF582C4-D62F-4329-A4F3-C9D2B92C5FDE}">
      <dsp:nvSpPr>
        <dsp:cNvPr id="0" name=""/>
        <dsp:cNvSpPr/>
      </dsp:nvSpPr>
      <dsp:spPr>
        <a:xfrm>
          <a:off x="1850217" y="1554073"/>
          <a:ext cx="309087" cy="309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C6F7A5-42CC-4F95-A351-EBCDAE2836C9}">
      <dsp:nvSpPr>
        <dsp:cNvPr id="0" name=""/>
        <dsp:cNvSpPr/>
      </dsp:nvSpPr>
      <dsp:spPr>
        <a:xfrm>
          <a:off x="1652056" y="1390890"/>
          <a:ext cx="154543" cy="1545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A3A18C-8267-419F-BB7B-A2C13F1EE42C}">
      <dsp:nvSpPr>
        <dsp:cNvPr id="0" name=""/>
        <dsp:cNvSpPr/>
      </dsp:nvSpPr>
      <dsp:spPr>
        <a:xfrm>
          <a:off x="1321968" y="1390890"/>
          <a:ext cx="154543" cy="1545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948818-2B0E-429C-94D2-90A6D8142067}">
      <dsp:nvSpPr>
        <dsp:cNvPr id="0" name=""/>
        <dsp:cNvSpPr/>
      </dsp:nvSpPr>
      <dsp:spPr>
        <a:xfrm>
          <a:off x="991880" y="1390890"/>
          <a:ext cx="154543" cy="1545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4785E6-414D-4487-8158-1393CD796F86}">
      <dsp:nvSpPr>
        <dsp:cNvPr id="0" name=""/>
        <dsp:cNvSpPr/>
      </dsp:nvSpPr>
      <dsp:spPr>
        <a:xfrm>
          <a:off x="661791" y="1390890"/>
          <a:ext cx="154543" cy="1545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CA18FF-3915-4A18-B3B7-DED4DF956CAF}">
      <dsp:nvSpPr>
        <dsp:cNvPr id="0" name=""/>
        <dsp:cNvSpPr/>
      </dsp:nvSpPr>
      <dsp:spPr>
        <a:xfrm>
          <a:off x="331165" y="1390890"/>
          <a:ext cx="154543" cy="1545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CA8ECE-C2A1-4660-9345-191D1A18AA4E}">
      <dsp:nvSpPr>
        <dsp:cNvPr id="0" name=""/>
        <dsp:cNvSpPr/>
      </dsp:nvSpPr>
      <dsp:spPr>
        <a:xfrm>
          <a:off x="1076" y="1390890"/>
          <a:ext cx="154543" cy="1545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EFC3A1-754C-4464-9B10-8090FBAA0B88}">
      <dsp:nvSpPr>
        <dsp:cNvPr id="0" name=""/>
        <dsp:cNvSpPr/>
      </dsp:nvSpPr>
      <dsp:spPr>
        <a:xfrm>
          <a:off x="0" y="992082"/>
          <a:ext cx="1811446" cy="397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Value 1</a:t>
          </a:r>
          <a:endParaRPr lang="es-CR" sz="2200" kern="1200" dirty="0"/>
        </a:p>
      </dsp:txBody>
      <dsp:txXfrm>
        <a:off x="0" y="992082"/>
        <a:ext cx="1811446" cy="397537"/>
      </dsp:txXfrm>
    </dsp:sp>
    <dsp:sp modelId="{2912E3EA-CD95-4D84-9272-FCD71F939421}">
      <dsp:nvSpPr>
        <dsp:cNvPr id="0" name=""/>
        <dsp:cNvSpPr/>
      </dsp:nvSpPr>
      <dsp:spPr>
        <a:xfrm>
          <a:off x="1529283" y="2315596"/>
          <a:ext cx="309087" cy="309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341149-E18B-4E34-9B4E-28CC4F918517}">
      <dsp:nvSpPr>
        <dsp:cNvPr id="0" name=""/>
        <dsp:cNvSpPr/>
      </dsp:nvSpPr>
      <dsp:spPr>
        <a:xfrm>
          <a:off x="1223426" y="2392867"/>
          <a:ext cx="154543" cy="1545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FDF29A-5494-49CB-B666-506D751A8BC2}">
      <dsp:nvSpPr>
        <dsp:cNvPr id="0" name=""/>
        <dsp:cNvSpPr/>
      </dsp:nvSpPr>
      <dsp:spPr>
        <a:xfrm>
          <a:off x="918108" y="2392867"/>
          <a:ext cx="154543" cy="1545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7285BC-CE82-45CC-A38C-0BF1F5F276CA}">
      <dsp:nvSpPr>
        <dsp:cNvPr id="0" name=""/>
        <dsp:cNvSpPr/>
      </dsp:nvSpPr>
      <dsp:spPr>
        <a:xfrm>
          <a:off x="612251" y="2392867"/>
          <a:ext cx="154543" cy="1545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1A5AD7-49AD-417E-85DA-E093BD2EAC90}">
      <dsp:nvSpPr>
        <dsp:cNvPr id="0" name=""/>
        <dsp:cNvSpPr/>
      </dsp:nvSpPr>
      <dsp:spPr>
        <a:xfrm>
          <a:off x="306933" y="2392867"/>
          <a:ext cx="154543" cy="1545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C13D5C-4747-49BA-B64A-58FCA9215B83}">
      <dsp:nvSpPr>
        <dsp:cNvPr id="0" name=""/>
        <dsp:cNvSpPr/>
      </dsp:nvSpPr>
      <dsp:spPr>
        <a:xfrm>
          <a:off x="1076" y="2392867"/>
          <a:ext cx="154543" cy="1545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824162-64A7-4845-8D8F-D330B4A9BC62}">
      <dsp:nvSpPr>
        <dsp:cNvPr id="0" name=""/>
        <dsp:cNvSpPr/>
      </dsp:nvSpPr>
      <dsp:spPr>
        <a:xfrm>
          <a:off x="0" y="1997363"/>
          <a:ext cx="1369893" cy="397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Value 2</a:t>
          </a:r>
          <a:endParaRPr lang="es-CR" sz="2200" kern="1200" dirty="0"/>
        </a:p>
      </dsp:txBody>
      <dsp:txXfrm>
        <a:off x="0" y="1997363"/>
        <a:ext cx="1369893" cy="397537"/>
      </dsp:txXfrm>
    </dsp:sp>
    <dsp:sp modelId="{67A29D0D-3FF9-47D7-B004-9C851CFA2F6D}">
      <dsp:nvSpPr>
        <dsp:cNvPr id="0" name=""/>
        <dsp:cNvSpPr/>
      </dsp:nvSpPr>
      <dsp:spPr>
        <a:xfrm>
          <a:off x="1850217" y="3064410"/>
          <a:ext cx="309087" cy="309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4D29DE-ECC7-4B97-8A82-0A01AEDCE3AA}">
      <dsp:nvSpPr>
        <dsp:cNvPr id="0" name=""/>
        <dsp:cNvSpPr/>
      </dsp:nvSpPr>
      <dsp:spPr>
        <a:xfrm>
          <a:off x="1652056" y="3379339"/>
          <a:ext cx="154543" cy="1545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AEC902-9FD6-4893-89DF-548F4B88F0C1}">
      <dsp:nvSpPr>
        <dsp:cNvPr id="0" name=""/>
        <dsp:cNvSpPr/>
      </dsp:nvSpPr>
      <dsp:spPr>
        <a:xfrm>
          <a:off x="1321968" y="3379339"/>
          <a:ext cx="154543" cy="1545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2F09B4-AA95-4A87-B74D-39F7FC4E3DFA}">
      <dsp:nvSpPr>
        <dsp:cNvPr id="0" name=""/>
        <dsp:cNvSpPr/>
      </dsp:nvSpPr>
      <dsp:spPr>
        <a:xfrm>
          <a:off x="991880" y="3379339"/>
          <a:ext cx="154543" cy="1545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744C20-869A-48A4-B6AD-AB758B3EAC81}">
      <dsp:nvSpPr>
        <dsp:cNvPr id="0" name=""/>
        <dsp:cNvSpPr/>
      </dsp:nvSpPr>
      <dsp:spPr>
        <a:xfrm>
          <a:off x="661791" y="3379339"/>
          <a:ext cx="154543" cy="1545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0D9405-4377-47B4-B2D4-D474A6E60D95}">
      <dsp:nvSpPr>
        <dsp:cNvPr id="0" name=""/>
        <dsp:cNvSpPr/>
      </dsp:nvSpPr>
      <dsp:spPr>
        <a:xfrm>
          <a:off x="331165" y="3379339"/>
          <a:ext cx="154543" cy="1545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F55800-60A2-43E7-95CD-FBBC43B53CF4}">
      <dsp:nvSpPr>
        <dsp:cNvPr id="0" name=""/>
        <dsp:cNvSpPr/>
      </dsp:nvSpPr>
      <dsp:spPr>
        <a:xfrm>
          <a:off x="1076" y="3379339"/>
          <a:ext cx="154543" cy="1545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D9589F-532D-4642-83DB-176E11DADCD2}">
      <dsp:nvSpPr>
        <dsp:cNvPr id="0" name=""/>
        <dsp:cNvSpPr/>
      </dsp:nvSpPr>
      <dsp:spPr>
        <a:xfrm>
          <a:off x="0" y="2980277"/>
          <a:ext cx="1811446" cy="397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Value 3</a:t>
          </a:r>
          <a:endParaRPr lang="es-CR" sz="2200" kern="1200" dirty="0"/>
        </a:p>
      </dsp:txBody>
      <dsp:txXfrm>
        <a:off x="0" y="2980277"/>
        <a:ext cx="1811446" cy="39753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81C5E6-9902-430A-B1A1-3D000F5E8F1A}">
      <dsp:nvSpPr>
        <dsp:cNvPr id="0" name=""/>
        <dsp:cNvSpPr/>
      </dsp:nvSpPr>
      <dsp:spPr>
        <a:xfrm>
          <a:off x="4891682" y="1668264"/>
          <a:ext cx="1189434" cy="11894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Data</a:t>
          </a:r>
          <a:endParaRPr lang="es-CR" sz="2800" kern="1200" dirty="0"/>
        </a:p>
      </dsp:txBody>
      <dsp:txXfrm>
        <a:off x="5065871" y="1842453"/>
        <a:ext cx="841056" cy="841056"/>
      </dsp:txXfrm>
    </dsp:sp>
    <dsp:sp modelId="{5631482B-821A-4422-909C-5C37F205BFAC}">
      <dsp:nvSpPr>
        <dsp:cNvPr id="0" name=""/>
        <dsp:cNvSpPr/>
      </dsp:nvSpPr>
      <dsp:spPr>
        <a:xfrm rot="16200000">
          <a:off x="5360264" y="1235209"/>
          <a:ext cx="252270" cy="4044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R" sz="1200" kern="1200"/>
        </a:p>
      </dsp:txBody>
      <dsp:txXfrm>
        <a:off x="5398105" y="1353931"/>
        <a:ext cx="176589" cy="242645"/>
      </dsp:txXfrm>
    </dsp:sp>
    <dsp:sp modelId="{F02F7767-31E8-40D2-9456-FD5C550EAE4B}">
      <dsp:nvSpPr>
        <dsp:cNvPr id="0" name=""/>
        <dsp:cNvSpPr/>
      </dsp:nvSpPr>
      <dsp:spPr>
        <a:xfrm>
          <a:off x="4891682" y="2847"/>
          <a:ext cx="1189434" cy="11894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Flow 1</a:t>
          </a:r>
          <a:endParaRPr lang="es-CR" sz="1200" kern="1200" dirty="0"/>
        </a:p>
      </dsp:txBody>
      <dsp:txXfrm>
        <a:off x="5065871" y="177036"/>
        <a:ext cx="841056" cy="841056"/>
      </dsp:txXfrm>
    </dsp:sp>
    <dsp:sp modelId="{3AB5BC6F-48E0-42E6-B961-F57C26E457A1}">
      <dsp:nvSpPr>
        <dsp:cNvPr id="0" name=""/>
        <dsp:cNvSpPr/>
      </dsp:nvSpPr>
      <dsp:spPr>
        <a:xfrm>
          <a:off x="6185833" y="2060777"/>
          <a:ext cx="252270" cy="4044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R" sz="1200" kern="1200"/>
        </a:p>
      </dsp:txBody>
      <dsp:txXfrm>
        <a:off x="6185833" y="2141658"/>
        <a:ext cx="176589" cy="242645"/>
      </dsp:txXfrm>
    </dsp:sp>
    <dsp:sp modelId="{E4A8C8C5-CB0C-4445-A61C-36964177A4DC}">
      <dsp:nvSpPr>
        <dsp:cNvPr id="0" name=""/>
        <dsp:cNvSpPr/>
      </dsp:nvSpPr>
      <dsp:spPr>
        <a:xfrm>
          <a:off x="6557099" y="1668264"/>
          <a:ext cx="1189434" cy="11894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component</a:t>
          </a:r>
          <a:endParaRPr lang="es-CR" sz="1200" kern="1200" dirty="0"/>
        </a:p>
      </dsp:txBody>
      <dsp:txXfrm>
        <a:off x="6731288" y="1842453"/>
        <a:ext cx="841056" cy="841056"/>
      </dsp:txXfrm>
    </dsp:sp>
    <dsp:sp modelId="{47557FD2-B9C7-4E23-9805-39966C61FFEC}">
      <dsp:nvSpPr>
        <dsp:cNvPr id="0" name=""/>
        <dsp:cNvSpPr/>
      </dsp:nvSpPr>
      <dsp:spPr>
        <a:xfrm rot="5400000">
          <a:off x="5360264" y="2886346"/>
          <a:ext cx="252270" cy="4044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R" sz="1200" kern="1200"/>
        </a:p>
      </dsp:txBody>
      <dsp:txXfrm>
        <a:off x="5398105" y="2929387"/>
        <a:ext cx="176589" cy="242645"/>
      </dsp:txXfrm>
    </dsp:sp>
    <dsp:sp modelId="{730C2DBB-9FE8-4D15-82BD-B7DC60CEEE7D}">
      <dsp:nvSpPr>
        <dsp:cNvPr id="0" name=""/>
        <dsp:cNvSpPr/>
      </dsp:nvSpPr>
      <dsp:spPr>
        <a:xfrm>
          <a:off x="4891682" y="3333680"/>
          <a:ext cx="1189434" cy="11894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component</a:t>
          </a:r>
          <a:endParaRPr lang="es-CR" sz="1200" kern="1200" dirty="0"/>
        </a:p>
      </dsp:txBody>
      <dsp:txXfrm>
        <a:off x="5065871" y="3507869"/>
        <a:ext cx="841056" cy="841056"/>
      </dsp:txXfrm>
    </dsp:sp>
    <dsp:sp modelId="{DCA2489B-AFC3-4CD5-8B11-76F72D51E42E}">
      <dsp:nvSpPr>
        <dsp:cNvPr id="0" name=""/>
        <dsp:cNvSpPr/>
      </dsp:nvSpPr>
      <dsp:spPr>
        <a:xfrm rot="10800000">
          <a:off x="4534696" y="2060777"/>
          <a:ext cx="252270" cy="4044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R" sz="1200" kern="1200"/>
        </a:p>
      </dsp:txBody>
      <dsp:txXfrm rot="10800000">
        <a:off x="4610377" y="2141658"/>
        <a:ext cx="176589" cy="242645"/>
      </dsp:txXfrm>
    </dsp:sp>
    <dsp:sp modelId="{63D4C2DB-C56D-48ED-8DF9-8D091CB43303}">
      <dsp:nvSpPr>
        <dsp:cNvPr id="0" name=""/>
        <dsp:cNvSpPr/>
      </dsp:nvSpPr>
      <dsp:spPr>
        <a:xfrm>
          <a:off x="3226266" y="1668264"/>
          <a:ext cx="1189434" cy="11894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Flow 2</a:t>
          </a:r>
          <a:endParaRPr lang="es-CR" sz="1200" kern="1200" dirty="0"/>
        </a:p>
      </dsp:txBody>
      <dsp:txXfrm>
        <a:off x="3400455" y="1842453"/>
        <a:ext cx="841056" cy="84105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55ED8F-CA00-4909-9AFB-8599949F7254}">
      <dsp:nvSpPr>
        <dsp:cNvPr id="0" name=""/>
        <dsp:cNvSpPr/>
      </dsp:nvSpPr>
      <dsp:spPr>
        <a:xfrm>
          <a:off x="403859" y="0"/>
          <a:ext cx="4577080" cy="452596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2F017B-9260-4A16-BE66-BD01DF508BCB}">
      <dsp:nvSpPr>
        <dsp:cNvPr id="0" name=""/>
        <dsp:cNvSpPr/>
      </dsp:nvSpPr>
      <dsp:spPr>
        <a:xfrm>
          <a:off x="3943" y="1357788"/>
          <a:ext cx="1733232" cy="18103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Create Loan</a:t>
          </a:r>
        </a:p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err="1" smtClean="0"/>
            <a:t>LoanID</a:t>
          </a:r>
          <a:endParaRPr lang="es-CR" sz="3100" kern="1200" dirty="0"/>
        </a:p>
      </dsp:txBody>
      <dsp:txXfrm>
        <a:off x="88552" y="1442397"/>
        <a:ext cx="1564014" cy="1641167"/>
      </dsp:txXfrm>
    </dsp:sp>
    <dsp:sp modelId="{B986FBAF-4FB5-4D98-84F7-8C17EB252F54}">
      <dsp:nvSpPr>
        <dsp:cNvPr id="0" name=""/>
        <dsp:cNvSpPr/>
      </dsp:nvSpPr>
      <dsp:spPr>
        <a:xfrm>
          <a:off x="1825783" y="1357788"/>
          <a:ext cx="1733232" cy="18103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Search Loan</a:t>
          </a:r>
        </a:p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err="1" smtClean="0"/>
            <a:t>LoanID</a:t>
          </a:r>
          <a:endParaRPr lang="es-CR" sz="3100" kern="1200" dirty="0"/>
        </a:p>
      </dsp:txBody>
      <dsp:txXfrm>
        <a:off x="1910392" y="1442397"/>
        <a:ext cx="1564014" cy="1641167"/>
      </dsp:txXfrm>
    </dsp:sp>
    <dsp:sp modelId="{55297BA5-1550-4DAA-B03D-94BF0732EA98}">
      <dsp:nvSpPr>
        <dsp:cNvPr id="0" name=""/>
        <dsp:cNvSpPr/>
      </dsp:nvSpPr>
      <dsp:spPr>
        <a:xfrm>
          <a:off x="3647623" y="1357788"/>
          <a:ext cx="1733232" cy="18103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err="1" smtClean="0"/>
            <a:t>Aprove</a:t>
          </a:r>
          <a:r>
            <a:rPr lang="en-US" sz="3100" kern="1200" dirty="0" smtClean="0"/>
            <a:t> Loan</a:t>
          </a:r>
        </a:p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err="1" smtClean="0"/>
            <a:t>LoanID</a:t>
          </a:r>
          <a:endParaRPr lang="es-CR" sz="3100" kern="1200" dirty="0"/>
        </a:p>
      </dsp:txBody>
      <dsp:txXfrm>
        <a:off x="3732232" y="1442397"/>
        <a:ext cx="1564014" cy="16411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1/layout/ConvergingText">
  <dgm:title val="Converging Text"/>
  <dgm:desc val="Use to show multiple steps or parts that merge into a whole. Limited to one Level 1 shape that contains text and a maximum of five Level 2 shapes."/>
  <dgm:catLst>
    <dgm:cat type="process" pri="6500"/>
    <dgm:cat type="officeonline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clrData>
  <dgm:layoutNode name="Name0">
    <dgm:varLst>
      <dgm:chMax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vertAlign" val="mid"/>
          <dgm:param type="nodeVertAlign" val="mid"/>
          <dgm:param type="horzAlign" val="ctr"/>
        </dgm:alg>
      </dgm:if>
      <dgm:else name="Name3">
        <dgm:alg type="lin">
          <dgm:param type="linDir" val="fromR"/>
          <dgm:param type="vertAlign" val="mid"/>
          <dgm:param type="nodeVertAlign" val="mid"/>
          <dgm:param type="horzAlign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 val="65"/>
      <dgm:constr type="primFontSz" for="des" forName="Child1" op="equ" val="65"/>
      <dgm:constr type="primFontSz" for="des" forName="Child2" refType="primFontSz" refFor="des" refForName="Child1" op="equ"/>
      <dgm:constr type="primFontSz" for="des" forName="Child3" refType="primFontSz" refFor="des" refForName="Child1" op="equ"/>
      <dgm:constr type="primFontSz" for="des" forName="Child4" refType="primFontSz" refFor="des" refForName="Child1" op="equ"/>
      <dgm:constr type="primFontSz" for="des" forName="Child5" refType="primFontSz" refFor="des" refForName="Child1" op="equ"/>
      <dgm:constr type="primFontSz" for="des" forName="Child1" refType="primFontSz" refFor="des" refForName="Parent" op="lte"/>
      <dgm:constr type="primFontSz" for="des" forName="Child2" refType="primFontSz" refFor="des" refForName="Parent" op="lte"/>
      <dgm:constr type="primFontSz" for="des" forName="Child3" refType="primFontSz" refFor="des" refForName="Parent" op="lte"/>
      <dgm:constr type="primFontSz" for="des" forName="Child4" refType="primFontSz" refFor="des" refForName="Parent" op="lte"/>
      <dgm:constr type="primFontSz" for="des" forName="Child5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choose name="Name4">
          <dgm:if name="Name5" func="var" arg="dir" op="equ" val="norm">
            <dgm:choose name="Name6">
              <dgm:if name="Name7" axis="ch" ptType="node" func="cnt" op="equ" val="0">
                <dgm:alg type="composite">
                  <dgm:param type="ar" val="2.1059"/>
                </dgm:alg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l" for="ch" forName="ParentAccent1" refType="w" fact="0.9531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l" for="ch" forName="ParentAccent2" refType="w" fact="0.8734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l" for="ch" forName="ParentAccent3" refType="w" fact="0.7937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l" for="ch" forName="ParentAccent4" refType="w" fact="0.714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l" for="ch" forName="ParentAccent5" refType="w" fact="0.6343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l" for="ch" forName="ParentAccent6" refType="w" fact="0.5076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l" for="ch" forName="ParentAccent7" refType="w" fact="0.8766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l" for="ch" forName="ParentAccent8" refType="w" fact="0.8766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l" for="ch" forName="ParentAccent9" refType="w" fact="0.918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l" for="ch" forName="ParentAccent10" refType="w" fact="0.9213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8" axis="ch" ptType="node" func="cnt" op="equ" val="1">
                <dgm:alg type="composite">
                  <dgm:param type="ar" val="3.4411"/>
                </dgm:alg>
                <dgm:constrLst>
                  <dgm:constr type="l" for="ch" forName="Child1Accent1" refType="w" fact="0.284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l" for="ch" forName="Child1Accent2" refType="w" fact="0.2272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l" for="ch" forName="Child1Accent3" refType="w" fact="0.170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l" for="ch" forName="Child1Accent4" refType="w" fact="0.1137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l" for="ch" forName="Child1Accent5" refType="w" fact="0.057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l" for="ch" forName="Child1Accent6" refType="w" fact="0.0002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ParentAccent1" refType="w" fact="0.9713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l" for="ch" forName="ParentAccent2" refType="w" fact="0.9187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l" for="ch" forName="ParentAccent3" refType="w" fact="0.8661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l" for="ch" forName="ParentAccent4" refType="w" fact="0.8136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l" for="ch" forName="ParentAccent5" refType="w" fact="0.761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l" for="ch" forName="ParentAccent6" refType="w" fact="0.6797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l" for="ch" forName="ParentAccent7" refType="w" fact="0.924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l" for="ch" forName="ParentAccent8" refType="w" fact="0.924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l" for="ch" forName="ParentAccent9" refType="w" fact="0.9501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l" for="ch" forName="ParentAccent10" refType="w" fact="0.9518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l" for="ch" forName="Child1" refType="w" fact="0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l" for="ch" forName="Parent" refType="w" fact="0.3653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9" axis="ch" ptType="node" func="cnt" op="equ" val="2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1" refType="w" fact="0.3436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3068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245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842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l" for="ch" forName="Child2Accent5" refType="w" fact="0.1229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l" for="ch" forName="Child2Accent6" refType="w" fact="0.061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.0002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2" refType="w" fact="0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0" axis="ch" ptType="node" func="cnt" op="equ" val="3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2Accent1" refType="w" fact="0.284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2272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170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137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2Accent5" refType="w" fact="0.057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6" refType="w" fact="0.0002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l" for="ch" forName="Child3Accent1" refType="w" fact="0.3436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l" for="ch" forName="Child3Accent2" refType="w" fact="0.3068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l" for="ch" forName="Child3Accent3" refType="w" fact="0.245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l" for="ch" forName="Child3Accent4" refType="w" fact="0.1842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l" for="ch" forName="Child3Accent5" refType="w" fact="0.1229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l" for="ch" forName="Child3Accent6" refType="w" fact="0.061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l" for="ch" forName="Child3Accent7" refType="w" fact="0.0002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3" refType="w" fact="0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l" for="ch" forName="Child2" refType="w" fact="0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1" axis="ch" ptType="node" func="cnt" op="equ" val="4">
                <dgm:alg type="composite">
                  <dgm:param type="ar" val="1.8304"/>
                </dgm:alg>
                <dgm:constrLst>
                  <dgm:constr type="l" for="ch" forName="Parent" refType="w" fact="0.3771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l" for="ch" forName="Child1Accent1" refType="w" fact="0.3904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l" for="ch" forName="Child1Accent3" refType="w" fact="0.3001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l" for="ch" forName="Child1Accent4" refType="w" fact="0.2418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l" for="ch" forName="Child1Accent5" refType="w" fact="0.183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l" for="ch" forName="Child1Accent6" refType="w" fact="0.1252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l" for="ch" forName="Child3Accent1" refType="w" fact="0.3158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l" for="ch" forName="Child3Accent2" refType="w" fact="0.2689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l" for="ch" forName="Child3Accent4" refType="w" fact="0.1614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l" for="ch" forName="Child3Accent5" refType="w" fact="0.1077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l" for="ch" forName="Child1Accent7" refType="w" fact="0.0668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l" for="ch" forName="Child3Accent6" refType="w" fact="0.0539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l" for="ch" forName="Child1Accent8" refType="w" fact="0.008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3Accent7" refType="w" fact="0.0002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l" for="ch" forName="Child4Accent1" refType="w" fact="0.3904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l" for="ch" forName="Child4Accent3" refType="w" fact="0.2998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l" for="ch" forName="Child4Accent4" refType="w" fact="0.241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l" for="ch" forName="Child4Accent5" refType="w" fact="0.1833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l" for="ch" forName="Child4Accent6" refType="w" fact="0.1251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l" for="ch" forName="Child4Accent7" refType="w" fact="0.0668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l" for="ch" forName="Child4Accent8" refType="w" fact="0.0086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l" for="ch" forName="Child2Accent1" refType="w" fact="0.3158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l" for="ch" forName="Child4Accent2" refType="w" fact="0.358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l" for="ch" forName="Child1Accent2" refType="w" fact="0.358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l" for="ch" forName="Child3Accent3" refType="w" fact="0.2151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l" for="ch" forName="Child2Accent2" refType="w" fact="0.2689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l" for="ch" forName="Child2Accent4" refType="w" fact="0.1614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l" for="ch" forName="Child2Accent5" refType="w" fact="0.1077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l" for="ch" forName="Child2Accent6" refType="w" fact="0.0539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l" for="ch" forName="Child2Accent7" refType="w" fact="0.0002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l" for="ch" forName="Child2Accent3" refType="w" fact="0.2151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l" for="ch" forName="ParentAccent1" refType="w" fact="0.9717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l" for="ch" forName="ParentAccent2" refType="w" fact="0.9199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l" for="ch" forName="ParentAccent3" refType="w" fact="0.8682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l" for="ch" forName="ParentAccent4" refType="w" fact="0.8164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l" for="ch" forName="ParentAccent5" refType="w" fact="0.7646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l" for="ch" forName="ParentAccent6" refType="w" fact="0.6846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l" for="ch" forName="ParentAccent7" refType="w" fact="0.9256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l" for="ch" forName="ParentAccent8" refType="w" fact="0.9256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l" for="ch" forName="ParentAccent9" refType="w" fact="0.9509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l" for="ch" forName="ParentAccent10" refType="w" fact="0.952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l" for="ch" forName="Child4" refType="w" fact="0.0081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l" for="ch" forName="Child3" refType="w" fact="0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l" for="ch" forName="Child2" refType="w" fact="0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l" for="ch" forName="Child1" refType="w" fact="0.0081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12">
                <dgm:alg type="composite">
                  <dgm:param type="ar" val="1.3278"/>
                </dgm:alg>
                <dgm:constrLst>
                  <dgm:constr type="l" for="ch" forName="Child2Accent1" refType="w" fact="0.3436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l" for="ch" forName="Child2Accent2" refType="w" fact="0.3068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l" for="ch" forName="Child2Accent3" refType="w" fact="0.245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l" for="ch" forName="Child2Accent4" refType="w" fact="0.1842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l" for="ch" forName="Child2Accent5" refType="w" fact="0.1229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l" for="ch" forName="Child3Accent1" refType="w" fact="0.284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l" for="ch" forName="Child3Accent2" refType="w" fact="0.2272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l" for="ch" forName="Child3Accent3" refType="w" fact="0.170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l" for="ch" forName="Child3Accent4" refType="w" fact="0.1137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l" for="ch" forName="Child2Accent6" refType="w" fact="0.061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l" for="ch" forName="Child3Accent5" refType="w" fact="0.057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l" for="ch" forName="Child2Accent7" refType="w" fact="0.0002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l" for="ch" forName="Child3Accent6" refType="w" fact="0.0002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l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l" for="ch" forName="Child4Accent1" refType="w" fact="0.3436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l" for="ch" forName="Child4Accent2" refType="w" fact="0.3068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l" for="ch" forName="Child4Accent3" refType="w" fact="0.245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l" for="ch" forName="Child4Accent4" refType="w" fact="0.1842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l" for="ch" forName="Child4Accent5" refType="w" fact="0.1229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l" for="ch" forName="Child4Accent6" refType="w" fact="0.061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l" for="ch" forName="Child4Accent7" refType="w" fact="0.0002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l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l" for="ch" forName="ParentAccent1" refType="w" fact="0.9713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l" for="ch" forName="ParentAccent2" refType="w" fact="0.9187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l" for="ch" forName="ParentAccent3" refType="w" fact="0.8661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l" for="ch" forName="ParentAccent4" refType="w" fact="0.8136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l" for="ch" forName="ParentAccent5" refType="w" fact="0.761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l" for="ch" forName="ParentAccent6" refType="w" fact="0.6797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l" for="ch" forName="ParentAccent7" refType="w" fact="0.924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l" for="ch" forName="ParentAccent8" refType="w" fact="0.924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l" for="ch" forName="ParentAccent9" refType="w" fact="0.9501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l" for="ch" forName="ParentAccent10" refType="w" fact="0.9518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l" for="ch" forName="Child1Accent1" refType="w" fact="0.4819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l" for="ch" forName="Child1Accent4" refType="w" fact="0.3653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l" for="ch" forName="Child1Accent5" refType="w" fact="0.304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l" for="ch" forName="Child1Accent6" refType="w" fact="0.2426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l" for="ch" forName="Child1Accent7" refType="w" fact="0.1813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l" for="ch" forName="Child1Accent8" refType="w" fact="0.12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l" for="ch" forName="Child1Accent9" refType="w" fact="0.0587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l" for="ch" forName="Child5Accent1" refType="w" fact="0.4819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l" for="ch" forName="Child5Accent4" refType="w" fact="0.3653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l" for="ch" forName="Child5Accent5" refType="w" fact="0.304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l" for="ch" forName="Child5Accent6" refType="w" fact="0.2426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l" for="ch" forName="Child5Accent7" refType="w" fact="0.1813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l" for="ch" forName="Child5Accent8" refType="w" fact="0.12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l" for="ch" forName="Child5Accent9" refType="w" fact="0.0587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l" for="ch" forName="Child5Accent2" refType="w" fact="0.453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l" for="ch" forName="Child5Accent3" refType="w" fact="0.4118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l" for="ch" forName="Child1Accent2" refType="w" fact="0.4458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l" for="ch" forName="Child1Accent3" refType="w" fact="0.4054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l" for="ch" forName="Child5" refType="w" fact="0.0581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l" for="ch" forName="Child4" refType="w" fact="0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l" for="ch" forName="Child3" refType="w" fact="0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l" for="ch" forName="Child2" refType="w" fact="0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l" for="ch" forName="Child1" refType="w" fact="0.0581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l" for="ch" forName="Parent" refType="w" fact="0.3653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if>
          <dgm:else name="Name13">
            <dgm:choose name="Name14">
              <dgm:if name="Name15" axis="ch" ptType="node" func="cnt" op="equ" val="0">
                <dgm:alg type="composite">
                  <dgm:param type="ar" val="2.1059"/>
                </dgm:alg>
                <dgm:constrLst>
                  <dgm:constr type="r" for="ch" forName="Parent" refType="w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r" for="ch" forName="ParentAccent1" refType="w" fact="0.0469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r" for="ch" forName="ParentAccent2" refType="w" fact="0.1266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r" for="ch" forName="ParentAccent3" refType="w" fact="0.2063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r" for="ch" forName="ParentAccent4" refType="w" fact="0.286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r" for="ch" forName="ParentAccent5" refType="w" fact="0.3657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r" for="ch" forName="ParentAccent6" refType="w" fact="0.4924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r" for="ch" forName="ParentAccent7" refType="w" fact="0.1234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r" for="ch" forName="ParentAccent8" refType="w" fact="0.1234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r" for="ch" forName="ParentAccent9" refType="w" fact="0.081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r" for="ch" forName="ParentAccent10" refType="w" fact="0.0787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16" axis="ch" ptType="node" func="cnt" op="equ" val="1">
                <dgm:alg type="composite">
                  <dgm:param type="ar" val="3.4411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r" for="ch" forName="Child1Accent1" refType="w" fact="0.716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r" for="ch" forName="Child1Accent2" refType="w" fact="0.7728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r" for="ch" forName="Child1Accent3" refType="w" fact="0.829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r" for="ch" forName="Child1Accent4" refType="w" fact="0.8863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r" for="ch" forName="Child1Accent5" refType="w" fact="0.943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r" for="ch" forName="Child1Accent6" refType="w" fact="0.9998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ParentAccent1" refType="w" fact="0.0287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r" for="ch" forName="ParentAccent2" refType="w" fact="0.0813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r" for="ch" forName="ParentAccent3" refType="w" fact="0.1339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r" for="ch" forName="ParentAccent4" refType="w" fact="0.1864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r" for="ch" forName="ParentAccent5" refType="w" fact="0.239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r" for="ch" forName="ParentAccent6" refType="w" fact="0.3203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r" for="ch" forName="ParentAccent7" refType="w" fact="0.075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r" for="ch" forName="ParentAccent8" refType="w" fact="0.075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r" for="ch" forName="ParentAccent9" refType="w" fact="0.0499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r" for="ch" forName="ParentAccent10" refType="w" fact="0.0482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r" for="ch" forName="Child1" refType="w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r" for="ch" forName="Parent" refType="w" fact="0.6347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17" axis="ch" ptType="node" func="cnt" op="equ" val="2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2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6564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6932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754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158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8771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38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.9998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2" refType="w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8" axis="ch" ptType="node" func="cnt" op="equ" val="3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r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716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7728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829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863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943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998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r" for="ch" forName="Child3Accent1" refType="w" fact="0.6564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r" for="ch" forName="Child3Accent2" refType="w" fact="0.6932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r" for="ch" forName="Child3Accent3" refType="w" fact="0.754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r" for="ch" forName="Child3Accent4" refType="w" fact="0.8158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r" for="ch" forName="Child3Accent5" refType="w" fact="0.8771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r" for="ch" forName="Child3Accent6" refType="w" fact="0.938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r" for="ch" forName="Child3Accent7" refType="w" fact="0.9998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3" refType="w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r" for="ch" forName="Child2" refType="w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9" axis="ch" ptType="node" func="cnt" op="equ" val="4">
                <dgm:alg type="composite">
                  <dgm:param type="ar" val="1.8304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r" for="ch" forName="Parent" refType="w" fact="0.6229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r" for="ch" forName="Child1Accent1" refType="w" fact="0.6096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r" for="ch" forName="Child1Accent3" refType="w" fact="0.6999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r" for="ch" forName="Child1Accent4" refType="w" fact="0.7582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r" for="ch" forName="Child1Accent5" refType="w" fact="0.816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r" for="ch" forName="Child1Accent6" refType="w" fact="0.8748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r" for="ch" forName="Child3Accent1" refType="w" fact="0.6842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r" for="ch" forName="Child3Accent2" refType="w" fact="0.7311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r" for="ch" forName="Child3Accent4" refType="w" fact="0.8386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r" for="ch" forName="Child3Accent5" refType="w" fact="0.8923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r" for="ch" forName="Child1Accent7" refType="w" fact="0.9332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r" for="ch" forName="Child3Accent6" refType="w" fact="0.9461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r" for="ch" forName="Child1Accent8" refType="w" fact="0.991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3Accent7" refType="w" fact="0.9998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r" for="ch" forName="Child4Accent1" refType="w" fact="0.6096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r" for="ch" forName="Child4Accent3" refType="w" fact="0.7002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r" for="ch" forName="Child4Accent4" refType="w" fact="0.758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r" for="ch" forName="Child4Accent5" refType="w" fact="0.8167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r" for="ch" forName="Child4Accent6" refType="w" fact="0.8749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r" for="ch" forName="Child4Accent7" refType="w" fact="0.9332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r" for="ch" forName="Child4Accent8" refType="w" fact="0.9914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r" for="ch" forName="Child2Accent1" refType="w" fact="0.6842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r" for="ch" forName="Child4Accent2" refType="w" fact="0.642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r" for="ch" forName="Child1Accent2" refType="w" fact="0.641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r" for="ch" forName="Child3Accent3" refType="w" fact="0.7849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r" for="ch" forName="Child2Accent2" refType="w" fact="0.7311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r" for="ch" forName="Child2Accent4" refType="w" fact="0.8386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r" for="ch" forName="Child2Accent5" refType="w" fact="0.8923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r" for="ch" forName="Child2Accent6" refType="w" fact="0.9461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r" for="ch" forName="Child2Accent7" refType="w" fact="0.9998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r" for="ch" forName="Child2Accent3" refType="w" fact="0.7849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r" for="ch" forName="ParentAccent1" refType="w" fact="0.0283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r" for="ch" forName="ParentAccent2" refType="w" fact="0.0801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r" for="ch" forName="ParentAccent3" refType="w" fact="0.1318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r" for="ch" forName="ParentAccent4" refType="w" fact="0.1836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r" for="ch" forName="ParentAccent5" refType="w" fact="0.2354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r" for="ch" forName="ParentAccent6" refType="w" fact="0.3154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r" for="ch" forName="ParentAccent7" refType="w" fact="0.0744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r" for="ch" forName="ParentAccent8" refType="w" fact="0.0744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r" for="ch" forName="ParentAccent9" refType="w" fact="0.0491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r" for="ch" forName="ParentAccent10" refType="w" fact="0.047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r" for="ch" forName="Child4" refType="w" fact="0.9919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r" for="ch" forName="Child3" refType="w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r" for="ch" forName="Child2" refType="w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r" for="ch" forName="Child1" refType="w" fact="0.9919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20">
                <dgm:alg type="composite">
                  <dgm:param type="ar" val="1.3278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5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primFontSz" for="des" forName="Child5" refType="primFontSz" refFor="des" refForName="Child1" op="equ"/>
                  <dgm:constr type="r" for="ch" forName="Child2Accent1" refType="w" fact="0.6564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r" for="ch" forName="Child2Accent2" refType="w" fact="0.6932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r" for="ch" forName="Child2Accent3" refType="w" fact="0.754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r" for="ch" forName="Child2Accent4" refType="w" fact="0.8158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r" for="ch" forName="Child2Accent5" refType="w" fact="0.8771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r" for="ch" forName="Child2Accent6" refType="w" fact="0.938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r" for="ch" forName="Child2Accent7" refType="w" fact="0.9998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r" for="ch" forName="Child3Accent1" refType="w" fact="0.716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r" for="ch" forName="Child3Accent2" refType="w" fact="0.7728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r" for="ch" forName="Child3Accent3" refType="w" fact="0.829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r" for="ch" forName="Child3Accent4" refType="w" fact="0.8863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r" for="ch" forName="Child3Accent5" refType="w" fact="0.943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r" for="ch" forName="Child3Accent6" refType="w" fact="0.9998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r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r" for="ch" forName="Child4Accent1" refType="w" fact="0.6564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r" for="ch" forName="Child4Accent2" refType="w" fact="0.6932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r" for="ch" forName="Child4Accent3" refType="w" fact="0.754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r" for="ch" forName="Child4Accent4" refType="w" fact="0.8158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r" for="ch" forName="Child4Accent5" refType="w" fact="0.8771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r" for="ch" forName="Child4Accent6" refType="w" fact="0.938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r" for="ch" forName="Child4Accent7" refType="w" fact="0.9998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r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r" for="ch" forName="ParentAccent1" refType="w" fact="0.0287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r" for="ch" forName="ParentAccent2" refType="w" fact="0.0813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r" for="ch" forName="ParentAccent3" refType="w" fact="0.1339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r" for="ch" forName="ParentAccent4" refType="w" fact="0.1864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r" for="ch" forName="ParentAccent5" refType="w" fact="0.239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r" for="ch" forName="ParentAccent6" refType="w" fact="0.3203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r" for="ch" forName="ParentAccent7" refType="w" fact="0.075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r" for="ch" forName="ParentAccent8" refType="w" fact="0.075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r" for="ch" forName="ParentAccent9" refType="w" fact="0.0499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r" for="ch" forName="ParentAccent10" refType="w" fact="0.0482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r" for="ch" forName="Child1Accent1" refType="w" fact="0.5181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r" for="ch" forName="Child1Accent2" refType="w" fact="0.5542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r" for="ch" forName="Child1Accent3" refType="w" fact="0.5946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r" for="ch" forName="Child1Accent4" refType="w" fact="0.6347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r" for="ch" forName="Child1Accent5" refType="w" fact="0.696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r" for="ch" forName="Child1Accent6" refType="w" fact="0.7574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r" for="ch" forName="Child1Accent7" refType="w" fact="0.8187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r" for="ch" forName="Child1Accent8" refType="w" fact="0.88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r" for="ch" forName="Child1Accent9" refType="w" fact="0.9413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r" for="ch" forName="Child5Accent1" refType="w" fact="0.5181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r" for="ch" forName="Child5Accent2" refType="w" fact="0.547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r" for="ch" forName="Child5Accent3" refType="w" fact="0.5882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r" for="ch" forName="Child5Accent4" refType="w" fact="0.6347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r" for="ch" forName="Child5Accent5" refType="w" fact="0.696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r" for="ch" forName="Child5Accent6" refType="w" fact="0.7574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r" for="ch" forName="Child5Accent7" refType="w" fact="0.8187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r" for="ch" forName="Child5Accent8" refType="w" fact="0.88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r" for="ch" forName="Child5Accent9" refType="w" fact="0.9423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r" for="ch" forName="Child5" refType="w" fact="0.9419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r" for="ch" forName="Child4" refType="w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r" for="ch" forName="Child3" refType="w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r" for="ch" forName="Child2" refType="w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r" for="ch" forName="Child1" refType="w" fact="0.9419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r" for="ch" forName="Parent" refType="w" fact="0.6347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else>
        </dgm:choose>
        <dgm:layoutNode name="ParentAccen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" styleLbl="alignNode1">
          <dgm:varLst>
            <dgm:chMax val="5"/>
            <dgm:chPref val="3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 ptType="node"/>
          <dgm:constrLst>
            <dgm:constr type="lMarg" refType="primFontSz" fact="0.1"/>
            <dgm:constr type="rMarg" refType="primFontSz" fact="0.1"/>
            <dgm:constr type="tMarg" refType="primFontSz" fact="0.1"/>
            <dgm:constr type="bMarg" refType="primFontSz" fact="0.1"/>
          </dgm:constrLst>
          <dgm:ruleLst>
            <dgm:rule type="primFontSz" val="5" fact="NaN" max="NaN"/>
          </dgm:ruleLst>
        </dgm:layoutNode>
        <dgm:forEach name="Name21" axis="ch" ptType="node" cnt="1">
          <dgm:layoutNode name="Child1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2" axis="ch" ptType="node" st="2" cnt="1">
          <dgm:layoutNode name="Child2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3" axis="ch" ptType="node" st="3" cnt="1">
          <dgm:layoutNode name="Child3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4" axis="ch" ptType="node" st="4" cnt="1">
          <dgm:layoutNode name="Child4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5" axis="ch" ptType="node" st="5" cnt="1">
          <dgm:layoutNode name="Child5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B71EBC-AD99-4089-807A-2B53B22089A5}" type="datetimeFigureOut">
              <a:rPr lang="es-CR" smtClean="0"/>
              <a:t>02/01/2014</a:t>
            </a:fld>
            <a:endParaRPr lang="es-C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4FB89-D953-4118-84A3-6E541097F7FF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024072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affect the behavior and results of a business process test by using parameters to define the values that components and flows receive and return. This process is known as </a:t>
            </a:r>
            <a:endParaRPr lang="es-C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4FB89-D953-4118-84A3-6E541097F7FF}" type="slidenum">
              <a:rPr lang="es-CR" smtClean="0"/>
              <a:t>3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779732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Parameterization enables you to perform operations on the application you are testing with multiple sets of data.</a:t>
            </a:r>
            <a:endParaRPr lang="es-C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C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4FB89-D953-4118-84A3-6E541097F7FF}" type="slidenum">
              <a:rPr lang="es-CR" smtClean="0"/>
              <a:t>4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9540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creating components, tests, and flows, you define how the values are supplied for input parameters.</a:t>
            </a:r>
            <a:endParaRPr lang="es-C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input parameter can receive:</a:t>
            </a:r>
            <a:endParaRPr lang="es-C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predefined default value, if no other value is supplied by the test or flow.</a:t>
            </a:r>
            <a:endParaRPr lang="es-C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output parameter value returned by a component or flow earlier in the test.</a:t>
            </a:r>
            <a:endParaRPr lang="es-C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 output parameter value from a component earlier in the same flow.</a:t>
            </a:r>
            <a:endParaRPr lang="es-C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parameter value that is supplied at the test level, or when the flow runs in a business process test.</a:t>
            </a:r>
            <a:endParaRPr lang="es-C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C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4FB89-D953-4118-84A3-6E541097F7FF}" type="slidenum">
              <a:rPr lang="es-CR" smtClean="0"/>
              <a:t>5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771203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 parameters allow data values retrieved from a component step or flow (the source) to be passed as input parameters to a subsequent component or flow (the target) in the test run.</a:t>
            </a:r>
            <a:endParaRPr lang="es-C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define component output parameter names and descriptions for the business component in </a:t>
            </a:r>
            <a:endParaRPr lang="es-C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C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4FB89-D953-4118-84A3-6E541097F7FF}" type="slidenum">
              <a:rPr lang="es-CR" smtClean="0"/>
              <a:t>6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630866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local parameter is specific to the business component. Its value is defined within the component and can be accessed by that component only. It is intended for use in a single step or between component steps</a:t>
            </a:r>
            <a:endParaRPr lang="es-C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C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4FB89-D953-4118-84A3-6E541097F7FF}" type="slidenum">
              <a:rPr lang="es-CR" smtClean="0"/>
              <a:t>8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190361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set default values when creating and editing variables in the Business Components and Test Plan modules. Only input parameters can have default values.</a:t>
            </a:r>
            <a:endParaRPr lang="es-C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C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4FB89-D953-4118-84A3-6E541097F7FF}" type="slidenum">
              <a:rPr lang="es-CR" smtClean="0"/>
              <a:t>10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09064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specify actual values in the Test Plan module when working with iterations and test configurations.  You can also specify actual values when running a business process test or flow in the Test Lab module.</a:t>
            </a:r>
            <a:endParaRPr lang="es-C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C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4FB89-D953-4118-84A3-6E541097F7FF}" type="slidenum">
              <a:rPr lang="es-CR" smtClean="0"/>
              <a:t>11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464231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dynamic date is a date relative to the current date (today, yesterday, a year from today). You can add or subtract an offset time period to the relative date that you specify (such as 3 months before one year ago).</a:t>
            </a:r>
            <a:endParaRPr lang="es-C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C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4FB89-D953-4118-84A3-6E541097F7FF}" type="slidenum">
              <a:rPr lang="es-CR" smtClean="0"/>
              <a:t>15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264213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Promoting parameters enables the components in other flows (and components and flows in other tests) to access a parameter value. 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promote component parameters to the flow or test level at the same time as you add a component to a flow or test</a:t>
            </a:r>
            <a:endParaRPr lang="es-C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4FB89-D953-4118-84A3-6E541097F7FF}" type="slidenum">
              <a:rPr lang="es-CR" smtClean="0"/>
              <a:t>17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095632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9855200" y="1"/>
            <a:ext cx="203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000" dirty="0">
                <a:solidFill>
                  <a:schemeClr val="bg1"/>
                </a:solidFill>
                <a:latin typeface="Arial" charset="0"/>
                <a:cs typeface="+mn-cs"/>
              </a:rPr>
              <a:t>www.ideliver-inc.com</a:t>
            </a:r>
          </a:p>
        </p:txBody>
      </p:sp>
    </p:spTree>
    <p:extLst>
      <p:ext uri="{BB962C8B-B14F-4D97-AF65-F5344CB8AC3E}">
        <p14:creationId xmlns:p14="http://schemas.microsoft.com/office/powerpoint/2010/main" val="2134191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400505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52401"/>
            <a:ext cx="2743200" cy="5745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1"/>
            <a:ext cx="8026400" cy="5745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370483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987624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272212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16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593957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494742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120334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643428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250884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160720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Title of the slide to come here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First bullet &lt;24pt&gt;</a:t>
            </a:r>
          </a:p>
          <a:p>
            <a:pPr lvl="1"/>
            <a:r>
              <a:rPr lang="en-US" smtClean="0"/>
              <a:t>Second level&lt;20pt&gt;</a:t>
            </a:r>
          </a:p>
          <a:p>
            <a:pPr lvl="2"/>
            <a:r>
              <a:rPr lang="en-US" smtClean="0"/>
              <a:t>Third level&lt;18pt&gt;</a:t>
            </a:r>
          </a:p>
          <a:p>
            <a:pPr lvl="3"/>
            <a:r>
              <a:rPr lang="en-US" smtClean="0"/>
              <a:t>Fourth level&lt;16pt&gt;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753600" y="6534150"/>
            <a:ext cx="25400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829054"/>
                </a:solidFill>
                <a:latin typeface="Arial" charset="0"/>
                <a:cs typeface="+mn-cs"/>
              </a:defRPr>
            </a:lvl1pPr>
          </a:lstStyle>
          <a:p>
            <a:endParaRPr lang="es-CR"/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304800" y="6534151"/>
            <a:ext cx="5791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000" dirty="0">
                <a:solidFill>
                  <a:srgbClr val="919191"/>
                </a:solidFill>
                <a:latin typeface="Arial" charset="0"/>
                <a:cs typeface="+mn-cs"/>
              </a:rPr>
              <a:t>iDeliver Technologies LLC  © Copyright 2009 - 2010</a:t>
            </a:r>
          </a:p>
        </p:txBody>
      </p:sp>
    </p:spTree>
    <p:extLst>
      <p:ext uri="{BB962C8B-B14F-4D97-AF65-F5344CB8AC3E}">
        <p14:creationId xmlns:p14="http://schemas.microsoft.com/office/powerpoint/2010/main" val="412812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4577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4577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4577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4577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4577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4577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4577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4577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4577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4577"/>
        </a:buClr>
        <a:buChar char="•"/>
        <a:defRPr sz="2400">
          <a:solidFill>
            <a:srgbClr val="42424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4577"/>
        </a:buClr>
        <a:buChar char="–"/>
        <a:defRPr sz="2000">
          <a:solidFill>
            <a:srgbClr val="42424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4577"/>
        </a:buClr>
        <a:buChar char="•"/>
        <a:defRPr>
          <a:solidFill>
            <a:srgbClr val="42424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4577"/>
        </a:buClr>
        <a:buChar char="–"/>
        <a:defRPr sz="1600">
          <a:solidFill>
            <a:srgbClr val="42424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4577"/>
        </a:buClr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4577"/>
        </a:buClr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4577"/>
        </a:buClr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4577"/>
        </a:buClr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4577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ouglas@ideliver-inc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67448" y="3387144"/>
            <a:ext cx="4195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Working with Parameters</a:t>
            </a:r>
            <a:endParaRPr lang="es-CR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53806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R" dirty="0"/>
          </a:p>
        </p:txBody>
      </p:sp>
      <p:sp>
        <p:nvSpPr>
          <p:cNvPr id="2" name="Rectangle 1"/>
          <p:cNvSpPr/>
          <p:nvPr/>
        </p:nvSpPr>
        <p:spPr>
          <a:xfrm>
            <a:off x="92365" y="577576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mtClean="0"/>
              <a:t>Elaborated </a:t>
            </a:r>
            <a:r>
              <a:rPr lang="en-US" dirty="0"/>
              <a:t>by: Douglas Garcia</a:t>
            </a:r>
          </a:p>
          <a:p>
            <a:r>
              <a:rPr lang="en-US" dirty="0">
                <a:hlinkClick r:id="rId2"/>
              </a:rPr>
              <a:t>douglas@ideliver-inc.com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68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Values</a:t>
            </a:r>
            <a:endParaRPr lang="es-C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Defined when you create or edit a component.</a:t>
            </a:r>
          </a:p>
          <a:p>
            <a:r>
              <a:rPr lang="en-US" dirty="0" smtClean="0"/>
              <a:t>Only used for input parameters</a:t>
            </a:r>
            <a:endParaRPr lang="es-CR" dirty="0"/>
          </a:p>
          <a:p>
            <a:endParaRPr lang="es-CR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51299572"/>
              </p:ext>
            </p:extLst>
          </p:nvPr>
        </p:nvGraphicFramePr>
        <p:xfrm>
          <a:off x="6197600" y="1371600"/>
          <a:ext cx="5384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4511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Values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Specified  when working with iterations and test configurations. </a:t>
            </a:r>
          </a:p>
          <a:p>
            <a:r>
              <a:rPr lang="en-US" dirty="0"/>
              <a:t>A</a:t>
            </a:r>
            <a:r>
              <a:rPr lang="en-US" dirty="0" smtClean="0"/>
              <a:t>lso specify when running a BPT test</a:t>
            </a:r>
            <a:endParaRPr lang="es-CR" dirty="0" smtClean="0"/>
          </a:p>
          <a:p>
            <a:endParaRPr lang="es-CR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7595710"/>
              </p:ext>
            </p:extLst>
          </p:nvPr>
        </p:nvGraphicFramePr>
        <p:xfrm>
          <a:off x="6197600" y="1371600"/>
          <a:ext cx="5384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4551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Creating </a:t>
            </a:r>
            <a:r>
              <a:rPr lang="en-US" b="1" dirty="0" smtClean="0"/>
              <a:t>Parameters </a:t>
            </a:r>
            <a:r>
              <a:rPr lang="en-US" dirty="0"/>
              <a:t>W</a:t>
            </a:r>
            <a:r>
              <a:rPr lang="en-US" b="1" dirty="0" smtClean="0"/>
              <a:t>hile Defining </a:t>
            </a:r>
            <a:r>
              <a:rPr lang="en-US" dirty="0"/>
              <a:t>M</a:t>
            </a:r>
            <a:r>
              <a:rPr lang="en-US" b="1" dirty="0" smtClean="0"/>
              <a:t>anual </a:t>
            </a:r>
            <a:r>
              <a:rPr lang="en-US" dirty="0"/>
              <a:t>S</a:t>
            </a:r>
            <a:r>
              <a:rPr lang="en-US" b="1" dirty="0" smtClean="0"/>
              <a:t>teps</a:t>
            </a:r>
            <a:endParaRPr lang="es-CR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0435" y="1993049"/>
            <a:ext cx="6043525" cy="435133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27279" y="4790941"/>
            <a:ext cx="437881" cy="2575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cxnSp>
        <p:nvCxnSpPr>
          <p:cNvPr id="11" name="Straight Arrow Connector 10"/>
          <p:cNvCxnSpPr>
            <a:endCxn id="12" idx="1"/>
          </p:cNvCxnSpPr>
          <p:nvPr/>
        </p:nvCxnSpPr>
        <p:spPr>
          <a:xfrm flipV="1">
            <a:off x="1365160" y="3790251"/>
            <a:ext cx="6091707" cy="10483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456867" y="2882310"/>
            <a:ext cx="340002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424242"/>
                </a:solidFill>
              </a:rPr>
              <a:t>Click </a:t>
            </a:r>
            <a:r>
              <a:rPr lang="en-US" sz="2800" dirty="0" smtClean="0">
                <a:solidFill>
                  <a:srgbClr val="424242"/>
                </a:solidFill>
              </a:rPr>
              <a:t>“Add” </a:t>
            </a:r>
            <a:r>
              <a:rPr lang="en-US" sz="2800" dirty="0">
                <a:solidFill>
                  <a:srgbClr val="424242"/>
                </a:solidFill>
              </a:rPr>
              <a:t>or </a:t>
            </a:r>
            <a:r>
              <a:rPr lang="en-US" sz="2800" dirty="0" smtClean="0">
                <a:solidFill>
                  <a:srgbClr val="424242"/>
                </a:solidFill>
              </a:rPr>
              <a:t>“modify” </a:t>
            </a:r>
            <a:r>
              <a:rPr lang="en-US" sz="2800" dirty="0">
                <a:solidFill>
                  <a:srgbClr val="424242"/>
                </a:solidFill>
              </a:rPr>
              <a:t>an existing steps to add a parameters</a:t>
            </a:r>
            <a:endParaRPr lang="es-CR" sz="2800" dirty="0">
              <a:solidFill>
                <a:srgbClr val="424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62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Parameters</a:t>
            </a:r>
            <a:endParaRPr lang="es-C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4320800"/>
              </p:ext>
            </p:extLst>
          </p:nvPr>
        </p:nvGraphicFramePr>
        <p:xfrm>
          <a:off x="609600" y="1397358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144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</a:t>
            </a:r>
            <a:r>
              <a:rPr lang="en-US" dirty="0" smtClean="0"/>
              <a:t>Types </a:t>
            </a:r>
            <a:r>
              <a:rPr lang="en-US" dirty="0" smtClean="0"/>
              <a:t>of </a:t>
            </a:r>
            <a:r>
              <a:rPr lang="en-US" dirty="0" smtClean="0"/>
              <a:t>Parameters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to set Date Value?</a:t>
            </a:r>
          </a:p>
          <a:p>
            <a:r>
              <a:rPr lang="en-US" dirty="0" smtClean="0"/>
              <a:t>Click “Set Date”</a:t>
            </a:r>
          </a:p>
          <a:p>
            <a:endParaRPr lang="es-C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05063"/>
            <a:ext cx="5791200" cy="37719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6068" y="4739425"/>
            <a:ext cx="206062" cy="2060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80725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Types </a:t>
            </a:r>
            <a:r>
              <a:rPr lang="en-US" dirty="0"/>
              <a:t>of </a:t>
            </a:r>
            <a:r>
              <a:rPr lang="en-US" dirty="0" smtClean="0"/>
              <a:t>Parameters</a:t>
            </a:r>
            <a:endParaRPr lang="es-C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to set dynamic Date Value?</a:t>
            </a:r>
          </a:p>
          <a:p>
            <a:r>
              <a:rPr lang="en-US" dirty="0" smtClean="0"/>
              <a:t>Click “Set Dynamic Date”</a:t>
            </a:r>
            <a:endParaRPr lang="es-C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709" y="2597187"/>
            <a:ext cx="4957293" cy="322876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605176" y="4619774"/>
            <a:ext cx="1004552" cy="1803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4117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Types </a:t>
            </a:r>
            <a:r>
              <a:rPr lang="en-US" dirty="0"/>
              <a:t>of </a:t>
            </a:r>
            <a:r>
              <a:rPr lang="en-US" dirty="0"/>
              <a:t>P</a:t>
            </a:r>
            <a:r>
              <a:rPr lang="en-US" dirty="0" smtClean="0"/>
              <a:t>arameters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R" dirty="0" err="1" smtClean="0"/>
              <a:t>How</a:t>
            </a:r>
            <a:r>
              <a:rPr lang="es-CR" dirty="0" smtClean="0"/>
              <a:t> </a:t>
            </a:r>
            <a:r>
              <a:rPr lang="es-CR" dirty="0" err="1" smtClean="0"/>
              <a:t>to</a:t>
            </a:r>
            <a:r>
              <a:rPr lang="es-CR" dirty="0" smtClean="0"/>
              <a:t> </a:t>
            </a:r>
            <a:r>
              <a:rPr lang="es-CR" dirty="0" err="1" smtClean="0"/>
              <a:t>encrypt</a:t>
            </a:r>
            <a:r>
              <a:rPr lang="es-CR" dirty="0" smtClean="0"/>
              <a:t> a value?</a:t>
            </a:r>
          </a:p>
          <a:p>
            <a:r>
              <a:rPr lang="en-US" dirty="0" smtClean="0"/>
              <a:t>Click “Encrypted check box”</a:t>
            </a:r>
            <a:endParaRPr lang="es-C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466" y="2826788"/>
            <a:ext cx="4558048" cy="296872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33912" y="4541168"/>
            <a:ext cx="682580" cy="3090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8" name="TextBox 7"/>
          <p:cNvSpPr txBox="1"/>
          <p:nvPr/>
        </p:nvSpPr>
        <p:spPr>
          <a:xfrm>
            <a:off x="6096000" y="1371601"/>
            <a:ext cx="5749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25245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Promotion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Promoting enables to components and flows access parameters</a:t>
            </a:r>
            <a:endParaRPr lang="es-CR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154701"/>
              </p:ext>
            </p:extLst>
          </p:nvPr>
        </p:nvGraphicFramePr>
        <p:xfrm>
          <a:off x="6197600" y="1371600"/>
          <a:ext cx="5384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774287" y="1519707"/>
            <a:ext cx="3041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424242"/>
                </a:solidFill>
              </a:rPr>
              <a:t>Business Process</a:t>
            </a:r>
            <a:endParaRPr lang="es-CR" sz="2800" dirty="0">
              <a:solidFill>
                <a:srgbClr val="424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62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Promotion example</a:t>
            </a:r>
            <a:endParaRPr lang="es-CR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CR" dirty="0"/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1683" y="1371602"/>
            <a:ext cx="2279177" cy="4534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7847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</a:t>
            </a:r>
            <a:r>
              <a:rPr lang="en-US" dirty="0" smtClean="0"/>
              <a:t>Promote </a:t>
            </a:r>
            <a:r>
              <a:rPr lang="en-US" dirty="0"/>
              <a:t>P</a:t>
            </a:r>
            <a:r>
              <a:rPr lang="en-US" dirty="0" smtClean="0"/>
              <a:t>arameters</a:t>
            </a:r>
            <a:endParaRPr lang="es-CR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0088" y="3354934"/>
            <a:ext cx="7486650" cy="24003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1764407"/>
            <a:ext cx="53962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Go to test plan module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Click “</a:t>
            </a:r>
            <a:r>
              <a:rPr lang="en-US"/>
              <a:t>Select </a:t>
            </a:r>
            <a:r>
              <a:rPr lang="en-US" smtClean="0"/>
              <a:t>Components”</a:t>
            </a:r>
            <a:endParaRPr lang="es-CR" dirty="0"/>
          </a:p>
          <a:p>
            <a:endParaRPr lang="es-CR" dirty="0"/>
          </a:p>
        </p:txBody>
      </p:sp>
      <p:sp>
        <p:nvSpPr>
          <p:cNvPr id="2" name="Rectangle 1"/>
          <p:cNvSpPr/>
          <p:nvPr/>
        </p:nvSpPr>
        <p:spPr>
          <a:xfrm>
            <a:off x="1316182" y="3354933"/>
            <a:ext cx="845127" cy="2195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" name="Rectangle 2"/>
          <p:cNvSpPr/>
          <p:nvPr/>
        </p:nvSpPr>
        <p:spPr>
          <a:xfrm>
            <a:off x="5638801" y="4364182"/>
            <a:ext cx="2549235" cy="6234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46645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	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</a:p>
          <a:p>
            <a:r>
              <a:rPr lang="en-US" dirty="0" smtClean="0"/>
              <a:t>Input Parameters</a:t>
            </a:r>
          </a:p>
          <a:p>
            <a:r>
              <a:rPr lang="en-US" dirty="0" smtClean="0"/>
              <a:t>Output Parameters</a:t>
            </a:r>
          </a:p>
          <a:p>
            <a:r>
              <a:rPr lang="en-US" dirty="0" smtClean="0"/>
              <a:t>Local Parameters</a:t>
            </a:r>
          </a:p>
          <a:p>
            <a:r>
              <a:rPr lang="en-US" dirty="0" smtClean="0"/>
              <a:t>Parameter Linkage</a:t>
            </a:r>
          </a:p>
          <a:p>
            <a:r>
              <a:rPr lang="en-US" dirty="0"/>
              <a:t>Type of Parameters</a:t>
            </a:r>
          </a:p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/>
              <a:t>parameters</a:t>
            </a:r>
          </a:p>
          <a:p>
            <a:r>
              <a:rPr lang="en-US" dirty="0"/>
              <a:t>Define type of parameters</a:t>
            </a:r>
          </a:p>
          <a:p>
            <a:r>
              <a:rPr lang="en-US" dirty="0"/>
              <a:t>Parameter Promotion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Exercise</a:t>
            </a:r>
            <a:endParaRPr lang="es-CR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05783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</a:t>
            </a:r>
            <a:r>
              <a:rPr lang="en-US" dirty="0" smtClean="0"/>
              <a:t>Promote </a:t>
            </a:r>
            <a:r>
              <a:rPr lang="en-US" dirty="0"/>
              <a:t>P</a:t>
            </a:r>
            <a:r>
              <a:rPr lang="en-US" dirty="0" smtClean="0"/>
              <a:t>arameters(cont</a:t>
            </a:r>
            <a:r>
              <a:rPr lang="en-US" dirty="0" smtClean="0"/>
              <a:t>.)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Options:</a:t>
            </a:r>
          </a:p>
          <a:p>
            <a:r>
              <a:rPr lang="en-US" dirty="0"/>
              <a:t>P</a:t>
            </a:r>
            <a:r>
              <a:rPr lang="en-US" dirty="0" smtClean="0"/>
              <a:t>romote </a:t>
            </a:r>
            <a:r>
              <a:rPr lang="en-US" dirty="0" smtClean="0"/>
              <a:t>the parameters automatically </a:t>
            </a:r>
            <a:endParaRPr lang="en-US" dirty="0"/>
          </a:p>
          <a:p>
            <a:r>
              <a:rPr lang="en-US" dirty="0" smtClean="0"/>
              <a:t>Adding the component while setting promote option</a:t>
            </a:r>
          </a:p>
          <a:p>
            <a:r>
              <a:rPr lang="en-US" dirty="0" smtClean="0"/>
              <a:t>Add without promoting parameters</a:t>
            </a:r>
          </a:p>
          <a:p>
            <a:endParaRPr lang="es-C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2274625"/>
            <a:ext cx="5384800" cy="271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66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s-CR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273" y="1371600"/>
            <a:ext cx="5657453" cy="4525963"/>
          </a:xfrm>
        </p:spPr>
      </p:pic>
    </p:spTree>
    <p:extLst>
      <p:ext uri="{BB962C8B-B14F-4D97-AF65-F5344CB8AC3E}">
        <p14:creationId xmlns:p14="http://schemas.microsoft.com/office/powerpoint/2010/main" val="90018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s-C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729581"/>
            <a:ext cx="3810000" cy="3810000"/>
          </a:xfrm>
        </p:spPr>
      </p:pic>
    </p:spTree>
    <p:extLst>
      <p:ext uri="{BB962C8B-B14F-4D97-AF65-F5344CB8AC3E}">
        <p14:creationId xmlns:p14="http://schemas.microsoft.com/office/powerpoint/2010/main" val="134637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They can affect the behavior and results of a business process.</a:t>
            </a:r>
          </a:p>
          <a:p>
            <a:r>
              <a:rPr lang="en-US" dirty="0" smtClean="0"/>
              <a:t>Parameters </a:t>
            </a:r>
            <a:r>
              <a:rPr lang="en-US" dirty="0" smtClean="0"/>
              <a:t>are used to define values that the components are going to receive and return</a:t>
            </a:r>
          </a:p>
          <a:p>
            <a:endParaRPr lang="en-US" dirty="0" smtClean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905667994"/>
              </p:ext>
            </p:extLst>
          </p:nvPr>
        </p:nvGraphicFramePr>
        <p:xfrm>
          <a:off x="2884867" y="2625740"/>
          <a:ext cx="5459211" cy="40841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4070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Parameterization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enable </a:t>
            </a:r>
            <a:r>
              <a:rPr lang="en-US" dirty="0"/>
              <a:t>you to perform operations on the application you are testing with multiple sets of data. </a:t>
            </a:r>
          </a:p>
          <a:p>
            <a:endParaRPr lang="es-CR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897942423"/>
              </p:ext>
            </p:extLst>
          </p:nvPr>
        </p:nvGraphicFramePr>
        <p:xfrm>
          <a:off x="2125014" y="2897746"/>
          <a:ext cx="8034986" cy="3240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3988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Parameters</a:t>
            </a:r>
            <a:br>
              <a:rPr lang="en-US" dirty="0"/>
            </a:b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/>
              <a:t>used by a component or </a:t>
            </a:r>
            <a:r>
              <a:rPr lang="en-US" dirty="0" smtClean="0"/>
              <a:t>flow </a:t>
            </a:r>
          </a:p>
          <a:p>
            <a:r>
              <a:rPr lang="en-US" dirty="0" smtClean="0"/>
              <a:t>The data is </a:t>
            </a:r>
            <a:r>
              <a:rPr lang="en-US" dirty="0"/>
              <a:t>provided from an external source</a:t>
            </a:r>
            <a:r>
              <a:rPr lang="en-US" dirty="0" smtClean="0"/>
              <a:t>.</a:t>
            </a:r>
          </a:p>
          <a:p>
            <a:endParaRPr lang="es-CR" dirty="0"/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2424866893"/>
              </p:ext>
            </p:extLst>
          </p:nvPr>
        </p:nvGraphicFramePr>
        <p:xfrm>
          <a:off x="3142445" y="2730320"/>
          <a:ext cx="5137238" cy="22746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9454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</a:t>
            </a:r>
            <a:r>
              <a:rPr lang="en-US" dirty="0" smtClean="0"/>
              <a:t>Parameters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/>
              <a:t>that is retrieved and </a:t>
            </a:r>
            <a:r>
              <a:rPr lang="en-US" dirty="0" smtClean="0"/>
              <a:t>stored by </a:t>
            </a:r>
            <a:r>
              <a:rPr lang="en-US" dirty="0"/>
              <a:t>a </a:t>
            </a:r>
            <a:r>
              <a:rPr lang="en-US" dirty="0" smtClean="0"/>
              <a:t>component</a:t>
            </a:r>
          </a:p>
          <a:p>
            <a:r>
              <a:rPr lang="en-US" dirty="0" smtClean="0"/>
              <a:t>They can </a:t>
            </a:r>
            <a:r>
              <a:rPr lang="en-US" dirty="0"/>
              <a:t>be used in subsequent components </a:t>
            </a:r>
            <a:r>
              <a:rPr lang="en-US" dirty="0" smtClean="0"/>
              <a:t>or </a:t>
            </a:r>
            <a:r>
              <a:rPr lang="es-CR" dirty="0" err="1" smtClean="0"/>
              <a:t>flows</a:t>
            </a:r>
            <a:endParaRPr lang="es-CR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029890881"/>
              </p:ext>
            </p:extLst>
          </p:nvPr>
        </p:nvGraphicFramePr>
        <p:xfrm>
          <a:off x="2807594" y="2833352"/>
          <a:ext cx="6684136" cy="3064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2536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dirty="0" err="1" smtClean="0"/>
              <a:t>Input/Output</a:t>
            </a:r>
            <a:r>
              <a:rPr lang="en-US" dirty="0" smtClean="0"/>
              <a:t> Parameters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19126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Business Component </a:t>
            </a:r>
          </a:p>
          <a:p>
            <a:pPr marL="0" indent="0">
              <a:buNone/>
            </a:pPr>
            <a:r>
              <a:rPr lang="en-US" dirty="0" smtClean="0"/>
              <a:t>Module</a:t>
            </a:r>
          </a:p>
          <a:p>
            <a:pPr marL="0" indent="0">
              <a:buNone/>
            </a:pPr>
            <a:endParaRPr lang="es-C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900" y="1371601"/>
            <a:ext cx="7810500" cy="33813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018208" y="1371601"/>
            <a:ext cx="270457" cy="354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288665" y="1690610"/>
            <a:ext cx="1068946" cy="4987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357611" y="2048664"/>
            <a:ext cx="180304" cy="3081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0" name="TextBox 9"/>
          <p:cNvSpPr txBox="1"/>
          <p:nvPr/>
        </p:nvSpPr>
        <p:spPr>
          <a:xfrm>
            <a:off x="5291310" y="20360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s-CR" dirty="0"/>
          </a:p>
        </p:txBody>
      </p:sp>
      <p:sp>
        <p:nvSpPr>
          <p:cNvPr id="11" name="Rectangle 10"/>
          <p:cNvSpPr/>
          <p:nvPr/>
        </p:nvSpPr>
        <p:spPr>
          <a:xfrm>
            <a:off x="10828986" y="1725769"/>
            <a:ext cx="753414" cy="354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1009290" y="2048664"/>
            <a:ext cx="0" cy="6687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613796" y="2036063"/>
            <a:ext cx="2328693" cy="1951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8" name="Rectangle 17"/>
          <p:cNvSpPr/>
          <p:nvPr/>
        </p:nvSpPr>
        <p:spPr>
          <a:xfrm>
            <a:off x="7677150" y="2282762"/>
            <a:ext cx="900180" cy="2157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9644131" y="2218644"/>
            <a:ext cx="50440" cy="10240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947457" y="2487592"/>
            <a:ext cx="0" cy="11469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779510" y="3634582"/>
            <a:ext cx="359938" cy="354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s-CR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514601" y="3242720"/>
            <a:ext cx="427887" cy="354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s-CR" dirty="0"/>
          </a:p>
        </p:txBody>
      </p:sp>
      <p:sp>
        <p:nvSpPr>
          <p:cNvPr id="25" name="Rectangle 24"/>
          <p:cNvSpPr/>
          <p:nvPr/>
        </p:nvSpPr>
        <p:spPr>
          <a:xfrm>
            <a:off x="10845755" y="2706919"/>
            <a:ext cx="359938" cy="354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6" name="TextBox 25"/>
          <p:cNvSpPr txBox="1"/>
          <p:nvPr/>
        </p:nvSpPr>
        <p:spPr>
          <a:xfrm>
            <a:off x="10892787" y="27284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s-CR" dirty="0"/>
          </a:p>
        </p:txBody>
      </p:sp>
      <p:sp>
        <p:nvSpPr>
          <p:cNvPr id="27" name="TextBox 26"/>
          <p:cNvSpPr txBox="1"/>
          <p:nvPr/>
        </p:nvSpPr>
        <p:spPr>
          <a:xfrm>
            <a:off x="9608476" y="32528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s-CR" dirty="0"/>
          </a:p>
        </p:txBody>
      </p:sp>
      <p:sp>
        <p:nvSpPr>
          <p:cNvPr id="28" name="TextBox 27"/>
          <p:cNvSpPr txBox="1"/>
          <p:nvPr/>
        </p:nvSpPr>
        <p:spPr>
          <a:xfrm>
            <a:off x="586337" y="2356834"/>
            <a:ext cx="3682418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424242"/>
                </a:solidFill>
              </a:rPr>
              <a:t>1. Create </a:t>
            </a:r>
            <a:r>
              <a:rPr lang="en-US" sz="2400" dirty="0">
                <a:solidFill>
                  <a:srgbClr val="424242"/>
                </a:solidFill>
              </a:rPr>
              <a:t>a new </a:t>
            </a:r>
            <a:endParaRPr lang="en-US" sz="2400" dirty="0" smtClean="0">
              <a:solidFill>
                <a:srgbClr val="424242"/>
              </a:solidFill>
            </a:endParaRPr>
          </a:p>
          <a:p>
            <a:r>
              <a:rPr lang="en-US" sz="2400" dirty="0" smtClean="0">
                <a:solidFill>
                  <a:srgbClr val="424242"/>
                </a:solidFill>
              </a:rPr>
              <a:t>component</a:t>
            </a:r>
            <a:endParaRPr lang="en-US" sz="2400" dirty="0">
              <a:solidFill>
                <a:srgbClr val="424242"/>
              </a:solidFill>
            </a:endParaRPr>
          </a:p>
          <a:p>
            <a:r>
              <a:rPr lang="en-US" sz="2400" dirty="0" smtClean="0">
                <a:solidFill>
                  <a:srgbClr val="424242"/>
                </a:solidFill>
              </a:rPr>
              <a:t>2. Go </a:t>
            </a:r>
            <a:r>
              <a:rPr lang="en-US" sz="2400" dirty="0">
                <a:solidFill>
                  <a:srgbClr val="424242"/>
                </a:solidFill>
              </a:rPr>
              <a:t>to parameters </a:t>
            </a:r>
            <a:r>
              <a:rPr lang="en-US" sz="2400" dirty="0" smtClean="0">
                <a:solidFill>
                  <a:srgbClr val="424242"/>
                </a:solidFill>
              </a:rPr>
              <a:t>tab</a:t>
            </a:r>
          </a:p>
          <a:p>
            <a:r>
              <a:rPr lang="en-US" sz="2400" dirty="0" smtClean="0">
                <a:solidFill>
                  <a:srgbClr val="424242"/>
                </a:solidFill>
              </a:rPr>
              <a:t>3. Go to Input/output </a:t>
            </a:r>
          </a:p>
          <a:p>
            <a:r>
              <a:rPr lang="en-US" sz="2400" dirty="0" smtClean="0">
                <a:solidFill>
                  <a:srgbClr val="424242"/>
                </a:solidFill>
              </a:rPr>
              <a:t>Parameters tab</a:t>
            </a:r>
          </a:p>
          <a:p>
            <a:r>
              <a:rPr lang="en-US" sz="2400" dirty="0">
                <a:solidFill>
                  <a:srgbClr val="424242"/>
                </a:solidFill>
              </a:rPr>
              <a:t>4</a:t>
            </a:r>
            <a:r>
              <a:rPr lang="en-US" sz="2400" dirty="0" smtClean="0">
                <a:solidFill>
                  <a:srgbClr val="424242"/>
                </a:solidFill>
              </a:rPr>
              <a:t>. Click “New parameter” </a:t>
            </a:r>
          </a:p>
          <a:p>
            <a:endParaRPr lang="en-US" sz="2400" dirty="0">
              <a:solidFill>
                <a:srgbClr val="424242"/>
              </a:solidFill>
            </a:endParaRP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85287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Parameters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are </a:t>
            </a:r>
            <a:r>
              <a:rPr lang="en-US" dirty="0"/>
              <a:t>specific to the business </a:t>
            </a:r>
            <a:r>
              <a:rPr lang="en-US" dirty="0" smtClean="0"/>
              <a:t>component</a:t>
            </a:r>
          </a:p>
          <a:p>
            <a:r>
              <a:rPr lang="en-US" dirty="0" smtClean="0"/>
              <a:t>They </a:t>
            </a:r>
            <a:r>
              <a:rPr lang="en-US" dirty="0"/>
              <a:t>can be accessed by that component </a:t>
            </a:r>
            <a:r>
              <a:rPr lang="en-US" dirty="0" smtClean="0"/>
              <a:t>only</a:t>
            </a:r>
          </a:p>
          <a:p>
            <a:r>
              <a:rPr lang="en-US" dirty="0" smtClean="0"/>
              <a:t>they are supposed to use in a single step or between components.</a:t>
            </a:r>
          </a:p>
          <a:p>
            <a:pPr marL="0" indent="0">
              <a:buNone/>
            </a:pPr>
            <a:endParaRPr lang="es-CR" dirty="0"/>
          </a:p>
        </p:txBody>
      </p:sp>
      <p:sp>
        <p:nvSpPr>
          <p:cNvPr id="4" name="Rectangle 3"/>
          <p:cNvSpPr/>
          <p:nvPr/>
        </p:nvSpPr>
        <p:spPr>
          <a:xfrm>
            <a:off x="4134119" y="4250028"/>
            <a:ext cx="2382592" cy="1647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dirty="0"/>
          </a:p>
        </p:txBody>
      </p:sp>
      <p:sp>
        <p:nvSpPr>
          <p:cNvPr id="6" name="Rectangle 5"/>
          <p:cNvSpPr/>
          <p:nvPr/>
        </p:nvSpPr>
        <p:spPr>
          <a:xfrm>
            <a:off x="4571999" y="4536343"/>
            <a:ext cx="875763" cy="373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value1</a:t>
            </a:r>
            <a:endParaRPr lang="es-CR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0" y="5216953"/>
            <a:ext cx="875762" cy="373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value2</a:t>
            </a:r>
            <a:endParaRPr lang="es-CR" dirty="0">
              <a:solidFill>
                <a:schemeClr val="tx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5561524" y="4822657"/>
            <a:ext cx="648237" cy="3279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05306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Parameters</a:t>
            </a:r>
            <a:endParaRPr lang="es-CR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1198941"/>
              </p:ext>
            </p:extLst>
          </p:nvPr>
        </p:nvGraphicFramePr>
        <p:xfrm>
          <a:off x="609600" y="1423116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471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CC678E32-3C52-4721-BDD8-D4F3ED77178A}" vid="{572F607A-CDA8-41C8-BC99-CD47CB08D7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1863</TotalTime>
  <Words>803</Words>
  <Application>Microsoft Office PowerPoint</Application>
  <PresentationFormat>Widescreen</PresentationFormat>
  <Paragraphs>137</Paragraphs>
  <Slides>22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Theme1</vt:lpstr>
      <vt:lpstr>PowerPoint Presentation</vt:lpstr>
      <vt:lpstr>Agenda </vt:lpstr>
      <vt:lpstr>Parameters</vt:lpstr>
      <vt:lpstr>Parameterization</vt:lpstr>
      <vt:lpstr>Input Parameters </vt:lpstr>
      <vt:lpstr>Output Parameters</vt:lpstr>
      <vt:lpstr>Add Input/Output Parameters</vt:lpstr>
      <vt:lpstr>Local Parameters</vt:lpstr>
      <vt:lpstr>Type of Parameters</vt:lpstr>
      <vt:lpstr>Default Values</vt:lpstr>
      <vt:lpstr>Actual Values</vt:lpstr>
      <vt:lpstr>Creating Parameters While Defining Manual Steps</vt:lpstr>
      <vt:lpstr>Type of Parameters</vt:lpstr>
      <vt:lpstr>Creating Types of Parameters</vt:lpstr>
      <vt:lpstr>Creating Types of Parameters</vt:lpstr>
      <vt:lpstr>Creating Types of Parameters</vt:lpstr>
      <vt:lpstr>Parameter Promotion</vt:lpstr>
      <vt:lpstr>Parameter Promotion example</vt:lpstr>
      <vt:lpstr>How to Promote Parameters</vt:lpstr>
      <vt:lpstr>How to Promote Parameters(cont.)</vt:lpstr>
      <vt:lpstr>Demo</vt:lpstr>
      <vt:lpstr>Exercise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Parameters</dc:title>
  <dc:creator>Douglas Garcia Jimenez</dc:creator>
  <cp:lastModifiedBy>Douglas Garcia Jimenez</cp:lastModifiedBy>
  <cp:revision>56</cp:revision>
  <dcterms:created xsi:type="dcterms:W3CDTF">2013-12-22T00:38:03Z</dcterms:created>
  <dcterms:modified xsi:type="dcterms:W3CDTF">2014-01-02T22:31:57Z</dcterms:modified>
</cp:coreProperties>
</file>