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2bafe04f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2bafe04f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f62bafe04f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62bafe04f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62bafe04f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f62bafe04f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2bafe04f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62bafe04f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f62bafe04f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62bafe04f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62bafe04f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f62bafe04f_2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62bafe04f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62bafe04f_2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f62bafe04f_2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62bafe04f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62bafe04f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f62bafe04f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62bafe04f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62bafe04f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62bafe04f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62bafe04f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62bafe04f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f62bafe04f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-4670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type="ctrTitle"/>
          </p:nvPr>
        </p:nvSpPr>
        <p:spPr>
          <a:xfrm>
            <a:off x="1694825" y="672724"/>
            <a:ext cx="82044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/>
              <a:t>E-mail Fraud Detection</a:t>
            </a:r>
            <a:endParaRPr/>
          </a:p>
        </p:txBody>
      </p:sp>
      <p:cxnSp>
        <p:nvCxnSpPr>
          <p:cNvPr id="150" name="Google Shape;150;p19"/>
          <p:cNvCxnSpPr/>
          <p:nvPr/>
        </p:nvCxnSpPr>
        <p:spPr>
          <a:xfrm>
            <a:off x="5135529" y="1823275"/>
            <a:ext cx="500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5026700" y="2398600"/>
            <a:ext cx="55185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PRESENTED BY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/>
              <a:t>Anmol Jain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/>
              <a:t>Puneet Kumar Pal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/>
              <a:t>Abhyoday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100"/>
              <a:t>Sourabh Bhardwaj</a:t>
            </a:r>
            <a:endParaRPr sz="2100"/>
          </a:p>
        </p:txBody>
      </p:sp>
      <p:sp>
        <p:nvSpPr>
          <p:cNvPr id="152" name="Google Shape;152;p19"/>
          <p:cNvSpPr txBox="1"/>
          <p:nvPr/>
        </p:nvSpPr>
        <p:spPr>
          <a:xfrm>
            <a:off x="2335825" y="5409775"/>
            <a:ext cx="67647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➢"/>
            </a:pP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Mentor : </a:t>
            </a:r>
            <a:r>
              <a:rPr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 Mohammed Ameer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75" y="116175"/>
            <a:ext cx="1573350" cy="76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70350" y="173000"/>
            <a:ext cx="2150375" cy="6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Credits:</a:t>
            </a:r>
            <a:endParaRPr b="1"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12900" y="2609275"/>
            <a:ext cx="52416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Mrs khyati Nagpal</a:t>
            </a:r>
            <a:endParaRPr sz="2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SzPts val="2900"/>
              <a:buChar char="➢"/>
            </a:pPr>
            <a:r>
              <a:rPr lang="en-US" sz="2900"/>
              <a:t>Mr Mohammed Ameer</a:t>
            </a:r>
            <a:endParaRPr sz="2900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400" y="1162625"/>
            <a:ext cx="39148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400" y="3937575"/>
            <a:ext cx="4143675" cy="1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97926" y="30127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648425" y="2167675"/>
            <a:ext cx="62823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28575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Unwanted </a:t>
            </a:r>
            <a:r>
              <a:rPr lang="en-US" sz="2500"/>
              <a:t>email</a:t>
            </a:r>
            <a:r>
              <a:rPr lang="en-US" sz="2500"/>
              <a:t> irritating internet connection.</a:t>
            </a:r>
            <a:endParaRPr sz="2500"/>
          </a:p>
          <a:p>
            <a:pPr indent="-330200" lvl="0" marL="28575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Critical e-mail message are missed or delay.</a:t>
            </a:r>
            <a:endParaRPr sz="2500"/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30200" lvl="0" marL="28575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Identity theft.</a:t>
            </a:r>
            <a:endParaRPr sz="2500"/>
          </a:p>
          <a:p>
            <a:pPr indent="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30200" lvl="0" marL="285750" rtl="0" algn="l">
              <a:spcBef>
                <a:spcPts val="1000"/>
              </a:spcBef>
              <a:spcAft>
                <a:spcPts val="0"/>
              </a:spcAft>
              <a:buSzPts val="2500"/>
              <a:buChar char="➢"/>
            </a:pPr>
            <a:r>
              <a:rPr lang="en-US" sz="2500"/>
              <a:t>Resulted to untold financial loss to many users who have fallen victim of internet scams</a:t>
            </a:r>
            <a:endParaRPr sz="2500"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625" y="1978325"/>
            <a:ext cx="4956476" cy="290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Project Overview</a:t>
            </a:r>
            <a:endParaRPr b="1"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85800" y="2142075"/>
            <a:ext cx="619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/>
              <a:t>To give knowledge to the user about the false e-mails and </a:t>
            </a:r>
            <a:r>
              <a:rPr lang="en-US" sz="2200"/>
              <a:t>relevant</a:t>
            </a:r>
            <a:r>
              <a:rPr lang="en-US" sz="2200"/>
              <a:t> e-mails.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➢"/>
            </a:pPr>
            <a:r>
              <a:rPr lang="en-US" sz="2200"/>
              <a:t>It’s also work to identify Mobile SMS.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➢"/>
            </a:pPr>
            <a:r>
              <a:rPr lang="en-US" sz="2200"/>
              <a:t>To classify that mail spam or not.</a:t>
            </a:r>
            <a:endParaRPr sz="220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650" y="1189500"/>
            <a:ext cx="40290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US"/>
              <a:t>Who is experiencing the Problem and how they are impacted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681000" y="2216825"/>
            <a:ext cx="60987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P</a:t>
            </a:r>
            <a:r>
              <a:rPr lang="en-US" sz="1900"/>
              <a:t>lay an important role in our lives because of many reasons such as personal communications, business-focused activities, marketing, advertising etc.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Make life difficult when they are used outside of their purposes.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Spam emails can be not only annoying receivers, but also dangerous for receiver's information security.</a:t>
            </a:r>
            <a:endParaRPr sz="190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75" y="2694725"/>
            <a:ext cx="4024075" cy="30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Solution </a:t>
            </a:r>
            <a:endParaRPr b="1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85800" y="2123375"/>
            <a:ext cx="50697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NLP concerned with the processing and understanding of human language.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T</a:t>
            </a:r>
            <a:r>
              <a:rPr lang="en-US" sz="1900"/>
              <a:t>ransform textual data into numerical representations Using nltk.</a:t>
            </a:r>
            <a:endParaRPr sz="19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Predict Spam/Ham Using Naive Bayes Classifier.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900" y="273250"/>
            <a:ext cx="4192225" cy="30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50" y="3384575"/>
            <a:ext cx="3956701" cy="2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WOW Solution</a:t>
            </a:r>
            <a:endParaRPr b="1"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Use NLTK library that work on human Dataset.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Naive Bayes Algorithm Gives Better Accuracy Result</a:t>
            </a:r>
            <a:endParaRPr sz="1900"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225" y="3197425"/>
            <a:ext cx="1693850" cy="9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225" y="4962979"/>
            <a:ext cx="44767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Naive </a:t>
            </a:r>
            <a:r>
              <a:rPr b="1" lang="en-US"/>
              <a:t>Bayes</a:t>
            </a:r>
            <a:r>
              <a:rPr b="1" lang="en-US"/>
              <a:t> Classifier</a:t>
            </a:r>
            <a:endParaRPr b="1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Simple probability classifier that calculates a set of probability by counting the frequency and combination of values in given dataset.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Represent as a vector of feature values.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It is very useful to classify the e-mails properly.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 sz="1900"/>
              <a:t>The precision and recall of this method is known to be very effective.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</a:t>
            </a:r>
            <a:endParaRPr b="1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925" y="1927650"/>
            <a:ext cx="5023801" cy="34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50" y="2171475"/>
            <a:ext cx="45053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05300" y="2749225"/>
            <a:ext cx="101094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Live Analysis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