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sldIdLst>
    <p:sldId id="256" r:id="rId3"/>
    <p:sldId id="263" r:id="rId4"/>
    <p:sldId id="260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93ABC-BB55-4F77-BC1E-BC5C0FB90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0B3F-6947-486A-8C2E-726DD09D8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Total Sales:</a:t>
          </a:r>
          <a:r>
            <a:rPr lang="en-US" dirty="0"/>
            <a:t> The overall revenue generated from all items sold.</a:t>
          </a:r>
        </a:p>
      </dgm:t>
    </dgm:pt>
    <dgm:pt modelId="{7375E6DA-2172-4391-B11D-5E836E38EA1A}" type="parTrans" cxnId="{0977435E-A233-433F-A2C5-7AABC677257B}">
      <dgm:prSet/>
      <dgm:spPr/>
      <dgm:t>
        <a:bodyPr/>
        <a:lstStyle/>
        <a:p>
          <a:endParaRPr lang="en-US"/>
        </a:p>
      </dgm:t>
    </dgm:pt>
    <dgm:pt modelId="{8BD35544-A775-4C14-BB51-03939491F674}" type="sibTrans" cxnId="{0977435E-A233-433F-A2C5-7AABC67725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7C5FF-E893-4FA6-80BF-682579533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Average Sales: </a:t>
          </a:r>
          <a:r>
            <a:rPr lang="en-US" dirty="0"/>
            <a:t>The average revenue per sale.</a:t>
          </a:r>
        </a:p>
      </dgm:t>
    </dgm:pt>
    <dgm:pt modelId="{406046AA-FA65-4F39-9BE0-2E72883EF2B6}" type="parTrans" cxnId="{486D0BC8-6EEB-4705-BF93-4B438E9E97C5}">
      <dgm:prSet/>
      <dgm:spPr/>
      <dgm:t>
        <a:bodyPr/>
        <a:lstStyle/>
        <a:p>
          <a:endParaRPr lang="en-US"/>
        </a:p>
      </dgm:t>
    </dgm:pt>
    <dgm:pt modelId="{FFB49CA1-23B0-40D2-B8FB-4008009F2E51}" type="sibTrans" cxnId="{486D0BC8-6EEB-4705-BF93-4B438E9E97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F1244C-354C-4C20-9672-733F74C0A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Number of Items:</a:t>
          </a:r>
          <a:r>
            <a:rPr lang="en-US" dirty="0"/>
            <a:t> The total count of different items sold.</a:t>
          </a:r>
        </a:p>
      </dgm:t>
    </dgm:pt>
    <dgm:pt modelId="{E2FC2AC0-F8B0-4F13-A67F-844F4D14AB0D}" type="parTrans" cxnId="{9B3F74A4-CAE9-4605-8C41-31E4FC24472B}">
      <dgm:prSet/>
      <dgm:spPr/>
      <dgm:t>
        <a:bodyPr/>
        <a:lstStyle/>
        <a:p>
          <a:endParaRPr lang="en-US"/>
        </a:p>
      </dgm:t>
    </dgm:pt>
    <dgm:pt modelId="{D5DDEF69-4351-475C-81B2-98EC4EAAA227}" type="sibTrans" cxnId="{9B3F74A4-CAE9-4605-8C41-31E4FC2447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978E61-2195-48E4-9DF1-FA597FABA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Average Rating: </a:t>
          </a:r>
          <a:r>
            <a:rPr lang="en-US" dirty="0"/>
            <a:t>The average customer rating for items sold.</a:t>
          </a:r>
        </a:p>
      </dgm:t>
    </dgm:pt>
    <dgm:pt modelId="{36B19A51-D10A-4EB5-9914-AF2DD4EB9EAA}" type="parTrans" cxnId="{933C19AC-F54B-43D6-81C6-CEC29EB3F957}">
      <dgm:prSet/>
      <dgm:spPr/>
      <dgm:t>
        <a:bodyPr/>
        <a:lstStyle/>
        <a:p>
          <a:endParaRPr lang="en-US"/>
        </a:p>
      </dgm:t>
    </dgm:pt>
    <dgm:pt modelId="{C5056978-20CD-47F7-B15C-40324B77D178}" type="sibTrans" cxnId="{933C19AC-F54B-43D6-81C6-CEC29EB3F957}">
      <dgm:prSet/>
      <dgm:spPr/>
      <dgm:t>
        <a:bodyPr/>
        <a:lstStyle/>
        <a:p>
          <a:endParaRPr lang="en-US"/>
        </a:p>
      </dgm:t>
    </dgm:pt>
    <dgm:pt modelId="{7D5E223B-44D6-46E4-94EB-2DB0C9B9DD93}" type="pres">
      <dgm:prSet presAssocID="{82693ABC-BB55-4F77-BC1E-BC5C0FB90076}" presName="root" presStyleCnt="0">
        <dgm:presLayoutVars>
          <dgm:dir/>
          <dgm:resizeHandles val="exact"/>
        </dgm:presLayoutVars>
      </dgm:prSet>
      <dgm:spPr/>
    </dgm:pt>
    <dgm:pt modelId="{66F177FC-66F7-4F75-BD3E-44FD8B8E425F}" type="pres">
      <dgm:prSet presAssocID="{AC040B3F-6947-486A-8C2E-726DD09D83F9}" presName="compNode" presStyleCnt="0"/>
      <dgm:spPr/>
    </dgm:pt>
    <dgm:pt modelId="{60BDB113-A291-4BE5-8BB5-A3FEAE3E0FBE}" type="pres">
      <dgm:prSet presAssocID="{AC040B3F-6947-486A-8C2E-726DD09D83F9}" presName="bgRect" presStyleLbl="bgShp" presStyleIdx="0" presStyleCnt="4"/>
      <dgm:spPr/>
    </dgm:pt>
    <dgm:pt modelId="{3319031E-896C-49A8-A17C-0DA8714314E8}" type="pres">
      <dgm:prSet presAssocID="{AC040B3F-6947-486A-8C2E-726DD09D83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FB305E-42C7-4F99-9CC6-1225023AB1FE}" type="pres">
      <dgm:prSet presAssocID="{AC040B3F-6947-486A-8C2E-726DD09D83F9}" presName="spaceRect" presStyleCnt="0"/>
      <dgm:spPr/>
    </dgm:pt>
    <dgm:pt modelId="{555601CC-322A-4C9C-8949-C4B9D4DBFB32}" type="pres">
      <dgm:prSet presAssocID="{AC040B3F-6947-486A-8C2E-726DD09D83F9}" presName="parTx" presStyleLbl="revTx" presStyleIdx="0" presStyleCnt="4">
        <dgm:presLayoutVars>
          <dgm:chMax val="0"/>
          <dgm:chPref val="0"/>
        </dgm:presLayoutVars>
      </dgm:prSet>
      <dgm:spPr/>
    </dgm:pt>
    <dgm:pt modelId="{298193F9-8766-4F23-8428-DF481DB3DF7C}" type="pres">
      <dgm:prSet presAssocID="{8BD35544-A775-4C14-BB51-03939491F674}" presName="sibTrans" presStyleCnt="0"/>
      <dgm:spPr/>
    </dgm:pt>
    <dgm:pt modelId="{186AE6D6-64C6-4384-9557-A415877613A0}" type="pres">
      <dgm:prSet presAssocID="{4AC7C5FF-E893-4FA6-80BF-682579533E6E}" presName="compNode" presStyleCnt="0"/>
      <dgm:spPr/>
    </dgm:pt>
    <dgm:pt modelId="{EC771C6C-8EBF-4C45-814D-C0B0FC9AC7A9}" type="pres">
      <dgm:prSet presAssocID="{4AC7C5FF-E893-4FA6-80BF-682579533E6E}" presName="bgRect" presStyleLbl="bgShp" presStyleIdx="1" presStyleCnt="4"/>
      <dgm:spPr/>
    </dgm:pt>
    <dgm:pt modelId="{95430EC1-A5FA-402C-BAAD-60D612DBAC5E}" type="pres">
      <dgm:prSet presAssocID="{4AC7C5FF-E893-4FA6-80BF-682579533E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0E42A1F-ACCD-4B31-9A78-189F56D73C61}" type="pres">
      <dgm:prSet presAssocID="{4AC7C5FF-E893-4FA6-80BF-682579533E6E}" presName="spaceRect" presStyleCnt="0"/>
      <dgm:spPr/>
    </dgm:pt>
    <dgm:pt modelId="{D7F4D6C1-739B-4ACC-8E67-C088CEC43EAA}" type="pres">
      <dgm:prSet presAssocID="{4AC7C5FF-E893-4FA6-80BF-682579533E6E}" presName="parTx" presStyleLbl="revTx" presStyleIdx="1" presStyleCnt="4">
        <dgm:presLayoutVars>
          <dgm:chMax val="0"/>
          <dgm:chPref val="0"/>
        </dgm:presLayoutVars>
      </dgm:prSet>
      <dgm:spPr/>
    </dgm:pt>
    <dgm:pt modelId="{89B4820B-6B4E-4359-8059-8EFFBF740849}" type="pres">
      <dgm:prSet presAssocID="{FFB49CA1-23B0-40D2-B8FB-4008009F2E51}" presName="sibTrans" presStyleCnt="0"/>
      <dgm:spPr/>
    </dgm:pt>
    <dgm:pt modelId="{834B69E8-F710-4653-BC00-4A4D00D39D07}" type="pres">
      <dgm:prSet presAssocID="{A7F1244C-354C-4C20-9672-733F74C0A1DF}" presName="compNode" presStyleCnt="0"/>
      <dgm:spPr/>
    </dgm:pt>
    <dgm:pt modelId="{954A4B80-FEA4-4963-8CA7-650489FC1D0A}" type="pres">
      <dgm:prSet presAssocID="{A7F1244C-354C-4C20-9672-733F74C0A1DF}" presName="bgRect" presStyleLbl="bgShp" presStyleIdx="2" presStyleCnt="4"/>
      <dgm:spPr/>
    </dgm:pt>
    <dgm:pt modelId="{712B9924-EC58-4A77-AB64-37C927BFAB9E}" type="pres">
      <dgm:prSet presAssocID="{A7F1244C-354C-4C20-9672-733F74C0A1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687C2DB-47FF-44DE-91AE-F8CA580EB228}" type="pres">
      <dgm:prSet presAssocID="{A7F1244C-354C-4C20-9672-733F74C0A1DF}" presName="spaceRect" presStyleCnt="0"/>
      <dgm:spPr/>
    </dgm:pt>
    <dgm:pt modelId="{775C31F7-8AC5-438B-9685-DC5A11483527}" type="pres">
      <dgm:prSet presAssocID="{A7F1244C-354C-4C20-9672-733F74C0A1DF}" presName="parTx" presStyleLbl="revTx" presStyleIdx="2" presStyleCnt="4">
        <dgm:presLayoutVars>
          <dgm:chMax val="0"/>
          <dgm:chPref val="0"/>
        </dgm:presLayoutVars>
      </dgm:prSet>
      <dgm:spPr/>
    </dgm:pt>
    <dgm:pt modelId="{D248D21D-9F90-4753-8653-174B463E0542}" type="pres">
      <dgm:prSet presAssocID="{D5DDEF69-4351-475C-81B2-98EC4EAAA227}" presName="sibTrans" presStyleCnt="0"/>
      <dgm:spPr/>
    </dgm:pt>
    <dgm:pt modelId="{CF81BF20-8871-4A84-8333-62305A66D276}" type="pres">
      <dgm:prSet presAssocID="{17978E61-2195-48E4-9DF1-FA597FABA486}" presName="compNode" presStyleCnt="0"/>
      <dgm:spPr/>
    </dgm:pt>
    <dgm:pt modelId="{6725EA20-D829-4702-849B-AFD71EBDBB14}" type="pres">
      <dgm:prSet presAssocID="{17978E61-2195-48E4-9DF1-FA597FABA486}" presName="bgRect" presStyleLbl="bgShp" presStyleIdx="3" presStyleCnt="4"/>
      <dgm:spPr/>
    </dgm:pt>
    <dgm:pt modelId="{926D6B42-E344-474F-98B7-644235A30F02}" type="pres">
      <dgm:prSet presAssocID="{17978E61-2195-48E4-9DF1-FA597FABA4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4870086-4988-40D1-B7B1-9EB6F73A7DF2}" type="pres">
      <dgm:prSet presAssocID="{17978E61-2195-48E4-9DF1-FA597FABA486}" presName="spaceRect" presStyleCnt="0"/>
      <dgm:spPr/>
    </dgm:pt>
    <dgm:pt modelId="{CD1E6112-C994-4073-9FCC-88DF99975B26}" type="pres">
      <dgm:prSet presAssocID="{17978E61-2195-48E4-9DF1-FA597FABA4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FA4C28-3AF9-4C7D-85FE-CD949F045976}" type="presOf" srcId="{A7F1244C-354C-4C20-9672-733F74C0A1DF}" destId="{775C31F7-8AC5-438B-9685-DC5A11483527}" srcOrd="0" destOrd="0" presId="urn:microsoft.com/office/officeart/2018/2/layout/IconVerticalSolidList"/>
    <dgm:cxn modelId="{0977435E-A233-433F-A2C5-7AABC677257B}" srcId="{82693ABC-BB55-4F77-BC1E-BC5C0FB90076}" destId="{AC040B3F-6947-486A-8C2E-726DD09D83F9}" srcOrd="0" destOrd="0" parTransId="{7375E6DA-2172-4391-B11D-5E836E38EA1A}" sibTransId="{8BD35544-A775-4C14-BB51-03939491F674}"/>
    <dgm:cxn modelId="{7F65996E-2648-408B-8EB3-D9DE189BD7D2}" type="presOf" srcId="{4AC7C5FF-E893-4FA6-80BF-682579533E6E}" destId="{D7F4D6C1-739B-4ACC-8E67-C088CEC43EAA}" srcOrd="0" destOrd="0" presId="urn:microsoft.com/office/officeart/2018/2/layout/IconVerticalSolidList"/>
    <dgm:cxn modelId="{3FB6C594-200B-4B33-AFFC-7ECFDC0C0DCB}" type="presOf" srcId="{AC040B3F-6947-486A-8C2E-726DD09D83F9}" destId="{555601CC-322A-4C9C-8949-C4B9D4DBFB32}" srcOrd="0" destOrd="0" presId="urn:microsoft.com/office/officeart/2018/2/layout/IconVerticalSolidList"/>
    <dgm:cxn modelId="{9B3F74A4-CAE9-4605-8C41-31E4FC24472B}" srcId="{82693ABC-BB55-4F77-BC1E-BC5C0FB90076}" destId="{A7F1244C-354C-4C20-9672-733F74C0A1DF}" srcOrd="2" destOrd="0" parTransId="{E2FC2AC0-F8B0-4F13-A67F-844F4D14AB0D}" sibTransId="{D5DDEF69-4351-475C-81B2-98EC4EAAA227}"/>
    <dgm:cxn modelId="{933C19AC-F54B-43D6-81C6-CEC29EB3F957}" srcId="{82693ABC-BB55-4F77-BC1E-BC5C0FB90076}" destId="{17978E61-2195-48E4-9DF1-FA597FABA486}" srcOrd="3" destOrd="0" parTransId="{36B19A51-D10A-4EB5-9914-AF2DD4EB9EAA}" sibTransId="{C5056978-20CD-47F7-B15C-40324B77D178}"/>
    <dgm:cxn modelId="{593F01C5-FD6B-4FC9-BEB2-C72F4CA0E4DF}" type="presOf" srcId="{17978E61-2195-48E4-9DF1-FA597FABA486}" destId="{CD1E6112-C994-4073-9FCC-88DF99975B26}" srcOrd="0" destOrd="0" presId="urn:microsoft.com/office/officeart/2018/2/layout/IconVerticalSolidList"/>
    <dgm:cxn modelId="{486D0BC8-6EEB-4705-BF93-4B438E9E97C5}" srcId="{82693ABC-BB55-4F77-BC1E-BC5C0FB90076}" destId="{4AC7C5FF-E893-4FA6-80BF-682579533E6E}" srcOrd="1" destOrd="0" parTransId="{406046AA-FA65-4F39-9BE0-2E72883EF2B6}" sibTransId="{FFB49CA1-23B0-40D2-B8FB-4008009F2E51}"/>
    <dgm:cxn modelId="{A91E6BD3-A1FF-4B1C-8ED5-8919986717FB}" type="presOf" srcId="{82693ABC-BB55-4F77-BC1E-BC5C0FB90076}" destId="{7D5E223B-44D6-46E4-94EB-2DB0C9B9DD93}" srcOrd="0" destOrd="0" presId="urn:microsoft.com/office/officeart/2018/2/layout/IconVerticalSolidList"/>
    <dgm:cxn modelId="{41BCCA16-FD21-4CAC-8E5C-B8051193A20E}" type="presParOf" srcId="{7D5E223B-44D6-46E4-94EB-2DB0C9B9DD93}" destId="{66F177FC-66F7-4F75-BD3E-44FD8B8E425F}" srcOrd="0" destOrd="0" presId="urn:microsoft.com/office/officeart/2018/2/layout/IconVerticalSolidList"/>
    <dgm:cxn modelId="{452AD27C-7771-4085-8C9B-32378C38D32B}" type="presParOf" srcId="{66F177FC-66F7-4F75-BD3E-44FD8B8E425F}" destId="{60BDB113-A291-4BE5-8BB5-A3FEAE3E0FBE}" srcOrd="0" destOrd="0" presId="urn:microsoft.com/office/officeart/2018/2/layout/IconVerticalSolidList"/>
    <dgm:cxn modelId="{F8915EF8-772B-4F8B-8476-7575F286C49D}" type="presParOf" srcId="{66F177FC-66F7-4F75-BD3E-44FD8B8E425F}" destId="{3319031E-896C-49A8-A17C-0DA8714314E8}" srcOrd="1" destOrd="0" presId="urn:microsoft.com/office/officeart/2018/2/layout/IconVerticalSolidList"/>
    <dgm:cxn modelId="{BE0B2E08-3B12-4569-881D-73384B44C7A3}" type="presParOf" srcId="{66F177FC-66F7-4F75-BD3E-44FD8B8E425F}" destId="{79FB305E-42C7-4F99-9CC6-1225023AB1FE}" srcOrd="2" destOrd="0" presId="urn:microsoft.com/office/officeart/2018/2/layout/IconVerticalSolidList"/>
    <dgm:cxn modelId="{3A1BA121-C9F3-4722-8752-9495A6684034}" type="presParOf" srcId="{66F177FC-66F7-4F75-BD3E-44FD8B8E425F}" destId="{555601CC-322A-4C9C-8949-C4B9D4DBFB32}" srcOrd="3" destOrd="0" presId="urn:microsoft.com/office/officeart/2018/2/layout/IconVerticalSolidList"/>
    <dgm:cxn modelId="{241E384D-4202-4C0F-B270-245D728FE9EC}" type="presParOf" srcId="{7D5E223B-44D6-46E4-94EB-2DB0C9B9DD93}" destId="{298193F9-8766-4F23-8428-DF481DB3DF7C}" srcOrd="1" destOrd="0" presId="urn:microsoft.com/office/officeart/2018/2/layout/IconVerticalSolidList"/>
    <dgm:cxn modelId="{F5A79E09-DFFE-4354-81B4-EDA892E72837}" type="presParOf" srcId="{7D5E223B-44D6-46E4-94EB-2DB0C9B9DD93}" destId="{186AE6D6-64C6-4384-9557-A415877613A0}" srcOrd="2" destOrd="0" presId="urn:microsoft.com/office/officeart/2018/2/layout/IconVerticalSolidList"/>
    <dgm:cxn modelId="{86661519-2B4D-4104-8F70-F813CE5B0151}" type="presParOf" srcId="{186AE6D6-64C6-4384-9557-A415877613A0}" destId="{EC771C6C-8EBF-4C45-814D-C0B0FC9AC7A9}" srcOrd="0" destOrd="0" presId="urn:microsoft.com/office/officeart/2018/2/layout/IconVerticalSolidList"/>
    <dgm:cxn modelId="{02B42B7B-A579-4A07-B6BC-5CF4FC61A115}" type="presParOf" srcId="{186AE6D6-64C6-4384-9557-A415877613A0}" destId="{95430EC1-A5FA-402C-BAAD-60D612DBAC5E}" srcOrd="1" destOrd="0" presId="urn:microsoft.com/office/officeart/2018/2/layout/IconVerticalSolidList"/>
    <dgm:cxn modelId="{2FC317FF-5B01-46DF-9E94-D7502458743E}" type="presParOf" srcId="{186AE6D6-64C6-4384-9557-A415877613A0}" destId="{30E42A1F-ACCD-4B31-9A78-189F56D73C61}" srcOrd="2" destOrd="0" presId="urn:microsoft.com/office/officeart/2018/2/layout/IconVerticalSolidList"/>
    <dgm:cxn modelId="{47B3956F-1973-4F45-9552-BDF94ACA5446}" type="presParOf" srcId="{186AE6D6-64C6-4384-9557-A415877613A0}" destId="{D7F4D6C1-739B-4ACC-8E67-C088CEC43EAA}" srcOrd="3" destOrd="0" presId="urn:microsoft.com/office/officeart/2018/2/layout/IconVerticalSolidList"/>
    <dgm:cxn modelId="{5FC991E5-D659-4485-B35A-34A1299225CF}" type="presParOf" srcId="{7D5E223B-44D6-46E4-94EB-2DB0C9B9DD93}" destId="{89B4820B-6B4E-4359-8059-8EFFBF740849}" srcOrd="3" destOrd="0" presId="urn:microsoft.com/office/officeart/2018/2/layout/IconVerticalSolidList"/>
    <dgm:cxn modelId="{873AD179-4538-4BC5-85CB-2C4EAE613012}" type="presParOf" srcId="{7D5E223B-44D6-46E4-94EB-2DB0C9B9DD93}" destId="{834B69E8-F710-4653-BC00-4A4D00D39D07}" srcOrd="4" destOrd="0" presId="urn:microsoft.com/office/officeart/2018/2/layout/IconVerticalSolidList"/>
    <dgm:cxn modelId="{40A24A94-159B-4B7F-934F-0ED43A96743A}" type="presParOf" srcId="{834B69E8-F710-4653-BC00-4A4D00D39D07}" destId="{954A4B80-FEA4-4963-8CA7-650489FC1D0A}" srcOrd="0" destOrd="0" presId="urn:microsoft.com/office/officeart/2018/2/layout/IconVerticalSolidList"/>
    <dgm:cxn modelId="{DB364A17-ECB6-4354-B0E5-CB4DFD146F26}" type="presParOf" srcId="{834B69E8-F710-4653-BC00-4A4D00D39D07}" destId="{712B9924-EC58-4A77-AB64-37C927BFAB9E}" srcOrd="1" destOrd="0" presId="urn:microsoft.com/office/officeart/2018/2/layout/IconVerticalSolidList"/>
    <dgm:cxn modelId="{4E76460F-97F2-4BBD-9658-6F324BF1C1F8}" type="presParOf" srcId="{834B69E8-F710-4653-BC00-4A4D00D39D07}" destId="{3687C2DB-47FF-44DE-91AE-F8CA580EB228}" srcOrd="2" destOrd="0" presId="urn:microsoft.com/office/officeart/2018/2/layout/IconVerticalSolidList"/>
    <dgm:cxn modelId="{E4E4B7C1-E10B-4D67-AE4E-ADE82E025C40}" type="presParOf" srcId="{834B69E8-F710-4653-BC00-4A4D00D39D07}" destId="{775C31F7-8AC5-438B-9685-DC5A11483527}" srcOrd="3" destOrd="0" presId="urn:microsoft.com/office/officeart/2018/2/layout/IconVerticalSolidList"/>
    <dgm:cxn modelId="{BC8292C6-A2C8-4AC1-B57B-D980B9D08D39}" type="presParOf" srcId="{7D5E223B-44D6-46E4-94EB-2DB0C9B9DD93}" destId="{D248D21D-9F90-4753-8653-174B463E0542}" srcOrd="5" destOrd="0" presId="urn:microsoft.com/office/officeart/2018/2/layout/IconVerticalSolidList"/>
    <dgm:cxn modelId="{3741FDEA-2C57-41DE-9143-3E9D7FCB10C0}" type="presParOf" srcId="{7D5E223B-44D6-46E4-94EB-2DB0C9B9DD93}" destId="{CF81BF20-8871-4A84-8333-62305A66D276}" srcOrd="6" destOrd="0" presId="urn:microsoft.com/office/officeart/2018/2/layout/IconVerticalSolidList"/>
    <dgm:cxn modelId="{063AB545-262C-4735-B71C-EB9B91E021C8}" type="presParOf" srcId="{CF81BF20-8871-4A84-8333-62305A66D276}" destId="{6725EA20-D829-4702-849B-AFD71EBDBB14}" srcOrd="0" destOrd="0" presId="urn:microsoft.com/office/officeart/2018/2/layout/IconVerticalSolidList"/>
    <dgm:cxn modelId="{882CE027-DA97-4A89-9A38-C4E7182A6EB0}" type="presParOf" srcId="{CF81BF20-8871-4A84-8333-62305A66D276}" destId="{926D6B42-E344-474F-98B7-644235A30F02}" srcOrd="1" destOrd="0" presId="urn:microsoft.com/office/officeart/2018/2/layout/IconVerticalSolidList"/>
    <dgm:cxn modelId="{E94E9415-FF30-47EB-BCDB-3F6478C283BE}" type="presParOf" srcId="{CF81BF20-8871-4A84-8333-62305A66D276}" destId="{24870086-4988-40D1-B7B1-9EB6F73A7DF2}" srcOrd="2" destOrd="0" presId="urn:microsoft.com/office/officeart/2018/2/layout/IconVerticalSolidList"/>
    <dgm:cxn modelId="{40720373-2B2A-4C0E-8FED-2F10B302BED3}" type="presParOf" srcId="{CF81BF20-8871-4A84-8333-62305A66D276}" destId="{CD1E6112-C994-4073-9FCC-88DF99975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5A20E-A7D3-46B5-912A-E861922746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2746EB-FDE2-4672-8B0D-0989F723159A}">
      <dgm:prSet/>
      <dgm:spPr/>
      <dgm:t>
        <a:bodyPr/>
        <a:lstStyle/>
        <a:p>
          <a:r>
            <a:rPr lang="en-US" b="1" dirty="0"/>
            <a:t>Total Sales by Shop and Category</a:t>
          </a:r>
          <a:endParaRPr lang="en-US" dirty="0"/>
        </a:p>
      </dgm:t>
    </dgm:pt>
    <dgm:pt modelId="{B83E4239-4849-49D5-8194-D4EA249F1ACA}" type="parTrans" cxnId="{AD4B9715-1EDD-47F5-894D-A400857F2DF4}">
      <dgm:prSet/>
      <dgm:spPr/>
      <dgm:t>
        <a:bodyPr/>
        <a:lstStyle/>
        <a:p>
          <a:endParaRPr lang="en-US"/>
        </a:p>
      </dgm:t>
    </dgm:pt>
    <dgm:pt modelId="{F13C3C8C-533C-4823-BCF9-C7437D97B58F}" type="sibTrans" cxnId="{AD4B9715-1EDD-47F5-894D-A400857F2DF4}">
      <dgm:prSet/>
      <dgm:spPr/>
      <dgm:t>
        <a:bodyPr/>
        <a:lstStyle/>
        <a:p>
          <a:endParaRPr lang="en-US"/>
        </a:p>
      </dgm:t>
    </dgm:pt>
    <dgm:pt modelId="{55763DCF-4263-47BA-B4AD-AE6A7E775B75}">
      <dgm:prSet/>
      <dgm:spPr/>
      <dgm:t>
        <a:bodyPr/>
        <a:lstStyle/>
        <a:p>
          <a:r>
            <a:rPr lang="en-US" dirty="0"/>
            <a:t>Total Order by City Type – Donut Chart</a:t>
          </a:r>
        </a:p>
      </dgm:t>
    </dgm:pt>
    <dgm:pt modelId="{796CDCC5-DF34-4C4C-B94B-A8A7B03358CE}" type="parTrans" cxnId="{672C4A1C-C3D8-4F36-B918-50001745D25D}">
      <dgm:prSet/>
      <dgm:spPr/>
      <dgm:t>
        <a:bodyPr/>
        <a:lstStyle/>
        <a:p>
          <a:endParaRPr lang="en-US"/>
        </a:p>
      </dgm:t>
    </dgm:pt>
    <dgm:pt modelId="{FA9097B7-1B47-4CB9-8717-86236A930DA1}" type="sibTrans" cxnId="{672C4A1C-C3D8-4F36-B918-50001745D25D}">
      <dgm:prSet/>
      <dgm:spPr/>
      <dgm:t>
        <a:bodyPr/>
        <a:lstStyle/>
        <a:p>
          <a:endParaRPr lang="en-US"/>
        </a:p>
      </dgm:t>
    </dgm:pt>
    <dgm:pt modelId="{15F8CADD-6557-4D08-A35B-9A362F83AEBD}">
      <dgm:prSet/>
      <dgm:spPr/>
      <dgm:t>
        <a:bodyPr/>
        <a:lstStyle/>
        <a:p>
          <a:r>
            <a:rPr lang="en-US" dirty="0"/>
            <a:t>Shops opening year wise – Line Chart</a:t>
          </a:r>
        </a:p>
      </dgm:t>
    </dgm:pt>
    <dgm:pt modelId="{CD4911FF-DF57-44CD-A451-621A88610C87}" type="parTrans" cxnId="{EE821A52-D326-44EC-A7CB-163AEE8CDAF9}">
      <dgm:prSet/>
      <dgm:spPr/>
      <dgm:t>
        <a:bodyPr/>
        <a:lstStyle/>
        <a:p>
          <a:endParaRPr lang="en-US"/>
        </a:p>
      </dgm:t>
    </dgm:pt>
    <dgm:pt modelId="{9845D20E-89FF-4DA1-9328-A106016159A7}" type="sibTrans" cxnId="{EE821A52-D326-44EC-A7CB-163AEE8CDAF9}">
      <dgm:prSet/>
      <dgm:spPr/>
      <dgm:t>
        <a:bodyPr/>
        <a:lstStyle/>
        <a:p>
          <a:endParaRPr lang="en-US"/>
        </a:p>
      </dgm:t>
    </dgm:pt>
    <dgm:pt modelId="{36E01C93-AD06-4EFA-89BA-34D1C3C54C5D}">
      <dgm:prSet/>
      <dgm:spPr/>
      <dgm:t>
        <a:bodyPr/>
        <a:lstStyle/>
        <a:p>
          <a:r>
            <a:rPr lang="en-US" dirty="0"/>
            <a:t>Total Sales, Avg Sales, Order Count, Avg Rating …Show in Donut chart (Each Shop Size)</a:t>
          </a:r>
        </a:p>
      </dgm:t>
    </dgm:pt>
    <dgm:pt modelId="{ED1BE16D-CAAD-4850-95AB-78B89790DA10}" type="parTrans" cxnId="{D1BDA2B1-A425-444A-A438-1A80393E902B}">
      <dgm:prSet/>
      <dgm:spPr/>
      <dgm:t>
        <a:bodyPr/>
        <a:lstStyle/>
        <a:p>
          <a:endParaRPr lang="en-US"/>
        </a:p>
      </dgm:t>
    </dgm:pt>
    <dgm:pt modelId="{45442249-09E6-4797-B36D-2F1C902A7FB0}" type="sibTrans" cxnId="{D1BDA2B1-A425-444A-A438-1A80393E902B}">
      <dgm:prSet/>
      <dgm:spPr/>
      <dgm:t>
        <a:bodyPr/>
        <a:lstStyle/>
        <a:p>
          <a:endParaRPr lang="en-US"/>
        </a:p>
      </dgm:t>
    </dgm:pt>
    <dgm:pt modelId="{FA440EF3-251C-4062-9FB7-5A7852A6446D}">
      <dgm:prSet/>
      <dgm:spPr/>
      <dgm:t>
        <a:bodyPr/>
        <a:lstStyle/>
        <a:p>
          <a:r>
            <a:rPr lang="en-US" b="1" dirty="0"/>
            <a:t>Total Sales by City Type in Column Chart</a:t>
          </a:r>
          <a:endParaRPr lang="en-US" dirty="0"/>
        </a:p>
      </dgm:t>
    </dgm:pt>
    <dgm:pt modelId="{C4381AD8-D19B-4C15-A5AB-E52C14A472E5}" type="parTrans" cxnId="{C3011D4A-67AA-4348-AD90-23128DB8FFD5}">
      <dgm:prSet/>
      <dgm:spPr/>
      <dgm:t>
        <a:bodyPr/>
        <a:lstStyle/>
        <a:p>
          <a:endParaRPr lang="en-US"/>
        </a:p>
      </dgm:t>
    </dgm:pt>
    <dgm:pt modelId="{4568308F-C571-421F-9360-95B93BBBD7C4}" type="sibTrans" cxnId="{C3011D4A-67AA-4348-AD90-23128DB8FFD5}">
      <dgm:prSet/>
      <dgm:spPr/>
      <dgm:t>
        <a:bodyPr/>
        <a:lstStyle/>
        <a:p>
          <a:endParaRPr lang="en-US"/>
        </a:p>
      </dgm:t>
    </dgm:pt>
    <dgm:pt modelId="{90925E5E-C3FD-4644-A622-614E52D46546}">
      <dgm:prSet/>
      <dgm:spPr/>
      <dgm:t>
        <a:bodyPr/>
        <a:lstStyle/>
        <a:p>
          <a:r>
            <a:rPr lang="en-US" dirty="0"/>
            <a:t>Shop Total Sales, Avg Sales, Order Count, Avg Rating …Show in Table (Each shop Type) </a:t>
          </a:r>
        </a:p>
      </dgm:t>
    </dgm:pt>
    <dgm:pt modelId="{726329FC-2CEE-42DC-AB65-1FBFFA61DED8}" type="parTrans" cxnId="{4D6C8307-22D1-4D1D-A77B-68D30A33121D}">
      <dgm:prSet/>
      <dgm:spPr/>
      <dgm:t>
        <a:bodyPr/>
        <a:lstStyle/>
        <a:p>
          <a:endParaRPr lang="en-US"/>
        </a:p>
      </dgm:t>
    </dgm:pt>
    <dgm:pt modelId="{DE724BA5-E239-408E-8874-3AA6AF9A6BB2}" type="sibTrans" cxnId="{4D6C8307-22D1-4D1D-A77B-68D30A33121D}">
      <dgm:prSet/>
      <dgm:spPr/>
      <dgm:t>
        <a:bodyPr/>
        <a:lstStyle/>
        <a:p>
          <a:endParaRPr lang="en-US"/>
        </a:p>
      </dgm:t>
    </dgm:pt>
    <dgm:pt modelId="{B5E19D65-404E-4DC1-BD05-6F839D2CDDCA}">
      <dgm:prSet/>
      <dgm:spPr/>
      <dgm:t>
        <a:bodyPr/>
        <a:lstStyle/>
        <a:p>
          <a:r>
            <a:rPr lang="en-US" dirty="0"/>
            <a:t>Total Sales by Category wise in Bar Chart</a:t>
          </a:r>
        </a:p>
      </dgm:t>
    </dgm:pt>
    <dgm:pt modelId="{4588ECFD-C2D0-49A6-9E08-32611AD8A3D9}" type="parTrans" cxnId="{17C5B8D2-973A-4AED-BB42-845C7D908603}">
      <dgm:prSet/>
      <dgm:spPr/>
      <dgm:t>
        <a:bodyPr/>
        <a:lstStyle/>
        <a:p>
          <a:endParaRPr lang="en-US"/>
        </a:p>
      </dgm:t>
    </dgm:pt>
    <dgm:pt modelId="{B63812AB-D5B6-4E2F-9FF6-12B54A2E1195}" type="sibTrans" cxnId="{17C5B8D2-973A-4AED-BB42-845C7D908603}">
      <dgm:prSet/>
      <dgm:spPr/>
      <dgm:t>
        <a:bodyPr/>
        <a:lstStyle/>
        <a:p>
          <a:endParaRPr lang="en-US"/>
        </a:p>
      </dgm:t>
    </dgm:pt>
    <dgm:pt modelId="{6D3469B5-3436-4451-BAFB-1ED9329BE619}" type="pres">
      <dgm:prSet presAssocID="{9FB5A20E-A7D3-46B5-912A-E86192274642}" presName="root" presStyleCnt="0">
        <dgm:presLayoutVars>
          <dgm:dir/>
          <dgm:resizeHandles val="exact"/>
        </dgm:presLayoutVars>
      </dgm:prSet>
      <dgm:spPr/>
    </dgm:pt>
    <dgm:pt modelId="{DA1ADB57-ED42-41D2-946A-0FA705A88D18}" type="pres">
      <dgm:prSet presAssocID="{9F2746EB-FDE2-4672-8B0D-0989F723159A}" presName="compNode" presStyleCnt="0"/>
      <dgm:spPr/>
    </dgm:pt>
    <dgm:pt modelId="{8AFA2828-1DDE-437F-82B9-D5BCDDDEF56F}" type="pres">
      <dgm:prSet presAssocID="{9F2746EB-FDE2-4672-8B0D-0989F723159A}" presName="bgRect" presStyleLbl="bgShp" presStyleIdx="0" presStyleCnt="7"/>
      <dgm:spPr/>
    </dgm:pt>
    <dgm:pt modelId="{7598EB74-99FA-48E5-AC10-57F6947ECB6F}" type="pres">
      <dgm:prSet presAssocID="{9F2746EB-FDE2-4672-8B0D-0989F72315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B92CA80-C355-442E-B11B-9E42C2BF58A7}" type="pres">
      <dgm:prSet presAssocID="{9F2746EB-FDE2-4672-8B0D-0989F723159A}" presName="spaceRect" presStyleCnt="0"/>
      <dgm:spPr/>
    </dgm:pt>
    <dgm:pt modelId="{82751806-EF98-4BDC-AE44-15C5CE8089C8}" type="pres">
      <dgm:prSet presAssocID="{9F2746EB-FDE2-4672-8B0D-0989F723159A}" presName="parTx" presStyleLbl="revTx" presStyleIdx="0" presStyleCnt="7">
        <dgm:presLayoutVars>
          <dgm:chMax val="0"/>
          <dgm:chPref val="0"/>
        </dgm:presLayoutVars>
      </dgm:prSet>
      <dgm:spPr/>
    </dgm:pt>
    <dgm:pt modelId="{FBC483CE-87DF-49BB-AEB3-856453DC22DB}" type="pres">
      <dgm:prSet presAssocID="{F13C3C8C-533C-4823-BCF9-C7437D97B58F}" presName="sibTrans" presStyleCnt="0"/>
      <dgm:spPr/>
    </dgm:pt>
    <dgm:pt modelId="{8F1E72A1-1E05-47C9-9687-028E61DCE67D}" type="pres">
      <dgm:prSet presAssocID="{55763DCF-4263-47BA-B4AD-AE6A7E775B75}" presName="compNode" presStyleCnt="0"/>
      <dgm:spPr/>
    </dgm:pt>
    <dgm:pt modelId="{48EE715A-9D08-4E7A-B52D-CBF37FD64F35}" type="pres">
      <dgm:prSet presAssocID="{55763DCF-4263-47BA-B4AD-AE6A7E775B75}" presName="bgRect" presStyleLbl="bgShp" presStyleIdx="1" presStyleCnt="7"/>
      <dgm:spPr/>
    </dgm:pt>
    <dgm:pt modelId="{6945BE2B-FBD4-4997-A2DB-2A57C568D150}" type="pres">
      <dgm:prSet presAssocID="{55763DCF-4263-47BA-B4AD-AE6A7E775B7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968E06F-B5F4-4CA6-B0FF-E7827F889BA3}" type="pres">
      <dgm:prSet presAssocID="{55763DCF-4263-47BA-B4AD-AE6A7E775B75}" presName="spaceRect" presStyleCnt="0"/>
      <dgm:spPr/>
    </dgm:pt>
    <dgm:pt modelId="{55C4BE86-D301-4EE1-B167-AB9B7E4A6DC2}" type="pres">
      <dgm:prSet presAssocID="{55763DCF-4263-47BA-B4AD-AE6A7E775B75}" presName="parTx" presStyleLbl="revTx" presStyleIdx="1" presStyleCnt="7">
        <dgm:presLayoutVars>
          <dgm:chMax val="0"/>
          <dgm:chPref val="0"/>
        </dgm:presLayoutVars>
      </dgm:prSet>
      <dgm:spPr/>
    </dgm:pt>
    <dgm:pt modelId="{894C9CD9-2469-4F42-A524-99D893B88686}" type="pres">
      <dgm:prSet presAssocID="{FA9097B7-1B47-4CB9-8717-86236A930DA1}" presName="sibTrans" presStyleCnt="0"/>
      <dgm:spPr/>
    </dgm:pt>
    <dgm:pt modelId="{C3A4FAE7-DE6A-4B80-A6BF-2723CF5A4CE9}" type="pres">
      <dgm:prSet presAssocID="{15F8CADD-6557-4D08-A35B-9A362F83AEBD}" presName="compNode" presStyleCnt="0"/>
      <dgm:spPr/>
    </dgm:pt>
    <dgm:pt modelId="{6FAB217A-4671-4DF7-898F-319BB8909E01}" type="pres">
      <dgm:prSet presAssocID="{15F8CADD-6557-4D08-A35B-9A362F83AEBD}" presName="bgRect" presStyleLbl="bgShp" presStyleIdx="2" presStyleCnt="7"/>
      <dgm:spPr/>
    </dgm:pt>
    <dgm:pt modelId="{2AD85567-0239-41B1-8A7E-2B93CE11F037}" type="pres">
      <dgm:prSet presAssocID="{15F8CADD-6557-4D08-A35B-9A362F83AEB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73271C-DD3A-426E-9190-3AA5AD74B684}" type="pres">
      <dgm:prSet presAssocID="{15F8CADD-6557-4D08-A35B-9A362F83AEBD}" presName="spaceRect" presStyleCnt="0"/>
      <dgm:spPr/>
    </dgm:pt>
    <dgm:pt modelId="{B2D07083-17DD-4BE5-8CEC-54C662C6EB0A}" type="pres">
      <dgm:prSet presAssocID="{15F8CADD-6557-4D08-A35B-9A362F83AEBD}" presName="parTx" presStyleLbl="revTx" presStyleIdx="2" presStyleCnt="7">
        <dgm:presLayoutVars>
          <dgm:chMax val="0"/>
          <dgm:chPref val="0"/>
        </dgm:presLayoutVars>
      </dgm:prSet>
      <dgm:spPr/>
    </dgm:pt>
    <dgm:pt modelId="{79D5979D-BAE8-4707-AA85-7314BF9569C8}" type="pres">
      <dgm:prSet presAssocID="{9845D20E-89FF-4DA1-9328-A106016159A7}" presName="sibTrans" presStyleCnt="0"/>
      <dgm:spPr/>
    </dgm:pt>
    <dgm:pt modelId="{7FAB951D-CAF8-4A3D-A41D-460C352F7DE5}" type="pres">
      <dgm:prSet presAssocID="{36E01C93-AD06-4EFA-89BA-34D1C3C54C5D}" presName="compNode" presStyleCnt="0"/>
      <dgm:spPr/>
    </dgm:pt>
    <dgm:pt modelId="{750CCCE8-61F5-4194-B79A-CB239545B846}" type="pres">
      <dgm:prSet presAssocID="{36E01C93-AD06-4EFA-89BA-34D1C3C54C5D}" presName="bgRect" presStyleLbl="bgShp" presStyleIdx="3" presStyleCnt="7"/>
      <dgm:spPr/>
    </dgm:pt>
    <dgm:pt modelId="{DD8FDFC1-E743-4D9F-A2FD-45CB0D268799}" type="pres">
      <dgm:prSet presAssocID="{36E01C93-AD06-4EFA-89BA-34D1C3C54C5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A2E53-44D0-4149-AE20-4F46525FB6D0}" type="pres">
      <dgm:prSet presAssocID="{36E01C93-AD06-4EFA-89BA-34D1C3C54C5D}" presName="spaceRect" presStyleCnt="0"/>
      <dgm:spPr/>
    </dgm:pt>
    <dgm:pt modelId="{12849643-2737-45B0-ACC6-FC3AC5BEFAA3}" type="pres">
      <dgm:prSet presAssocID="{36E01C93-AD06-4EFA-89BA-34D1C3C54C5D}" presName="parTx" presStyleLbl="revTx" presStyleIdx="3" presStyleCnt="7">
        <dgm:presLayoutVars>
          <dgm:chMax val="0"/>
          <dgm:chPref val="0"/>
        </dgm:presLayoutVars>
      </dgm:prSet>
      <dgm:spPr/>
    </dgm:pt>
    <dgm:pt modelId="{7C422706-51CC-4AEF-B9D9-C7DD72D97E9C}" type="pres">
      <dgm:prSet presAssocID="{45442249-09E6-4797-B36D-2F1C902A7FB0}" presName="sibTrans" presStyleCnt="0"/>
      <dgm:spPr/>
    </dgm:pt>
    <dgm:pt modelId="{DB1BD1AD-AD3C-4A99-93FA-AEDA91B74B3E}" type="pres">
      <dgm:prSet presAssocID="{FA440EF3-251C-4062-9FB7-5A7852A6446D}" presName="compNode" presStyleCnt="0"/>
      <dgm:spPr/>
    </dgm:pt>
    <dgm:pt modelId="{EAD526CC-EFC8-4EB1-BBA3-EBD9D4143C7C}" type="pres">
      <dgm:prSet presAssocID="{FA440EF3-251C-4062-9FB7-5A7852A6446D}" presName="bgRect" presStyleLbl="bgShp" presStyleIdx="4" presStyleCnt="7"/>
      <dgm:spPr/>
    </dgm:pt>
    <dgm:pt modelId="{6381FAA2-454D-4B75-9A12-1F851E82ABFF}" type="pres">
      <dgm:prSet presAssocID="{FA440EF3-251C-4062-9FB7-5A7852A6446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5168130-CBC8-4849-92DA-08F197EAC4BE}" type="pres">
      <dgm:prSet presAssocID="{FA440EF3-251C-4062-9FB7-5A7852A6446D}" presName="spaceRect" presStyleCnt="0"/>
      <dgm:spPr/>
    </dgm:pt>
    <dgm:pt modelId="{3E13EE29-FE96-40B7-B34C-C19BA21581C8}" type="pres">
      <dgm:prSet presAssocID="{FA440EF3-251C-4062-9FB7-5A7852A6446D}" presName="parTx" presStyleLbl="revTx" presStyleIdx="4" presStyleCnt="7">
        <dgm:presLayoutVars>
          <dgm:chMax val="0"/>
          <dgm:chPref val="0"/>
        </dgm:presLayoutVars>
      </dgm:prSet>
      <dgm:spPr/>
    </dgm:pt>
    <dgm:pt modelId="{48983051-2540-4EA0-8F36-4914F21E09AF}" type="pres">
      <dgm:prSet presAssocID="{4568308F-C571-421F-9360-95B93BBBD7C4}" presName="sibTrans" presStyleCnt="0"/>
      <dgm:spPr/>
    </dgm:pt>
    <dgm:pt modelId="{C674A75D-C9B8-467E-8819-CA297BB0ADFF}" type="pres">
      <dgm:prSet presAssocID="{90925E5E-C3FD-4644-A622-614E52D46546}" presName="compNode" presStyleCnt="0"/>
      <dgm:spPr/>
    </dgm:pt>
    <dgm:pt modelId="{FE688F11-0182-47E2-A414-5C964DBDC6AF}" type="pres">
      <dgm:prSet presAssocID="{90925E5E-C3FD-4644-A622-614E52D46546}" presName="bgRect" presStyleLbl="bgShp" presStyleIdx="5" presStyleCnt="7"/>
      <dgm:spPr/>
    </dgm:pt>
    <dgm:pt modelId="{4F01918F-7373-4E51-A9B8-E2BE522FBB38}" type="pres">
      <dgm:prSet presAssocID="{90925E5E-C3FD-4644-A622-614E52D465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8607C3-9ACC-4EAB-92FA-A09AD05419AB}" type="pres">
      <dgm:prSet presAssocID="{90925E5E-C3FD-4644-A622-614E52D46546}" presName="spaceRect" presStyleCnt="0"/>
      <dgm:spPr/>
    </dgm:pt>
    <dgm:pt modelId="{F3205B99-A459-4AC5-B82D-7E6EB963AB2F}" type="pres">
      <dgm:prSet presAssocID="{90925E5E-C3FD-4644-A622-614E52D46546}" presName="parTx" presStyleLbl="revTx" presStyleIdx="5" presStyleCnt="7">
        <dgm:presLayoutVars>
          <dgm:chMax val="0"/>
          <dgm:chPref val="0"/>
        </dgm:presLayoutVars>
      </dgm:prSet>
      <dgm:spPr/>
    </dgm:pt>
    <dgm:pt modelId="{F9057312-47CF-4563-8D13-D9089E193928}" type="pres">
      <dgm:prSet presAssocID="{DE724BA5-E239-408E-8874-3AA6AF9A6BB2}" presName="sibTrans" presStyleCnt="0"/>
      <dgm:spPr/>
    </dgm:pt>
    <dgm:pt modelId="{06133184-D6A0-4F6E-A63F-84F25D9C8CC4}" type="pres">
      <dgm:prSet presAssocID="{B5E19D65-404E-4DC1-BD05-6F839D2CDDCA}" presName="compNode" presStyleCnt="0"/>
      <dgm:spPr/>
    </dgm:pt>
    <dgm:pt modelId="{79545ABA-BC4A-4F7D-8AF5-ABCCA2ABBB42}" type="pres">
      <dgm:prSet presAssocID="{B5E19D65-404E-4DC1-BD05-6F839D2CDDCA}" presName="bgRect" presStyleLbl="bgShp" presStyleIdx="6" presStyleCnt="7"/>
      <dgm:spPr/>
    </dgm:pt>
    <dgm:pt modelId="{49FC667A-610C-42B3-A15D-DAC7CD2C149C}" type="pres">
      <dgm:prSet presAssocID="{B5E19D65-404E-4DC1-BD05-6F839D2CDDC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17BC330-2A57-492D-92B3-D344804084D8}" type="pres">
      <dgm:prSet presAssocID="{B5E19D65-404E-4DC1-BD05-6F839D2CDDCA}" presName="spaceRect" presStyleCnt="0"/>
      <dgm:spPr/>
    </dgm:pt>
    <dgm:pt modelId="{8D157605-114A-40C1-8293-D8B771319FCE}" type="pres">
      <dgm:prSet presAssocID="{B5E19D65-404E-4DC1-BD05-6F839D2CDDC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F5AB902-3D97-47C9-8DC4-797A534D43A1}" type="presOf" srcId="{15F8CADD-6557-4D08-A35B-9A362F83AEBD}" destId="{B2D07083-17DD-4BE5-8CEC-54C662C6EB0A}" srcOrd="0" destOrd="0" presId="urn:microsoft.com/office/officeart/2018/2/layout/IconVerticalSolidList"/>
    <dgm:cxn modelId="{4D6C8307-22D1-4D1D-A77B-68D30A33121D}" srcId="{9FB5A20E-A7D3-46B5-912A-E86192274642}" destId="{90925E5E-C3FD-4644-A622-614E52D46546}" srcOrd="5" destOrd="0" parTransId="{726329FC-2CEE-42DC-AB65-1FBFFA61DED8}" sibTransId="{DE724BA5-E239-408E-8874-3AA6AF9A6BB2}"/>
    <dgm:cxn modelId="{AD4B9715-1EDD-47F5-894D-A400857F2DF4}" srcId="{9FB5A20E-A7D3-46B5-912A-E86192274642}" destId="{9F2746EB-FDE2-4672-8B0D-0989F723159A}" srcOrd="0" destOrd="0" parTransId="{B83E4239-4849-49D5-8194-D4EA249F1ACA}" sibTransId="{F13C3C8C-533C-4823-BCF9-C7437D97B58F}"/>
    <dgm:cxn modelId="{672C4A1C-C3D8-4F36-B918-50001745D25D}" srcId="{9FB5A20E-A7D3-46B5-912A-E86192274642}" destId="{55763DCF-4263-47BA-B4AD-AE6A7E775B75}" srcOrd="1" destOrd="0" parTransId="{796CDCC5-DF34-4C4C-B94B-A8A7B03358CE}" sibTransId="{FA9097B7-1B47-4CB9-8717-86236A930DA1}"/>
    <dgm:cxn modelId="{53E4132C-BE7A-4CB1-A2EA-10AD89AAF622}" type="presOf" srcId="{90925E5E-C3FD-4644-A622-614E52D46546}" destId="{F3205B99-A459-4AC5-B82D-7E6EB963AB2F}" srcOrd="0" destOrd="0" presId="urn:microsoft.com/office/officeart/2018/2/layout/IconVerticalSolidList"/>
    <dgm:cxn modelId="{5FDFA961-EC55-49DA-A9E9-6CD728AE1FA2}" type="presOf" srcId="{9FB5A20E-A7D3-46B5-912A-E86192274642}" destId="{6D3469B5-3436-4451-BAFB-1ED9329BE619}" srcOrd="0" destOrd="0" presId="urn:microsoft.com/office/officeart/2018/2/layout/IconVerticalSolidList"/>
    <dgm:cxn modelId="{D2D76D69-0493-449C-9ADC-46EB034D3366}" type="presOf" srcId="{36E01C93-AD06-4EFA-89BA-34D1C3C54C5D}" destId="{12849643-2737-45B0-ACC6-FC3AC5BEFAA3}" srcOrd="0" destOrd="0" presId="urn:microsoft.com/office/officeart/2018/2/layout/IconVerticalSolidList"/>
    <dgm:cxn modelId="{C3011D4A-67AA-4348-AD90-23128DB8FFD5}" srcId="{9FB5A20E-A7D3-46B5-912A-E86192274642}" destId="{FA440EF3-251C-4062-9FB7-5A7852A6446D}" srcOrd="4" destOrd="0" parTransId="{C4381AD8-D19B-4C15-A5AB-E52C14A472E5}" sibTransId="{4568308F-C571-421F-9360-95B93BBBD7C4}"/>
    <dgm:cxn modelId="{20D96B4C-6B85-418B-ABD5-BC24A83C0095}" type="presOf" srcId="{55763DCF-4263-47BA-B4AD-AE6A7E775B75}" destId="{55C4BE86-D301-4EE1-B167-AB9B7E4A6DC2}" srcOrd="0" destOrd="0" presId="urn:microsoft.com/office/officeart/2018/2/layout/IconVerticalSolidList"/>
    <dgm:cxn modelId="{EE821A52-D326-44EC-A7CB-163AEE8CDAF9}" srcId="{9FB5A20E-A7D3-46B5-912A-E86192274642}" destId="{15F8CADD-6557-4D08-A35B-9A362F83AEBD}" srcOrd="2" destOrd="0" parTransId="{CD4911FF-DF57-44CD-A451-621A88610C87}" sibTransId="{9845D20E-89FF-4DA1-9328-A106016159A7}"/>
    <dgm:cxn modelId="{D1BDA2B1-A425-444A-A438-1A80393E902B}" srcId="{9FB5A20E-A7D3-46B5-912A-E86192274642}" destId="{36E01C93-AD06-4EFA-89BA-34D1C3C54C5D}" srcOrd="3" destOrd="0" parTransId="{ED1BE16D-CAAD-4850-95AB-78B89790DA10}" sibTransId="{45442249-09E6-4797-B36D-2F1C902A7FB0}"/>
    <dgm:cxn modelId="{660F77C8-E52A-4DFB-9012-29BABE335DA2}" type="presOf" srcId="{9F2746EB-FDE2-4672-8B0D-0989F723159A}" destId="{82751806-EF98-4BDC-AE44-15C5CE8089C8}" srcOrd="0" destOrd="0" presId="urn:microsoft.com/office/officeart/2018/2/layout/IconVerticalSolidList"/>
    <dgm:cxn modelId="{17C5B8D2-973A-4AED-BB42-845C7D908603}" srcId="{9FB5A20E-A7D3-46B5-912A-E86192274642}" destId="{B5E19D65-404E-4DC1-BD05-6F839D2CDDCA}" srcOrd="6" destOrd="0" parTransId="{4588ECFD-C2D0-49A6-9E08-32611AD8A3D9}" sibTransId="{B63812AB-D5B6-4E2F-9FF6-12B54A2E1195}"/>
    <dgm:cxn modelId="{88BB51E8-11B4-40B7-A095-09EEFA34D7DA}" type="presOf" srcId="{FA440EF3-251C-4062-9FB7-5A7852A6446D}" destId="{3E13EE29-FE96-40B7-B34C-C19BA21581C8}" srcOrd="0" destOrd="0" presId="urn:microsoft.com/office/officeart/2018/2/layout/IconVerticalSolidList"/>
    <dgm:cxn modelId="{AF9DB3F9-2450-454B-847D-556A6F392216}" type="presOf" srcId="{B5E19D65-404E-4DC1-BD05-6F839D2CDDCA}" destId="{8D157605-114A-40C1-8293-D8B771319FCE}" srcOrd="0" destOrd="0" presId="urn:microsoft.com/office/officeart/2018/2/layout/IconVerticalSolidList"/>
    <dgm:cxn modelId="{2F444284-210A-4371-8CE1-25C82741503A}" type="presParOf" srcId="{6D3469B5-3436-4451-BAFB-1ED9329BE619}" destId="{DA1ADB57-ED42-41D2-946A-0FA705A88D18}" srcOrd="0" destOrd="0" presId="urn:microsoft.com/office/officeart/2018/2/layout/IconVerticalSolidList"/>
    <dgm:cxn modelId="{BB4E7AD1-48B7-4CBD-90D3-4AE8E9E0A1DF}" type="presParOf" srcId="{DA1ADB57-ED42-41D2-946A-0FA705A88D18}" destId="{8AFA2828-1DDE-437F-82B9-D5BCDDDEF56F}" srcOrd="0" destOrd="0" presId="urn:microsoft.com/office/officeart/2018/2/layout/IconVerticalSolidList"/>
    <dgm:cxn modelId="{A501C425-1D51-4FB0-A770-B79ED41D7FAE}" type="presParOf" srcId="{DA1ADB57-ED42-41D2-946A-0FA705A88D18}" destId="{7598EB74-99FA-48E5-AC10-57F6947ECB6F}" srcOrd="1" destOrd="0" presId="urn:microsoft.com/office/officeart/2018/2/layout/IconVerticalSolidList"/>
    <dgm:cxn modelId="{F63F9622-D486-414C-A2C8-A3FDB7A2C0CB}" type="presParOf" srcId="{DA1ADB57-ED42-41D2-946A-0FA705A88D18}" destId="{7B92CA80-C355-442E-B11B-9E42C2BF58A7}" srcOrd="2" destOrd="0" presId="urn:microsoft.com/office/officeart/2018/2/layout/IconVerticalSolidList"/>
    <dgm:cxn modelId="{53D0AAAB-AACA-4FD0-AA17-DADA753F4C09}" type="presParOf" srcId="{DA1ADB57-ED42-41D2-946A-0FA705A88D18}" destId="{82751806-EF98-4BDC-AE44-15C5CE8089C8}" srcOrd="3" destOrd="0" presId="urn:microsoft.com/office/officeart/2018/2/layout/IconVerticalSolidList"/>
    <dgm:cxn modelId="{5538D416-4676-4A29-9D34-CECA04AD0672}" type="presParOf" srcId="{6D3469B5-3436-4451-BAFB-1ED9329BE619}" destId="{FBC483CE-87DF-49BB-AEB3-856453DC22DB}" srcOrd="1" destOrd="0" presId="urn:microsoft.com/office/officeart/2018/2/layout/IconVerticalSolidList"/>
    <dgm:cxn modelId="{F88BA73A-698B-4472-8A0D-D0F83FE71435}" type="presParOf" srcId="{6D3469B5-3436-4451-BAFB-1ED9329BE619}" destId="{8F1E72A1-1E05-47C9-9687-028E61DCE67D}" srcOrd="2" destOrd="0" presId="urn:microsoft.com/office/officeart/2018/2/layout/IconVerticalSolidList"/>
    <dgm:cxn modelId="{D5907078-3AEF-42CD-8229-62F34FC677D4}" type="presParOf" srcId="{8F1E72A1-1E05-47C9-9687-028E61DCE67D}" destId="{48EE715A-9D08-4E7A-B52D-CBF37FD64F35}" srcOrd="0" destOrd="0" presId="urn:microsoft.com/office/officeart/2018/2/layout/IconVerticalSolidList"/>
    <dgm:cxn modelId="{82691CF7-F9C6-4A15-A3DA-49E5A1D96844}" type="presParOf" srcId="{8F1E72A1-1E05-47C9-9687-028E61DCE67D}" destId="{6945BE2B-FBD4-4997-A2DB-2A57C568D150}" srcOrd="1" destOrd="0" presId="urn:microsoft.com/office/officeart/2018/2/layout/IconVerticalSolidList"/>
    <dgm:cxn modelId="{BE6E0E7E-AC60-4F2E-A146-8361B9917E1A}" type="presParOf" srcId="{8F1E72A1-1E05-47C9-9687-028E61DCE67D}" destId="{1968E06F-B5F4-4CA6-B0FF-E7827F889BA3}" srcOrd="2" destOrd="0" presId="urn:microsoft.com/office/officeart/2018/2/layout/IconVerticalSolidList"/>
    <dgm:cxn modelId="{1DF9A5F9-6FE4-4958-9084-980C1AB33F98}" type="presParOf" srcId="{8F1E72A1-1E05-47C9-9687-028E61DCE67D}" destId="{55C4BE86-D301-4EE1-B167-AB9B7E4A6DC2}" srcOrd="3" destOrd="0" presId="urn:microsoft.com/office/officeart/2018/2/layout/IconVerticalSolidList"/>
    <dgm:cxn modelId="{C42F43A9-60BC-413C-AB2D-E0DC356E6406}" type="presParOf" srcId="{6D3469B5-3436-4451-BAFB-1ED9329BE619}" destId="{894C9CD9-2469-4F42-A524-99D893B88686}" srcOrd="3" destOrd="0" presId="urn:microsoft.com/office/officeart/2018/2/layout/IconVerticalSolidList"/>
    <dgm:cxn modelId="{4FCACECE-2295-419D-8A6B-686F61F0A6DD}" type="presParOf" srcId="{6D3469B5-3436-4451-BAFB-1ED9329BE619}" destId="{C3A4FAE7-DE6A-4B80-A6BF-2723CF5A4CE9}" srcOrd="4" destOrd="0" presId="urn:microsoft.com/office/officeart/2018/2/layout/IconVerticalSolidList"/>
    <dgm:cxn modelId="{F8F015F8-DA23-4D3A-BD3F-61CCC2332EC3}" type="presParOf" srcId="{C3A4FAE7-DE6A-4B80-A6BF-2723CF5A4CE9}" destId="{6FAB217A-4671-4DF7-898F-319BB8909E01}" srcOrd="0" destOrd="0" presId="urn:microsoft.com/office/officeart/2018/2/layout/IconVerticalSolidList"/>
    <dgm:cxn modelId="{CF90D6A5-B5EA-4F05-BE43-FAC95E7FA1E0}" type="presParOf" srcId="{C3A4FAE7-DE6A-4B80-A6BF-2723CF5A4CE9}" destId="{2AD85567-0239-41B1-8A7E-2B93CE11F037}" srcOrd="1" destOrd="0" presId="urn:microsoft.com/office/officeart/2018/2/layout/IconVerticalSolidList"/>
    <dgm:cxn modelId="{45581F8F-8C21-43B3-837B-5EBADCD96F6B}" type="presParOf" srcId="{C3A4FAE7-DE6A-4B80-A6BF-2723CF5A4CE9}" destId="{E773271C-DD3A-426E-9190-3AA5AD74B684}" srcOrd="2" destOrd="0" presId="urn:microsoft.com/office/officeart/2018/2/layout/IconVerticalSolidList"/>
    <dgm:cxn modelId="{582CE0AB-88D0-4441-96A7-479052090F2B}" type="presParOf" srcId="{C3A4FAE7-DE6A-4B80-A6BF-2723CF5A4CE9}" destId="{B2D07083-17DD-4BE5-8CEC-54C662C6EB0A}" srcOrd="3" destOrd="0" presId="urn:microsoft.com/office/officeart/2018/2/layout/IconVerticalSolidList"/>
    <dgm:cxn modelId="{8F2A708A-F423-413F-A507-C61A9264709F}" type="presParOf" srcId="{6D3469B5-3436-4451-BAFB-1ED9329BE619}" destId="{79D5979D-BAE8-4707-AA85-7314BF9569C8}" srcOrd="5" destOrd="0" presId="urn:microsoft.com/office/officeart/2018/2/layout/IconVerticalSolidList"/>
    <dgm:cxn modelId="{79B61C83-7E7E-4E75-BCFC-AABEABE94689}" type="presParOf" srcId="{6D3469B5-3436-4451-BAFB-1ED9329BE619}" destId="{7FAB951D-CAF8-4A3D-A41D-460C352F7DE5}" srcOrd="6" destOrd="0" presId="urn:microsoft.com/office/officeart/2018/2/layout/IconVerticalSolidList"/>
    <dgm:cxn modelId="{244EA4B1-555F-4962-8B98-1A4E9EA5673B}" type="presParOf" srcId="{7FAB951D-CAF8-4A3D-A41D-460C352F7DE5}" destId="{750CCCE8-61F5-4194-B79A-CB239545B846}" srcOrd="0" destOrd="0" presId="urn:microsoft.com/office/officeart/2018/2/layout/IconVerticalSolidList"/>
    <dgm:cxn modelId="{47872FB2-7E89-4595-911D-50160081C105}" type="presParOf" srcId="{7FAB951D-CAF8-4A3D-A41D-460C352F7DE5}" destId="{DD8FDFC1-E743-4D9F-A2FD-45CB0D268799}" srcOrd="1" destOrd="0" presId="urn:microsoft.com/office/officeart/2018/2/layout/IconVerticalSolidList"/>
    <dgm:cxn modelId="{A67DFF0C-2CEF-4EC8-94D5-339E89CA7A90}" type="presParOf" srcId="{7FAB951D-CAF8-4A3D-A41D-460C352F7DE5}" destId="{456A2E53-44D0-4149-AE20-4F46525FB6D0}" srcOrd="2" destOrd="0" presId="urn:microsoft.com/office/officeart/2018/2/layout/IconVerticalSolidList"/>
    <dgm:cxn modelId="{3FAEEB92-691A-4611-AF82-E68CB3943874}" type="presParOf" srcId="{7FAB951D-CAF8-4A3D-A41D-460C352F7DE5}" destId="{12849643-2737-45B0-ACC6-FC3AC5BEFAA3}" srcOrd="3" destOrd="0" presId="urn:microsoft.com/office/officeart/2018/2/layout/IconVerticalSolidList"/>
    <dgm:cxn modelId="{B699F256-4E3A-4525-A123-D7418089E85D}" type="presParOf" srcId="{6D3469B5-3436-4451-BAFB-1ED9329BE619}" destId="{7C422706-51CC-4AEF-B9D9-C7DD72D97E9C}" srcOrd="7" destOrd="0" presId="urn:microsoft.com/office/officeart/2018/2/layout/IconVerticalSolidList"/>
    <dgm:cxn modelId="{30044CBF-B6F6-417D-AFFD-669A77090B90}" type="presParOf" srcId="{6D3469B5-3436-4451-BAFB-1ED9329BE619}" destId="{DB1BD1AD-AD3C-4A99-93FA-AEDA91B74B3E}" srcOrd="8" destOrd="0" presId="urn:microsoft.com/office/officeart/2018/2/layout/IconVerticalSolidList"/>
    <dgm:cxn modelId="{710B3D3F-04E8-4013-AB21-4D5D185C72DA}" type="presParOf" srcId="{DB1BD1AD-AD3C-4A99-93FA-AEDA91B74B3E}" destId="{EAD526CC-EFC8-4EB1-BBA3-EBD9D4143C7C}" srcOrd="0" destOrd="0" presId="urn:microsoft.com/office/officeart/2018/2/layout/IconVerticalSolidList"/>
    <dgm:cxn modelId="{D743DFDA-EBAF-4B39-B83D-9CBD93A1B62F}" type="presParOf" srcId="{DB1BD1AD-AD3C-4A99-93FA-AEDA91B74B3E}" destId="{6381FAA2-454D-4B75-9A12-1F851E82ABFF}" srcOrd="1" destOrd="0" presId="urn:microsoft.com/office/officeart/2018/2/layout/IconVerticalSolidList"/>
    <dgm:cxn modelId="{F7A1B0D6-4386-43BC-87CC-DF16C336981F}" type="presParOf" srcId="{DB1BD1AD-AD3C-4A99-93FA-AEDA91B74B3E}" destId="{75168130-CBC8-4849-92DA-08F197EAC4BE}" srcOrd="2" destOrd="0" presId="urn:microsoft.com/office/officeart/2018/2/layout/IconVerticalSolidList"/>
    <dgm:cxn modelId="{4FC8132B-97A0-4138-9BAA-63B66E51833D}" type="presParOf" srcId="{DB1BD1AD-AD3C-4A99-93FA-AEDA91B74B3E}" destId="{3E13EE29-FE96-40B7-B34C-C19BA21581C8}" srcOrd="3" destOrd="0" presId="urn:microsoft.com/office/officeart/2018/2/layout/IconVerticalSolidList"/>
    <dgm:cxn modelId="{40C5A729-3B4D-4166-9346-33EE98CB3F19}" type="presParOf" srcId="{6D3469B5-3436-4451-BAFB-1ED9329BE619}" destId="{48983051-2540-4EA0-8F36-4914F21E09AF}" srcOrd="9" destOrd="0" presId="urn:microsoft.com/office/officeart/2018/2/layout/IconVerticalSolidList"/>
    <dgm:cxn modelId="{7C8A7578-002A-4FB3-871C-C1FBD29AEC0C}" type="presParOf" srcId="{6D3469B5-3436-4451-BAFB-1ED9329BE619}" destId="{C674A75D-C9B8-467E-8819-CA297BB0ADFF}" srcOrd="10" destOrd="0" presId="urn:microsoft.com/office/officeart/2018/2/layout/IconVerticalSolidList"/>
    <dgm:cxn modelId="{2F29D7B8-6722-466C-8898-DE90334170F6}" type="presParOf" srcId="{C674A75D-C9B8-467E-8819-CA297BB0ADFF}" destId="{FE688F11-0182-47E2-A414-5C964DBDC6AF}" srcOrd="0" destOrd="0" presId="urn:microsoft.com/office/officeart/2018/2/layout/IconVerticalSolidList"/>
    <dgm:cxn modelId="{E29D350A-DDB9-45CD-8A4C-FD7E1977266A}" type="presParOf" srcId="{C674A75D-C9B8-467E-8819-CA297BB0ADFF}" destId="{4F01918F-7373-4E51-A9B8-E2BE522FBB38}" srcOrd="1" destOrd="0" presId="urn:microsoft.com/office/officeart/2018/2/layout/IconVerticalSolidList"/>
    <dgm:cxn modelId="{268B97FB-5CC0-4438-AA4D-53C4B584E883}" type="presParOf" srcId="{C674A75D-C9B8-467E-8819-CA297BB0ADFF}" destId="{CC8607C3-9ACC-4EAB-92FA-A09AD05419AB}" srcOrd="2" destOrd="0" presId="urn:microsoft.com/office/officeart/2018/2/layout/IconVerticalSolidList"/>
    <dgm:cxn modelId="{1B2FC6F7-30A0-489D-992F-682617B15CEF}" type="presParOf" srcId="{C674A75D-C9B8-467E-8819-CA297BB0ADFF}" destId="{F3205B99-A459-4AC5-B82D-7E6EB963AB2F}" srcOrd="3" destOrd="0" presId="urn:microsoft.com/office/officeart/2018/2/layout/IconVerticalSolidList"/>
    <dgm:cxn modelId="{FD25703F-86C5-48B2-AB2B-6E186E04E9EF}" type="presParOf" srcId="{6D3469B5-3436-4451-BAFB-1ED9329BE619}" destId="{F9057312-47CF-4563-8D13-D9089E193928}" srcOrd="11" destOrd="0" presId="urn:microsoft.com/office/officeart/2018/2/layout/IconVerticalSolidList"/>
    <dgm:cxn modelId="{20151FB7-39C5-41F2-A778-C1C726E8A509}" type="presParOf" srcId="{6D3469B5-3436-4451-BAFB-1ED9329BE619}" destId="{06133184-D6A0-4F6E-A63F-84F25D9C8CC4}" srcOrd="12" destOrd="0" presId="urn:microsoft.com/office/officeart/2018/2/layout/IconVerticalSolidList"/>
    <dgm:cxn modelId="{8405D8E6-B1ED-4ABC-A65A-2F3C6ADD1BD7}" type="presParOf" srcId="{06133184-D6A0-4F6E-A63F-84F25D9C8CC4}" destId="{79545ABA-BC4A-4F7D-8AF5-ABCCA2ABBB42}" srcOrd="0" destOrd="0" presId="urn:microsoft.com/office/officeart/2018/2/layout/IconVerticalSolidList"/>
    <dgm:cxn modelId="{9CC8E362-EBBF-471C-A1E3-92B90F630882}" type="presParOf" srcId="{06133184-D6A0-4F6E-A63F-84F25D9C8CC4}" destId="{49FC667A-610C-42B3-A15D-DAC7CD2C149C}" srcOrd="1" destOrd="0" presId="urn:microsoft.com/office/officeart/2018/2/layout/IconVerticalSolidList"/>
    <dgm:cxn modelId="{F7919BE6-D2EA-4EB9-8CD9-AB3CB2995E31}" type="presParOf" srcId="{06133184-D6A0-4F6E-A63F-84F25D9C8CC4}" destId="{417BC330-2A57-492D-92B3-D344804084D8}" srcOrd="2" destOrd="0" presId="urn:microsoft.com/office/officeart/2018/2/layout/IconVerticalSolidList"/>
    <dgm:cxn modelId="{2F735D36-F1FC-4D8D-84CC-9E3A1AEA5809}" type="presParOf" srcId="{06133184-D6A0-4F6E-A63F-84F25D9C8CC4}" destId="{8D157605-114A-40C1-8293-D8B771319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DB113-A291-4BE5-8BB5-A3FEAE3E0FBE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9031E-896C-49A8-A17C-0DA8714314E8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601CC-322A-4C9C-8949-C4B9D4DBFB32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Total Sales:</a:t>
          </a:r>
          <a:r>
            <a:rPr lang="en-US" sz="2200" kern="1200" dirty="0"/>
            <a:t> The overall revenue generated from all items sold.</a:t>
          </a:r>
        </a:p>
      </dsp:txBody>
      <dsp:txXfrm>
        <a:off x="1403800" y="2398"/>
        <a:ext cx="5265630" cy="1215411"/>
      </dsp:txXfrm>
    </dsp:sp>
    <dsp:sp modelId="{EC771C6C-8EBF-4C45-814D-C0B0FC9AC7A9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30EC1-A5FA-402C-BAAD-60D612DBAC5E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D6C1-739B-4ACC-8E67-C088CEC43EAA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Average Sales: </a:t>
          </a:r>
          <a:r>
            <a:rPr lang="en-US" sz="2200" kern="1200" dirty="0"/>
            <a:t>The average revenue per sale.</a:t>
          </a:r>
        </a:p>
      </dsp:txBody>
      <dsp:txXfrm>
        <a:off x="1403800" y="1521662"/>
        <a:ext cx="5265630" cy="1215411"/>
      </dsp:txXfrm>
    </dsp:sp>
    <dsp:sp modelId="{954A4B80-FEA4-4963-8CA7-650489FC1D0A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9924-EC58-4A77-AB64-37C927BFAB9E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31F7-8AC5-438B-9685-DC5A11483527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Number of Items:</a:t>
          </a:r>
          <a:r>
            <a:rPr lang="en-US" sz="2200" kern="1200" dirty="0"/>
            <a:t> The total count of different items sold.</a:t>
          </a:r>
        </a:p>
      </dsp:txBody>
      <dsp:txXfrm>
        <a:off x="1403800" y="3040926"/>
        <a:ext cx="5265630" cy="1215411"/>
      </dsp:txXfrm>
    </dsp:sp>
    <dsp:sp modelId="{6725EA20-D829-4702-849B-AFD71EBDBB14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D6B42-E344-474F-98B7-644235A30F02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E6112-C994-4073-9FCC-88DF99975B26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Average Rating: </a:t>
          </a:r>
          <a:r>
            <a:rPr lang="en-US" sz="2200" kern="1200" dirty="0"/>
            <a:t>The average customer rating for items sold.</a:t>
          </a:r>
        </a:p>
      </dsp:txBody>
      <dsp:txXfrm>
        <a:off x="1403800" y="4560190"/>
        <a:ext cx="5265630" cy="1215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A2828-1DDE-437F-82B9-D5BCDDDEF56F}">
      <dsp:nvSpPr>
        <dsp:cNvPr id="0" name=""/>
        <dsp:cNvSpPr/>
      </dsp:nvSpPr>
      <dsp:spPr>
        <a:xfrm>
          <a:off x="0" y="493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8EB74-99FA-48E5-AC10-57F6947ECB6F}">
      <dsp:nvSpPr>
        <dsp:cNvPr id="0" name=""/>
        <dsp:cNvSpPr/>
      </dsp:nvSpPr>
      <dsp:spPr>
        <a:xfrm>
          <a:off x="205593" y="153414"/>
          <a:ext cx="373806" cy="373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1806-EF98-4BDC-AE44-15C5CE8089C8}">
      <dsp:nvSpPr>
        <dsp:cNvPr id="0" name=""/>
        <dsp:cNvSpPr/>
      </dsp:nvSpPr>
      <dsp:spPr>
        <a:xfrm>
          <a:off x="784994" y="493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Shop and Category</a:t>
          </a:r>
          <a:endParaRPr lang="en-US" sz="1600" kern="1200" dirty="0"/>
        </a:p>
      </dsp:txBody>
      <dsp:txXfrm>
        <a:off x="784994" y="493"/>
        <a:ext cx="5884436" cy="679648"/>
      </dsp:txXfrm>
    </dsp:sp>
    <dsp:sp modelId="{48EE715A-9D08-4E7A-B52D-CBF37FD64F35}">
      <dsp:nvSpPr>
        <dsp:cNvPr id="0" name=""/>
        <dsp:cNvSpPr/>
      </dsp:nvSpPr>
      <dsp:spPr>
        <a:xfrm>
          <a:off x="0" y="850054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BE2B-FBD4-4997-A2DB-2A57C568D150}">
      <dsp:nvSpPr>
        <dsp:cNvPr id="0" name=""/>
        <dsp:cNvSpPr/>
      </dsp:nvSpPr>
      <dsp:spPr>
        <a:xfrm>
          <a:off x="205593" y="1002975"/>
          <a:ext cx="373806" cy="373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BE86-D301-4EE1-B167-AB9B7E4A6DC2}">
      <dsp:nvSpPr>
        <dsp:cNvPr id="0" name=""/>
        <dsp:cNvSpPr/>
      </dsp:nvSpPr>
      <dsp:spPr>
        <a:xfrm>
          <a:off x="784994" y="850054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Order by City Type – Donut Chart</a:t>
          </a:r>
        </a:p>
      </dsp:txBody>
      <dsp:txXfrm>
        <a:off x="784994" y="850054"/>
        <a:ext cx="5884436" cy="679648"/>
      </dsp:txXfrm>
    </dsp:sp>
    <dsp:sp modelId="{6FAB217A-4671-4DF7-898F-319BB8909E01}">
      <dsp:nvSpPr>
        <dsp:cNvPr id="0" name=""/>
        <dsp:cNvSpPr/>
      </dsp:nvSpPr>
      <dsp:spPr>
        <a:xfrm>
          <a:off x="0" y="1699615"/>
          <a:ext cx="6669431" cy="679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85567-0239-41B1-8A7E-2B93CE11F037}">
      <dsp:nvSpPr>
        <dsp:cNvPr id="0" name=""/>
        <dsp:cNvSpPr/>
      </dsp:nvSpPr>
      <dsp:spPr>
        <a:xfrm>
          <a:off x="205593" y="1852535"/>
          <a:ext cx="373806" cy="373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07083-17DD-4BE5-8CEC-54C662C6EB0A}">
      <dsp:nvSpPr>
        <dsp:cNvPr id="0" name=""/>
        <dsp:cNvSpPr/>
      </dsp:nvSpPr>
      <dsp:spPr>
        <a:xfrm>
          <a:off x="784994" y="169961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Shops opening year wise – Line Chart</a:t>
          </a:r>
        </a:p>
      </dsp:txBody>
      <dsp:txXfrm>
        <a:off x="784994" y="1699615"/>
        <a:ext cx="5884436" cy="679648"/>
      </dsp:txXfrm>
    </dsp:sp>
    <dsp:sp modelId="{750CCCE8-61F5-4194-B79A-CB239545B846}">
      <dsp:nvSpPr>
        <dsp:cNvPr id="0" name=""/>
        <dsp:cNvSpPr/>
      </dsp:nvSpPr>
      <dsp:spPr>
        <a:xfrm>
          <a:off x="0" y="2549175"/>
          <a:ext cx="6669431" cy="679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DFC1-E743-4D9F-A2FD-45CB0D268799}">
      <dsp:nvSpPr>
        <dsp:cNvPr id="0" name=""/>
        <dsp:cNvSpPr/>
      </dsp:nvSpPr>
      <dsp:spPr>
        <a:xfrm>
          <a:off x="205593" y="2702096"/>
          <a:ext cx="373806" cy="373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49643-2737-45B0-ACC6-FC3AC5BEFAA3}">
      <dsp:nvSpPr>
        <dsp:cNvPr id="0" name=""/>
        <dsp:cNvSpPr/>
      </dsp:nvSpPr>
      <dsp:spPr>
        <a:xfrm>
          <a:off x="784994" y="254917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Sales, Avg Sales, Order Count, Avg Rating …Show in Donut chart (Each Shop Size)</a:t>
          </a:r>
        </a:p>
      </dsp:txBody>
      <dsp:txXfrm>
        <a:off x="784994" y="2549175"/>
        <a:ext cx="5884436" cy="679648"/>
      </dsp:txXfrm>
    </dsp:sp>
    <dsp:sp modelId="{EAD526CC-EFC8-4EB1-BBA3-EBD9D4143C7C}">
      <dsp:nvSpPr>
        <dsp:cNvPr id="0" name=""/>
        <dsp:cNvSpPr/>
      </dsp:nvSpPr>
      <dsp:spPr>
        <a:xfrm>
          <a:off x="0" y="3398736"/>
          <a:ext cx="6669431" cy="679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1FAA2-454D-4B75-9A12-1F851E82ABFF}">
      <dsp:nvSpPr>
        <dsp:cNvPr id="0" name=""/>
        <dsp:cNvSpPr/>
      </dsp:nvSpPr>
      <dsp:spPr>
        <a:xfrm>
          <a:off x="205593" y="3551657"/>
          <a:ext cx="373806" cy="373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3EE29-FE96-40B7-B34C-C19BA21581C8}">
      <dsp:nvSpPr>
        <dsp:cNvPr id="0" name=""/>
        <dsp:cNvSpPr/>
      </dsp:nvSpPr>
      <dsp:spPr>
        <a:xfrm>
          <a:off x="784994" y="3398736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City Type in Column Chart</a:t>
          </a:r>
          <a:endParaRPr lang="en-US" sz="1600" kern="1200" dirty="0"/>
        </a:p>
      </dsp:txBody>
      <dsp:txXfrm>
        <a:off x="784994" y="3398736"/>
        <a:ext cx="5884436" cy="679648"/>
      </dsp:txXfrm>
    </dsp:sp>
    <dsp:sp modelId="{FE688F11-0182-47E2-A414-5C964DBDC6AF}">
      <dsp:nvSpPr>
        <dsp:cNvPr id="0" name=""/>
        <dsp:cNvSpPr/>
      </dsp:nvSpPr>
      <dsp:spPr>
        <a:xfrm>
          <a:off x="0" y="4248297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1918F-7373-4E51-A9B8-E2BE522FBB38}">
      <dsp:nvSpPr>
        <dsp:cNvPr id="0" name=""/>
        <dsp:cNvSpPr/>
      </dsp:nvSpPr>
      <dsp:spPr>
        <a:xfrm>
          <a:off x="205593" y="4401217"/>
          <a:ext cx="373806" cy="373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5B99-A459-4AC5-B82D-7E6EB963AB2F}">
      <dsp:nvSpPr>
        <dsp:cNvPr id="0" name=""/>
        <dsp:cNvSpPr/>
      </dsp:nvSpPr>
      <dsp:spPr>
        <a:xfrm>
          <a:off x="784994" y="424829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 Total Sales, Avg Sales, Order Count, Avg Rating …Show in Table (Each shop Type) </a:t>
          </a:r>
        </a:p>
      </dsp:txBody>
      <dsp:txXfrm>
        <a:off x="784994" y="4248297"/>
        <a:ext cx="5884436" cy="679648"/>
      </dsp:txXfrm>
    </dsp:sp>
    <dsp:sp modelId="{79545ABA-BC4A-4F7D-8AF5-ABCCA2ABBB42}">
      <dsp:nvSpPr>
        <dsp:cNvPr id="0" name=""/>
        <dsp:cNvSpPr/>
      </dsp:nvSpPr>
      <dsp:spPr>
        <a:xfrm>
          <a:off x="0" y="5097857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667A-610C-42B3-A15D-DAC7CD2C149C}">
      <dsp:nvSpPr>
        <dsp:cNvPr id="0" name=""/>
        <dsp:cNvSpPr/>
      </dsp:nvSpPr>
      <dsp:spPr>
        <a:xfrm>
          <a:off x="205593" y="5250778"/>
          <a:ext cx="373806" cy="373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7605-114A-40C1-8293-D8B771319FCE}">
      <dsp:nvSpPr>
        <dsp:cNvPr id="0" name=""/>
        <dsp:cNvSpPr/>
      </dsp:nvSpPr>
      <dsp:spPr>
        <a:xfrm>
          <a:off x="784994" y="509785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 by Category wise in Bar Chart</a:t>
          </a:r>
        </a:p>
      </dsp:txBody>
      <dsp:txXfrm>
        <a:off x="784994" y="5097857"/>
        <a:ext cx="5884436" cy="67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A70F-6525-B021-7056-7726A52C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BD2E-567D-FB50-D88F-5E4A84C7F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520D-12D2-8671-9910-4F0ABA5C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5AC-97A3-E685-D6EB-0A61136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572D-16CC-17FF-EBA4-1AA43581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4C5-2387-BA3F-F7DA-5B543CC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997AC-8E1A-534C-E594-59E945FB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7CF4-46D7-0F9F-C0B6-E0AD9576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0801-538B-D661-7D1E-48937E8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985F-CB84-7F5D-1CD2-F69C0C63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420A8-C4B5-59EA-D999-D27B32BB8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E275-FBA2-A9EE-5762-F97A0CB9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59CA-83E4-757E-273A-73953583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2F45-C69B-7A59-AEDD-96CA01D7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A146-E3EE-C93D-70CD-0AC6F701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A70F-6525-B021-7056-7726A52C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BD2E-567D-FB50-D88F-5E4A84C7F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520D-12D2-8671-9910-4F0ABA5C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5AC-97A3-E685-D6EB-0A61136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572D-16CC-17FF-EBA4-1AA43581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6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76C3-C0EB-DDE0-0CC0-88659354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8B3A-72CF-7B66-7DBB-2471B9EE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F77-4FF8-0A69-54FC-2BE0DBB5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B438-7A3B-59F1-C114-1D9CDDD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4808-8C53-2AFB-7FE9-15ACC34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031-FFE0-EFA9-8C37-3E12F78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25EA-7117-A12D-295C-4629CF13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A0C1-7FD3-5C20-36E1-33C1620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F769-CB2E-2841-240D-FAEF7402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E396-3F44-68D9-8B31-30AA74A6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59C7-1BD6-494C-A8D1-1D7DB1A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DE8B-F8EB-12D2-BE76-AE1B61D5D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9E68-D864-B3CB-6B68-430AA3C6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CEEBC-83F7-AB88-69F6-DF355E5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66389-F0B9-7898-902C-5CA39F0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CD2B-AE59-C891-755F-999BA33B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F390-F162-0D27-7C0C-2DD5EF05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36B2-7D3C-FFC9-7718-18628A7E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0A09-6EAB-39C4-8C88-0082EF4F3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4DE9-03A9-26CF-B5EF-C97E43F8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A7988-6474-8EFE-DCF1-00B33BFE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DCAE5-E729-5BE7-F28C-6DB162AB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274ED-9321-170F-CC42-4660292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C1C5A-83E1-79CB-EC95-E337A99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98DD-8144-3134-D670-30C9881D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E0FDF-B54D-A5BC-FB87-D819888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F903-D4D6-1903-0B7C-766F3168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DC019-CA7A-8814-894E-B3D98E22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7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92A67-B3E4-0FB4-D396-6B454E60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605F2-5158-0235-4AE3-9D3A90B7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2CB61-CBA6-64C5-966F-3475268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2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FB35-DDB7-705F-E8A8-B86368F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4C36-CAB0-58A8-C4A3-272BD00F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B3BF-2FCB-1E69-35B6-74599635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EEC91-966B-FBDB-B6D6-D3AE1828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C257-460A-32E2-6B14-E8B761CD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CEB7-C6D7-6E5C-F602-3280052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76C3-C0EB-DDE0-0CC0-88659354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8B3A-72CF-7B66-7DBB-2471B9EE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F77-4FF8-0A69-54FC-2BE0DBB5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B438-7A3B-59F1-C114-1D9CDDD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4808-8C53-2AFB-7FE9-15ACC34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4EFF-7D78-A6F0-E923-F83E9E26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55FAE-4C48-3CF5-4DB5-69E17D0A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34AC8-26E7-C0A6-BFBA-EABF898D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AC12-F5BE-4403-F41E-CD216C8A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A652-2A4B-FB95-449F-5D9C3F18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779D-0A4B-94AA-1E8A-FD643AC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0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4C5-2387-BA3F-F7DA-5B543CC4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997AC-8E1A-534C-E594-59E945FB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7CF4-46D7-0F9F-C0B6-E0AD9576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0801-538B-D661-7D1E-48937E8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985F-CB84-7F5D-1CD2-F69C0C63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420A8-C4B5-59EA-D999-D27B32BB8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E275-FBA2-A9EE-5762-F97A0CB9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59CA-83E4-757E-273A-73953583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2F45-C69B-7A59-AEDD-96CA01D7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A146-E3EE-C93D-70CD-0AC6F701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031-FFE0-EFA9-8C37-3E12F78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25EA-7117-A12D-295C-4629CF13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A0C1-7FD3-5C20-36E1-33C1620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F769-CB2E-2841-240D-FAEF7402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E396-3F44-68D9-8B31-30AA74A6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59C7-1BD6-494C-A8D1-1D7DB1A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DE8B-F8EB-12D2-BE76-AE1B61D5D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9E68-D864-B3CB-6B68-430AA3C6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CEEBC-83F7-AB88-69F6-DF355E5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66389-F0B9-7898-902C-5CA39F0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CD2B-AE59-C891-755F-999BA33B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F390-F162-0D27-7C0C-2DD5EF05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36B2-7D3C-FFC9-7718-18628A7E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0A09-6EAB-39C4-8C88-0082EF4F3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4DE9-03A9-26CF-B5EF-C97E43F8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A7988-6474-8EFE-DCF1-00B33BFE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DCAE5-E729-5BE7-F28C-6DB162AB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274ED-9321-170F-CC42-4660292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C1C5A-83E1-79CB-EC95-E337A99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98DD-8144-3134-D670-30C9881D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E0FDF-B54D-A5BC-FB87-D819888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F903-D4D6-1903-0B7C-766F3168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DC019-CA7A-8814-894E-B3D98E22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92A67-B3E4-0FB4-D396-6B454E60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605F2-5158-0235-4AE3-9D3A90B7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2CB61-CBA6-64C5-966F-3475268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FB35-DDB7-705F-E8A8-B86368F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4C36-CAB0-58A8-C4A3-272BD00F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B3BF-2FCB-1E69-35B6-74599635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EEC91-966B-FBDB-B6D6-D3AE1828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C257-460A-32E2-6B14-E8B761CD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CEB7-C6D7-6E5C-F602-3280052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4EFF-7D78-A6F0-E923-F83E9E26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55FAE-4C48-3CF5-4DB5-69E17D0A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34AC8-26E7-C0A6-BFBA-EABF898D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AC12-F5BE-4403-F41E-CD216C8A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A652-2A4B-FB95-449F-5D9C3F18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779D-0A4B-94AA-1E8A-FD643AC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4AB1F-2C1D-C053-8567-E5C3E791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F67E-102F-9159-10F6-7BCB039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B3AA-27CE-D3C3-4D6E-B7DE8C9F2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216E-98D7-1405-FD1B-119C664B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00AF-1988-2112-DF77-0D04EBDE4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4AB1F-2C1D-C053-8567-E5C3E791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F67E-102F-9159-10F6-7BCB039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B3AA-27CE-D3C3-4D6E-B7DE8C9F2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216E-98D7-1405-FD1B-119C664B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00AF-1988-2112-DF77-0D04EBDE4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jpe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1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C4E3E-3807-4199-1BB8-DD440DAA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706436"/>
          </a:xfrm>
        </p:spPr>
        <p:txBody>
          <a:bodyPr>
            <a:noAutofit/>
          </a:bodyPr>
          <a:lstStyle/>
          <a:p>
            <a:r>
              <a:rPr lang="en-US" sz="4400" b="1" i="0" dirty="0" err="1"/>
              <a:t>Swiggy_Instamart</a:t>
            </a:r>
            <a:r>
              <a:rPr lang="en-US" sz="4400" b="1" i="0" dirty="0"/>
              <a:t> DATA</a:t>
            </a:r>
            <a:endParaRPr lang="en-IN" sz="4400" b="1" i="0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4EE29-40EA-1E00-4B11-101449A7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02A1-9E8A-1522-6A1D-1DCF0241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Show kpi’s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82D694B1-DE4C-C476-187C-BCBEDB549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338918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5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8B6-824A-9AE2-3E22-FEE9B11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Charts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849CFE4-43FB-0121-4A8C-C67B159AA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4494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9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DB311-09A8-1B39-CD8A-9DE38088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85C02-B56B-6734-80A5-83B7A778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/>
          <a:stretch/>
        </p:blipFill>
        <p:spPr>
          <a:xfrm>
            <a:off x="0" y="0"/>
            <a:ext cx="12178659" cy="68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6B014-C62B-576B-5E9D-F06704F90AC1}"/>
              </a:ext>
            </a:extLst>
          </p:cNvPr>
          <p:cNvSpPr txBox="1"/>
          <p:nvPr/>
        </p:nvSpPr>
        <p:spPr>
          <a:xfrm>
            <a:off x="10494818" y="15239"/>
            <a:ext cx="169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</a:t>
            </a:r>
            <a:endParaRPr lang="en-IN" sz="3200" b="1" dirty="0"/>
          </a:p>
        </p:txBody>
      </p:sp>
      <p:sp>
        <p:nvSpPr>
          <p:cNvPr id="3" name="Rectangle 2" descr="Money">
            <a:extLst>
              <a:ext uri="{FF2B5EF4-FFF2-40B4-BE49-F238E27FC236}">
                <a16:creationId xmlns:a16="http://schemas.microsoft.com/office/drawing/2014/main" id="{F8A67453-B313-146D-2D8E-D1E85CB52D89}"/>
              </a:ext>
            </a:extLst>
          </p:cNvPr>
          <p:cNvSpPr/>
          <p:nvPr/>
        </p:nvSpPr>
        <p:spPr>
          <a:xfrm>
            <a:off x="3949154" y="1840925"/>
            <a:ext cx="668476" cy="66847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336397-6ACD-E26C-F778-E9C7E4E389AE}"/>
              </a:ext>
            </a:extLst>
          </p:cNvPr>
          <p:cNvGrpSpPr/>
          <p:nvPr/>
        </p:nvGrpSpPr>
        <p:grpSpPr>
          <a:xfrm>
            <a:off x="4693579" y="2024584"/>
            <a:ext cx="7361262" cy="525197"/>
            <a:chOff x="1403800" y="2398"/>
            <a:chExt cx="5265630" cy="1215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5EEE09-B32F-C1DE-5F3E-F7FDB27FD10F}"/>
                </a:ext>
              </a:extLst>
            </p:cNvPr>
            <p:cNvSpPr/>
            <p:nvPr/>
          </p:nvSpPr>
          <p:spPr>
            <a:xfrm>
              <a:off x="1403800" y="2398"/>
              <a:ext cx="5265630" cy="121541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10D4A-F5A6-D1FE-4F7E-80038F490EFC}"/>
                </a:ext>
              </a:extLst>
            </p:cNvPr>
            <p:cNvSpPr txBox="1"/>
            <p:nvPr/>
          </p:nvSpPr>
          <p:spPr>
            <a:xfrm>
              <a:off x="1403800" y="2398"/>
              <a:ext cx="5265630" cy="1215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631" tIns="128631" rIns="128631" bIns="1286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Total Sales:</a:t>
              </a:r>
              <a:r>
                <a:rPr lang="en-US" sz="2200" kern="1200" dirty="0"/>
                <a:t> The overall revenue generated from all items sold</a:t>
              </a:r>
              <a:r>
                <a:rPr lang="en-US" sz="2200" dirty="0"/>
                <a:t>: </a:t>
              </a:r>
              <a:r>
                <a:rPr lang="en-US" sz="2200" b="1" dirty="0"/>
                <a:t>1.20 Million</a:t>
              </a:r>
              <a:endParaRPr lang="en-US" sz="2200" b="1" kern="1200" dirty="0"/>
            </a:p>
          </p:txBody>
        </p:sp>
      </p:grpSp>
      <p:sp>
        <p:nvSpPr>
          <p:cNvPr id="7" name="Rectangle 6" descr="Coins">
            <a:extLst>
              <a:ext uri="{FF2B5EF4-FFF2-40B4-BE49-F238E27FC236}">
                <a16:creationId xmlns:a16="http://schemas.microsoft.com/office/drawing/2014/main" id="{E4D86FBA-C297-1D67-3C23-57CBA9B7E503}"/>
              </a:ext>
            </a:extLst>
          </p:cNvPr>
          <p:cNvSpPr/>
          <p:nvPr/>
        </p:nvSpPr>
        <p:spPr>
          <a:xfrm>
            <a:off x="3949154" y="2795045"/>
            <a:ext cx="535612" cy="66847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CF9D12-E3C4-CDA3-3C72-CED92D269899}"/>
              </a:ext>
            </a:extLst>
          </p:cNvPr>
          <p:cNvGrpSpPr/>
          <p:nvPr/>
        </p:nvGrpSpPr>
        <p:grpSpPr>
          <a:xfrm>
            <a:off x="4745532" y="2866684"/>
            <a:ext cx="7309309" cy="525197"/>
            <a:chOff x="1403800" y="1521662"/>
            <a:chExt cx="5265630" cy="12154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FA21A-36EF-5096-5390-5FB90517C1C7}"/>
                </a:ext>
              </a:extLst>
            </p:cNvPr>
            <p:cNvSpPr/>
            <p:nvPr/>
          </p:nvSpPr>
          <p:spPr>
            <a:xfrm>
              <a:off x="1403800" y="1521662"/>
              <a:ext cx="5265630" cy="121541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54738-B849-2D43-2E66-A4D63A8C5F18}"/>
                </a:ext>
              </a:extLst>
            </p:cNvPr>
            <p:cNvSpPr txBox="1"/>
            <p:nvPr/>
          </p:nvSpPr>
          <p:spPr>
            <a:xfrm>
              <a:off x="1403800" y="1521662"/>
              <a:ext cx="5265630" cy="1215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631" tIns="128631" rIns="128631" bIns="1286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Average Sales: </a:t>
              </a:r>
              <a:r>
                <a:rPr lang="en-US" sz="2200" kern="1200" dirty="0"/>
                <a:t>The average </a:t>
              </a:r>
              <a:r>
                <a:rPr lang="en-US" sz="2200" dirty="0"/>
                <a:t>item weight: </a:t>
              </a:r>
              <a:r>
                <a:rPr lang="en-US" sz="2200" b="1" dirty="0"/>
                <a:t>12.86</a:t>
              </a:r>
              <a:endParaRPr lang="en-US" sz="2200" b="1" kern="1200" dirty="0"/>
            </a:p>
          </p:txBody>
        </p:sp>
      </p:grpSp>
      <p:sp>
        <p:nvSpPr>
          <p:cNvPr id="11" name="Rectangle 10" descr="Shopping cart">
            <a:extLst>
              <a:ext uri="{FF2B5EF4-FFF2-40B4-BE49-F238E27FC236}">
                <a16:creationId xmlns:a16="http://schemas.microsoft.com/office/drawing/2014/main" id="{45E72606-3F83-89CA-7EC6-EA4770530250}"/>
              </a:ext>
            </a:extLst>
          </p:cNvPr>
          <p:cNvSpPr/>
          <p:nvPr/>
        </p:nvSpPr>
        <p:spPr>
          <a:xfrm>
            <a:off x="3949154" y="3551045"/>
            <a:ext cx="535612" cy="66847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208FFD-2919-E757-237C-600CF78E4D8C}"/>
              </a:ext>
            </a:extLst>
          </p:cNvPr>
          <p:cNvGrpSpPr/>
          <p:nvPr/>
        </p:nvGrpSpPr>
        <p:grpSpPr>
          <a:xfrm>
            <a:off x="4745531" y="3622684"/>
            <a:ext cx="7309309" cy="525197"/>
            <a:chOff x="1403800" y="3040926"/>
            <a:chExt cx="5265630" cy="1215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2439B8-540F-2544-9DA8-E8A998B7327F}"/>
                </a:ext>
              </a:extLst>
            </p:cNvPr>
            <p:cNvSpPr/>
            <p:nvPr/>
          </p:nvSpPr>
          <p:spPr>
            <a:xfrm>
              <a:off x="1403800" y="3040926"/>
              <a:ext cx="5265630" cy="121541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503062-A9F0-AC6B-F2EA-FEA927E5F87D}"/>
                </a:ext>
              </a:extLst>
            </p:cNvPr>
            <p:cNvSpPr txBox="1"/>
            <p:nvPr/>
          </p:nvSpPr>
          <p:spPr>
            <a:xfrm>
              <a:off x="1403800" y="3040926"/>
              <a:ext cx="5265630" cy="1215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631" tIns="128631" rIns="128631" bIns="1286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Number of Items: </a:t>
              </a:r>
              <a:r>
                <a:rPr lang="en-US" sz="2200" kern="1200" dirty="0"/>
                <a:t>The total count of different items sold: </a:t>
              </a:r>
              <a:r>
                <a:rPr lang="en-US" sz="2200" b="1" kern="1200" dirty="0"/>
                <a:t>9K</a:t>
              </a:r>
            </a:p>
          </p:txBody>
        </p:sp>
      </p:grpSp>
      <p:sp>
        <p:nvSpPr>
          <p:cNvPr id="15" name="Rectangle 14" descr="Star">
            <a:extLst>
              <a:ext uri="{FF2B5EF4-FFF2-40B4-BE49-F238E27FC236}">
                <a16:creationId xmlns:a16="http://schemas.microsoft.com/office/drawing/2014/main" id="{C7F11E75-337D-2186-F0D8-2B55E66E3B97}"/>
              </a:ext>
            </a:extLst>
          </p:cNvPr>
          <p:cNvSpPr/>
          <p:nvPr/>
        </p:nvSpPr>
        <p:spPr>
          <a:xfrm>
            <a:off x="3949155" y="4383245"/>
            <a:ext cx="590794" cy="66847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A3495D-CDCA-C154-F2AE-88E3426DA124}"/>
              </a:ext>
            </a:extLst>
          </p:cNvPr>
          <p:cNvGrpSpPr/>
          <p:nvPr/>
        </p:nvGrpSpPr>
        <p:grpSpPr>
          <a:xfrm>
            <a:off x="4745531" y="4383245"/>
            <a:ext cx="7309309" cy="668477"/>
            <a:chOff x="1403800" y="4560190"/>
            <a:chExt cx="5265630" cy="1215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874E79-39D2-78D2-25DF-FE2C5A24100F}"/>
                </a:ext>
              </a:extLst>
            </p:cNvPr>
            <p:cNvSpPr/>
            <p:nvPr/>
          </p:nvSpPr>
          <p:spPr>
            <a:xfrm>
              <a:off x="1403800" y="4560190"/>
              <a:ext cx="5265630" cy="121541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923AC-3590-DAC3-A04B-AA71389A98AE}"/>
                </a:ext>
              </a:extLst>
            </p:cNvPr>
            <p:cNvSpPr txBox="1"/>
            <p:nvPr/>
          </p:nvSpPr>
          <p:spPr>
            <a:xfrm>
              <a:off x="1403800" y="4560190"/>
              <a:ext cx="5265630" cy="1215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631" tIns="128631" rIns="128631" bIns="1286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Average Rating: </a:t>
              </a:r>
              <a:r>
                <a:rPr lang="en-US" sz="2200" kern="1200" dirty="0"/>
                <a:t>The average customer rating for items sold: </a:t>
              </a:r>
              <a:r>
                <a:rPr lang="en-US" sz="2200" b="1" kern="1200" dirty="0"/>
                <a:t>3.92</a:t>
              </a:r>
            </a:p>
          </p:txBody>
        </p:sp>
      </p:grpSp>
      <p:pic>
        <p:nvPicPr>
          <p:cNvPr id="20" name="Picture 19" descr="Pens and rulers">
            <a:extLst>
              <a:ext uri="{FF2B5EF4-FFF2-40B4-BE49-F238E27FC236}">
                <a16:creationId xmlns:a16="http://schemas.microsoft.com/office/drawing/2014/main" id="{72AE5BB5-ABCC-80D7-1564-093024A4580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182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1_Office Theme</vt:lpstr>
      <vt:lpstr>PROJECT 1</vt:lpstr>
      <vt:lpstr>DATA</vt:lpstr>
      <vt:lpstr>Show kpi’s</vt:lpstr>
      <vt:lpstr>Charts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Saurav Upadhyay</cp:lastModifiedBy>
  <cp:revision>10</cp:revision>
  <dcterms:created xsi:type="dcterms:W3CDTF">2024-07-15T05:22:57Z</dcterms:created>
  <dcterms:modified xsi:type="dcterms:W3CDTF">2024-12-09T04:24:12Z</dcterms:modified>
</cp:coreProperties>
</file>