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7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4663-CC30-47AB-BBD9-BD80AC171F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9473-A71B-4384-912B-D2A7F934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13"/>
            <a:ext cx="9144000" cy="689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Predicting The Conceptual Quality Of Movies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1606" y="3810000"/>
            <a:ext cx="7620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Team Members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                                                  </a:t>
            </a: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Team Guide-</a:t>
            </a:r>
            <a:endParaRPr lang="en-US" sz="2200" b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M.Vaishnavi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-1DS16CS052                                  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Kusuma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</a:t>
            </a:r>
            <a:endParaRPr lang="en-US" sz="2200" b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Sourabh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Kulkarni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-1DS16CS110</a:t>
            </a:r>
            <a:endParaRPr lang="en-US" sz="2200" b="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beUkW2bC2qeHe1OBMZppn8L0x0FPn_c-ZevpGdpo7bAvUENXXtTigG91j1V-FBKpvABk5JSJ0SwaKzvd2m0iCqZJFeLNbwiG2a4Rvji39Tvh5P7-axhVZCgZovZr4GPy1G6d8nUtHa3_eqhl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" y="0"/>
            <a:ext cx="9144000" cy="6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133600"/>
            <a:ext cx="7696200" cy="3733800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Determining the parameters that actually affect the quality of a movie.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Finding and working on a suitable dataset.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Delivering the results to the users through a simple yet understandable interface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2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1219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543800" cy="3733800"/>
          </a:xfrm>
        </p:spPr>
        <p:txBody>
          <a:bodyPr/>
          <a:lstStyle/>
          <a:p>
            <a:pPr marL="457200" indent="-457200" algn="just" fontAlgn="base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use data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 and build a suitable model that would take the required parameters from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user and predict the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IMDB score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movie.</a:t>
            </a:r>
          </a:p>
          <a:p>
            <a:pPr marL="457200" indent="-457200" algn="just" fontAlgn="base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a suitable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interface in the form of a web application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would display the results to the user based on the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6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Predicting The Conceptual Quality Of Movies</vt:lpstr>
      <vt:lpstr>Problem Statement</vt:lpstr>
      <vt:lpstr>Objective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Conceptual Quality Of Movies</dc:title>
  <dc:creator>Admin</dc:creator>
  <cp:lastModifiedBy>Admin</cp:lastModifiedBy>
  <cp:revision>3</cp:revision>
  <dcterms:created xsi:type="dcterms:W3CDTF">2020-05-13T15:02:17Z</dcterms:created>
  <dcterms:modified xsi:type="dcterms:W3CDTF">2020-05-13T15:24:58Z</dcterms:modified>
</cp:coreProperties>
</file>