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75" r:id="rId19"/>
    <p:sldId id="276" r:id="rId20"/>
    <p:sldId id="263" r:id="rId21"/>
    <p:sldId id="26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A3JbtuP/AED52vDA+0Qm6l4j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279013-BC53-4766-9AD2-7A8124D523A8}">
  <a:tblStyle styleId="{B0279013-BC53-4766-9AD2-7A8124D523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91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67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11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4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51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14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5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06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20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99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09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5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464734" y="784226"/>
            <a:ext cx="1010708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524001" y="1046164"/>
            <a:ext cx="9876367" cy="2154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2089152" y="4191001"/>
            <a:ext cx="8883649" cy="149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849967" y="63579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963584" y="6357938"/>
            <a:ext cx="3028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619067" y="6361113"/>
            <a:ext cx="25421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3" descr="C:\Users\Utkarsh\Desktop\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5" y="33338"/>
            <a:ext cx="1391709" cy="14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4444207" y="-1150144"/>
            <a:ext cx="3881437" cy="1061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621059" y="2026708"/>
            <a:ext cx="5486400" cy="26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2214034" y="-524934"/>
            <a:ext cx="5486400" cy="775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5202767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6485467" y="2214563"/>
            <a:ext cx="5204884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⬥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marL="1828800" lvl="3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⬥"/>
              <a:defRPr sz="20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828800" y="552451"/>
            <a:ext cx="7562850" cy="1281112"/>
            <a:chOff x="864" y="348"/>
            <a:chExt cx="3573" cy="807"/>
          </a:xfrm>
        </p:grpSpPr>
        <p:sp>
          <p:nvSpPr>
            <p:cNvPr id="7" name="Google Shape;7;p12"/>
            <p:cNvSpPr/>
            <p:nvPr/>
          </p:nvSpPr>
          <p:spPr>
            <a:xfrm>
              <a:off x="864" y="348"/>
              <a:ext cx="3567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870" y="1106"/>
              <a:ext cx="3567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4" name="Google Shape;14;p12" descr="C:\Users\Utkarsh\Desktop\index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025" y="33338"/>
            <a:ext cx="1603375" cy="14747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808460" y="2209367"/>
            <a:ext cx="4575080" cy="1047631"/>
          </a:xfrm>
          <a:prstGeom prst="rect">
            <a:avLst/>
          </a:prstGeom>
          <a:solidFill>
            <a:srgbClr val="D3E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Book</a:t>
            </a:r>
            <a:endParaRPr sz="40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30262" y="223320"/>
            <a:ext cx="10149386" cy="1078172"/>
          </a:xfrm>
          <a:prstGeom prst="rect">
            <a:avLst/>
          </a:prstGeom>
          <a:solidFill>
            <a:srgbClr val="D3E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408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ENGINEERING, Ghaziabad, UP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274434" y="1468368"/>
            <a:ext cx="9643131" cy="64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(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Sem), Session 2022-23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5" name="Google Shape;95;p1"/>
          <p:cNvGraphicFramePr/>
          <p:nvPr>
            <p:extLst>
              <p:ext uri="{D42A27DB-BD31-4B8C-83A1-F6EECF244321}">
                <p14:modId xmlns:p14="http://schemas.microsoft.com/office/powerpoint/2010/main" val="4234532657"/>
              </p:ext>
            </p:extLst>
          </p:nvPr>
        </p:nvGraphicFramePr>
        <p:xfrm>
          <a:off x="1162986" y="4311414"/>
          <a:ext cx="10616662" cy="1513875"/>
        </p:xfrm>
        <a:graphic>
          <a:graphicData uri="http://schemas.openxmlformats.org/drawingml/2006/table">
            <a:tbl>
              <a:tblPr firstRow="1" bandRow="1">
                <a:noFill/>
                <a:tableStyleId>{B0279013-BC53-4766-9AD2-7A8124D523A8}</a:tableStyleId>
              </a:tblPr>
              <a:tblGrid>
                <a:gridCol w="406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Guide: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Ms. Neha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Chandela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Calibri"/>
                        <a:buNone/>
                      </a:pP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oogle Shape;95;p1">
            <a:extLst>
              <a:ext uri="{FF2B5EF4-FFF2-40B4-BE49-F238E27FC236}">
                <a16:creationId xmlns:a16="http://schemas.microsoft.com/office/drawing/2014/main" id="{61655BC4-FFC5-F702-A70E-0A1D98DD4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319555"/>
              </p:ext>
            </p:extLst>
          </p:nvPr>
        </p:nvGraphicFramePr>
        <p:xfrm>
          <a:off x="6704955" y="4311414"/>
          <a:ext cx="4712297" cy="1341154"/>
        </p:xfrm>
        <a:graphic>
          <a:graphicData uri="http://schemas.openxmlformats.org/drawingml/2006/table">
            <a:tbl>
              <a:tblPr firstRow="1" bandRow="1">
                <a:noFill/>
                <a:tableStyleId>{B0279013-BC53-4766-9AD2-7A8124D523A8}</a:tableStyleId>
              </a:tblPr>
              <a:tblGrid>
                <a:gridCol w="180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11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Saurabh Singh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2101611530048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130525" y="1752600"/>
            <a:ext cx="5580993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(9) def update():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#create a database or connect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conn = sqlite3.connect('</a:t>
            </a:r>
            <a:r>
              <a:rPr lang="en-IN" sz="1400" dirty="0" err="1"/>
              <a:t>address_book.db</a:t>
            </a:r>
            <a:r>
              <a:rPr lang="en-IN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#create a cursor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#query the database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record_id</a:t>
            </a:r>
            <a:r>
              <a:rPr lang="en-IN" sz="1400" dirty="0"/>
              <a:t> = </a:t>
            </a:r>
            <a:r>
              <a:rPr lang="en-IN" sz="1400" dirty="0" err="1"/>
              <a:t>del_box.get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c.execute</a:t>
            </a:r>
            <a:r>
              <a:rPr lang="en-IN" sz="1400" dirty="0"/>
              <a:t>("""UPDATE addresses SET </a:t>
            </a:r>
            <a:r>
              <a:rPr lang="en-IN" sz="1400" dirty="0" err="1"/>
              <a:t>first_name</a:t>
            </a:r>
            <a:r>
              <a:rPr lang="en-IN" sz="1400" dirty="0"/>
              <a:t> = :</a:t>
            </a:r>
            <a:r>
              <a:rPr lang="en-IN" sz="1400" dirty="0" err="1"/>
              <a:t>first,last_name</a:t>
            </a:r>
            <a:r>
              <a:rPr lang="en-IN" sz="1400" dirty="0"/>
              <a:t> = :</a:t>
            </a:r>
            <a:r>
              <a:rPr lang="en-IN" sz="1400" dirty="0" err="1"/>
              <a:t>last,address</a:t>
            </a:r>
            <a:r>
              <a:rPr lang="en-IN" sz="1400" dirty="0"/>
              <a:t> = :</a:t>
            </a:r>
            <a:r>
              <a:rPr lang="en-IN" sz="1400" dirty="0" err="1"/>
              <a:t>address,phone_num</a:t>
            </a:r>
            <a:r>
              <a:rPr lang="en-IN" sz="1400" dirty="0"/>
              <a:t> = :</a:t>
            </a:r>
            <a:r>
              <a:rPr lang="en-IN" sz="1400" dirty="0" err="1"/>
              <a:t>phone_num,city</a:t>
            </a:r>
            <a:r>
              <a:rPr lang="en-IN" sz="1400" dirty="0"/>
              <a:t> = :</a:t>
            </a:r>
            <a:r>
              <a:rPr lang="en-IN" sz="1400" dirty="0" err="1"/>
              <a:t>city,state</a:t>
            </a:r>
            <a:r>
              <a:rPr lang="en-IN" sz="1400" dirty="0"/>
              <a:t> = :</a:t>
            </a:r>
            <a:r>
              <a:rPr lang="en-IN" sz="1400" dirty="0" err="1"/>
              <a:t>state,zipcode</a:t>
            </a:r>
            <a:r>
              <a:rPr lang="en-IN" sz="1400" dirty="0"/>
              <a:t> = :</a:t>
            </a:r>
            <a:r>
              <a:rPr lang="en-IN" sz="1400" dirty="0" err="1"/>
              <a:t>zipcode</a:t>
            </a: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WHERE </a:t>
            </a:r>
            <a:r>
              <a:rPr lang="en-IN" sz="1400" dirty="0" err="1"/>
              <a:t>oid</a:t>
            </a:r>
            <a:r>
              <a:rPr lang="en-IN" sz="1400" dirty="0"/>
              <a:t> = :</a:t>
            </a:r>
            <a:r>
              <a:rPr lang="en-IN" sz="1400" dirty="0" err="1"/>
              <a:t>oid</a:t>
            </a:r>
            <a:r>
              <a:rPr lang="en-IN" sz="1400" dirty="0"/>
              <a:t>""",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{'first' : </a:t>
            </a:r>
            <a:r>
              <a:rPr lang="en-IN" sz="1400" dirty="0" err="1"/>
              <a:t>f_name_editor.get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'last' : </a:t>
            </a:r>
            <a:r>
              <a:rPr lang="en-IN" sz="1400" dirty="0" err="1"/>
              <a:t>l_name_editor.get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</a:t>
            </a:r>
            <a:r>
              <a:rPr lang="en-IN" sz="1400" dirty="0" err="1"/>
              <a:t>phone_num</a:t>
            </a:r>
            <a:r>
              <a:rPr lang="en-IN" sz="1400" dirty="0"/>
              <a:t>' : </a:t>
            </a:r>
            <a:r>
              <a:rPr lang="en-IN" sz="1400" dirty="0" err="1"/>
              <a:t>phone_num_editor.get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'address' : </a:t>
            </a:r>
            <a:r>
              <a:rPr lang="en-IN" sz="1400" dirty="0" err="1"/>
              <a:t>address_editor.get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'city' : </a:t>
            </a:r>
            <a:r>
              <a:rPr lang="en-IN" sz="1400" dirty="0" err="1"/>
              <a:t>city_editor.get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'state' : </a:t>
            </a:r>
            <a:r>
              <a:rPr lang="en-IN" sz="1400" dirty="0" err="1"/>
              <a:t>state_editor.get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</a:t>
            </a:r>
            <a:r>
              <a:rPr lang="en-IN" sz="1400" dirty="0" err="1"/>
              <a:t>zipcode</a:t>
            </a:r>
            <a:r>
              <a:rPr lang="en-IN" sz="1400" dirty="0"/>
              <a:t>' : </a:t>
            </a:r>
            <a:r>
              <a:rPr lang="en-IN" sz="1400" dirty="0" err="1"/>
              <a:t>zcode_editor.get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'</a:t>
            </a:r>
            <a:r>
              <a:rPr lang="en-IN" sz="1400" dirty="0" err="1"/>
              <a:t>oid</a:t>
            </a:r>
            <a:r>
              <a:rPr lang="en-IN" sz="1400" dirty="0"/>
              <a:t>' : </a:t>
            </a:r>
            <a:r>
              <a:rPr lang="en-IN" sz="1400" dirty="0" err="1"/>
              <a:t>record_id</a:t>
            </a:r>
            <a:r>
              <a:rPr lang="en-IN" sz="1400" dirty="0"/>
              <a:t>,}}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5405600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(8)	 </a:t>
            </a:r>
            <a:r>
              <a:rPr lang="en-IN" sz="1400" dirty="0" err="1"/>
              <a:t>update_record.grid</a:t>
            </a:r>
            <a:r>
              <a:rPr lang="en-IN" sz="1400" dirty="0"/>
              <a:t>(row=2,column=0,ipadx=10,padx=10,pady=5)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remove_record.grid</a:t>
            </a:r>
            <a:r>
              <a:rPr lang="en-IN" sz="1400" dirty="0"/>
              <a:t>(row=2,column=1,padx=5,pady=5)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frame_update.grid</a:t>
            </a:r>
            <a:r>
              <a:rPr lang="en-IN" sz="1400" dirty="0"/>
              <a:t>(row=0,column=0,padx=5,pady=5)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updation_window.mainloop</a:t>
            </a:r>
            <a:r>
              <a:rPr lang="en-IN" sz="1400" dirty="0"/>
              <a:t>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def Remove()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conn = sqlite3.connect('</a:t>
            </a:r>
            <a:r>
              <a:rPr lang="en-IN" sz="1400" dirty="0" err="1"/>
              <a:t>address_book.db</a:t>
            </a:r>
            <a:r>
              <a:rPr lang="en-IN" sz="1400" dirty="0"/>
              <a:t>')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c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c.execute</a:t>
            </a:r>
            <a:r>
              <a:rPr lang="en-IN" sz="1400" dirty="0"/>
              <a:t>("SELECT * from addresses")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if </a:t>
            </a:r>
            <a:r>
              <a:rPr lang="en-IN" sz="1400" dirty="0" err="1"/>
              <a:t>del_box.get</a:t>
            </a:r>
            <a:r>
              <a:rPr lang="en-IN" sz="1400" dirty="0"/>
              <a:t>()=="":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Label(</a:t>
            </a:r>
            <a:r>
              <a:rPr lang="en-IN" sz="1400" dirty="0" err="1"/>
              <a:t>empty_frame,text</a:t>
            </a:r>
            <a:r>
              <a:rPr lang="en-IN" sz="1400" dirty="0"/>
              <a:t>="Please Enter an </a:t>
            </a:r>
            <a:r>
              <a:rPr lang="en-IN" sz="1400" dirty="0" err="1"/>
              <a:t>OID",font</a:t>
            </a:r>
            <a:r>
              <a:rPr lang="en-IN" sz="1400" dirty="0"/>
              <a:t>=('Times New Roman',17,'bold')).grid(row=3,columnspan=2,padx=5)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else: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c.execute</a:t>
            </a:r>
            <a:r>
              <a:rPr lang="en-IN" sz="1400" dirty="0"/>
              <a:t>("DELETE from addresses WHERE </a:t>
            </a:r>
            <a:r>
              <a:rPr lang="en-IN" sz="1400" dirty="0" err="1"/>
              <a:t>oid</a:t>
            </a:r>
            <a:r>
              <a:rPr lang="en-IN" sz="1400" dirty="0"/>
              <a:t>="+</a:t>
            </a:r>
            <a:r>
              <a:rPr lang="en-IN" sz="1400" dirty="0" err="1"/>
              <a:t>del_box.get</a:t>
            </a:r>
            <a:r>
              <a:rPr lang="en-IN" sz="1400" dirty="0"/>
              <a:t>())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#commit changes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conn.commit</a:t>
            </a:r>
            <a:r>
              <a:rPr lang="en-IN" sz="1400" dirty="0"/>
              <a:t>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#close the connection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</a:p>
          <a:p>
            <a:pPr marL="114300" indent="0" algn="just">
              <a:buFont typeface="Noto Sans Symbols"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7077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130525" y="1752600"/>
            <a:ext cx="5580993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(11)def edit():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global edit_window,Record_Box,l_name_editor,f_name_editor,address_editor,state_editor,city_editor,zcode_editor,phone_num_editor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conn = sqlite3.connect('</a:t>
            </a:r>
            <a:r>
              <a:rPr lang="en-IN" sz="1400" dirty="0" err="1"/>
              <a:t>address_book.db</a:t>
            </a:r>
            <a:r>
              <a:rPr lang="en-IN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record_id</a:t>
            </a:r>
            <a:r>
              <a:rPr lang="en-IN" sz="1400" dirty="0"/>
              <a:t> = </a:t>
            </a:r>
            <a:r>
              <a:rPr lang="en-IN" sz="1400" dirty="0" err="1"/>
              <a:t>del_box.get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del_box.get</a:t>
            </a:r>
            <a:r>
              <a:rPr lang="en-IN" sz="1400" dirty="0"/>
              <a:t>()=="":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Label(</a:t>
            </a:r>
            <a:r>
              <a:rPr lang="en-IN" sz="1400" dirty="0" err="1"/>
              <a:t>updation_window,text</a:t>
            </a:r>
            <a:r>
              <a:rPr lang="en-IN" sz="1400" dirty="0"/>
              <a:t>="Please Enter an </a:t>
            </a:r>
            <a:r>
              <a:rPr lang="en-IN" sz="1400" dirty="0" err="1"/>
              <a:t>OID",font</a:t>
            </a:r>
            <a:r>
              <a:rPr lang="en-IN" sz="1400" dirty="0"/>
              <a:t>=('Times New Roman',17,'bold')).grid(row=3,columnspan=2,pady=(20,0),</a:t>
            </a:r>
            <a:r>
              <a:rPr lang="en-IN" sz="1400" dirty="0" err="1"/>
              <a:t>ipadx</a:t>
            </a:r>
            <a:r>
              <a:rPr lang="en-IN" sz="1400" dirty="0"/>
              <a:t>=100)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else: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edit_window</a:t>
            </a:r>
            <a:r>
              <a:rPr lang="en-IN" sz="1400" dirty="0"/>
              <a:t> = Tk()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edit_window.title</a:t>
            </a:r>
            <a:r>
              <a:rPr lang="en-IN" sz="1400" dirty="0"/>
              <a:t>("Edit the record")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edit_window.configure</a:t>
            </a:r>
            <a:r>
              <a:rPr lang="en-IN" sz="1400" dirty="0"/>
              <a:t>(background='black')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edit_window.resizable</a:t>
            </a:r>
            <a:r>
              <a:rPr lang="en-IN" sz="1400" dirty="0"/>
              <a:t>(</a:t>
            </a:r>
            <a:r>
              <a:rPr lang="en-IN" sz="1400" dirty="0" err="1"/>
              <a:t>False,False</a:t>
            </a:r>
            <a:r>
              <a:rPr lang="en-IN" sz="1400" dirty="0"/>
              <a:t>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c.execute</a:t>
            </a:r>
            <a:r>
              <a:rPr lang="en-IN" sz="1400" dirty="0"/>
              <a:t>("SELECT * FROM addresses WHERE </a:t>
            </a:r>
            <a:r>
              <a:rPr lang="en-IN" sz="1400" dirty="0" err="1"/>
              <a:t>oid</a:t>
            </a:r>
            <a:r>
              <a:rPr lang="en-IN" sz="1400" dirty="0"/>
              <a:t> = "+</a:t>
            </a:r>
            <a:r>
              <a:rPr lang="en-IN" sz="1400" dirty="0" err="1"/>
              <a:t>record_id</a:t>
            </a:r>
            <a:r>
              <a:rPr lang="en-IN" sz="1400" dirty="0"/>
              <a:t>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records = </a:t>
            </a:r>
            <a:r>
              <a:rPr lang="en-IN" sz="1400" dirty="0" err="1"/>
              <a:t>c.fetchall</a:t>
            </a:r>
            <a:r>
              <a:rPr lang="en-IN" sz="1400" dirty="0"/>
              <a:t>()</a:t>
            </a:r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5405600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(10)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conn.commit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edit_window.destroy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def create():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conn = sqlite3.connect('</a:t>
            </a:r>
            <a:r>
              <a:rPr lang="en-US" sz="1400" dirty="0" err="1"/>
              <a:t>address_book.db</a:t>
            </a:r>
            <a:r>
              <a:rPr lang="en-US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c = </a:t>
            </a:r>
            <a:r>
              <a:rPr lang="en-US" sz="1400" dirty="0" err="1"/>
              <a:t>conn.cursor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</a:t>
            </a:r>
            <a:r>
              <a:rPr lang="en-US" sz="1400" dirty="0" err="1"/>
              <a:t>c.execute</a:t>
            </a:r>
            <a:r>
              <a:rPr lang="en-US" sz="1400" dirty="0"/>
              <a:t>("""CREATE TABLE addresses (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</a:t>
            </a:r>
            <a:r>
              <a:rPr lang="en-US" sz="1400" dirty="0" err="1"/>
              <a:t>first_name</a:t>
            </a:r>
            <a:r>
              <a:rPr lang="en-US" sz="1400" dirty="0"/>
              <a:t> text,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</a:t>
            </a:r>
            <a:r>
              <a:rPr lang="en-US" sz="1400" dirty="0" err="1"/>
              <a:t>last_name</a:t>
            </a:r>
            <a:r>
              <a:rPr lang="en-US" sz="1400" dirty="0"/>
              <a:t> text,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</a:t>
            </a:r>
            <a:r>
              <a:rPr lang="en-US" sz="1400" dirty="0" err="1"/>
              <a:t>phone_num</a:t>
            </a:r>
            <a:r>
              <a:rPr lang="en-US" sz="1400" dirty="0"/>
              <a:t> integer,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address text,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city text,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state text,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</a:t>
            </a:r>
            <a:r>
              <a:rPr lang="en-US" sz="1400" dirty="0" err="1"/>
              <a:t>zipcode</a:t>
            </a:r>
            <a:r>
              <a:rPr lang="en-US" sz="1400" dirty="0"/>
              <a:t> integer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)""")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</a:t>
            </a:r>
            <a:r>
              <a:rPr lang="en-US" sz="1400" dirty="0" err="1"/>
              <a:t>conn.commit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</a:t>
            </a:r>
            <a:r>
              <a:rPr lang="en-US" sz="1400" dirty="0" err="1"/>
              <a:t>conn.close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indent="0" algn="just">
              <a:buFont typeface="Noto Sans Symbols"/>
              <a:buNone/>
            </a:pPr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14012-6F37-CF52-F32F-5C1E7E838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0" y="1709900"/>
            <a:ext cx="7390415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(12)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frame_entry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edit_window,padx</a:t>
            </a:r>
            <a:r>
              <a:rPr lang="en-IN" sz="1400" dirty="0"/>
              <a:t>=5,pady=5,bg="#FFE5B4",bd=4)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f_name_editor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l_name_editor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phone_num_editor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address_editor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state_editor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city_editor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zcode_editor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f_name_editor.grid</a:t>
            </a:r>
            <a:r>
              <a:rPr lang="en-IN" sz="1400" dirty="0"/>
              <a:t>(row=0,column=1,padx=5,pady=5)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l_name_editor.grid</a:t>
            </a:r>
            <a:r>
              <a:rPr lang="en-IN" sz="1400" dirty="0"/>
              <a:t>(row=1,column=1,padx=5,pady=5)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address_editor.grid</a:t>
            </a:r>
            <a:r>
              <a:rPr lang="en-IN" sz="1400" dirty="0"/>
              <a:t>(row=2,column=1,padx=5,pady=5)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phone_num_editor.grid</a:t>
            </a:r>
            <a:r>
              <a:rPr lang="en-IN" sz="1400" dirty="0"/>
              <a:t>(row=3,column=1,padx=5,pady=5)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state_editor.grid</a:t>
            </a:r>
            <a:r>
              <a:rPr lang="en-IN" sz="1400" dirty="0"/>
              <a:t>(row=4,column=1,padx=5,pady=5)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city_editor.grid</a:t>
            </a:r>
            <a:r>
              <a:rPr lang="en-IN" sz="1400" dirty="0"/>
              <a:t>(row=5,column=1,padx=5,pady=5)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zcode_editor.grid</a:t>
            </a:r>
            <a:r>
              <a:rPr lang="en-IN" sz="1400" dirty="0"/>
              <a:t>(row=6,column=1,padx=5,pady=5)</a:t>
            </a:r>
            <a:endParaRPr lang="en-US" sz="1400" dirty="0"/>
          </a:p>
          <a:p>
            <a:pPr marL="114300" indent="0" algn="just">
              <a:buFont typeface="Noto Sans Symbols"/>
              <a:buNone/>
            </a:pPr>
            <a:endParaRPr lang="en-IN" sz="1400" dirty="0"/>
          </a:p>
          <a:p>
            <a:pPr marL="114300" indent="0" algn="just">
              <a:buFont typeface="Noto Sans Symbols"/>
              <a:buNone/>
            </a:pPr>
            <a:endParaRPr lang="en-IN" sz="1400" dirty="0"/>
          </a:p>
        </p:txBody>
      </p:sp>
      <p:sp>
        <p:nvSpPr>
          <p:cNvPr id="5" name="Google Shape;133;p6">
            <a:extLst>
              <a:ext uri="{FF2B5EF4-FFF2-40B4-BE49-F238E27FC236}">
                <a16:creationId xmlns:a16="http://schemas.microsoft.com/office/drawing/2014/main" id="{F8CF0A60-1312-F5BE-E61F-4E03566EFDC2}"/>
              </a:ext>
            </a:extLst>
          </p:cNvPr>
          <p:cNvSpPr txBox="1">
            <a:spLocks/>
          </p:cNvSpPr>
          <p:nvPr/>
        </p:nvSpPr>
        <p:spPr>
          <a:xfrm>
            <a:off x="7504385" y="1912388"/>
            <a:ext cx="4687615" cy="494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(13)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for record in records: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f_name_editor.insert</a:t>
            </a:r>
            <a:r>
              <a:rPr lang="en-IN" sz="1400" dirty="0"/>
              <a:t>(0, record[0])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l_name_editor.insert</a:t>
            </a:r>
            <a:r>
              <a:rPr lang="en-IN" sz="1400" dirty="0"/>
              <a:t>(0, record[1])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phone_num_editor.insert</a:t>
            </a:r>
            <a:r>
              <a:rPr lang="en-IN" sz="1400" dirty="0"/>
              <a:t>(0, record[2])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address_editor.insert</a:t>
            </a:r>
            <a:r>
              <a:rPr lang="en-IN" sz="1400" dirty="0"/>
              <a:t>(0, record[3])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city_editor.insert</a:t>
            </a:r>
            <a:r>
              <a:rPr lang="en-IN" sz="1400" dirty="0"/>
              <a:t>(0, record[4])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state_editor.insert</a:t>
            </a:r>
            <a:r>
              <a:rPr lang="en-IN" sz="1400" dirty="0"/>
              <a:t>(0, record[5])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zcode_editor.insert</a:t>
            </a:r>
            <a:r>
              <a:rPr lang="en-IN" sz="1400" dirty="0"/>
              <a:t>(0, record[6])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frame_entry.grid</a:t>
            </a:r>
            <a:r>
              <a:rPr lang="en-IN" sz="1400" dirty="0"/>
              <a:t>(row=0,column=1,padx=5,pady=5)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FA9A-90C4-28EF-C82A-96E1CCF1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0" y="1709900"/>
            <a:ext cx="12078029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(14)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frame_label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edit_window,padx</a:t>
            </a:r>
            <a:r>
              <a:rPr lang="en-IN" sz="1400" dirty="0"/>
              <a:t>=5,pady=5,bg="#FFE5B4",bd=4,fg="blue")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f_name_l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="First </a:t>
            </a:r>
            <a:r>
              <a:rPr lang="en-IN" sz="1400" dirty="0" err="1"/>
              <a:t>Name",font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l_name_l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="Last </a:t>
            </a:r>
            <a:r>
              <a:rPr lang="en-IN" sz="1400" dirty="0" err="1"/>
              <a:t>Name",font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phone_num_l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="Phone </a:t>
            </a:r>
            <a:r>
              <a:rPr lang="en-IN" sz="1400" dirty="0" err="1"/>
              <a:t>Number",font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address_l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Address",font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state_l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State",font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city_l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City",font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zcode_l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="Zip </a:t>
            </a:r>
            <a:r>
              <a:rPr lang="en-IN" sz="1400" dirty="0" err="1"/>
              <a:t>Code",font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f_name_l.grid</a:t>
            </a:r>
            <a:r>
              <a:rPr lang="en-IN" sz="1400" dirty="0"/>
              <a:t>(row=0,column=0,padx=5,pady=8)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l_name_l.grid</a:t>
            </a:r>
            <a:r>
              <a:rPr lang="en-IN" sz="1400" dirty="0"/>
              <a:t>(row=1,column=0,padx=5,pady=8)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phone_num_l.grid</a:t>
            </a:r>
            <a:r>
              <a:rPr lang="en-IN" sz="1400" dirty="0"/>
              <a:t>(row=2,column=0,padx=5,pady=8)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address_l.grid</a:t>
            </a:r>
            <a:r>
              <a:rPr lang="en-IN" sz="1400" dirty="0"/>
              <a:t>(row=3,column=0,padx=5,pady=8)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state_l.grid</a:t>
            </a:r>
            <a:r>
              <a:rPr lang="en-IN" sz="1400" dirty="0"/>
              <a:t>(row=4,column=0,padx=5,pady=8)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city_l.grid</a:t>
            </a:r>
            <a:r>
              <a:rPr lang="en-IN" sz="1400" dirty="0"/>
              <a:t>(row=5,column=0,padx=5,pady=8)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zcode_l.grid</a:t>
            </a:r>
            <a:r>
              <a:rPr lang="en-IN" sz="1400" dirty="0"/>
              <a:t>(row=6,column=0,padx=5,pady=8)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frame_label.grid</a:t>
            </a:r>
            <a:r>
              <a:rPr lang="en-IN" sz="1400" dirty="0"/>
              <a:t>(row=0,column=0,padx=5,pady=5)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A8DF-904E-1436-0DDB-B8E545C1F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11930884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(15) </a:t>
            </a:r>
            <a:r>
              <a:rPr lang="en-IN" sz="1400" dirty="0" err="1"/>
              <a:t>frame_btn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edit_window,padx</a:t>
            </a:r>
            <a:r>
              <a:rPr lang="en-IN" sz="1400" dirty="0"/>
              <a:t>=5,pady=5,bg="#FFE5B4",bd=5)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save_btn</a:t>
            </a:r>
            <a:r>
              <a:rPr lang="en-IN" sz="1400" dirty="0"/>
              <a:t> = Button(</a:t>
            </a:r>
            <a:r>
              <a:rPr lang="en-IN" sz="1400" dirty="0" err="1"/>
              <a:t>frame_btn,text</a:t>
            </a:r>
            <a:r>
              <a:rPr lang="en-IN" sz="1400" dirty="0"/>
              <a:t>="Save edited </a:t>
            </a:r>
            <a:r>
              <a:rPr lang="en-IN" sz="1400" dirty="0" err="1"/>
              <a:t>Record",command</a:t>
            </a:r>
            <a:r>
              <a:rPr lang="en-IN" sz="1400" dirty="0"/>
              <a:t>=</a:t>
            </a:r>
            <a:r>
              <a:rPr lang="en-IN" sz="1400" dirty="0" err="1"/>
              <a:t>update,font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fg</a:t>
            </a:r>
            <a:r>
              <a:rPr lang="en-IN" sz="1400" dirty="0"/>
              <a:t>="maroon",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save_btn.grid</a:t>
            </a:r>
            <a:r>
              <a:rPr lang="en-IN" sz="1400" dirty="0"/>
              <a:t>(row=0,column=0,padx=80,columnspan=2)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frame_btn.grid</a:t>
            </a:r>
            <a:r>
              <a:rPr lang="en-IN" sz="1400" dirty="0"/>
              <a:t>(row=1,column=0,columnspan=2,ipadx=106)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edit_window.mainloop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frame_entry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main_window,padx</a:t>
            </a:r>
            <a:r>
              <a:rPr lang="en-IN" sz="1400" dirty="0"/>
              <a:t>=5,pady=5,bg="#FFE5B4",bd=4)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f_name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l_name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phone_num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address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state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city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zcode</a:t>
            </a:r>
            <a:r>
              <a:rPr lang="en-IN" sz="1400" dirty="0"/>
              <a:t> = Entry(</a:t>
            </a:r>
            <a:r>
              <a:rPr lang="en-IN" sz="1400" dirty="0" err="1"/>
              <a:t>frame_entry,width</a:t>
            </a:r>
            <a:r>
              <a:rPr lang="en-IN" sz="1400" dirty="0"/>
              <a:t>=30,font=('Times New Roman',17,'bold'),bd=5)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f_name.grid</a:t>
            </a:r>
            <a:r>
              <a:rPr lang="en-IN" sz="1400" dirty="0"/>
              <a:t>(row=0,column=1,padx=10,pady=2)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l_name.grid</a:t>
            </a:r>
            <a:r>
              <a:rPr lang="en-IN" sz="1400" dirty="0"/>
              <a:t>(row=1,column=1,padx=10,pady=2)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address.grid</a:t>
            </a:r>
            <a:r>
              <a:rPr lang="en-IN" sz="1400" dirty="0"/>
              <a:t>(row=2,column=1,padx=10,pady=2)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phone_num.grid</a:t>
            </a:r>
            <a:r>
              <a:rPr lang="en-IN" sz="1400" dirty="0"/>
              <a:t>(row=3,column=1,padx=10,pady=2)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state.grid</a:t>
            </a:r>
            <a:r>
              <a:rPr lang="en-IN" sz="1400" dirty="0"/>
              <a:t>(row=4,column=1,padx=10,pady=2)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city.grid</a:t>
            </a:r>
            <a:r>
              <a:rPr lang="en-IN" sz="1400" dirty="0"/>
              <a:t>(row=5,column=1,padx=10,pady=2)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A259B-6E31-68B6-75AE-41BB67EE6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11930884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(16)</a:t>
            </a:r>
            <a:r>
              <a:rPr lang="en-IN" sz="1400" dirty="0" err="1"/>
              <a:t>zcode.grid</a:t>
            </a:r>
            <a:r>
              <a:rPr lang="en-IN" sz="1400" dirty="0"/>
              <a:t>(row=6,column=1,padx=10,pady=2)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frame_entry.grid</a:t>
            </a:r>
            <a:r>
              <a:rPr lang="en-IN" sz="1400" dirty="0"/>
              <a:t>(row=0,column=1,padx=5,pady=5)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frame_label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main_window,padx</a:t>
            </a:r>
            <a:r>
              <a:rPr lang="en-IN" sz="1400" dirty="0"/>
              <a:t>=5,pady=5,bg="#FFE5B4",bd=4,fg="blue")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f_name_l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="First </a:t>
            </a:r>
            <a:r>
              <a:rPr lang="en-IN" sz="1400" dirty="0" err="1"/>
              <a:t>Name",font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l_name_l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="Last </a:t>
            </a:r>
            <a:r>
              <a:rPr lang="en-IN" sz="1400" dirty="0" err="1"/>
              <a:t>Name",font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address_l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Address",font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phone_num_l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="Phone </a:t>
            </a:r>
            <a:r>
              <a:rPr lang="en-IN" sz="1400" dirty="0" err="1"/>
              <a:t>Number",font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state_l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State",font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city_l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</a:t>
            </a:r>
            <a:r>
              <a:rPr lang="en-IN" sz="1400" dirty="0" err="1"/>
              <a:t>City",font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zcode_l</a:t>
            </a:r>
            <a:r>
              <a:rPr lang="en-IN" sz="1400" dirty="0"/>
              <a:t> = Label(</a:t>
            </a:r>
            <a:r>
              <a:rPr lang="en-IN" sz="1400" dirty="0" err="1"/>
              <a:t>frame_label,text</a:t>
            </a:r>
            <a:r>
              <a:rPr lang="en-IN" sz="1400" dirty="0"/>
              <a:t>="Zip </a:t>
            </a:r>
            <a:r>
              <a:rPr lang="en-IN" sz="1400" dirty="0" err="1"/>
              <a:t>Code",font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f_name_l.grid</a:t>
            </a:r>
            <a:r>
              <a:rPr lang="en-IN" sz="1400" dirty="0"/>
              <a:t>(row=0,column=0,padx=50,pady=5)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l_name_l.grid</a:t>
            </a:r>
            <a:r>
              <a:rPr lang="en-IN" sz="1400" dirty="0"/>
              <a:t>(row=1,column=0,padx=50,pady=5)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address_l.grid</a:t>
            </a:r>
            <a:r>
              <a:rPr lang="en-IN" sz="1400" dirty="0"/>
              <a:t>(row=2,column=0,padx=50,pady=5)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phone_num_l.grid</a:t>
            </a:r>
            <a:r>
              <a:rPr lang="en-IN" sz="1400" dirty="0"/>
              <a:t>(row=3,column=0,padx=50,pady=5)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state_l.grid</a:t>
            </a:r>
            <a:r>
              <a:rPr lang="en-IN" sz="1400" dirty="0"/>
              <a:t>(row=4,column=0,padx=50,pady=5)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city_l.grid</a:t>
            </a:r>
            <a:r>
              <a:rPr lang="en-IN" sz="1400" dirty="0"/>
              <a:t>(row=5,column=0,padx=50,pady=5)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zcode_l.grid</a:t>
            </a:r>
            <a:r>
              <a:rPr lang="en-IN" sz="1400" dirty="0"/>
              <a:t>(row=6,column=0,padx=50,pady=5)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frame_label.grid</a:t>
            </a:r>
            <a:r>
              <a:rPr lang="en-IN" sz="1400" dirty="0"/>
              <a:t>(row=0,column=0,padx=5,pady=5,ipadx=20)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frame_btn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main_window,padx</a:t>
            </a:r>
            <a:r>
              <a:rPr lang="en-IN" sz="1400" dirty="0"/>
              <a:t>=5,pady=5,bg="#FFE5B4",bd=5)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BDB0C-7480-E161-9749-7E82F98BA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11930884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(17)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submit = Button(</a:t>
            </a:r>
            <a:r>
              <a:rPr lang="en-IN" sz="1400" dirty="0" err="1"/>
              <a:t>frame_btn,text</a:t>
            </a:r>
            <a:r>
              <a:rPr lang="en-IN" sz="1400" dirty="0"/>
              <a:t>="Add record to </a:t>
            </a:r>
            <a:r>
              <a:rPr lang="en-IN" sz="1400" dirty="0" err="1"/>
              <a:t>Database",command</a:t>
            </a:r>
            <a:r>
              <a:rPr lang="en-IN" sz="1400" dirty="0"/>
              <a:t>=</a:t>
            </a:r>
            <a:r>
              <a:rPr lang="en-IN" sz="1400" dirty="0" err="1"/>
              <a:t>check,font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</a:t>
            </a:r>
            <a:r>
              <a:rPr lang="en-IN" sz="1400" dirty="0" err="1"/>
              <a:t>maroon",bd</a:t>
            </a:r>
            <a:r>
              <a:rPr lang="en-IN" sz="1400" dirty="0"/>
              <a:t>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querry</a:t>
            </a:r>
            <a:r>
              <a:rPr lang="en-IN" sz="1400" dirty="0"/>
              <a:t> = Button(</a:t>
            </a:r>
            <a:r>
              <a:rPr lang="en-IN" sz="1400" dirty="0" err="1"/>
              <a:t>frame_btn,text</a:t>
            </a:r>
            <a:r>
              <a:rPr lang="en-IN" sz="1400" dirty="0"/>
              <a:t>="Add/Edit/</a:t>
            </a:r>
            <a:r>
              <a:rPr lang="en-IN" sz="1400" dirty="0" err="1"/>
              <a:t>Show",command</a:t>
            </a:r>
            <a:r>
              <a:rPr lang="en-IN" sz="1400" dirty="0"/>
              <a:t>=</a:t>
            </a:r>
            <a:r>
              <a:rPr lang="en-IN" sz="1400" dirty="0" err="1"/>
              <a:t>Updation,font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</a:t>
            </a:r>
            <a:r>
              <a:rPr lang="en-IN" sz="1400" dirty="0" err="1"/>
              <a:t>maroon",bd</a:t>
            </a:r>
            <a:r>
              <a:rPr lang="en-IN" sz="1400" dirty="0"/>
              <a:t>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submit.grid</a:t>
            </a:r>
            <a:r>
              <a:rPr lang="en-IN" sz="1400" dirty="0"/>
              <a:t>(row=7,column=0,ipadx=26,padx=5)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querry.grid</a:t>
            </a:r>
            <a:r>
              <a:rPr lang="en-IN" sz="1400" dirty="0"/>
              <a:t>(row=7,column=1,ipadx=96,padx=10)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frame_btn.grid</a:t>
            </a:r>
            <a:r>
              <a:rPr lang="en-IN" sz="1400" dirty="0"/>
              <a:t>(row=1,column=0,columnspan=2)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 err="1"/>
              <a:t>main_window.mainloop</a:t>
            </a:r>
            <a:r>
              <a:rPr lang="en-IN" sz="1400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4D62D-7C7E-2F89-5CF5-51E4F7FAB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Screenshots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3D9A2-7EE8-DAA9-7528-D42E4E27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8" y="2108730"/>
            <a:ext cx="7966251" cy="440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5D427-0665-24E7-C02A-9BC8E6D398EA}"/>
              </a:ext>
            </a:extLst>
          </p:cNvPr>
          <p:cNvSpPr txBox="1"/>
          <p:nvPr/>
        </p:nvSpPr>
        <p:spPr>
          <a:xfrm>
            <a:off x="8547904" y="2108730"/>
            <a:ext cx="316361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Main Window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Screenshots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95914-4B68-D532-196F-C16E0E8A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10" y="1941340"/>
            <a:ext cx="5598502" cy="466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5D427-0665-24E7-C02A-9BC8E6D398EA}"/>
              </a:ext>
            </a:extLst>
          </p:cNvPr>
          <p:cNvSpPr txBox="1"/>
          <p:nvPr/>
        </p:nvSpPr>
        <p:spPr>
          <a:xfrm>
            <a:off x="299136" y="2063329"/>
            <a:ext cx="36015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Update Window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3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Screenshots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7FE68-5907-5AB6-73FD-6BB58645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26" y="1909429"/>
            <a:ext cx="6237388" cy="463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5D427-0665-24E7-C02A-9BC8E6D398EA}"/>
              </a:ext>
            </a:extLst>
          </p:cNvPr>
          <p:cNvSpPr txBox="1"/>
          <p:nvPr/>
        </p:nvSpPr>
        <p:spPr>
          <a:xfrm>
            <a:off x="493171" y="1909429"/>
            <a:ext cx="40578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Edit the record window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0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8800" y="578069"/>
            <a:ext cx="752540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2006225" y="1918072"/>
            <a:ext cx="7347982" cy="262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Introduction </a:t>
            </a:r>
            <a:endParaRPr sz="2400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Flowchart</a:t>
            </a:r>
            <a:endParaRPr sz="2400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Hardware &amp; Software Requirement</a:t>
            </a:r>
            <a:endParaRPr sz="2400" dirty="0"/>
          </a:p>
          <a:p>
            <a:pPr marL="34290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Code </a:t>
            </a:r>
            <a:endParaRPr sz="2400" dirty="0"/>
          </a:p>
          <a:p>
            <a:pPr marL="34290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Screenshots</a:t>
            </a:r>
            <a:endParaRPr sz="2400" dirty="0"/>
          </a:p>
          <a:p>
            <a:pPr marL="34290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2400" dirty="0"/>
              <a:t>References</a:t>
            </a:r>
            <a:endParaRPr sz="2400" dirty="0"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sz="2400"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569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92762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579781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0F205-68C2-44CD-8E4F-A5FA3923CE2C}"/>
              </a:ext>
            </a:extLst>
          </p:cNvPr>
          <p:cNvSpPr txBox="1"/>
          <p:nvPr/>
        </p:nvSpPr>
        <p:spPr>
          <a:xfrm>
            <a:off x="1932709" y="2856066"/>
            <a:ext cx="7453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Codemy.com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Geek for Geeks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Think Python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764275" y="2861482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/>
              <a:t>Thank You  !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75148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Address Book application allows users to store and manage contact information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It utilizes database connectivity to ensure data persistence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Intuitive and user-friendly design</a:t>
            </a:r>
          </a:p>
          <a:p>
            <a:pPr indent="-311150">
              <a:lnSpc>
                <a:spcPct val="110000"/>
              </a:lnSpc>
              <a:spcBef>
                <a:spcPts val="0"/>
              </a:spcBef>
              <a:buSzPts val="1300"/>
              <a:buFont typeface="Noto Sans Symbols"/>
              <a:buChar char="●"/>
            </a:pPr>
            <a:r>
              <a:rPr lang="en-US" dirty="0"/>
              <a:t>Efficiently organize and manage contact information including the person’s First name, Last name, phone number and many other information 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569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928158" y="1983335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76D5-E155-C02D-BEBE-E8322251BCD5}"/>
              </a:ext>
            </a:extLst>
          </p:cNvPr>
          <p:cNvSpPr/>
          <p:nvPr/>
        </p:nvSpPr>
        <p:spPr>
          <a:xfrm>
            <a:off x="1471448" y="3468405"/>
            <a:ext cx="2017986" cy="725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main Window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DA459-0BBD-2F1C-7620-6FBF2DB77E3B}"/>
              </a:ext>
            </a:extLst>
          </p:cNvPr>
          <p:cNvSpPr/>
          <p:nvPr/>
        </p:nvSpPr>
        <p:spPr>
          <a:xfrm>
            <a:off x="5087007" y="3465779"/>
            <a:ext cx="2017986" cy="725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Updating Window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74BDF6-25BA-2AC0-93EC-C962BDCE8A64}"/>
              </a:ext>
            </a:extLst>
          </p:cNvPr>
          <p:cNvSpPr/>
          <p:nvPr/>
        </p:nvSpPr>
        <p:spPr>
          <a:xfrm>
            <a:off x="8963975" y="3477339"/>
            <a:ext cx="2017986" cy="725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Editing the record window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6149A3-F6CE-2BB5-A71D-DB34EE3F47E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489434" y="3828386"/>
            <a:ext cx="1597573" cy="2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2FFAC2-E6A6-AB85-EE8A-30D528A7D17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04993" y="3828386"/>
            <a:ext cx="1858982" cy="11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F6EEA86-8CF4-5A6F-98F8-6C264FB6DFF0}"/>
              </a:ext>
            </a:extLst>
          </p:cNvPr>
          <p:cNvSpPr/>
          <p:nvPr/>
        </p:nvSpPr>
        <p:spPr>
          <a:xfrm>
            <a:off x="9171172" y="4918078"/>
            <a:ext cx="1601585" cy="610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End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2EE7A6-99E3-1950-8359-4E089F73A3A4}"/>
              </a:ext>
            </a:extLst>
          </p:cNvPr>
          <p:cNvSpPr/>
          <p:nvPr/>
        </p:nvSpPr>
        <p:spPr>
          <a:xfrm>
            <a:off x="1677169" y="2235849"/>
            <a:ext cx="1601585" cy="610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C1832-545C-8363-9B2F-636E6DF1CB64}"/>
              </a:ext>
            </a:extLst>
          </p:cNvPr>
          <p:cNvCxnSpPr>
            <a:stCxn id="20" idx="4"/>
            <a:endCxn id="5" idx="0"/>
          </p:cNvCxnSpPr>
          <p:nvPr/>
        </p:nvCxnSpPr>
        <p:spPr>
          <a:xfrm>
            <a:off x="2477962" y="2846166"/>
            <a:ext cx="2479" cy="622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75D645-DC28-EBDF-6A4B-1260438D28A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71965" y="4202553"/>
            <a:ext cx="1003" cy="715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Hardware &amp; Software Requirement: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2800" i="0" dirty="0">
                <a:solidFill>
                  <a:schemeClr val="tx1"/>
                </a:solidFill>
                <a:effectLst/>
                <a:latin typeface="inherit"/>
              </a:rPr>
              <a:t>Operating 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7,10 or 11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OS X 10.11 or higher, 64-bit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Linux: RHEL 6/7, 64-bit </a:t>
            </a:r>
          </a:p>
          <a:p>
            <a:pPr marL="114300" indent="0" algn="l" fontAlgn="base">
              <a:buNone/>
            </a:pPr>
            <a:r>
              <a:rPr lang="en-US" sz="2800" dirty="0">
                <a:solidFill>
                  <a:schemeClr val="tx1"/>
                </a:solidFill>
              </a:rPr>
              <a:t>Hardware Requirements: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 64-bit CPU (Intel / AMD architecture)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GB RAM</a:t>
            </a:r>
          </a:p>
          <a:p>
            <a:pPr marL="628650" indent="-514350" algn="l" fontAlgn="base">
              <a:buFont typeface="+mj-lt"/>
              <a:buAutoNum type="romanL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GB free disk space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348248" y="1752600"/>
            <a:ext cx="5843752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(2)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if </a:t>
            </a:r>
            <a:r>
              <a:rPr lang="en-IN" sz="1400" dirty="0" err="1"/>
              <a:t>address.get</a:t>
            </a:r>
            <a:r>
              <a:rPr lang="en-IN" sz="1400" dirty="0"/>
              <a:t>() !="" and </a:t>
            </a:r>
            <a:r>
              <a:rPr lang="en-IN" sz="1400" dirty="0" err="1"/>
              <a:t>address.get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state.get</a:t>
            </a:r>
            <a:r>
              <a:rPr lang="en-IN" sz="1400" dirty="0"/>
              <a:t>() !="" and </a:t>
            </a:r>
            <a:r>
              <a:rPr lang="en-IN" sz="1400" dirty="0" err="1"/>
              <a:t>state.get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city.get</a:t>
            </a:r>
            <a:r>
              <a:rPr lang="en-IN" sz="1400" dirty="0"/>
              <a:t>() !="" and </a:t>
            </a:r>
            <a:r>
              <a:rPr lang="en-IN" sz="1400" dirty="0" err="1"/>
              <a:t>city.get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zcode.get</a:t>
            </a:r>
            <a:r>
              <a:rPr lang="en-IN" sz="1400" dirty="0"/>
              <a:t>() !="" and </a:t>
            </a:r>
            <a:r>
              <a:rPr lang="en-IN" sz="1400" dirty="0" err="1"/>
              <a:t>zcode.get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if flag==7: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try: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int(</a:t>
            </a:r>
            <a:r>
              <a:rPr lang="en-IN" sz="1400" dirty="0" err="1"/>
              <a:t>phone_num.get</a:t>
            </a:r>
            <a:r>
              <a:rPr lang="en-IN" sz="1400" dirty="0"/>
              <a:t>())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int(</a:t>
            </a:r>
            <a:r>
              <a:rPr lang="en-IN" sz="1400" dirty="0" err="1"/>
              <a:t>zcode.get</a:t>
            </a:r>
            <a:r>
              <a:rPr lang="en-IN" sz="1400" dirty="0"/>
              <a:t>())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Add()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except: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messagebox.showerror</a:t>
            </a:r>
            <a:r>
              <a:rPr lang="en-IN" sz="1400" dirty="0"/>
              <a:t>("</a:t>
            </a:r>
            <a:r>
              <a:rPr lang="en-IN" sz="1400" dirty="0" err="1"/>
              <a:t>Error","Please</a:t>
            </a:r>
            <a:r>
              <a:rPr lang="en-IN" sz="1400" dirty="0"/>
              <a:t> enter valid phone number          	or </a:t>
            </a:r>
            <a:r>
              <a:rPr lang="en-IN" sz="1400" dirty="0" err="1"/>
              <a:t>zipcode</a:t>
            </a:r>
            <a:r>
              <a:rPr lang="en-IN" sz="1400" dirty="0"/>
              <a:t>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else: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messagebox.showerror</a:t>
            </a:r>
            <a:r>
              <a:rPr lang="en-IN" sz="1400" dirty="0"/>
              <a:t>("</a:t>
            </a:r>
            <a:r>
              <a:rPr lang="en-IN" sz="1400" dirty="0" err="1"/>
              <a:t>Error","Please</a:t>
            </a:r>
            <a:r>
              <a:rPr lang="en-IN" sz="1400" dirty="0"/>
              <a:t> enter complete Details.")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900824" y="1709900"/>
            <a:ext cx="4806293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(1)	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from </a:t>
            </a:r>
            <a:r>
              <a:rPr lang="en-IN" sz="1400" dirty="0" err="1"/>
              <a:t>tkinter</a:t>
            </a:r>
            <a:r>
              <a:rPr lang="en-IN" sz="1400" dirty="0"/>
              <a:t> import *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import sqlite3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import </a:t>
            </a:r>
            <a:r>
              <a:rPr lang="en-IN" sz="1400" dirty="0" err="1"/>
              <a:t>messagebox</a:t>
            </a:r>
            <a:endParaRPr lang="en-IN" sz="1400" dirty="0"/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</a:t>
            </a:r>
            <a:r>
              <a:rPr lang="en-IN" sz="1400" dirty="0"/>
              <a:t> = Tk()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main_window.title</a:t>
            </a:r>
            <a:r>
              <a:rPr lang="en-IN" sz="1400" dirty="0"/>
              <a:t>("Address Book")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main_window.iconbitmap</a:t>
            </a:r>
            <a:r>
              <a:rPr lang="en-IN" sz="1400" dirty="0"/>
              <a:t>("Saurabh.ico")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main_window.geometry</a:t>
            </a:r>
            <a:r>
              <a:rPr lang="en-IN" sz="1400" dirty="0"/>
              <a:t>("750x380+100+200")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main_window.resizable</a:t>
            </a:r>
            <a:r>
              <a:rPr lang="en-IN" sz="1400" dirty="0"/>
              <a:t>(</a:t>
            </a:r>
            <a:r>
              <a:rPr lang="en-IN" sz="1400" dirty="0" err="1"/>
              <a:t>False,False</a:t>
            </a:r>
            <a:r>
              <a:rPr lang="en-IN" sz="1400" dirty="0"/>
              <a:t>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 err="1"/>
              <a:t>main_window.configure</a:t>
            </a:r>
            <a:r>
              <a:rPr lang="en-IN" sz="1400" dirty="0"/>
              <a:t>(background='black')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def check():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flag = 0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global </a:t>
            </a:r>
            <a:r>
              <a:rPr lang="en-IN" sz="1400" dirty="0" err="1"/>
              <a:t>f_name,l_name,phone_num,address,state,city,zcode</a:t>
            </a: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f_name.get</a:t>
            </a:r>
            <a:r>
              <a:rPr lang="en-IN" sz="1400" dirty="0"/>
              <a:t>() !="" and </a:t>
            </a:r>
            <a:r>
              <a:rPr lang="en-IN" sz="1400" dirty="0" err="1"/>
              <a:t>f_name.get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l_name.get</a:t>
            </a:r>
            <a:r>
              <a:rPr lang="en-IN" sz="1400" dirty="0"/>
              <a:t>() !="" and </a:t>
            </a:r>
            <a:r>
              <a:rPr lang="en-IN" sz="1400" dirty="0" err="1"/>
              <a:t>l_name.get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phone_num.get</a:t>
            </a:r>
            <a:r>
              <a:rPr lang="en-IN" sz="1400" dirty="0"/>
              <a:t>() !="" and </a:t>
            </a:r>
            <a:r>
              <a:rPr lang="en-IN" sz="1400" dirty="0" err="1"/>
              <a:t>phone_num.get</a:t>
            </a:r>
            <a:r>
              <a:rPr lang="en-IN" sz="1400" dirty="0"/>
              <a:t>()!="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flag+=1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IN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130525" y="1752600"/>
            <a:ext cx="5580993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(4)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phone_num.delete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address.delete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state.delete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city.delete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zcode.delete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def </a:t>
            </a:r>
            <a:r>
              <a:rPr lang="en-US" sz="1400" dirty="0" err="1"/>
              <a:t>Querry</a:t>
            </a:r>
            <a:r>
              <a:rPr lang="en-US" sz="1400" dirty="0"/>
              <a:t>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#for clearing the widgets in the frame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for widget in </a:t>
            </a:r>
            <a:r>
              <a:rPr lang="en-US" sz="1400" dirty="0" err="1"/>
              <a:t>frame_name.winfo_children</a:t>
            </a:r>
            <a:r>
              <a:rPr lang="en-US" sz="1400" dirty="0"/>
              <a:t>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    </a:t>
            </a:r>
            <a:r>
              <a:rPr lang="en-US" sz="1400" dirty="0" err="1"/>
              <a:t>widget.destroy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#create a database or connect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conn = sqlite3.connect('</a:t>
            </a:r>
            <a:r>
              <a:rPr lang="en-US" sz="1400" dirty="0" err="1"/>
              <a:t>address_book.db</a:t>
            </a:r>
            <a:r>
              <a:rPr lang="en-US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#create a cursor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c = </a:t>
            </a:r>
            <a:r>
              <a:rPr lang="en-US" sz="1400" dirty="0" err="1"/>
              <a:t>conn.cursor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#query the database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</a:t>
            </a:r>
            <a:r>
              <a:rPr lang="en-US" sz="1400" dirty="0" err="1"/>
              <a:t>c.execute</a:t>
            </a:r>
            <a:r>
              <a:rPr lang="en-US" sz="1400" dirty="0"/>
              <a:t>("SELECT *,</a:t>
            </a:r>
            <a:r>
              <a:rPr lang="en-US" sz="1400" dirty="0" err="1"/>
              <a:t>oid</a:t>
            </a:r>
            <a:r>
              <a:rPr lang="en-US" sz="1400" dirty="0"/>
              <a:t> FROM addresses")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records = </a:t>
            </a:r>
            <a:r>
              <a:rPr lang="en-US" sz="1400" dirty="0" err="1"/>
              <a:t>c.fetchall</a:t>
            </a:r>
            <a:r>
              <a:rPr lang="en-US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    </a:t>
            </a:r>
            <a:r>
              <a:rPr lang="en-US" sz="1400" dirty="0" err="1"/>
              <a:t>print_record</a:t>
            </a:r>
            <a:r>
              <a:rPr lang="en-US" sz="1400" dirty="0"/>
              <a:t>=''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5405600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(3)	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def Add():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conn = sqlite3.connect('</a:t>
            </a:r>
            <a:r>
              <a:rPr lang="en-IN" sz="1400" dirty="0" err="1"/>
              <a:t>address_book.db</a:t>
            </a:r>
            <a:r>
              <a:rPr lang="en-IN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c.execute</a:t>
            </a:r>
            <a:r>
              <a:rPr lang="en-IN" sz="1400" dirty="0"/>
              <a:t>("INSERT INTO addresses VALUES (:</a:t>
            </a:r>
            <a:r>
              <a:rPr lang="en-IN" sz="1400" dirty="0" err="1"/>
              <a:t>f_name</a:t>
            </a:r>
            <a:r>
              <a:rPr lang="en-IN" sz="1400" dirty="0"/>
              <a:t>, :</a:t>
            </a:r>
            <a:r>
              <a:rPr lang="en-IN" sz="1400" dirty="0" err="1"/>
              <a:t>l_name</a:t>
            </a:r>
            <a:r>
              <a:rPr lang="en-IN" sz="1400" dirty="0"/>
              <a:t>,     :</a:t>
            </a:r>
            <a:r>
              <a:rPr lang="en-IN" sz="1400" dirty="0" err="1"/>
              <a:t>phone_num</a:t>
            </a:r>
            <a:r>
              <a:rPr lang="en-IN" sz="1400" dirty="0"/>
              <a:t>, :address, :state, :city, :</a:t>
            </a:r>
            <a:r>
              <a:rPr lang="en-IN" sz="1400" dirty="0" err="1"/>
              <a:t>zcode</a:t>
            </a:r>
            <a:r>
              <a:rPr lang="en-IN" sz="1400" dirty="0"/>
              <a:t>)",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{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</a:t>
            </a:r>
            <a:r>
              <a:rPr lang="en-IN" sz="1400" dirty="0" err="1"/>
              <a:t>f_name</a:t>
            </a:r>
            <a:r>
              <a:rPr lang="en-IN" sz="1400" dirty="0"/>
              <a:t>": </a:t>
            </a:r>
            <a:r>
              <a:rPr lang="en-IN" sz="1400" dirty="0" err="1"/>
              <a:t>f_name.get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</a:t>
            </a:r>
            <a:r>
              <a:rPr lang="en-IN" sz="1400" dirty="0" err="1"/>
              <a:t>l_name</a:t>
            </a:r>
            <a:r>
              <a:rPr lang="en-IN" sz="1400" dirty="0"/>
              <a:t>": </a:t>
            </a:r>
            <a:r>
              <a:rPr lang="en-IN" sz="1400" dirty="0" err="1"/>
              <a:t>l_name.get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"phone_</a:t>
            </a:r>
            <a:r>
              <a:rPr lang="en-IN" sz="1400" dirty="0" err="1"/>
              <a:t>num</a:t>
            </a:r>
            <a:r>
              <a:rPr lang="en-IN" sz="1400" dirty="0"/>
              <a:t>":</a:t>
            </a:r>
            <a:r>
              <a:rPr lang="en-IN" sz="1400" dirty="0" err="1"/>
              <a:t>phone_num.get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"address": </a:t>
            </a:r>
            <a:r>
              <a:rPr lang="en-IN" sz="1400" dirty="0" err="1"/>
              <a:t>address.get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"state": </a:t>
            </a:r>
            <a:r>
              <a:rPr lang="en-IN" sz="1400" dirty="0" err="1"/>
              <a:t>state.get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"city": </a:t>
            </a:r>
            <a:r>
              <a:rPr lang="en-IN" sz="1400" dirty="0" err="1"/>
              <a:t>city.get</a:t>
            </a:r>
            <a:r>
              <a:rPr lang="en-IN" sz="1400" dirty="0"/>
              <a:t>(),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  "</a:t>
            </a:r>
            <a:r>
              <a:rPr lang="en-IN" sz="1400" dirty="0" err="1"/>
              <a:t>zcode</a:t>
            </a:r>
            <a:r>
              <a:rPr lang="en-IN" sz="1400" dirty="0"/>
              <a:t>": </a:t>
            </a:r>
            <a:r>
              <a:rPr lang="en-IN" sz="1400" dirty="0" err="1"/>
              <a:t>zcode.get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})  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conn.commit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f_name.delete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l_name.delete</a:t>
            </a:r>
            <a:r>
              <a:rPr lang="en-IN" sz="1400" dirty="0"/>
              <a:t>(0,END)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30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130525" y="1752600"/>
            <a:ext cx="5580993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(6) def </a:t>
            </a:r>
            <a:r>
              <a:rPr lang="en-IN" sz="1400" dirty="0" err="1"/>
              <a:t>oid_check</a:t>
            </a:r>
            <a:r>
              <a:rPr lang="en-IN" sz="1400" dirty="0"/>
              <a:t>():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conn = sqlite3.connect('</a:t>
            </a:r>
            <a:r>
              <a:rPr lang="en-IN" sz="1400" dirty="0" err="1"/>
              <a:t>address_book.db</a:t>
            </a:r>
            <a:r>
              <a:rPr lang="en-IN" sz="1400" dirty="0"/>
              <a:t>')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c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c.execute</a:t>
            </a:r>
            <a:r>
              <a:rPr lang="en-IN" sz="1400" dirty="0"/>
              <a:t>("SELECT </a:t>
            </a:r>
            <a:r>
              <a:rPr lang="en-IN" sz="1400" dirty="0" err="1"/>
              <a:t>oid</a:t>
            </a:r>
            <a:r>
              <a:rPr lang="en-IN" sz="1400" dirty="0"/>
              <a:t> FROM addresses")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records = </a:t>
            </a:r>
            <a:r>
              <a:rPr lang="en-IN" sz="1400" dirty="0" err="1"/>
              <a:t>c.fetchall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flag=0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if </a:t>
            </a:r>
            <a:r>
              <a:rPr lang="en-IN" sz="1400" dirty="0" err="1"/>
              <a:t>del_box.get</a:t>
            </a:r>
            <a:r>
              <a:rPr lang="en-IN" sz="1400" dirty="0"/>
              <a:t>()=="" or </a:t>
            </a:r>
            <a:r>
              <a:rPr lang="en-IN" sz="1400" dirty="0" err="1"/>
              <a:t>del_box.get</a:t>
            </a:r>
            <a:r>
              <a:rPr lang="en-IN" sz="1400" dirty="0"/>
              <a:t>()==" ":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</a:t>
            </a:r>
            <a:r>
              <a:rPr lang="en-IN" sz="1400" dirty="0" err="1"/>
              <a:t>messagebox.showerror</a:t>
            </a:r>
            <a:r>
              <a:rPr lang="en-IN" sz="1400" dirty="0"/>
              <a:t>("</a:t>
            </a:r>
            <a:r>
              <a:rPr lang="en-IN" sz="1400" dirty="0" err="1"/>
              <a:t>Error","Please</a:t>
            </a:r>
            <a:r>
              <a:rPr lang="en-IN" sz="1400" dirty="0"/>
              <a:t> Enter a </a:t>
            </a:r>
            <a:r>
              <a:rPr lang="en-IN" sz="1400" dirty="0" err="1"/>
              <a:t>vaid</a:t>
            </a:r>
            <a:r>
              <a:rPr lang="en-IN" sz="1400" dirty="0"/>
              <a:t> OID")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else: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for record in records: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if int(</a:t>
            </a:r>
            <a:r>
              <a:rPr lang="en-IN" sz="1400" dirty="0" err="1"/>
              <a:t>del_box.get</a:t>
            </a:r>
            <a:r>
              <a:rPr lang="en-IN" sz="1400" dirty="0"/>
              <a:t>()) in record: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    flag=1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if flag==1: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edit()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else: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messagebox.showerror</a:t>
            </a:r>
            <a:r>
              <a:rPr lang="en-IN" sz="1400" dirty="0"/>
              <a:t>("</a:t>
            </a:r>
            <a:r>
              <a:rPr lang="en-IN" sz="1400" dirty="0" err="1"/>
              <a:t>Error","Please</a:t>
            </a:r>
            <a:r>
              <a:rPr lang="en-IN" sz="1400" dirty="0"/>
              <a:t> Enter a </a:t>
            </a:r>
            <a:r>
              <a:rPr lang="en-IN" sz="1400" dirty="0" err="1"/>
              <a:t>vaid</a:t>
            </a:r>
            <a:r>
              <a:rPr lang="en-IN" sz="1400" dirty="0"/>
              <a:t> OID")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conn.commit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1" y="1709900"/>
            <a:ext cx="5405600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(5)	if records == [ ]: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error = Label(</a:t>
            </a:r>
            <a:r>
              <a:rPr lang="en-IN" sz="1400" dirty="0" err="1"/>
              <a:t>frame_name,text</a:t>
            </a:r>
            <a:r>
              <a:rPr lang="en-IN" sz="1400" dirty="0"/>
              <a:t>="Records </a:t>
            </a:r>
            <a:r>
              <a:rPr lang="en-IN" sz="1400" dirty="0" err="1"/>
              <a:t>Empty",font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</a:t>
            </a:r>
            <a:r>
              <a:rPr lang="en-IN" sz="1400" dirty="0" err="1"/>
              <a:t>error.grid</a:t>
            </a:r>
            <a:r>
              <a:rPr lang="en-IN" sz="1400" dirty="0"/>
              <a:t>(row=0,column=0,rowspan=2)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return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else: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naming = Label(</a:t>
            </a:r>
            <a:r>
              <a:rPr lang="en-IN" sz="1400" dirty="0" err="1"/>
              <a:t>frame_name,text</a:t>
            </a:r>
            <a:r>
              <a:rPr lang="en-IN" sz="1400" dirty="0"/>
              <a:t>="OID \t\t\</a:t>
            </a:r>
            <a:r>
              <a:rPr lang="en-IN" sz="1400" dirty="0" err="1"/>
              <a:t>tName</a:t>
            </a:r>
            <a:r>
              <a:rPr lang="en-IN" sz="1400" dirty="0"/>
              <a:t>",font=('Times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</a:t>
            </a:r>
            <a:r>
              <a:rPr lang="en-IN" sz="1400" dirty="0" err="1"/>
              <a:t>naming.grid</a:t>
            </a:r>
            <a:r>
              <a:rPr lang="en-IN" sz="1400" dirty="0"/>
              <a:t>(row=0,column=0,padx=0,pady=0)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for record in records: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print_record</a:t>
            </a:r>
            <a:r>
              <a:rPr lang="en-IN" sz="1400" dirty="0"/>
              <a:t>+=(str(record[7])+"\t\</a:t>
            </a:r>
            <a:r>
              <a:rPr lang="en-IN" sz="1400" dirty="0" err="1"/>
              <a:t>t"+str</a:t>
            </a:r>
            <a:r>
              <a:rPr lang="en-IN" sz="1400" dirty="0"/>
              <a:t>(record[0])+" "+str(record[1])+"\n")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show = Label(</a:t>
            </a:r>
            <a:r>
              <a:rPr lang="en-IN" sz="1400" dirty="0" err="1"/>
              <a:t>frame_name,text</a:t>
            </a:r>
            <a:r>
              <a:rPr lang="en-IN" sz="1400" dirty="0"/>
              <a:t>=</a:t>
            </a:r>
            <a:r>
              <a:rPr lang="en-IN" sz="1400" dirty="0" err="1"/>
              <a:t>print_record,width</a:t>
            </a:r>
            <a:r>
              <a:rPr lang="en-IN" sz="1400" dirty="0"/>
              <a:t>=30,bd=5,font=('Times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show.grid</a:t>
            </a:r>
            <a:r>
              <a:rPr lang="en-IN" sz="1400" dirty="0"/>
              <a:t>(row=1,column=0)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conn.commit</a:t>
            </a:r>
            <a:r>
              <a:rPr lang="en-IN" sz="1400" dirty="0"/>
              <a:t>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615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464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Google Shape;133;p6">
            <a:extLst>
              <a:ext uri="{FF2B5EF4-FFF2-40B4-BE49-F238E27FC236}">
                <a16:creationId xmlns:a16="http://schemas.microsoft.com/office/drawing/2014/main" id="{229A7874-2428-1D09-EE83-C5A0828A4379}"/>
              </a:ext>
            </a:extLst>
          </p:cNvPr>
          <p:cNvSpPr txBox="1">
            <a:spLocks/>
          </p:cNvSpPr>
          <p:nvPr/>
        </p:nvSpPr>
        <p:spPr>
          <a:xfrm>
            <a:off x="113970" y="1709900"/>
            <a:ext cx="12078029" cy="51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14300" indent="0" algn="just">
              <a:buFont typeface="Noto Sans Symbols"/>
              <a:buNone/>
            </a:pPr>
            <a:r>
              <a:rPr lang="en-IN" sz="1400" dirty="0"/>
              <a:t>(7) def </a:t>
            </a:r>
            <a:r>
              <a:rPr lang="en-IN" sz="1400" dirty="0" err="1"/>
              <a:t>Updation</a:t>
            </a:r>
            <a:r>
              <a:rPr lang="en-IN" sz="1400" dirty="0"/>
              <a:t>():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global </a:t>
            </a:r>
            <a:r>
              <a:rPr lang="en-IN" sz="1400" dirty="0" err="1"/>
              <a:t>updation_window</a:t>
            </a:r>
            <a:r>
              <a:rPr lang="en-IN" sz="1400" dirty="0"/>
              <a:t>, </a:t>
            </a:r>
            <a:r>
              <a:rPr lang="en-IN" sz="1400" dirty="0" err="1"/>
              <a:t>frame_name</a:t>
            </a:r>
            <a:r>
              <a:rPr lang="en-IN" sz="1400" dirty="0"/>
              <a:t>, </a:t>
            </a:r>
            <a:r>
              <a:rPr lang="en-IN" sz="1400" dirty="0" err="1"/>
              <a:t>del_box</a:t>
            </a:r>
            <a:r>
              <a:rPr lang="en-IN" sz="1400" dirty="0"/>
              <a:t>, </a:t>
            </a:r>
            <a:r>
              <a:rPr lang="en-IN" sz="1400" dirty="0" err="1"/>
              <a:t>frame_update</a:t>
            </a:r>
            <a:r>
              <a:rPr lang="en-IN" sz="1400" dirty="0"/>
              <a:t>,     </a:t>
            </a:r>
            <a:r>
              <a:rPr lang="en-IN" sz="1400" dirty="0" err="1"/>
              <a:t>empty_frame</a:t>
            </a:r>
            <a:r>
              <a:rPr lang="en-IN" sz="1400" dirty="0"/>
              <a:t> 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</a:t>
            </a:r>
            <a:r>
              <a:rPr lang="en-IN" sz="1400" dirty="0"/>
              <a:t>=Tk()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updation_window.configure</a:t>
            </a:r>
            <a:r>
              <a:rPr lang="en-IN" sz="1400" dirty="0"/>
              <a:t>(background='black')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updation_window.iconbitmap</a:t>
            </a:r>
            <a:r>
              <a:rPr lang="en-IN" sz="1400" dirty="0"/>
              <a:t>("Saurabh.ico")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updation_window.title</a:t>
            </a:r>
            <a:r>
              <a:rPr lang="en-IN" sz="1400" dirty="0"/>
              <a:t>("Updating Record")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updation_window.geometry</a:t>
            </a:r>
            <a:r>
              <a:rPr lang="en-IN" sz="1400" dirty="0"/>
              <a:t>("630x500")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updation_window.resizable</a:t>
            </a:r>
            <a:r>
              <a:rPr lang="en-IN" sz="1400" dirty="0"/>
              <a:t>(</a:t>
            </a:r>
            <a:r>
              <a:rPr lang="en-IN" sz="1400" dirty="0" err="1"/>
              <a:t>False,False</a:t>
            </a:r>
            <a:r>
              <a:rPr lang="en-IN" sz="1400" dirty="0"/>
              <a:t>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frame_update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updation_window,padx</a:t>
            </a:r>
            <a:r>
              <a:rPr lang="en-IN" sz="1400" dirty="0"/>
              <a:t>=5,pady=5,width=300,height=300,bg="#FFE5B4")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frame_name</a:t>
            </a:r>
            <a:r>
              <a:rPr lang="en-IN" sz="1400" dirty="0"/>
              <a:t> = </a:t>
            </a:r>
            <a:r>
              <a:rPr lang="en-IN" sz="1400" dirty="0" err="1"/>
              <a:t>LabelFrame</a:t>
            </a:r>
            <a:r>
              <a:rPr lang="en-IN" sz="1400" dirty="0"/>
              <a:t>(</a:t>
            </a:r>
            <a:r>
              <a:rPr lang="en-IN" sz="1400" dirty="0" err="1"/>
              <a:t>updation_window,padx</a:t>
            </a:r>
            <a:r>
              <a:rPr lang="en-IN" sz="1400" dirty="0"/>
              <a:t>=5,pady=5,width=620,height=300,bg="#FFE5B4")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frame_name.grid</a:t>
            </a:r>
            <a:r>
              <a:rPr lang="en-IN" sz="1400" dirty="0"/>
              <a:t>(row=1,column=0,padx=5,pady=5)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Select_id</a:t>
            </a:r>
            <a:r>
              <a:rPr lang="en-IN" sz="1400" dirty="0"/>
              <a:t> = Label(</a:t>
            </a:r>
            <a:r>
              <a:rPr lang="en-IN" sz="1400" dirty="0" err="1"/>
              <a:t>frame_update,text</a:t>
            </a:r>
            <a:r>
              <a:rPr lang="en-IN" sz="1400" dirty="0"/>
              <a:t>="Enter </a:t>
            </a:r>
            <a:r>
              <a:rPr lang="en-IN" sz="1400" dirty="0" err="1"/>
              <a:t>OID",font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="#FFE5B4",fg="maroon")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del_box</a:t>
            </a:r>
            <a:r>
              <a:rPr lang="en-IN" sz="1400" dirty="0"/>
              <a:t> = Entry(</a:t>
            </a:r>
            <a:r>
              <a:rPr lang="en-IN" sz="1400" dirty="0" err="1"/>
              <a:t>frame_update,bd</a:t>
            </a:r>
            <a:r>
              <a:rPr lang="en-IN" sz="1400" dirty="0"/>
              <a:t>=5,width=30,font=('Times New Roman',17,'bold'))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show_record</a:t>
            </a:r>
            <a:r>
              <a:rPr lang="en-IN" sz="1400" dirty="0"/>
              <a:t> = Button(</a:t>
            </a:r>
            <a:r>
              <a:rPr lang="en-IN" sz="1400" dirty="0" err="1"/>
              <a:t>frame_update,text</a:t>
            </a:r>
            <a:r>
              <a:rPr lang="en-IN" sz="1400" dirty="0"/>
              <a:t>="Show </a:t>
            </a:r>
            <a:r>
              <a:rPr lang="en-IN" sz="1400" dirty="0" err="1"/>
              <a:t>Records",command</a:t>
            </a:r>
            <a:r>
              <a:rPr lang="en-IN" sz="1400" dirty="0"/>
              <a:t>=</a:t>
            </a:r>
            <a:r>
              <a:rPr lang="en-IN" sz="1400" dirty="0" err="1"/>
              <a:t>Querry,font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="#FFE5B4",bd=5,fg="maroon")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update_record</a:t>
            </a:r>
            <a:r>
              <a:rPr lang="en-IN" sz="1400" dirty="0"/>
              <a:t> = Button(</a:t>
            </a:r>
            <a:r>
              <a:rPr lang="en-IN" sz="1400" dirty="0" err="1"/>
              <a:t>frame_update,text</a:t>
            </a:r>
            <a:r>
              <a:rPr lang="en-IN" sz="1400" dirty="0"/>
              <a:t>="Update </a:t>
            </a:r>
            <a:r>
              <a:rPr lang="en-IN" sz="1400" dirty="0" err="1"/>
              <a:t>Record",command</a:t>
            </a:r>
            <a:r>
              <a:rPr lang="en-IN" sz="1400" dirty="0"/>
              <a:t>=</a:t>
            </a:r>
            <a:r>
              <a:rPr lang="en-IN" sz="1400" dirty="0" err="1"/>
              <a:t>oid_check,font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="#FFE5B4",bd=5,fg="maroon")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remove_record</a:t>
            </a:r>
            <a:r>
              <a:rPr lang="en-IN" sz="1400" dirty="0"/>
              <a:t> = Button(</a:t>
            </a:r>
            <a:r>
              <a:rPr lang="en-IN" sz="1400" dirty="0" err="1"/>
              <a:t>frame_update,text</a:t>
            </a:r>
            <a:r>
              <a:rPr lang="en-IN" sz="1400" dirty="0"/>
              <a:t>="Remove </a:t>
            </a:r>
            <a:r>
              <a:rPr lang="en-IN" sz="1400" dirty="0" err="1"/>
              <a:t>Record",command</a:t>
            </a:r>
            <a:r>
              <a:rPr lang="en-IN" sz="1400" dirty="0"/>
              <a:t>=</a:t>
            </a:r>
            <a:r>
              <a:rPr lang="en-IN" sz="1400" dirty="0" err="1"/>
              <a:t>Remove,font</a:t>
            </a:r>
            <a:r>
              <a:rPr lang="en-IN" sz="1400" dirty="0"/>
              <a:t>=('Times New Roman',17,'bold'),</a:t>
            </a:r>
            <a:r>
              <a:rPr lang="en-IN" sz="1400" dirty="0" err="1"/>
              <a:t>bg</a:t>
            </a:r>
            <a:r>
              <a:rPr lang="en-IN" sz="1400" dirty="0"/>
              <a:t>="#FFE5B4",bd=5,fg="maroon")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 </a:t>
            </a:r>
            <a:r>
              <a:rPr lang="en-IN" sz="1400" dirty="0" err="1"/>
              <a:t>Select_id.grid</a:t>
            </a:r>
            <a:r>
              <a:rPr lang="en-IN" sz="1400" dirty="0"/>
              <a:t>(row=1,column=0,padx=5,pady=5)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del_box.grid</a:t>
            </a:r>
            <a:r>
              <a:rPr lang="en-IN" sz="1400" dirty="0"/>
              <a:t>(row=1,column=1,padx=5,pady=5)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 </a:t>
            </a:r>
            <a:r>
              <a:rPr lang="en-IN" sz="1400" dirty="0" err="1"/>
              <a:t>show_record.grid</a:t>
            </a:r>
            <a:r>
              <a:rPr lang="en-IN" sz="1400" dirty="0"/>
              <a:t>(row=0,columnspan=2,ipadx=180,pady=5,padx=5)</a:t>
            </a:r>
          </a:p>
          <a:p>
            <a:pPr marL="114300" indent="0" algn="just">
              <a:buFont typeface="Noto Sans Symbols"/>
              <a:buNone/>
            </a:pPr>
            <a:r>
              <a:rPr lang="en-IN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2774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4416</Words>
  <Application>Microsoft Office PowerPoint</Application>
  <PresentationFormat>Widescreen</PresentationFormat>
  <Paragraphs>371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inherit</vt:lpstr>
      <vt:lpstr>Noto Sans Symbols</vt:lpstr>
      <vt:lpstr>Times New Roman</vt:lpstr>
      <vt:lpstr>Wingdings</vt:lpstr>
      <vt:lpstr>Theme1</vt:lpstr>
      <vt:lpstr>PowerPoint Presentation</vt:lpstr>
      <vt:lpstr>Contents</vt:lpstr>
      <vt:lpstr>Introduction</vt:lpstr>
      <vt:lpstr>Flowchart</vt:lpstr>
      <vt:lpstr>Hardware &amp; Software Requirement: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Screenshots</vt:lpstr>
      <vt:lpstr>Screenshots</vt:lpstr>
      <vt:lpstr>Screenshots</vt:lpstr>
      <vt:lpstr>References</vt:lpstr>
      <vt:lpstr>Thank You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7</cp:revision>
  <dcterms:modified xsi:type="dcterms:W3CDTF">2023-07-11T05:29:00Z</dcterms:modified>
</cp:coreProperties>
</file>