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Caveat Brush" panose="020B0604020202020204" charset="0"/>
      <p:regular r:id="rId33"/>
    </p:embeddedFon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Poppi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32">
          <p15:clr>
            <a:srgbClr val="FF99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iTPvjvYrCVoFrkCQkrxV748xa1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8853D3-C399-42CA-9150-5ABDFC8DCD2B}">
  <a:tblStyle styleId="{E48853D3-C399-42CA-9150-5ABDFC8DCD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32"/>
        <p:guide pos="2880"/>
        <p:guide orient="horz" pos="7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1ed98127b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11ed98127b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1ed98127b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0" name="Google Shape;790;g11ed98127b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6" name="Google Shape;7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ed98127b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3" name="Google Shape;803;g11ed98127b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ed98127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g11ed98127b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1ed98127b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g11ed98127b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1efd6f286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g11efd6f286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1efd6f286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3" name="Google Shape;893;g11efd6f286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1db9600c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4" name="Google Shape;954;g11db9600c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1db9600c1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g11db9600c1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1db9600c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g11db9600c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3bbf647f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7" name="Google Shape;987;gf3bbf647f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3bec55c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3" name="Google Shape;993;gf3bec55c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1db9600c1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9" name="Google Shape;999;g11db9600c1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1db9600c1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g11db9600c1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f3bbf647f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1" name="Google Shape;1011;gf3bbf647f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f3bbf647f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5" name="Google Shape;1065;gf3bbf647f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1" name="Google Shape;10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3bec55c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gf3bec55c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8" name="Google Shape;6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0"/>
          <p:cNvSpPr/>
          <p:nvPr/>
        </p:nvSpPr>
        <p:spPr>
          <a:xfrm rot="10800000" flipH="1">
            <a:off x="5711575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60"/>
          <p:cNvSpPr/>
          <p:nvPr/>
        </p:nvSpPr>
        <p:spPr>
          <a:xfrm rot="10800000" flipH="1">
            <a:off x="0" y="2189968"/>
            <a:ext cx="7993813" cy="2953532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0"/>
          <p:cNvSpPr txBox="1">
            <a:spLocks noGrp="1"/>
          </p:cNvSpPr>
          <p:nvPr>
            <p:ph type="ctrTitle"/>
          </p:nvPr>
        </p:nvSpPr>
        <p:spPr>
          <a:xfrm>
            <a:off x="3765600" y="1383866"/>
            <a:ext cx="4502100" cy="17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subTitle" idx="1"/>
          </p:nvPr>
        </p:nvSpPr>
        <p:spPr>
          <a:xfrm>
            <a:off x="3765650" y="3159613"/>
            <a:ext cx="45021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9"/>
          <p:cNvSpPr/>
          <p:nvPr/>
        </p:nvSpPr>
        <p:spPr>
          <a:xfrm rot="10800000" flipH="1">
            <a:off x="6127928" y="-30"/>
            <a:ext cx="3016072" cy="1143430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69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8064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69"/>
          <p:cNvSpPr txBox="1">
            <a:spLocks noGrp="1"/>
          </p:cNvSpPr>
          <p:nvPr>
            <p:ph type="subTitle" idx="1"/>
          </p:nvPr>
        </p:nvSpPr>
        <p:spPr>
          <a:xfrm>
            <a:off x="539500" y="1409125"/>
            <a:ext cx="8064900" cy="30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69"/>
          <p:cNvSpPr/>
          <p:nvPr/>
        </p:nvSpPr>
        <p:spPr>
          <a:xfrm flipH="1">
            <a:off x="58" y="4094775"/>
            <a:ext cx="2766191" cy="1048698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with title">
  <p:cSld name="CUSTOM_1"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ctrTitle"/>
          </p:nvPr>
        </p:nvSpPr>
        <p:spPr>
          <a:xfrm>
            <a:off x="5329150" y="525550"/>
            <a:ext cx="32754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and image">
  <p:cSld name="CUSTOM_1_1">
    <p:bg>
      <p:bgPr>
        <a:solidFill>
          <a:schemeClr val="accent3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1"/>
          <p:cNvSpPr/>
          <p:nvPr/>
        </p:nvSpPr>
        <p:spPr>
          <a:xfrm rot="244966">
            <a:off x="-1118542" y="-547026"/>
            <a:ext cx="6053679" cy="4793706"/>
          </a:xfrm>
          <a:custGeom>
            <a:avLst/>
            <a:gdLst/>
            <a:ahLst/>
            <a:cxnLst/>
            <a:rect l="l" t="t" r="r" b="b"/>
            <a:pathLst>
              <a:path w="242138" h="191741" extrusionOk="0">
                <a:moveTo>
                  <a:pt x="184561" y="18516"/>
                </a:moveTo>
                <a:cubicBezTo>
                  <a:pt x="204743" y="28981"/>
                  <a:pt x="236696" y="43089"/>
                  <a:pt x="241181" y="64485"/>
                </a:cubicBezTo>
                <a:cubicBezTo>
                  <a:pt x="245666" y="85881"/>
                  <a:pt x="234173" y="132691"/>
                  <a:pt x="211469" y="146893"/>
                </a:cubicBezTo>
                <a:cubicBezTo>
                  <a:pt x="188765" y="161095"/>
                  <a:pt x="133173" y="142221"/>
                  <a:pt x="104956" y="149696"/>
                </a:cubicBezTo>
                <a:cubicBezTo>
                  <a:pt x="76739" y="157171"/>
                  <a:pt x="59547" y="191648"/>
                  <a:pt x="42168" y="191741"/>
                </a:cubicBezTo>
                <a:cubicBezTo>
                  <a:pt x="24789" y="191835"/>
                  <a:pt x="3674" y="179315"/>
                  <a:pt x="684" y="150257"/>
                </a:cubicBezTo>
                <a:cubicBezTo>
                  <a:pt x="-2306" y="121199"/>
                  <a:pt x="4328" y="42155"/>
                  <a:pt x="24229" y="17395"/>
                </a:cubicBezTo>
                <a:cubicBezTo>
                  <a:pt x="44130" y="-7365"/>
                  <a:pt x="93370" y="1511"/>
                  <a:pt x="120092" y="1698"/>
                </a:cubicBezTo>
                <a:cubicBezTo>
                  <a:pt x="146814" y="1885"/>
                  <a:pt x="164380" y="8052"/>
                  <a:pt x="184561" y="185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1"/>
          <p:cNvSpPr txBox="1">
            <a:spLocks noGrp="1"/>
          </p:cNvSpPr>
          <p:nvPr>
            <p:ph type="ctrTitle"/>
          </p:nvPr>
        </p:nvSpPr>
        <p:spPr>
          <a:xfrm>
            <a:off x="539500" y="608100"/>
            <a:ext cx="4032600" cy="13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subTitle" idx="1"/>
          </p:nvPr>
        </p:nvSpPr>
        <p:spPr>
          <a:xfrm>
            <a:off x="539500" y="1921050"/>
            <a:ext cx="31605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1">
  <p:cSld name="TITLE_1_1_2">
    <p:bg>
      <p:bgPr>
        <a:solidFill>
          <a:srgbClr val="F4F0DB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2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53277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72"/>
          <p:cNvSpPr txBox="1">
            <a:spLocks noGrp="1"/>
          </p:cNvSpPr>
          <p:nvPr>
            <p:ph type="subTitle" idx="1"/>
          </p:nvPr>
        </p:nvSpPr>
        <p:spPr>
          <a:xfrm>
            <a:off x="539500" y="1843750"/>
            <a:ext cx="30624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4" name="Google Shape;74;p72"/>
          <p:cNvSpPr/>
          <p:nvPr/>
        </p:nvSpPr>
        <p:spPr>
          <a:xfrm rot="10800000">
            <a:off x="1306015" y="1094852"/>
            <a:ext cx="8491060" cy="4116573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_3">
    <p:bg>
      <p:bgPr>
        <a:solidFill>
          <a:srgbClr val="F4F0DB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3"/>
          <p:cNvSpPr/>
          <p:nvPr/>
        </p:nvSpPr>
        <p:spPr>
          <a:xfrm>
            <a:off x="5711563" y="3842225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3"/>
          <p:cNvSpPr txBox="1">
            <a:spLocks noGrp="1"/>
          </p:cNvSpPr>
          <p:nvPr>
            <p:ph type="title"/>
          </p:nvPr>
        </p:nvSpPr>
        <p:spPr>
          <a:xfrm>
            <a:off x="539500" y="30432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73"/>
          <p:cNvSpPr txBox="1">
            <a:spLocks noGrp="1"/>
          </p:cNvSpPr>
          <p:nvPr>
            <p:ph type="subTitle" idx="1"/>
          </p:nvPr>
        </p:nvSpPr>
        <p:spPr>
          <a:xfrm>
            <a:off x="539500" y="36006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3"/>
          <p:cNvSpPr txBox="1">
            <a:spLocks noGrp="1"/>
          </p:cNvSpPr>
          <p:nvPr>
            <p:ph type="ctrTitle" idx="2"/>
          </p:nvPr>
        </p:nvSpPr>
        <p:spPr>
          <a:xfrm>
            <a:off x="3861225" y="713225"/>
            <a:ext cx="47433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73"/>
          <p:cNvSpPr txBox="1">
            <a:spLocks noGrp="1"/>
          </p:cNvSpPr>
          <p:nvPr>
            <p:ph type="title" idx="3"/>
          </p:nvPr>
        </p:nvSpPr>
        <p:spPr>
          <a:xfrm>
            <a:off x="3276725" y="30432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subTitle" idx="4"/>
          </p:nvPr>
        </p:nvSpPr>
        <p:spPr>
          <a:xfrm>
            <a:off x="3276725" y="36006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title" idx="5"/>
          </p:nvPr>
        </p:nvSpPr>
        <p:spPr>
          <a:xfrm>
            <a:off x="6013950" y="30432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subTitle" idx="6"/>
          </p:nvPr>
        </p:nvSpPr>
        <p:spPr>
          <a:xfrm>
            <a:off x="6013950" y="36006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73"/>
          <p:cNvGrpSpPr/>
          <p:nvPr/>
        </p:nvGrpSpPr>
        <p:grpSpPr>
          <a:xfrm rot="10800000">
            <a:off x="-25441" y="-38437"/>
            <a:ext cx="3573690" cy="1396447"/>
            <a:chOff x="4645400" y="3385700"/>
            <a:chExt cx="4498603" cy="1757864"/>
          </a:xfrm>
        </p:grpSpPr>
        <p:sp>
          <p:nvSpPr>
            <p:cNvPr id="85" name="Google Shape;85;p73"/>
            <p:cNvSpPr/>
            <p:nvPr/>
          </p:nvSpPr>
          <p:spPr>
            <a:xfrm>
              <a:off x="4645400" y="4597224"/>
              <a:ext cx="134601" cy="538756"/>
            </a:xfrm>
            <a:custGeom>
              <a:avLst/>
              <a:gdLst/>
              <a:ahLst/>
              <a:cxnLst/>
              <a:rect l="l" t="t" r="r" b="b"/>
              <a:pathLst>
                <a:path w="3809" h="15246" extrusionOk="0">
                  <a:moveTo>
                    <a:pt x="3809" y="0"/>
                  </a:moveTo>
                  <a:lnTo>
                    <a:pt x="2800" y="985"/>
                  </a:lnTo>
                  <a:lnTo>
                    <a:pt x="890" y="3073"/>
                  </a:lnTo>
                  <a:lnTo>
                    <a:pt x="1" y="4164"/>
                  </a:lnTo>
                  <a:lnTo>
                    <a:pt x="1" y="15245"/>
                  </a:lnTo>
                  <a:lnTo>
                    <a:pt x="3809" y="152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3"/>
            <p:cNvSpPr/>
            <p:nvPr/>
          </p:nvSpPr>
          <p:spPr>
            <a:xfrm>
              <a:off x="4869674" y="4419485"/>
              <a:ext cx="134212" cy="716892"/>
            </a:xfrm>
            <a:custGeom>
              <a:avLst/>
              <a:gdLst/>
              <a:ahLst/>
              <a:cxnLst/>
              <a:rect l="l" t="t" r="r" b="b"/>
              <a:pathLst>
                <a:path w="3798" h="20287" extrusionOk="0">
                  <a:moveTo>
                    <a:pt x="3797" y="0"/>
                  </a:moveTo>
                  <a:lnTo>
                    <a:pt x="2812" y="653"/>
                  </a:lnTo>
                  <a:lnTo>
                    <a:pt x="914" y="2041"/>
                  </a:lnTo>
                  <a:lnTo>
                    <a:pt x="1" y="2776"/>
                  </a:lnTo>
                  <a:lnTo>
                    <a:pt x="1" y="20287"/>
                  </a:lnTo>
                  <a:lnTo>
                    <a:pt x="3797" y="20287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3"/>
            <p:cNvSpPr/>
            <p:nvPr/>
          </p:nvSpPr>
          <p:spPr>
            <a:xfrm>
              <a:off x="5093524" y="4302100"/>
              <a:ext cx="134636" cy="834707"/>
            </a:xfrm>
            <a:custGeom>
              <a:avLst/>
              <a:gdLst/>
              <a:ahLst/>
              <a:cxnLst/>
              <a:rect l="l" t="t" r="r" b="b"/>
              <a:pathLst>
                <a:path w="3810" h="23621" extrusionOk="0">
                  <a:moveTo>
                    <a:pt x="3809" y="0"/>
                  </a:moveTo>
                  <a:lnTo>
                    <a:pt x="3002" y="344"/>
                  </a:lnTo>
                  <a:lnTo>
                    <a:pt x="1401" y="1092"/>
                  </a:lnTo>
                  <a:lnTo>
                    <a:pt x="606" y="1495"/>
                  </a:lnTo>
                  <a:lnTo>
                    <a:pt x="309" y="1661"/>
                  </a:lnTo>
                  <a:lnTo>
                    <a:pt x="1" y="1827"/>
                  </a:lnTo>
                  <a:lnTo>
                    <a:pt x="1" y="23621"/>
                  </a:lnTo>
                  <a:lnTo>
                    <a:pt x="3809" y="236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3"/>
            <p:cNvSpPr/>
            <p:nvPr/>
          </p:nvSpPr>
          <p:spPr>
            <a:xfrm>
              <a:off x="5317798" y="4225809"/>
              <a:ext cx="134636" cy="911425"/>
            </a:xfrm>
            <a:custGeom>
              <a:avLst/>
              <a:gdLst/>
              <a:ahLst/>
              <a:cxnLst/>
              <a:rect l="l" t="t" r="r" b="b"/>
              <a:pathLst>
                <a:path w="3810" h="25792" extrusionOk="0">
                  <a:moveTo>
                    <a:pt x="3809" y="0"/>
                  </a:moveTo>
                  <a:lnTo>
                    <a:pt x="2848" y="261"/>
                  </a:lnTo>
                  <a:lnTo>
                    <a:pt x="950" y="842"/>
                  </a:lnTo>
                  <a:lnTo>
                    <a:pt x="1" y="1175"/>
                  </a:lnTo>
                  <a:lnTo>
                    <a:pt x="1" y="25792"/>
                  </a:lnTo>
                  <a:lnTo>
                    <a:pt x="3809" y="25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3"/>
            <p:cNvSpPr/>
            <p:nvPr/>
          </p:nvSpPr>
          <p:spPr>
            <a:xfrm>
              <a:off x="5542108" y="4180509"/>
              <a:ext cx="134601" cy="957152"/>
            </a:xfrm>
            <a:custGeom>
              <a:avLst/>
              <a:gdLst/>
              <a:ahLst/>
              <a:cxnLst/>
              <a:rect l="l" t="t" r="r" b="b"/>
              <a:pathLst>
                <a:path w="3809" h="27086" extrusionOk="0">
                  <a:moveTo>
                    <a:pt x="3808" y="1"/>
                  </a:moveTo>
                  <a:lnTo>
                    <a:pt x="2847" y="143"/>
                  </a:lnTo>
                  <a:lnTo>
                    <a:pt x="949" y="475"/>
                  </a:lnTo>
                  <a:lnTo>
                    <a:pt x="0" y="677"/>
                  </a:lnTo>
                  <a:lnTo>
                    <a:pt x="0" y="27086"/>
                  </a:lnTo>
                  <a:lnTo>
                    <a:pt x="3808" y="27086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3"/>
            <p:cNvSpPr/>
            <p:nvPr/>
          </p:nvSpPr>
          <p:spPr>
            <a:xfrm>
              <a:off x="5766382" y="4160403"/>
              <a:ext cx="134601" cy="977683"/>
            </a:xfrm>
            <a:custGeom>
              <a:avLst/>
              <a:gdLst/>
              <a:ahLst/>
              <a:cxnLst/>
              <a:rect l="l" t="t" r="r" b="b"/>
              <a:pathLst>
                <a:path w="3809" h="27667" extrusionOk="0">
                  <a:moveTo>
                    <a:pt x="3808" y="0"/>
                  </a:moveTo>
                  <a:lnTo>
                    <a:pt x="1898" y="95"/>
                  </a:lnTo>
                  <a:lnTo>
                    <a:pt x="0" y="261"/>
                  </a:lnTo>
                  <a:lnTo>
                    <a:pt x="0" y="27666"/>
                  </a:lnTo>
                  <a:lnTo>
                    <a:pt x="3808" y="2766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3"/>
            <p:cNvSpPr/>
            <p:nvPr/>
          </p:nvSpPr>
          <p:spPr>
            <a:xfrm>
              <a:off x="5990657" y="4157894"/>
              <a:ext cx="134601" cy="980616"/>
            </a:xfrm>
            <a:custGeom>
              <a:avLst/>
              <a:gdLst/>
              <a:ahLst/>
              <a:cxnLst/>
              <a:rect l="l" t="t" r="r" b="b"/>
              <a:pathLst>
                <a:path w="3809" h="27750" extrusionOk="0">
                  <a:moveTo>
                    <a:pt x="0" y="0"/>
                  </a:moveTo>
                  <a:lnTo>
                    <a:pt x="0" y="27749"/>
                  </a:lnTo>
                  <a:lnTo>
                    <a:pt x="3809" y="27749"/>
                  </a:lnTo>
                  <a:lnTo>
                    <a:pt x="3809" y="83"/>
                  </a:lnTo>
                  <a:lnTo>
                    <a:pt x="3714" y="83"/>
                  </a:lnTo>
                  <a:lnTo>
                    <a:pt x="18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3"/>
            <p:cNvSpPr/>
            <p:nvPr/>
          </p:nvSpPr>
          <p:spPr>
            <a:xfrm>
              <a:off x="6214931" y="4166269"/>
              <a:ext cx="134176" cy="972665"/>
            </a:xfrm>
            <a:custGeom>
              <a:avLst/>
              <a:gdLst/>
              <a:ahLst/>
              <a:cxnLst/>
              <a:rect l="l" t="t" r="r" b="b"/>
              <a:pathLst>
                <a:path w="3797" h="27525" extrusionOk="0">
                  <a:moveTo>
                    <a:pt x="0" y="0"/>
                  </a:moveTo>
                  <a:lnTo>
                    <a:pt x="0" y="27524"/>
                  </a:lnTo>
                  <a:lnTo>
                    <a:pt x="3797" y="27524"/>
                  </a:lnTo>
                  <a:lnTo>
                    <a:pt x="3797" y="356"/>
                  </a:lnTo>
                  <a:lnTo>
                    <a:pt x="1899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3"/>
            <p:cNvSpPr/>
            <p:nvPr/>
          </p:nvSpPr>
          <p:spPr>
            <a:xfrm>
              <a:off x="6438781" y="4189308"/>
              <a:ext cx="134601" cy="950049"/>
            </a:xfrm>
            <a:custGeom>
              <a:avLst/>
              <a:gdLst/>
              <a:ahLst/>
              <a:cxnLst/>
              <a:rect l="l" t="t" r="r" b="b"/>
              <a:pathLst>
                <a:path w="3809" h="26885" extrusionOk="0">
                  <a:moveTo>
                    <a:pt x="1" y="1"/>
                  </a:moveTo>
                  <a:lnTo>
                    <a:pt x="1" y="26884"/>
                  </a:lnTo>
                  <a:lnTo>
                    <a:pt x="3809" y="26884"/>
                  </a:lnTo>
                  <a:lnTo>
                    <a:pt x="3809" y="499"/>
                  </a:lnTo>
                  <a:lnTo>
                    <a:pt x="1911" y="2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3"/>
            <p:cNvSpPr/>
            <p:nvPr/>
          </p:nvSpPr>
          <p:spPr>
            <a:xfrm>
              <a:off x="6663056" y="4219520"/>
              <a:ext cx="134601" cy="920224"/>
            </a:xfrm>
            <a:custGeom>
              <a:avLst/>
              <a:gdLst/>
              <a:ahLst/>
              <a:cxnLst/>
              <a:rect l="l" t="t" r="r" b="b"/>
              <a:pathLst>
                <a:path w="3809" h="26041" extrusionOk="0">
                  <a:moveTo>
                    <a:pt x="1" y="0"/>
                  </a:moveTo>
                  <a:lnTo>
                    <a:pt x="1" y="26041"/>
                  </a:lnTo>
                  <a:lnTo>
                    <a:pt x="3809" y="26041"/>
                  </a:lnTo>
                  <a:lnTo>
                    <a:pt x="3809" y="534"/>
                  </a:lnTo>
                  <a:lnTo>
                    <a:pt x="1911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3"/>
            <p:cNvSpPr/>
            <p:nvPr/>
          </p:nvSpPr>
          <p:spPr>
            <a:xfrm>
              <a:off x="6887330" y="4250121"/>
              <a:ext cx="134636" cy="889622"/>
            </a:xfrm>
            <a:custGeom>
              <a:avLst/>
              <a:gdLst/>
              <a:ahLst/>
              <a:cxnLst/>
              <a:rect l="l" t="t" r="r" b="b"/>
              <a:pathLst>
                <a:path w="3810" h="25175" extrusionOk="0">
                  <a:moveTo>
                    <a:pt x="1" y="0"/>
                  </a:moveTo>
                  <a:lnTo>
                    <a:pt x="1" y="25175"/>
                  </a:lnTo>
                  <a:lnTo>
                    <a:pt x="3809" y="25175"/>
                  </a:lnTo>
                  <a:lnTo>
                    <a:pt x="3809" y="415"/>
                  </a:lnTo>
                  <a:lnTo>
                    <a:pt x="3726" y="415"/>
                  </a:lnTo>
                  <a:lnTo>
                    <a:pt x="1863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3"/>
            <p:cNvSpPr/>
            <p:nvPr/>
          </p:nvSpPr>
          <p:spPr>
            <a:xfrm>
              <a:off x="7111604" y="4273159"/>
              <a:ext cx="134636" cy="867006"/>
            </a:xfrm>
            <a:custGeom>
              <a:avLst/>
              <a:gdLst/>
              <a:ahLst/>
              <a:cxnLst/>
              <a:rect l="l" t="t" r="r" b="b"/>
              <a:pathLst>
                <a:path w="3810" h="24535" extrusionOk="0">
                  <a:moveTo>
                    <a:pt x="1" y="1"/>
                  </a:moveTo>
                  <a:lnTo>
                    <a:pt x="1" y="24535"/>
                  </a:lnTo>
                  <a:lnTo>
                    <a:pt x="3809" y="24535"/>
                  </a:lnTo>
                  <a:lnTo>
                    <a:pt x="3809" y="202"/>
                  </a:lnTo>
                  <a:lnTo>
                    <a:pt x="1899" y="1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3"/>
            <p:cNvSpPr/>
            <p:nvPr/>
          </p:nvSpPr>
          <p:spPr>
            <a:xfrm>
              <a:off x="7335914" y="4276092"/>
              <a:ext cx="134601" cy="864497"/>
            </a:xfrm>
            <a:custGeom>
              <a:avLst/>
              <a:gdLst/>
              <a:ahLst/>
              <a:cxnLst/>
              <a:rect l="l" t="t" r="r" b="b"/>
              <a:pathLst>
                <a:path w="3809" h="24464" extrusionOk="0">
                  <a:moveTo>
                    <a:pt x="3808" y="1"/>
                  </a:moveTo>
                  <a:lnTo>
                    <a:pt x="2859" y="60"/>
                  </a:lnTo>
                  <a:lnTo>
                    <a:pt x="949" y="131"/>
                  </a:lnTo>
                  <a:lnTo>
                    <a:pt x="0" y="143"/>
                  </a:lnTo>
                  <a:lnTo>
                    <a:pt x="0" y="24464"/>
                  </a:lnTo>
                  <a:lnTo>
                    <a:pt x="3808" y="2446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3"/>
            <p:cNvSpPr/>
            <p:nvPr/>
          </p:nvSpPr>
          <p:spPr>
            <a:xfrm>
              <a:off x="7560188" y="4245916"/>
              <a:ext cx="134601" cy="895099"/>
            </a:xfrm>
            <a:custGeom>
              <a:avLst/>
              <a:gdLst/>
              <a:ahLst/>
              <a:cxnLst/>
              <a:rect l="l" t="t" r="r" b="b"/>
              <a:pathLst>
                <a:path w="3809" h="25330" extrusionOk="0">
                  <a:moveTo>
                    <a:pt x="3808" y="1"/>
                  </a:moveTo>
                  <a:lnTo>
                    <a:pt x="2859" y="190"/>
                  </a:lnTo>
                  <a:lnTo>
                    <a:pt x="949" y="499"/>
                  </a:lnTo>
                  <a:lnTo>
                    <a:pt x="0" y="617"/>
                  </a:lnTo>
                  <a:lnTo>
                    <a:pt x="0" y="25329"/>
                  </a:lnTo>
                  <a:lnTo>
                    <a:pt x="3808" y="2532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3"/>
            <p:cNvSpPr/>
            <p:nvPr/>
          </p:nvSpPr>
          <p:spPr>
            <a:xfrm>
              <a:off x="7784462" y="4179696"/>
              <a:ext cx="134176" cy="961745"/>
            </a:xfrm>
            <a:custGeom>
              <a:avLst/>
              <a:gdLst/>
              <a:ahLst/>
              <a:cxnLst/>
              <a:rect l="l" t="t" r="r" b="b"/>
              <a:pathLst>
                <a:path w="3797" h="27216" extrusionOk="0">
                  <a:moveTo>
                    <a:pt x="3797" y="0"/>
                  </a:moveTo>
                  <a:lnTo>
                    <a:pt x="3559" y="95"/>
                  </a:lnTo>
                  <a:lnTo>
                    <a:pt x="2681" y="427"/>
                  </a:lnTo>
                  <a:lnTo>
                    <a:pt x="902" y="1020"/>
                  </a:lnTo>
                  <a:lnTo>
                    <a:pt x="0" y="1269"/>
                  </a:lnTo>
                  <a:lnTo>
                    <a:pt x="0" y="27215"/>
                  </a:lnTo>
                  <a:lnTo>
                    <a:pt x="3797" y="27215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3"/>
            <p:cNvSpPr/>
            <p:nvPr/>
          </p:nvSpPr>
          <p:spPr>
            <a:xfrm>
              <a:off x="8008313" y="4064819"/>
              <a:ext cx="134601" cy="1077052"/>
            </a:xfrm>
            <a:custGeom>
              <a:avLst/>
              <a:gdLst/>
              <a:ahLst/>
              <a:cxnLst/>
              <a:rect l="l" t="t" r="r" b="b"/>
              <a:pathLst>
                <a:path w="3809" h="30479" extrusionOk="0">
                  <a:moveTo>
                    <a:pt x="3809" y="0"/>
                  </a:moveTo>
                  <a:lnTo>
                    <a:pt x="2883" y="570"/>
                  </a:lnTo>
                  <a:lnTo>
                    <a:pt x="973" y="1638"/>
                  </a:lnTo>
                  <a:lnTo>
                    <a:pt x="0" y="2124"/>
                  </a:lnTo>
                  <a:lnTo>
                    <a:pt x="0" y="30478"/>
                  </a:lnTo>
                  <a:lnTo>
                    <a:pt x="3809" y="304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3"/>
            <p:cNvSpPr/>
            <p:nvPr/>
          </p:nvSpPr>
          <p:spPr>
            <a:xfrm>
              <a:off x="8232587" y="3903829"/>
              <a:ext cx="134601" cy="1238862"/>
            </a:xfrm>
            <a:custGeom>
              <a:avLst/>
              <a:gdLst/>
              <a:ahLst/>
              <a:cxnLst/>
              <a:rect l="l" t="t" r="r" b="b"/>
              <a:pathLst>
                <a:path w="3809" h="35058" extrusionOk="0">
                  <a:moveTo>
                    <a:pt x="3809" y="1"/>
                  </a:moveTo>
                  <a:lnTo>
                    <a:pt x="2872" y="748"/>
                  </a:lnTo>
                  <a:lnTo>
                    <a:pt x="973" y="2184"/>
                  </a:lnTo>
                  <a:lnTo>
                    <a:pt x="1" y="2884"/>
                  </a:lnTo>
                  <a:lnTo>
                    <a:pt x="1" y="35058"/>
                  </a:lnTo>
                  <a:lnTo>
                    <a:pt x="3809" y="35058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3"/>
            <p:cNvSpPr/>
            <p:nvPr/>
          </p:nvSpPr>
          <p:spPr>
            <a:xfrm>
              <a:off x="8456861" y="3715596"/>
              <a:ext cx="134601" cy="1427105"/>
            </a:xfrm>
            <a:custGeom>
              <a:avLst/>
              <a:gdLst/>
              <a:ahLst/>
              <a:cxnLst/>
              <a:rect l="l" t="t" r="r" b="b"/>
              <a:pathLst>
                <a:path w="3809" h="40385" extrusionOk="0">
                  <a:moveTo>
                    <a:pt x="3809" y="1"/>
                  </a:moveTo>
                  <a:lnTo>
                    <a:pt x="1911" y="1626"/>
                  </a:lnTo>
                  <a:lnTo>
                    <a:pt x="1" y="3240"/>
                  </a:lnTo>
                  <a:lnTo>
                    <a:pt x="1" y="40385"/>
                  </a:lnTo>
                  <a:lnTo>
                    <a:pt x="3809" y="40385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3"/>
            <p:cNvSpPr/>
            <p:nvPr/>
          </p:nvSpPr>
          <p:spPr>
            <a:xfrm>
              <a:off x="8681136" y="3532415"/>
              <a:ext cx="134601" cy="1610719"/>
            </a:xfrm>
            <a:custGeom>
              <a:avLst/>
              <a:gdLst/>
              <a:ahLst/>
              <a:cxnLst/>
              <a:rect l="l" t="t" r="r" b="b"/>
              <a:pathLst>
                <a:path w="3809" h="45581" extrusionOk="0">
                  <a:moveTo>
                    <a:pt x="3809" y="1"/>
                  </a:moveTo>
                  <a:lnTo>
                    <a:pt x="2848" y="736"/>
                  </a:lnTo>
                  <a:lnTo>
                    <a:pt x="938" y="2255"/>
                  </a:lnTo>
                  <a:lnTo>
                    <a:pt x="1" y="3038"/>
                  </a:lnTo>
                  <a:lnTo>
                    <a:pt x="1" y="45581"/>
                  </a:lnTo>
                  <a:lnTo>
                    <a:pt x="3809" y="45581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3"/>
            <p:cNvSpPr/>
            <p:nvPr/>
          </p:nvSpPr>
          <p:spPr>
            <a:xfrm>
              <a:off x="8905410" y="3385700"/>
              <a:ext cx="134636" cy="1757864"/>
            </a:xfrm>
            <a:custGeom>
              <a:avLst/>
              <a:gdLst/>
              <a:ahLst/>
              <a:cxnLst/>
              <a:rect l="l" t="t" r="r" b="b"/>
              <a:pathLst>
                <a:path w="3810" h="49745" extrusionOk="0">
                  <a:moveTo>
                    <a:pt x="3809" y="0"/>
                  </a:moveTo>
                  <a:lnTo>
                    <a:pt x="2836" y="534"/>
                  </a:lnTo>
                  <a:lnTo>
                    <a:pt x="926" y="1709"/>
                  </a:lnTo>
                  <a:lnTo>
                    <a:pt x="1" y="2337"/>
                  </a:lnTo>
                  <a:lnTo>
                    <a:pt x="1" y="49745"/>
                  </a:lnTo>
                  <a:lnTo>
                    <a:pt x="3809" y="497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3"/>
            <p:cNvSpPr/>
            <p:nvPr/>
          </p:nvSpPr>
          <p:spPr>
            <a:xfrm>
              <a:off x="4973631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3"/>
            <p:cNvSpPr/>
            <p:nvPr/>
          </p:nvSpPr>
          <p:spPr>
            <a:xfrm>
              <a:off x="5197905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3"/>
            <p:cNvSpPr/>
            <p:nvPr/>
          </p:nvSpPr>
          <p:spPr>
            <a:xfrm>
              <a:off x="5646489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3"/>
            <p:cNvSpPr/>
            <p:nvPr/>
          </p:nvSpPr>
          <p:spPr>
            <a:xfrm>
              <a:off x="587033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3"/>
            <p:cNvSpPr/>
            <p:nvPr/>
          </p:nvSpPr>
          <p:spPr>
            <a:xfrm>
              <a:off x="6094614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3"/>
            <p:cNvSpPr/>
            <p:nvPr/>
          </p:nvSpPr>
          <p:spPr>
            <a:xfrm>
              <a:off x="654316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3"/>
            <p:cNvSpPr/>
            <p:nvPr/>
          </p:nvSpPr>
          <p:spPr>
            <a:xfrm>
              <a:off x="6767437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3"/>
            <p:cNvSpPr/>
            <p:nvPr/>
          </p:nvSpPr>
          <p:spPr>
            <a:xfrm>
              <a:off x="6991711" y="4694893"/>
              <a:ext cx="134212" cy="448186"/>
            </a:xfrm>
            <a:custGeom>
              <a:avLst/>
              <a:gdLst/>
              <a:ahLst/>
              <a:cxnLst/>
              <a:rect l="l" t="t" r="r" b="b"/>
              <a:pathLst>
                <a:path w="3798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3"/>
            <p:cNvSpPr/>
            <p:nvPr/>
          </p:nvSpPr>
          <p:spPr>
            <a:xfrm>
              <a:off x="7439871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3"/>
            <p:cNvSpPr/>
            <p:nvPr/>
          </p:nvSpPr>
          <p:spPr>
            <a:xfrm>
              <a:off x="7664145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3"/>
            <p:cNvSpPr/>
            <p:nvPr/>
          </p:nvSpPr>
          <p:spPr>
            <a:xfrm>
              <a:off x="788841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3"/>
            <p:cNvSpPr/>
            <p:nvPr/>
          </p:nvSpPr>
          <p:spPr>
            <a:xfrm>
              <a:off x="8336968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3"/>
            <p:cNvSpPr/>
            <p:nvPr/>
          </p:nvSpPr>
          <p:spPr>
            <a:xfrm>
              <a:off x="8560818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3"/>
            <p:cNvSpPr/>
            <p:nvPr/>
          </p:nvSpPr>
          <p:spPr>
            <a:xfrm>
              <a:off x="900940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4"/>
          <p:cNvSpPr/>
          <p:nvPr/>
        </p:nvSpPr>
        <p:spPr>
          <a:xfrm rot="10800000">
            <a:off x="-93" y="-42"/>
            <a:ext cx="3035293" cy="1150717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4"/>
          <p:cNvSpPr/>
          <p:nvPr/>
        </p:nvSpPr>
        <p:spPr>
          <a:xfrm rot="10800000">
            <a:off x="4802379" y="3539370"/>
            <a:ext cx="4341621" cy="1604130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4"/>
          <p:cNvSpPr txBox="1">
            <a:spLocks noGrp="1"/>
          </p:cNvSpPr>
          <p:nvPr>
            <p:ph type="ctrTitle"/>
          </p:nvPr>
        </p:nvSpPr>
        <p:spPr>
          <a:xfrm>
            <a:off x="539550" y="713225"/>
            <a:ext cx="8064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3" name="Google Shape;123;p74"/>
          <p:cNvSpPr txBox="1">
            <a:spLocks noGrp="1"/>
          </p:cNvSpPr>
          <p:nvPr>
            <p:ph type="subTitle" idx="1"/>
          </p:nvPr>
        </p:nvSpPr>
        <p:spPr>
          <a:xfrm>
            <a:off x="1908125" y="2182950"/>
            <a:ext cx="2590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74"/>
          <p:cNvSpPr txBox="1">
            <a:spLocks noGrp="1"/>
          </p:cNvSpPr>
          <p:nvPr>
            <p:ph type="subTitle" idx="2"/>
          </p:nvPr>
        </p:nvSpPr>
        <p:spPr>
          <a:xfrm>
            <a:off x="1908175" y="1737825"/>
            <a:ext cx="25905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veat Brush"/>
              <a:buNone/>
              <a:defRPr sz="3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4"/>
          <p:cNvSpPr txBox="1">
            <a:spLocks noGrp="1"/>
          </p:cNvSpPr>
          <p:nvPr>
            <p:ph type="subTitle" idx="3"/>
          </p:nvPr>
        </p:nvSpPr>
        <p:spPr>
          <a:xfrm>
            <a:off x="6013975" y="2182950"/>
            <a:ext cx="2590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74"/>
          <p:cNvSpPr txBox="1">
            <a:spLocks noGrp="1"/>
          </p:cNvSpPr>
          <p:nvPr>
            <p:ph type="subTitle" idx="4"/>
          </p:nvPr>
        </p:nvSpPr>
        <p:spPr>
          <a:xfrm>
            <a:off x="6014025" y="1737825"/>
            <a:ext cx="25905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veat Brush"/>
              <a:buNone/>
              <a:defRPr sz="3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4"/>
          <p:cNvSpPr txBox="1">
            <a:spLocks noGrp="1"/>
          </p:cNvSpPr>
          <p:nvPr>
            <p:ph type="subTitle" idx="5"/>
          </p:nvPr>
        </p:nvSpPr>
        <p:spPr>
          <a:xfrm>
            <a:off x="1908125" y="3709775"/>
            <a:ext cx="2590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74"/>
          <p:cNvSpPr txBox="1">
            <a:spLocks noGrp="1"/>
          </p:cNvSpPr>
          <p:nvPr>
            <p:ph type="subTitle" idx="6"/>
          </p:nvPr>
        </p:nvSpPr>
        <p:spPr>
          <a:xfrm>
            <a:off x="1908175" y="3264650"/>
            <a:ext cx="25905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veat Brush"/>
              <a:buNone/>
              <a:defRPr sz="3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4"/>
          <p:cNvSpPr txBox="1">
            <a:spLocks noGrp="1"/>
          </p:cNvSpPr>
          <p:nvPr>
            <p:ph type="subTitle" idx="7"/>
          </p:nvPr>
        </p:nvSpPr>
        <p:spPr>
          <a:xfrm>
            <a:off x="6013975" y="3709775"/>
            <a:ext cx="2590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74"/>
          <p:cNvSpPr txBox="1">
            <a:spLocks noGrp="1"/>
          </p:cNvSpPr>
          <p:nvPr>
            <p:ph type="subTitle" idx="8"/>
          </p:nvPr>
        </p:nvSpPr>
        <p:spPr>
          <a:xfrm>
            <a:off x="6014025" y="3264650"/>
            <a:ext cx="25905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veat Brush"/>
              <a:buNone/>
              <a:defRPr sz="300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TITLE_1_1_3_2">
    <p:bg>
      <p:bgPr>
        <a:solidFill>
          <a:srgbClr val="F4F0DB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5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66963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3" name="Google Shape;133;p75"/>
          <p:cNvSpPr txBox="1">
            <a:spLocks noGrp="1"/>
          </p:cNvSpPr>
          <p:nvPr>
            <p:ph type="title" idx="2"/>
          </p:nvPr>
        </p:nvSpPr>
        <p:spPr>
          <a:xfrm>
            <a:off x="941675" y="1727100"/>
            <a:ext cx="1786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75"/>
          <p:cNvSpPr txBox="1">
            <a:spLocks noGrp="1"/>
          </p:cNvSpPr>
          <p:nvPr>
            <p:ph type="subTitle" idx="1"/>
          </p:nvPr>
        </p:nvSpPr>
        <p:spPr>
          <a:xfrm>
            <a:off x="607300" y="2200075"/>
            <a:ext cx="24549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75"/>
          <p:cNvSpPr txBox="1">
            <a:spLocks noGrp="1"/>
          </p:cNvSpPr>
          <p:nvPr>
            <p:ph type="title" idx="3"/>
          </p:nvPr>
        </p:nvSpPr>
        <p:spPr>
          <a:xfrm>
            <a:off x="2310275" y="3278550"/>
            <a:ext cx="1786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75"/>
          <p:cNvSpPr txBox="1">
            <a:spLocks noGrp="1"/>
          </p:cNvSpPr>
          <p:nvPr>
            <p:ph type="subTitle" idx="4"/>
          </p:nvPr>
        </p:nvSpPr>
        <p:spPr>
          <a:xfrm>
            <a:off x="1975925" y="3751500"/>
            <a:ext cx="24549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75"/>
          <p:cNvSpPr txBox="1">
            <a:spLocks noGrp="1"/>
          </p:cNvSpPr>
          <p:nvPr>
            <p:ph type="title" idx="5"/>
          </p:nvPr>
        </p:nvSpPr>
        <p:spPr>
          <a:xfrm>
            <a:off x="3678900" y="1727100"/>
            <a:ext cx="1786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75"/>
          <p:cNvSpPr txBox="1">
            <a:spLocks noGrp="1"/>
          </p:cNvSpPr>
          <p:nvPr>
            <p:ph type="subTitle" idx="6"/>
          </p:nvPr>
        </p:nvSpPr>
        <p:spPr>
          <a:xfrm>
            <a:off x="3344550" y="2200075"/>
            <a:ext cx="24549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75"/>
          <p:cNvSpPr txBox="1">
            <a:spLocks noGrp="1"/>
          </p:cNvSpPr>
          <p:nvPr>
            <p:ph type="title" idx="7"/>
          </p:nvPr>
        </p:nvSpPr>
        <p:spPr>
          <a:xfrm>
            <a:off x="5047525" y="3278550"/>
            <a:ext cx="1786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75"/>
          <p:cNvSpPr txBox="1">
            <a:spLocks noGrp="1"/>
          </p:cNvSpPr>
          <p:nvPr>
            <p:ph type="subTitle" idx="8"/>
          </p:nvPr>
        </p:nvSpPr>
        <p:spPr>
          <a:xfrm>
            <a:off x="4713175" y="3751500"/>
            <a:ext cx="24549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75"/>
          <p:cNvSpPr txBox="1">
            <a:spLocks noGrp="1"/>
          </p:cNvSpPr>
          <p:nvPr>
            <p:ph type="title" idx="9"/>
          </p:nvPr>
        </p:nvSpPr>
        <p:spPr>
          <a:xfrm>
            <a:off x="6416150" y="1727100"/>
            <a:ext cx="17862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75"/>
          <p:cNvSpPr txBox="1">
            <a:spLocks noGrp="1"/>
          </p:cNvSpPr>
          <p:nvPr>
            <p:ph type="subTitle" idx="13"/>
          </p:nvPr>
        </p:nvSpPr>
        <p:spPr>
          <a:xfrm>
            <a:off x="6081800" y="2200075"/>
            <a:ext cx="24549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grpSp>
        <p:nvGrpSpPr>
          <p:cNvPr id="143" name="Google Shape;143;p75"/>
          <p:cNvGrpSpPr/>
          <p:nvPr/>
        </p:nvGrpSpPr>
        <p:grpSpPr>
          <a:xfrm rot="10800000" flipH="1">
            <a:off x="5595834" y="-38437"/>
            <a:ext cx="3573690" cy="1396447"/>
            <a:chOff x="4645400" y="3385700"/>
            <a:chExt cx="4498603" cy="1757864"/>
          </a:xfrm>
        </p:grpSpPr>
        <p:sp>
          <p:nvSpPr>
            <p:cNvPr id="144" name="Google Shape;144;p75"/>
            <p:cNvSpPr/>
            <p:nvPr/>
          </p:nvSpPr>
          <p:spPr>
            <a:xfrm>
              <a:off x="4645400" y="4597224"/>
              <a:ext cx="134601" cy="538756"/>
            </a:xfrm>
            <a:custGeom>
              <a:avLst/>
              <a:gdLst/>
              <a:ahLst/>
              <a:cxnLst/>
              <a:rect l="l" t="t" r="r" b="b"/>
              <a:pathLst>
                <a:path w="3809" h="15246" extrusionOk="0">
                  <a:moveTo>
                    <a:pt x="3809" y="0"/>
                  </a:moveTo>
                  <a:lnTo>
                    <a:pt x="2800" y="985"/>
                  </a:lnTo>
                  <a:lnTo>
                    <a:pt x="890" y="3073"/>
                  </a:lnTo>
                  <a:lnTo>
                    <a:pt x="1" y="4164"/>
                  </a:lnTo>
                  <a:lnTo>
                    <a:pt x="1" y="15245"/>
                  </a:lnTo>
                  <a:lnTo>
                    <a:pt x="3809" y="152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5"/>
            <p:cNvSpPr/>
            <p:nvPr/>
          </p:nvSpPr>
          <p:spPr>
            <a:xfrm>
              <a:off x="4869674" y="4419485"/>
              <a:ext cx="134212" cy="716892"/>
            </a:xfrm>
            <a:custGeom>
              <a:avLst/>
              <a:gdLst/>
              <a:ahLst/>
              <a:cxnLst/>
              <a:rect l="l" t="t" r="r" b="b"/>
              <a:pathLst>
                <a:path w="3798" h="20287" extrusionOk="0">
                  <a:moveTo>
                    <a:pt x="3797" y="0"/>
                  </a:moveTo>
                  <a:lnTo>
                    <a:pt x="2812" y="653"/>
                  </a:lnTo>
                  <a:lnTo>
                    <a:pt x="914" y="2041"/>
                  </a:lnTo>
                  <a:lnTo>
                    <a:pt x="1" y="2776"/>
                  </a:lnTo>
                  <a:lnTo>
                    <a:pt x="1" y="20287"/>
                  </a:lnTo>
                  <a:lnTo>
                    <a:pt x="3797" y="20287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5"/>
            <p:cNvSpPr/>
            <p:nvPr/>
          </p:nvSpPr>
          <p:spPr>
            <a:xfrm>
              <a:off x="5093524" y="4302100"/>
              <a:ext cx="134636" cy="834707"/>
            </a:xfrm>
            <a:custGeom>
              <a:avLst/>
              <a:gdLst/>
              <a:ahLst/>
              <a:cxnLst/>
              <a:rect l="l" t="t" r="r" b="b"/>
              <a:pathLst>
                <a:path w="3810" h="23621" extrusionOk="0">
                  <a:moveTo>
                    <a:pt x="3809" y="0"/>
                  </a:moveTo>
                  <a:lnTo>
                    <a:pt x="3002" y="344"/>
                  </a:lnTo>
                  <a:lnTo>
                    <a:pt x="1401" y="1092"/>
                  </a:lnTo>
                  <a:lnTo>
                    <a:pt x="606" y="1495"/>
                  </a:lnTo>
                  <a:lnTo>
                    <a:pt x="309" y="1661"/>
                  </a:lnTo>
                  <a:lnTo>
                    <a:pt x="1" y="1827"/>
                  </a:lnTo>
                  <a:lnTo>
                    <a:pt x="1" y="23621"/>
                  </a:lnTo>
                  <a:lnTo>
                    <a:pt x="3809" y="236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5"/>
            <p:cNvSpPr/>
            <p:nvPr/>
          </p:nvSpPr>
          <p:spPr>
            <a:xfrm>
              <a:off x="5317798" y="4225809"/>
              <a:ext cx="134636" cy="911425"/>
            </a:xfrm>
            <a:custGeom>
              <a:avLst/>
              <a:gdLst/>
              <a:ahLst/>
              <a:cxnLst/>
              <a:rect l="l" t="t" r="r" b="b"/>
              <a:pathLst>
                <a:path w="3810" h="25792" extrusionOk="0">
                  <a:moveTo>
                    <a:pt x="3809" y="0"/>
                  </a:moveTo>
                  <a:lnTo>
                    <a:pt x="2848" y="261"/>
                  </a:lnTo>
                  <a:lnTo>
                    <a:pt x="950" y="842"/>
                  </a:lnTo>
                  <a:lnTo>
                    <a:pt x="1" y="1175"/>
                  </a:lnTo>
                  <a:lnTo>
                    <a:pt x="1" y="25792"/>
                  </a:lnTo>
                  <a:lnTo>
                    <a:pt x="3809" y="25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5"/>
            <p:cNvSpPr/>
            <p:nvPr/>
          </p:nvSpPr>
          <p:spPr>
            <a:xfrm>
              <a:off x="5542108" y="4180509"/>
              <a:ext cx="134601" cy="957152"/>
            </a:xfrm>
            <a:custGeom>
              <a:avLst/>
              <a:gdLst/>
              <a:ahLst/>
              <a:cxnLst/>
              <a:rect l="l" t="t" r="r" b="b"/>
              <a:pathLst>
                <a:path w="3809" h="27086" extrusionOk="0">
                  <a:moveTo>
                    <a:pt x="3808" y="1"/>
                  </a:moveTo>
                  <a:lnTo>
                    <a:pt x="2847" y="143"/>
                  </a:lnTo>
                  <a:lnTo>
                    <a:pt x="949" y="475"/>
                  </a:lnTo>
                  <a:lnTo>
                    <a:pt x="0" y="677"/>
                  </a:lnTo>
                  <a:lnTo>
                    <a:pt x="0" y="27086"/>
                  </a:lnTo>
                  <a:lnTo>
                    <a:pt x="3808" y="27086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5"/>
            <p:cNvSpPr/>
            <p:nvPr/>
          </p:nvSpPr>
          <p:spPr>
            <a:xfrm>
              <a:off x="5766382" y="4160403"/>
              <a:ext cx="134601" cy="977683"/>
            </a:xfrm>
            <a:custGeom>
              <a:avLst/>
              <a:gdLst/>
              <a:ahLst/>
              <a:cxnLst/>
              <a:rect l="l" t="t" r="r" b="b"/>
              <a:pathLst>
                <a:path w="3809" h="27667" extrusionOk="0">
                  <a:moveTo>
                    <a:pt x="3808" y="0"/>
                  </a:moveTo>
                  <a:lnTo>
                    <a:pt x="1898" y="95"/>
                  </a:lnTo>
                  <a:lnTo>
                    <a:pt x="0" y="261"/>
                  </a:lnTo>
                  <a:lnTo>
                    <a:pt x="0" y="27666"/>
                  </a:lnTo>
                  <a:lnTo>
                    <a:pt x="3808" y="2766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5"/>
            <p:cNvSpPr/>
            <p:nvPr/>
          </p:nvSpPr>
          <p:spPr>
            <a:xfrm>
              <a:off x="5990657" y="4157894"/>
              <a:ext cx="134601" cy="980616"/>
            </a:xfrm>
            <a:custGeom>
              <a:avLst/>
              <a:gdLst/>
              <a:ahLst/>
              <a:cxnLst/>
              <a:rect l="l" t="t" r="r" b="b"/>
              <a:pathLst>
                <a:path w="3809" h="27750" extrusionOk="0">
                  <a:moveTo>
                    <a:pt x="0" y="0"/>
                  </a:moveTo>
                  <a:lnTo>
                    <a:pt x="0" y="27749"/>
                  </a:lnTo>
                  <a:lnTo>
                    <a:pt x="3809" y="27749"/>
                  </a:lnTo>
                  <a:lnTo>
                    <a:pt x="3809" y="83"/>
                  </a:lnTo>
                  <a:lnTo>
                    <a:pt x="3714" y="83"/>
                  </a:lnTo>
                  <a:lnTo>
                    <a:pt x="18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5"/>
            <p:cNvSpPr/>
            <p:nvPr/>
          </p:nvSpPr>
          <p:spPr>
            <a:xfrm>
              <a:off x="6214931" y="4166269"/>
              <a:ext cx="134176" cy="972665"/>
            </a:xfrm>
            <a:custGeom>
              <a:avLst/>
              <a:gdLst/>
              <a:ahLst/>
              <a:cxnLst/>
              <a:rect l="l" t="t" r="r" b="b"/>
              <a:pathLst>
                <a:path w="3797" h="27525" extrusionOk="0">
                  <a:moveTo>
                    <a:pt x="0" y="0"/>
                  </a:moveTo>
                  <a:lnTo>
                    <a:pt x="0" y="27524"/>
                  </a:lnTo>
                  <a:lnTo>
                    <a:pt x="3797" y="27524"/>
                  </a:lnTo>
                  <a:lnTo>
                    <a:pt x="3797" y="356"/>
                  </a:lnTo>
                  <a:lnTo>
                    <a:pt x="1899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5"/>
            <p:cNvSpPr/>
            <p:nvPr/>
          </p:nvSpPr>
          <p:spPr>
            <a:xfrm>
              <a:off x="6438781" y="4189308"/>
              <a:ext cx="134601" cy="950049"/>
            </a:xfrm>
            <a:custGeom>
              <a:avLst/>
              <a:gdLst/>
              <a:ahLst/>
              <a:cxnLst/>
              <a:rect l="l" t="t" r="r" b="b"/>
              <a:pathLst>
                <a:path w="3809" h="26885" extrusionOk="0">
                  <a:moveTo>
                    <a:pt x="1" y="1"/>
                  </a:moveTo>
                  <a:lnTo>
                    <a:pt x="1" y="26884"/>
                  </a:lnTo>
                  <a:lnTo>
                    <a:pt x="3809" y="26884"/>
                  </a:lnTo>
                  <a:lnTo>
                    <a:pt x="3809" y="499"/>
                  </a:lnTo>
                  <a:lnTo>
                    <a:pt x="1911" y="2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5"/>
            <p:cNvSpPr/>
            <p:nvPr/>
          </p:nvSpPr>
          <p:spPr>
            <a:xfrm>
              <a:off x="6663056" y="4219520"/>
              <a:ext cx="134601" cy="920224"/>
            </a:xfrm>
            <a:custGeom>
              <a:avLst/>
              <a:gdLst/>
              <a:ahLst/>
              <a:cxnLst/>
              <a:rect l="l" t="t" r="r" b="b"/>
              <a:pathLst>
                <a:path w="3809" h="26041" extrusionOk="0">
                  <a:moveTo>
                    <a:pt x="1" y="0"/>
                  </a:moveTo>
                  <a:lnTo>
                    <a:pt x="1" y="26041"/>
                  </a:lnTo>
                  <a:lnTo>
                    <a:pt x="3809" y="26041"/>
                  </a:lnTo>
                  <a:lnTo>
                    <a:pt x="3809" y="534"/>
                  </a:lnTo>
                  <a:lnTo>
                    <a:pt x="1911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5"/>
            <p:cNvSpPr/>
            <p:nvPr/>
          </p:nvSpPr>
          <p:spPr>
            <a:xfrm>
              <a:off x="6887330" y="4250121"/>
              <a:ext cx="134636" cy="889622"/>
            </a:xfrm>
            <a:custGeom>
              <a:avLst/>
              <a:gdLst/>
              <a:ahLst/>
              <a:cxnLst/>
              <a:rect l="l" t="t" r="r" b="b"/>
              <a:pathLst>
                <a:path w="3810" h="25175" extrusionOk="0">
                  <a:moveTo>
                    <a:pt x="1" y="0"/>
                  </a:moveTo>
                  <a:lnTo>
                    <a:pt x="1" y="25175"/>
                  </a:lnTo>
                  <a:lnTo>
                    <a:pt x="3809" y="25175"/>
                  </a:lnTo>
                  <a:lnTo>
                    <a:pt x="3809" y="415"/>
                  </a:lnTo>
                  <a:lnTo>
                    <a:pt x="3726" y="415"/>
                  </a:lnTo>
                  <a:lnTo>
                    <a:pt x="1863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5"/>
            <p:cNvSpPr/>
            <p:nvPr/>
          </p:nvSpPr>
          <p:spPr>
            <a:xfrm>
              <a:off x="7111604" y="4273159"/>
              <a:ext cx="134636" cy="867006"/>
            </a:xfrm>
            <a:custGeom>
              <a:avLst/>
              <a:gdLst/>
              <a:ahLst/>
              <a:cxnLst/>
              <a:rect l="l" t="t" r="r" b="b"/>
              <a:pathLst>
                <a:path w="3810" h="24535" extrusionOk="0">
                  <a:moveTo>
                    <a:pt x="1" y="1"/>
                  </a:moveTo>
                  <a:lnTo>
                    <a:pt x="1" y="24535"/>
                  </a:lnTo>
                  <a:lnTo>
                    <a:pt x="3809" y="24535"/>
                  </a:lnTo>
                  <a:lnTo>
                    <a:pt x="3809" y="202"/>
                  </a:lnTo>
                  <a:lnTo>
                    <a:pt x="1899" y="1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5"/>
            <p:cNvSpPr/>
            <p:nvPr/>
          </p:nvSpPr>
          <p:spPr>
            <a:xfrm>
              <a:off x="7335914" y="4276092"/>
              <a:ext cx="134601" cy="864497"/>
            </a:xfrm>
            <a:custGeom>
              <a:avLst/>
              <a:gdLst/>
              <a:ahLst/>
              <a:cxnLst/>
              <a:rect l="l" t="t" r="r" b="b"/>
              <a:pathLst>
                <a:path w="3809" h="24464" extrusionOk="0">
                  <a:moveTo>
                    <a:pt x="3808" y="1"/>
                  </a:moveTo>
                  <a:lnTo>
                    <a:pt x="2859" y="60"/>
                  </a:lnTo>
                  <a:lnTo>
                    <a:pt x="949" y="131"/>
                  </a:lnTo>
                  <a:lnTo>
                    <a:pt x="0" y="143"/>
                  </a:lnTo>
                  <a:lnTo>
                    <a:pt x="0" y="24464"/>
                  </a:lnTo>
                  <a:lnTo>
                    <a:pt x="3808" y="2446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5"/>
            <p:cNvSpPr/>
            <p:nvPr/>
          </p:nvSpPr>
          <p:spPr>
            <a:xfrm>
              <a:off x="7560188" y="4245916"/>
              <a:ext cx="134601" cy="895099"/>
            </a:xfrm>
            <a:custGeom>
              <a:avLst/>
              <a:gdLst/>
              <a:ahLst/>
              <a:cxnLst/>
              <a:rect l="l" t="t" r="r" b="b"/>
              <a:pathLst>
                <a:path w="3809" h="25330" extrusionOk="0">
                  <a:moveTo>
                    <a:pt x="3808" y="1"/>
                  </a:moveTo>
                  <a:lnTo>
                    <a:pt x="2859" y="190"/>
                  </a:lnTo>
                  <a:lnTo>
                    <a:pt x="949" y="499"/>
                  </a:lnTo>
                  <a:lnTo>
                    <a:pt x="0" y="617"/>
                  </a:lnTo>
                  <a:lnTo>
                    <a:pt x="0" y="25329"/>
                  </a:lnTo>
                  <a:lnTo>
                    <a:pt x="3808" y="2532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5"/>
            <p:cNvSpPr/>
            <p:nvPr/>
          </p:nvSpPr>
          <p:spPr>
            <a:xfrm>
              <a:off x="7784462" y="4179696"/>
              <a:ext cx="134176" cy="961745"/>
            </a:xfrm>
            <a:custGeom>
              <a:avLst/>
              <a:gdLst/>
              <a:ahLst/>
              <a:cxnLst/>
              <a:rect l="l" t="t" r="r" b="b"/>
              <a:pathLst>
                <a:path w="3797" h="27216" extrusionOk="0">
                  <a:moveTo>
                    <a:pt x="3797" y="0"/>
                  </a:moveTo>
                  <a:lnTo>
                    <a:pt x="3559" y="95"/>
                  </a:lnTo>
                  <a:lnTo>
                    <a:pt x="2681" y="427"/>
                  </a:lnTo>
                  <a:lnTo>
                    <a:pt x="902" y="1020"/>
                  </a:lnTo>
                  <a:lnTo>
                    <a:pt x="0" y="1269"/>
                  </a:lnTo>
                  <a:lnTo>
                    <a:pt x="0" y="27215"/>
                  </a:lnTo>
                  <a:lnTo>
                    <a:pt x="3797" y="27215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5"/>
            <p:cNvSpPr/>
            <p:nvPr/>
          </p:nvSpPr>
          <p:spPr>
            <a:xfrm>
              <a:off x="8008313" y="4064819"/>
              <a:ext cx="134601" cy="1077052"/>
            </a:xfrm>
            <a:custGeom>
              <a:avLst/>
              <a:gdLst/>
              <a:ahLst/>
              <a:cxnLst/>
              <a:rect l="l" t="t" r="r" b="b"/>
              <a:pathLst>
                <a:path w="3809" h="30479" extrusionOk="0">
                  <a:moveTo>
                    <a:pt x="3809" y="0"/>
                  </a:moveTo>
                  <a:lnTo>
                    <a:pt x="2883" y="570"/>
                  </a:lnTo>
                  <a:lnTo>
                    <a:pt x="973" y="1638"/>
                  </a:lnTo>
                  <a:lnTo>
                    <a:pt x="0" y="2124"/>
                  </a:lnTo>
                  <a:lnTo>
                    <a:pt x="0" y="30478"/>
                  </a:lnTo>
                  <a:lnTo>
                    <a:pt x="3809" y="304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5"/>
            <p:cNvSpPr/>
            <p:nvPr/>
          </p:nvSpPr>
          <p:spPr>
            <a:xfrm>
              <a:off x="8232587" y="3903829"/>
              <a:ext cx="134601" cy="1238862"/>
            </a:xfrm>
            <a:custGeom>
              <a:avLst/>
              <a:gdLst/>
              <a:ahLst/>
              <a:cxnLst/>
              <a:rect l="l" t="t" r="r" b="b"/>
              <a:pathLst>
                <a:path w="3809" h="35058" extrusionOk="0">
                  <a:moveTo>
                    <a:pt x="3809" y="1"/>
                  </a:moveTo>
                  <a:lnTo>
                    <a:pt x="2872" y="748"/>
                  </a:lnTo>
                  <a:lnTo>
                    <a:pt x="973" y="2184"/>
                  </a:lnTo>
                  <a:lnTo>
                    <a:pt x="1" y="2884"/>
                  </a:lnTo>
                  <a:lnTo>
                    <a:pt x="1" y="35058"/>
                  </a:lnTo>
                  <a:lnTo>
                    <a:pt x="3809" y="35058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5"/>
            <p:cNvSpPr/>
            <p:nvPr/>
          </p:nvSpPr>
          <p:spPr>
            <a:xfrm>
              <a:off x="8456861" y="3715596"/>
              <a:ext cx="134601" cy="1427105"/>
            </a:xfrm>
            <a:custGeom>
              <a:avLst/>
              <a:gdLst/>
              <a:ahLst/>
              <a:cxnLst/>
              <a:rect l="l" t="t" r="r" b="b"/>
              <a:pathLst>
                <a:path w="3809" h="40385" extrusionOk="0">
                  <a:moveTo>
                    <a:pt x="3809" y="1"/>
                  </a:moveTo>
                  <a:lnTo>
                    <a:pt x="1911" y="1626"/>
                  </a:lnTo>
                  <a:lnTo>
                    <a:pt x="1" y="3240"/>
                  </a:lnTo>
                  <a:lnTo>
                    <a:pt x="1" y="40385"/>
                  </a:lnTo>
                  <a:lnTo>
                    <a:pt x="3809" y="40385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5"/>
            <p:cNvSpPr/>
            <p:nvPr/>
          </p:nvSpPr>
          <p:spPr>
            <a:xfrm>
              <a:off x="8681136" y="3532415"/>
              <a:ext cx="134601" cy="1610719"/>
            </a:xfrm>
            <a:custGeom>
              <a:avLst/>
              <a:gdLst/>
              <a:ahLst/>
              <a:cxnLst/>
              <a:rect l="l" t="t" r="r" b="b"/>
              <a:pathLst>
                <a:path w="3809" h="45581" extrusionOk="0">
                  <a:moveTo>
                    <a:pt x="3809" y="1"/>
                  </a:moveTo>
                  <a:lnTo>
                    <a:pt x="2848" y="736"/>
                  </a:lnTo>
                  <a:lnTo>
                    <a:pt x="938" y="2255"/>
                  </a:lnTo>
                  <a:lnTo>
                    <a:pt x="1" y="3038"/>
                  </a:lnTo>
                  <a:lnTo>
                    <a:pt x="1" y="45581"/>
                  </a:lnTo>
                  <a:lnTo>
                    <a:pt x="3809" y="45581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5"/>
            <p:cNvSpPr/>
            <p:nvPr/>
          </p:nvSpPr>
          <p:spPr>
            <a:xfrm>
              <a:off x="8905410" y="3385700"/>
              <a:ext cx="134636" cy="1757864"/>
            </a:xfrm>
            <a:custGeom>
              <a:avLst/>
              <a:gdLst/>
              <a:ahLst/>
              <a:cxnLst/>
              <a:rect l="l" t="t" r="r" b="b"/>
              <a:pathLst>
                <a:path w="3810" h="49745" extrusionOk="0">
                  <a:moveTo>
                    <a:pt x="3809" y="0"/>
                  </a:moveTo>
                  <a:lnTo>
                    <a:pt x="2836" y="534"/>
                  </a:lnTo>
                  <a:lnTo>
                    <a:pt x="926" y="1709"/>
                  </a:lnTo>
                  <a:lnTo>
                    <a:pt x="1" y="2337"/>
                  </a:lnTo>
                  <a:lnTo>
                    <a:pt x="1" y="49745"/>
                  </a:lnTo>
                  <a:lnTo>
                    <a:pt x="3809" y="497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5"/>
            <p:cNvSpPr/>
            <p:nvPr/>
          </p:nvSpPr>
          <p:spPr>
            <a:xfrm>
              <a:off x="4973631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5"/>
            <p:cNvSpPr/>
            <p:nvPr/>
          </p:nvSpPr>
          <p:spPr>
            <a:xfrm>
              <a:off x="5197905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5"/>
            <p:cNvSpPr/>
            <p:nvPr/>
          </p:nvSpPr>
          <p:spPr>
            <a:xfrm>
              <a:off x="5646489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5"/>
            <p:cNvSpPr/>
            <p:nvPr/>
          </p:nvSpPr>
          <p:spPr>
            <a:xfrm>
              <a:off x="587033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5"/>
            <p:cNvSpPr/>
            <p:nvPr/>
          </p:nvSpPr>
          <p:spPr>
            <a:xfrm>
              <a:off x="6094614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5"/>
            <p:cNvSpPr/>
            <p:nvPr/>
          </p:nvSpPr>
          <p:spPr>
            <a:xfrm>
              <a:off x="654316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5"/>
            <p:cNvSpPr/>
            <p:nvPr/>
          </p:nvSpPr>
          <p:spPr>
            <a:xfrm>
              <a:off x="6767437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5"/>
            <p:cNvSpPr/>
            <p:nvPr/>
          </p:nvSpPr>
          <p:spPr>
            <a:xfrm>
              <a:off x="6991711" y="4694893"/>
              <a:ext cx="134212" cy="448186"/>
            </a:xfrm>
            <a:custGeom>
              <a:avLst/>
              <a:gdLst/>
              <a:ahLst/>
              <a:cxnLst/>
              <a:rect l="l" t="t" r="r" b="b"/>
              <a:pathLst>
                <a:path w="3798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5"/>
            <p:cNvSpPr/>
            <p:nvPr/>
          </p:nvSpPr>
          <p:spPr>
            <a:xfrm>
              <a:off x="7439871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5"/>
            <p:cNvSpPr/>
            <p:nvPr/>
          </p:nvSpPr>
          <p:spPr>
            <a:xfrm>
              <a:off x="7664145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5"/>
            <p:cNvSpPr/>
            <p:nvPr/>
          </p:nvSpPr>
          <p:spPr>
            <a:xfrm>
              <a:off x="788841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5"/>
            <p:cNvSpPr/>
            <p:nvPr/>
          </p:nvSpPr>
          <p:spPr>
            <a:xfrm>
              <a:off x="8336968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5"/>
            <p:cNvSpPr/>
            <p:nvPr/>
          </p:nvSpPr>
          <p:spPr>
            <a:xfrm>
              <a:off x="8560818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5"/>
            <p:cNvSpPr/>
            <p:nvPr/>
          </p:nvSpPr>
          <p:spPr>
            <a:xfrm>
              <a:off x="900940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6"/>
          <p:cNvSpPr/>
          <p:nvPr/>
        </p:nvSpPr>
        <p:spPr>
          <a:xfrm rot="10800000">
            <a:off x="0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6"/>
          <p:cNvSpPr/>
          <p:nvPr/>
        </p:nvSpPr>
        <p:spPr>
          <a:xfrm rot="10800000">
            <a:off x="1150187" y="2189968"/>
            <a:ext cx="7993813" cy="2953532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6"/>
          <p:cNvSpPr txBox="1">
            <a:spLocks noGrp="1"/>
          </p:cNvSpPr>
          <p:nvPr>
            <p:ph type="ctrTitle"/>
          </p:nvPr>
        </p:nvSpPr>
        <p:spPr>
          <a:xfrm>
            <a:off x="539500" y="1574413"/>
            <a:ext cx="53271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76"/>
          <p:cNvSpPr txBox="1">
            <a:spLocks noGrp="1"/>
          </p:cNvSpPr>
          <p:nvPr>
            <p:ph type="subTitle" idx="1"/>
          </p:nvPr>
        </p:nvSpPr>
        <p:spPr>
          <a:xfrm>
            <a:off x="952175" y="2778613"/>
            <a:ext cx="45021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76"/>
          <p:cNvSpPr txBox="1">
            <a:spLocks noGrp="1"/>
          </p:cNvSpPr>
          <p:nvPr>
            <p:ph type="title" idx="2"/>
          </p:nvPr>
        </p:nvSpPr>
        <p:spPr>
          <a:xfrm>
            <a:off x="2171675" y="713225"/>
            <a:ext cx="20631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_1_1_3_1_2">
    <p:bg>
      <p:bgPr>
        <a:solidFill>
          <a:srgbClr val="F4F0DB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7"/>
          <p:cNvSpPr/>
          <p:nvPr/>
        </p:nvSpPr>
        <p:spPr>
          <a:xfrm rot="10800000" flipH="1">
            <a:off x="0" y="2017069"/>
            <a:ext cx="8461768" cy="3126431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7"/>
          <p:cNvSpPr txBox="1">
            <a:spLocks noGrp="1"/>
          </p:cNvSpPr>
          <p:nvPr>
            <p:ph type="subTitle" idx="1"/>
          </p:nvPr>
        </p:nvSpPr>
        <p:spPr>
          <a:xfrm>
            <a:off x="6014000" y="3129277"/>
            <a:ext cx="25905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77"/>
          <p:cNvSpPr txBox="1">
            <a:spLocks noGrp="1"/>
          </p:cNvSpPr>
          <p:nvPr>
            <p:ph type="ctrTitle"/>
          </p:nvPr>
        </p:nvSpPr>
        <p:spPr>
          <a:xfrm>
            <a:off x="4645400" y="713225"/>
            <a:ext cx="39591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1_1_3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9"/>
          <p:cNvSpPr/>
          <p:nvPr/>
        </p:nvSpPr>
        <p:spPr>
          <a:xfrm rot="10800000">
            <a:off x="0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9"/>
          <p:cNvSpPr/>
          <p:nvPr/>
        </p:nvSpPr>
        <p:spPr>
          <a:xfrm>
            <a:off x="6014050" y="3956897"/>
            <a:ext cx="3130028" cy="1186633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9"/>
          <p:cNvSpPr txBox="1">
            <a:spLocks noGrp="1"/>
          </p:cNvSpPr>
          <p:nvPr>
            <p:ph type="subTitle" idx="1"/>
          </p:nvPr>
        </p:nvSpPr>
        <p:spPr>
          <a:xfrm>
            <a:off x="539500" y="1855825"/>
            <a:ext cx="2590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92" name="Google Shape;192;p79"/>
          <p:cNvSpPr txBox="1">
            <a:spLocks noGrp="1"/>
          </p:cNvSpPr>
          <p:nvPr>
            <p:ph type="title"/>
          </p:nvPr>
        </p:nvSpPr>
        <p:spPr>
          <a:xfrm>
            <a:off x="539500" y="129842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79"/>
          <p:cNvSpPr txBox="1">
            <a:spLocks noGrp="1"/>
          </p:cNvSpPr>
          <p:nvPr>
            <p:ph type="subTitle" idx="2"/>
          </p:nvPr>
        </p:nvSpPr>
        <p:spPr>
          <a:xfrm>
            <a:off x="6014050" y="3714175"/>
            <a:ext cx="25905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79"/>
          <p:cNvSpPr txBox="1">
            <a:spLocks noGrp="1"/>
          </p:cNvSpPr>
          <p:nvPr>
            <p:ph type="title" idx="3"/>
          </p:nvPr>
        </p:nvSpPr>
        <p:spPr>
          <a:xfrm>
            <a:off x="6014050" y="31567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_1">
    <p:bg>
      <p:bgPr>
        <a:solidFill>
          <a:srgbClr val="F4F0DB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1"/>
          <p:cNvSpPr txBox="1">
            <a:spLocks noGrp="1"/>
          </p:cNvSpPr>
          <p:nvPr>
            <p:ph type="ctrTitle"/>
          </p:nvPr>
        </p:nvSpPr>
        <p:spPr>
          <a:xfrm>
            <a:off x="5399898" y="1682350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61"/>
          <p:cNvSpPr txBox="1">
            <a:spLocks noGrp="1"/>
          </p:cNvSpPr>
          <p:nvPr>
            <p:ph type="title" idx="2"/>
          </p:nvPr>
        </p:nvSpPr>
        <p:spPr>
          <a:xfrm>
            <a:off x="4645400" y="1682350"/>
            <a:ext cx="607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6" name="Google Shape;16;p61"/>
          <p:cNvSpPr txBox="1">
            <a:spLocks noGrp="1"/>
          </p:cNvSpPr>
          <p:nvPr>
            <p:ph type="ctrTitle" idx="3"/>
          </p:nvPr>
        </p:nvSpPr>
        <p:spPr>
          <a:xfrm>
            <a:off x="5399898" y="2428547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 idx="4"/>
          </p:nvPr>
        </p:nvSpPr>
        <p:spPr>
          <a:xfrm>
            <a:off x="4645400" y="2428548"/>
            <a:ext cx="607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ctrTitle" idx="5"/>
          </p:nvPr>
        </p:nvSpPr>
        <p:spPr>
          <a:xfrm>
            <a:off x="5399898" y="3145377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title" idx="6"/>
          </p:nvPr>
        </p:nvSpPr>
        <p:spPr>
          <a:xfrm>
            <a:off x="4645400" y="3145377"/>
            <a:ext cx="607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ctrTitle" idx="7"/>
          </p:nvPr>
        </p:nvSpPr>
        <p:spPr>
          <a:xfrm>
            <a:off x="5399898" y="3891575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title" idx="8"/>
          </p:nvPr>
        </p:nvSpPr>
        <p:spPr>
          <a:xfrm>
            <a:off x="4645400" y="3891575"/>
            <a:ext cx="607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61"/>
          <p:cNvSpPr txBox="1">
            <a:spLocks noGrp="1"/>
          </p:cNvSpPr>
          <p:nvPr>
            <p:ph type="ctrTitle" idx="9"/>
          </p:nvPr>
        </p:nvSpPr>
        <p:spPr>
          <a:xfrm>
            <a:off x="539500" y="713225"/>
            <a:ext cx="53277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1"/>
          <p:cNvSpPr/>
          <p:nvPr/>
        </p:nvSpPr>
        <p:spPr>
          <a:xfrm rot="10800000" flipH="1">
            <a:off x="5711563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0"/>
          <p:cNvSpPr/>
          <p:nvPr/>
        </p:nvSpPr>
        <p:spPr>
          <a:xfrm rot="10800000">
            <a:off x="-25358" y="-38403"/>
            <a:ext cx="3045934" cy="1154751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0"/>
          <p:cNvSpPr txBox="1">
            <a:spLocks noGrp="1"/>
          </p:cNvSpPr>
          <p:nvPr>
            <p:ph type="title"/>
          </p:nvPr>
        </p:nvSpPr>
        <p:spPr>
          <a:xfrm>
            <a:off x="539500" y="30432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80"/>
          <p:cNvSpPr txBox="1">
            <a:spLocks noGrp="1"/>
          </p:cNvSpPr>
          <p:nvPr>
            <p:ph type="subTitle" idx="1"/>
          </p:nvPr>
        </p:nvSpPr>
        <p:spPr>
          <a:xfrm>
            <a:off x="539500" y="36006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80"/>
          <p:cNvSpPr txBox="1">
            <a:spLocks noGrp="1"/>
          </p:cNvSpPr>
          <p:nvPr>
            <p:ph type="ctrTitle" idx="2"/>
          </p:nvPr>
        </p:nvSpPr>
        <p:spPr>
          <a:xfrm>
            <a:off x="539500" y="713225"/>
            <a:ext cx="8064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0" name="Google Shape;200;p80"/>
          <p:cNvSpPr txBox="1">
            <a:spLocks noGrp="1"/>
          </p:cNvSpPr>
          <p:nvPr>
            <p:ph type="title" idx="3"/>
          </p:nvPr>
        </p:nvSpPr>
        <p:spPr>
          <a:xfrm>
            <a:off x="3276725" y="30432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80"/>
          <p:cNvSpPr txBox="1">
            <a:spLocks noGrp="1"/>
          </p:cNvSpPr>
          <p:nvPr>
            <p:ph type="subTitle" idx="4"/>
          </p:nvPr>
        </p:nvSpPr>
        <p:spPr>
          <a:xfrm>
            <a:off x="3276725" y="36006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02" name="Google Shape;202;p80"/>
          <p:cNvSpPr txBox="1">
            <a:spLocks noGrp="1"/>
          </p:cNvSpPr>
          <p:nvPr>
            <p:ph type="title" idx="5"/>
          </p:nvPr>
        </p:nvSpPr>
        <p:spPr>
          <a:xfrm>
            <a:off x="6013950" y="30432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80"/>
          <p:cNvSpPr txBox="1">
            <a:spLocks noGrp="1"/>
          </p:cNvSpPr>
          <p:nvPr>
            <p:ph type="subTitle" idx="6"/>
          </p:nvPr>
        </p:nvSpPr>
        <p:spPr>
          <a:xfrm>
            <a:off x="6013950" y="36006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04" name="Google Shape;204;p80"/>
          <p:cNvSpPr txBox="1">
            <a:spLocks noGrp="1"/>
          </p:cNvSpPr>
          <p:nvPr>
            <p:ph type="title" idx="7"/>
          </p:nvPr>
        </p:nvSpPr>
        <p:spPr>
          <a:xfrm>
            <a:off x="539500" y="16560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80"/>
          <p:cNvSpPr txBox="1">
            <a:spLocks noGrp="1"/>
          </p:cNvSpPr>
          <p:nvPr>
            <p:ph type="subTitle" idx="8"/>
          </p:nvPr>
        </p:nvSpPr>
        <p:spPr>
          <a:xfrm>
            <a:off x="539500" y="22134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06" name="Google Shape;206;p80"/>
          <p:cNvSpPr txBox="1">
            <a:spLocks noGrp="1"/>
          </p:cNvSpPr>
          <p:nvPr>
            <p:ph type="title" idx="9"/>
          </p:nvPr>
        </p:nvSpPr>
        <p:spPr>
          <a:xfrm>
            <a:off x="3276725" y="16560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80"/>
          <p:cNvSpPr txBox="1">
            <a:spLocks noGrp="1"/>
          </p:cNvSpPr>
          <p:nvPr>
            <p:ph type="subTitle" idx="13"/>
          </p:nvPr>
        </p:nvSpPr>
        <p:spPr>
          <a:xfrm>
            <a:off x="3276725" y="22134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08" name="Google Shape;208;p80"/>
          <p:cNvSpPr txBox="1">
            <a:spLocks noGrp="1"/>
          </p:cNvSpPr>
          <p:nvPr>
            <p:ph type="title" idx="14"/>
          </p:nvPr>
        </p:nvSpPr>
        <p:spPr>
          <a:xfrm>
            <a:off x="6013950" y="1656075"/>
            <a:ext cx="25905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80"/>
          <p:cNvSpPr txBox="1">
            <a:spLocks noGrp="1"/>
          </p:cNvSpPr>
          <p:nvPr>
            <p:ph type="subTitle" idx="15"/>
          </p:nvPr>
        </p:nvSpPr>
        <p:spPr>
          <a:xfrm>
            <a:off x="6013950" y="2213475"/>
            <a:ext cx="25905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1"/>
          <p:cNvSpPr/>
          <p:nvPr/>
        </p:nvSpPr>
        <p:spPr>
          <a:xfrm rot="10800000" flipH="1">
            <a:off x="-62603" y="1572633"/>
            <a:ext cx="8114553" cy="3638792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1"/>
          <p:cNvSpPr txBox="1">
            <a:spLocks noGrp="1"/>
          </p:cNvSpPr>
          <p:nvPr>
            <p:ph type="subTitle" idx="1"/>
          </p:nvPr>
        </p:nvSpPr>
        <p:spPr>
          <a:xfrm>
            <a:off x="539600" y="2132325"/>
            <a:ext cx="39591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81"/>
          <p:cNvSpPr txBox="1">
            <a:spLocks noGrp="1"/>
          </p:cNvSpPr>
          <p:nvPr>
            <p:ph type="ctrTitle"/>
          </p:nvPr>
        </p:nvSpPr>
        <p:spPr>
          <a:xfrm>
            <a:off x="539500" y="1074175"/>
            <a:ext cx="39591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8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4" name="Google Shape;214;p81"/>
          <p:cNvSpPr txBox="1"/>
          <p:nvPr/>
        </p:nvSpPr>
        <p:spPr>
          <a:xfrm>
            <a:off x="5129100" y="2750325"/>
            <a:ext cx="34755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" sz="1200" b="1" i="0" u="none" strike="noStrike" cap="none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 i="0" u="none" strike="noStrike" cap="none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5" name="Google Shape;215;p81"/>
          <p:cNvGrpSpPr/>
          <p:nvPr/>
        </p:nvGrpSpPr>
        <p:grpSpPr>
          <a:xfrm rot="10800000" flipH="1">
            <a:off x="5595834" y="-38437"/>
            <a:ext cx="3573690" cy="1396447"/>
            <a:chOff x="4645400" y="3385700"/>
            <a:chExt cx="4498603" cy="1757864"/>
          </a:xfrm>
        </p:grpSpPr>
        <p:sp>
          <p:nvSpPr>
            <p:cNvPr id="216" name="Google Shape;216;p81"/>
            <p:cNvSpPr/>
            <p:nvPr/>
          </p:nvSpPr>
          <p:spPr>
            <a:xfrm>
              <a:off x="4645400" y="4597224"/>
              <a:ext cx="134601" cy="538756"/>
            </a:xfrm>
            <a:custGeom>
              <a:avLst/>
              <a:gdLst/>
              <a:ahLst/>
              <a:cxnLst/>
              <a:rect l="l" t="t" r="r" b="b"/>
              <a:pathLst>
                <a:path w="3809" h="15246" extrusionOk="0">
                  <a:moveTo>
                    <a:pt x="3809" y="0"/>
                  </a:moveTo>
                  <a:lnTo>
                    <a:pt x="2800" y="985"/>
                  </a:lnTo>
                  <a:lnTo>
                    <a:pt x="890" y="3073"/>
                  </a:lnTo>
                  <a:lnTo>
                    <a:pt x="1" y="4164"/>
                  </a:lnTo>
                  <a:lnTo>
                    <a:pt x="1" y="15245"/>
                  </a:lnTo>
                  <a:lnTo>
                    <a:pt x="3809" y="152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1"/>
            <p:cNvSpPr/>
            <p:nvPr/>
          </p:nvSpPr>
          <p:spPr>
            <a:xfrm>
              <a:off x="4869674" y="4419485"/>
              <a:ext cx="134212" cy="716892"/>
            </a:xfrm>
            <a:custGeom>
              <a:avLst/>
              <a:gdLst/>
              <a:ahLst/>
              <a:cxnLst/>
              <a:rect l="l" t="t" r="r" b="b"/>
              <a:pathLst>
                <a:path w="3798" h="20287" extrusionOk="0">
                  <a:moveTo>
                    <a:pt x="3797" y="0"/>
                  </a:moveTo>
                  <a:lnTo>
                    <a:pt x="2812" y="653"/>
                  </a:lnTo>
                  <a:lnTo>
                    <a:pt x="914" y="2041"/>
                  </a:lnTo>
                  <a:lnTo>
                    <a:pt x="1" y="2776"/>
                  </a:lnTo>
                  <a:lnTo>
                    <a:pt x="1" y="20287"/>
                  </a:lnTo>
                  <a:lnTo>
                    <a:pt x="3797" y="20287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1"/>
            <p:cNvSpPr/>
            <p:nvPr/>
          </p:nvSpPr>
          <p:spPr>
            <a:xfrm>
              <a:off x="5093524" y="4302100"/>
              <a:ext cx="134636" cy="834707"/>
            </a:xfrm>
            <a:custGeom>
              <a:avLst/>
              <a:gdLst/>
              <a:ahLst/>
              <a:cxnLst/>
              <a:rect l="l" t="t" r="r" b="b"/>
              <a:pathLst>
                <a:path w="3810" h="23621" extrusionOk="0">
                  <a:moveTo>
                    <a:pt x="3809" y="0"/>
                  </a:moveTo>
                  <a:lnTo>
                    <a:pt x="3002" y="344"/>
                  </a:lnTo>
                  <a:lnTo>
                    <a:pt x="1401" y="1092"/>
                  </a:lnTo>
                  <a:lnTo>
                    <a:pt x="606" y="1495"/>
                  </a:lnTo>
                  <a:lnTo>
                    <a:pt x="309" y="1661"/>
                  </a:lnTo>
                  <a:lnTo>
                    <a:pt x="1" y="1827"/>
                  </a:lnTo>
                  <a:lnTo>
                    <a:pt x="1" y="23621"/>
                  </a:lnTo>
                  <a:lnTo>
                    <a:pt x="3809" y="236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1"/>
            <p:cNvSpPr/>
            <p:nvPr/>
          </p:nvSpPr>
          <p:spPr>
            <a:xfrm>
              <a:off x="5317798" y="4225809"/>
              <a:ext cx="134636" cy="911425"/>
            </a:xfrm>
            <a:custGeom>
              <a:avLst/>
              <a:gdLst/>
              <a:ahLst/>
              <a:cxnLst/>
              <a:rect l="l" t="t" r="r" b="b"/>
              <a:pathLst>
                <a:path w="3810" h="25792" extrusionOk="0">
                  <a:moveTo>
                    <a:pt x="3809" y="0"/>
                  </a:moveTo>
                  <a:lnTo>
                    <a:pt x="2848" y="261"/>
                  </a:lnTo>
                  <a:lnTo>
                    <a:pt x="950" y="842"/>
                  </a:lnTo>
                  <a:lnTo>
                    <a:pt x="1" y="1175"/>
                  </a:lnTo>
                  <a:lnTo>
                    <a:pt x="1" y="25792"/>
                  </a:lnTo>
                  <a:lnTo>
                    <a:pt x="3809" y="25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1"/>
            <p:cNvSpPr/>
            <p:nvPr/>
          </p:nvSpPr>
          <p:spPr>
            <a:xfrm>
              <a:off x="5542108" y="4180509"/>
              <a:ext cx="134601" cy="957152"/>
            </a:xfrm>
            <a:custGeom>
              <a:avLst/>
              <a:gdLst/>
              <a:ahLst/>
              <a:cxnLst/>
              <a:rect l="l" t="t" r="r" b="b"/>
              <a:pathLst>
                <a:path w="3809" h="27086" extrusionOk="0">
                  <a:moveTo>
                    <a:pt x="3808" y="1"/>
                  </a:moveTo>
                  <a:lnTo>
                    <a:pt x="2847" y="143"/>
                  </a:lnTo>
                  <a:lnTo>
                    <a:pt x="949" y="475"/>
                  </a:lnTo>
                  <a:lnTo>
                    <a:pt x="0" y="677"/>
                  </a:lnTo>
                  <a:lnTo>
                    <a:pt x="0" y="27086"/>
                  </a:lnTo>
                  <a:lnTo>
                    <a:pt x="3808" y="27086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1"/>
            <p:cNvSpPr/>
            <p:nvPr/>
          </p:nvSpPr>
          <p:spPr>
            <a:xfrm>
              <a:off x="5766382" y="4160403"/>
              <a:ext cx="134601" cy="977683"/>
            </a:xfrm>
            <a:custGeom>
              <a:avLst/>
              <a:gdLst/>
              <a:ahLst/>
              <a:cxnLst/>
              <a:rect l="l" t="t" r="r" b="b"/>
              <a:pathLst>
                <a:path w="3809" h="27667" extrusionOk="0">
                  <a:moveTo>
                    <a:pt x="3808" y="0"/>
                  </a:moveTo>
                  <a:lnTo>
                    <a:pt x="1898" y="95"/>
                  </a:lnTo>
                  <a:lnTo>
                    <a:pt x="0" y="261"/>
                  </a:lnTo>
                  <a:lnTo>
                    <a:pt x="0" y="27666"/>
                  </a:lnTo>
                  <a:lnTo>
                    <a:pt x="3808" y="2766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1"/>
            <p:cNvSpPr/>
            <p:nvPr/>
          </p:nvSpPr>
          <p:spPr>
            <a:xfrm>
              <a:off x="5990657" y="4157894"/>
              <a:ext cx="134601" cy="980616"/>
            </a:xfrm>
            <a:custGeom>
              <a:avLst/>
              <a:gdLst/>
              <a:ahLst/>
              <a:cxnLst/>
              <a:rect l="l" t="t" r="r" b="b"/>
              <a:pathLst>
                <a:path w="3809" h="27750" extrusionOk="0">
                  <a:moveTo>
                    <a:pt x="0" y="0"/>
                  </a:moveTo>
                  <a:lnTo>
                    <a:pt x="0" y="27749"/>
                  </a:lnTo>
                  <a:lnTo>
                    <a:pt x="3809" y="27749"/>
                  </a:lnTo>
                  <a:lnTo>
                    <a:pt x="3809" y="83"/>
                  </a:lnTo>
                  <a:lnTo>
                    <a:pt x="3714" y="83"/>
                  </a:lnTo>
                  <a:lnTo>
                    <a:pt x="18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1"/>
            <p:cNvSpPr/>
            <p:nvPr/>
          </p:nvSpPr>
          <p:spPr>
            <a:xfrm>
              <a:off x="6214931" y="4166269"/>
              <a:ext cx="134176" cy="972665"/>
            </a:xfrm>
            <a:custGeom>
              <a:avLst/>
              <a:gdLst/>
              <a:ahLst/>
              <a:cxnLst/>
              <a:rect l="l" t="t" r="r" b="b"/>
              <a:pathLst>
                <a:path w="3797" h="27525" extrusionOk="0">
                  <a:moveTo>
                    <a:pt x="0" y="0"/>
                  </a:moveTo>
                  <a:lnTo>
                    <a:pt x="0" y="27524"/>
                  </a:lnTo>
                  <a:lnTo>
                    <a:pt x="3797" y="27524"/>
                  </a:lnTo>
                  <a:lnTo>
                    <a:pt x="3797" y="356"/>
                  </a:lnTo>
                  <a:lnTo>
                    <a:pt x="1899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1"/>
            <p:cNvSpPr/>
            <p:nvPr/>
          </p:nvSpPr>
          <p:spPr>
            <a:xfrm>
              <a:off x="6438781" y="4189308"/>
              <a:ext cx="134601" cy="950049"/>
            </a:xfrm>
            <a:custGeom>
              <a:avLst/>
              <a:gdLst/>
              <a:ahLst/>
              <a:cxnLst/>
              <a:rect l="l" t="t" r="r" b="b"/>
              <a:pathLst>
                <a:path w="3809" h="26885" extrusionOk="0">
                  <a:moveTo>
                    <a:pt x="1" y="1"/>
                  </a:moveTo>
                  <a:lnTo>
                    <a:pt x="1" y="26884"/>
                  </a:lnTo>
                  <a:lnTo>
                    <a:pt x="3809" y="26884"/>
                  </a:lnTo>
                  <a:lnTo>
                    <a:pt x="3809" y="499"/>
                  </a:lnTo>
                  <a:lnTo>
                    <a:pt x="1911" y="2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1"/>
            <p:cNvSpPr/>
            <p:nvPr/>
          </p:nvSpPr>
          <p:spPr>
            <a:xfrm>
              <a:off x="6663056" y="4219520"/>
              <a:ext cx="134601" cy="920224"/>
            </a:xfrm>
            <a:custGeom>
              <a:avLst/>
              <a:gdLst/>
              <a:ahLst/>
              <a:cxnLst/>
              <a:rect l="l" t="t" r="r" b="b"/>
              <a:pathLst>
                <a:path w="3809" h="26041" extrusionOk="0">
                  <a:moveTo>
                    <a:pt x="1" y="0"/>
                  </a:moveTo>
                  <a:lnTo>
                    <a:pt x="1" y="26041"/>
                  </a:lnTo>
                  <a:lnTo>
                    <a:pt x="3809" y="26041"/>
                  </a:lnTo>
                  <a:lnTo>
                    <a:pt x="3809" y="534"/>
                  </a:lnTo>
                  <a:lnTo>
                    <a:pt x="1911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1"/>
            <p:cNvSpPr/>
            <p:nvPr/>
          </p:nvSpPr>
          <p:spPr>
            <a:xfrm>
              <a:off x="6887330" y="4250121"/>
              <a:ext cx="134636" cy="889622"/>
            </a:xfrm>
            <a:custGeom>
              <a:avLst/>
              <a:gdLst/>
              <a:ahLst/>
              <a:cxnLst/>
              <a:rect l="l" t="t" r="r" b="b"/>
              <a:pathLst>
                <a:path w="3810" h="25175" extrusionOk="0">
                  <a:moveTo>
                    <a:pt x="1" y="0"/>
                  </a:moveTo>
                  <a:lnTo>
                    <a:pt x="1" y="25175"/>
                  </a:lnTo>
                  <a:lnTo>
                    <a:pt x="3809" y="25175"/>
                  </a:lnTo>
                  <a:lnTo>
                    <a:pt x="3809" y="415"/>
                  </a:lnTo>
                  <a:lnTo>
                    <a:pt x="3726" y="415"/>
                  </a:lnTo>
                  <a:lnTo>
                    <a:pt x="1863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1"/>
            <p:cNvSpPr/>
            <p:nvPr/>
          </p:nvSpPr>
          <p:spPr>
            <a:xfrm>
              <a:off x="7111604" y="4273159"/>
              <a:ext cx="134636" cy="867006"/>
            </a:xfrm>
            <a:custGeom>
              <a:avLst/>
              <a:gdLst/>
              <a:ahLst/>
              <a:cxnLst/>
              <a:rect l="l" t="t" r="r" b="b"/>
              <a:pathLst>
                <a:path w="3810" h="24535" extrusionOk="0">
                  <a:moveTo>
                    <a:pt x="1" y="1"/>
                  </a:moveTo>
                  <a:lnTo>
                    <a:pt x="1" y="24535"/>
                  </a:lnTo>
                  <a:lnTo>
                    <a:pt x="3809" y="24535"/>
                  </a:lnTo>
                  <a:lnTo>
                    <a:pt x="3809" y="202"/>
                  </a:lnTo>
                  <a:lnTo>
                    <a:pt x="1899" y="1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1"/>
            <p:cNvSpPr/>
            <p:nvPr/>
          </p:nvSpPr>
          <p:spPr>
            <a:xfrm>
              <a:off x="7335914" y="4276092"/>
              <a:ext cx="134601" cy="864497"/>
            </a:xfrm>
            <a:custGeom>
              <a:avLst/>
              <a:gdLst/>
              <a:ahLst/>
              <a:cxnLst/>
              <a:rect l="l" t="t" r="r" b="b"/>
              <a:pathLst>
                <a:path w="3809" h="24464" extrusionOk="0">
                  <a:moveTo>
                    <a:pt x="3808" y="1"/>
                  </a:moveTo>
                  <a:lnTo>
                    <a:pt x="2859" y="60"/>
                  </a:lnTo>
                  <a:lnTo>
                    <a:pt x="949" y="131"/>
                  </a:lnTo>
                  <a:lnTo>
                    <a:pt x="0" y="143"/>
                  </a:lnTo>
                  <a:lnTo>
                    <a:pt x="0" y="24464"/>
                  </a:lnTo>
                  <a:lnTo>
                    <a:pt x="3808" y="2446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1"/>
            <p:cNvSpPr/>
            <p:nvPr/>
          </p:nvSpPr>
          <p:spPr>
            <a:xfrm>
              <a:off x="7560188" y="4245916"/>
              <a:ext cx="134601" cy="895099"/>
            </a:xfrm>
            <a:custGeom>
              <a:avLst/>
              <a:gdLst/>
              <a:ahLst/>
              <a:cxnLst/>
              <a:rect l="l" t="t" r="r" b="b"/>
              <a:pathLst>
                <a:path w="3809" h="25330" extrusionOk="0">
                  <a:moveTo>
                    <a:pt x="3808" y="1"/>
                  </a:moveTo>
                  <a:lnTo>
                    <a:pt x="2859" y="190"/>
                  </a:lnTo>
                  <a:lnTo>
                    <a:pt x="949" y="499"/>
                  </a:lnTo>
                  <a:lnTo>
                    <a:pt x="0" y="617"/>
                  </a:lnTo>
                  <a:lnTo>
                    <a:pt x="0" y="25329"/>
                  </a:lnTo>
                  <a:lnTo>
                    <a:pt x="3808" y="2532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1"/>
            <p:cNvSpPr/>
            <p:nvPr/>
          </p:nvSpPr>
          <p:spPr>
            <a:xfrm>
              <a:off x="7784462" y="4179696"/>
              <a:ext cx="134176" cy="961745"/>
            </a:xfrm>
            <a:custGeom>
              <a:avLst/>
              <a:gdLst/>
              <a:ahLst/>
              <a:cxnLst/>
              <a:rect l="l" t="t" r="r" b="b"/>
              <a:pathLst>
                <a:path w="3797" h="27216" extrusionOk="0">
                  <a:moveTo>
                    <a:pt x="3797" y="0"/>
                  </a:moveTo>
                  <a:lnTo>
                    <a:pt x="3559" y="95"/>
                  </a:lnTo>
                  <a:lnTo>
                    <a:pt x="2681" y="427"/>
                  </a:lnTo>
                  <a:lnTo>
                    <a:pt x="902" y="1020"/>
                  </a:lnTo>
                  <a:lnTo>
                    <a:pt x="0" y="1269"/>
                  </a:lnTo>
                  <a:lnTo>
                    <a:pt x="0" y="27215"/>
                  </a:lnTo>
                  <a:lnTo>
                    <a:pt x="3797" y="27215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1"/>
            <p:cNvSpPr/>
            <p:nvPr/>
          </p:nvSpPr>
          <p:spPr>
            <a:xfrm>
              <a:off x="8008313" y="4064819"/>
              <a:ext cx="134601" cy="1077052"/>
            </a:xfrm>
            <a:custGeom>
              <a:avLst/>
              <a:gdLst/>
              <a:ahLst/>
              <a:cxnLst/>
              <a:rect l="l" t="t" r="r" b="b"/>
              <a:pathLst>
                <a:path w="3809" h="30479" extrusionOk="0">
                  <a:moveTo>
                    <a:pt x="3809" y="0"/>
                  </a:moveTo>
                  <a:lnTo>
                    <a:pt x="2883" y="570"/>
                  </a:lnTo>
                  <a:lnTo>
                    <a:pt x="973" y="1638"/>
                  </a:lnTo>
                  <a:lnTo>
                    <a:pt x="0" y="2124"/>
                  </a:lnTo>
                  <a:lnTo>
                    <a:pt x="0" y="30478"/>
                  </a:lnTo>
                  <a:lnTo>
                    <a:pt x="3809" y="304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1"/>
            <p:cNvSpPr/>
            <p:nvPr/>
          </p:nvSpPr>
          <p:spPr>
            <a:xfrm>
              <a:off x="8232587" y="3903829"/>
              <a:ext cx="134601" cy="1238862"/>
            </a:xfrm>
            <a:custGeom>
              <a:avLst/>
              <a:gdLst/>
              <a:ahLst/>
              <a:cxnLst/>
              <a:rect l="l" t="t" r="r" b="b"/>
              <a:pathLst>
                <a:path w="3809" h="35058" extrusionOk="0">
                  <a:moveTo>
                    <a:pt x="3809" y="1"/>
                  </a:moveTo>
                  <a:lnTo>
                    <a:pt x="2872" y="748"/>
                  </a:lnTo>
                  <a:lnTo>
                    <a:pt x="973" y="2184"/>
                  </a:lnTo>
                  <a:lnTo>
                    <a:pt x="1" y="2884"/>
                  </a:lnTo>
                  <a:lnTo>
                    <a:pt x="1" y="35058"/>
                  </a:lnTo>
                  <a:lnTo>
                    <a:pt x="3809" y="35058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1"/>
            <p:cNvSpPr/>
            <p:nvPr/>
          </p:nvSpPr>
          <p:spPr>
            <a:xfrm>
              <a:off x="8456861" y="3715596"/>
              <a:ext cx="134601" cy="1427105"/>
            </a:xfrm>
            <a:custGeom>
              <a:avLst/>
              <a:gdLst/>
              <a:ahLst/>
              <a:cxnLst/>
              <a:rect l="l" t="t" r="r" b="b"/>
              <a:pathLst>
                <a:path w="3809" h="40385" extrusionOk="0">
                  <a:moveTo>
                    <a:pt x="3809" y="1"/>
                  </a:moveTo>
                  <a:lnTo>
                    <a:pt x="1911" y="1626"/>
                  </a:lnTo>
                  <a:lnTo>
                    <a:pt x="1" y="3240"/>
                  </a:lnTo>
                  <a:lnTo>
                    <a:pt x="1" y="40385"/>
                  </a:lnTo>
                  <a:lnTo>
                    <a:pt x="3809" y="40385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1"/>
            <p:cNvSpPr/>
            <p:nvPr/>
          </p:nvSpPr>
          <p:spPr>
            <a:xfrm>
              <a:off x="8681136" y="3532415"/>
              <a:ext cx="134601" cy="1610719"/>
            </a:xfrm>
            <a:custGeom>
              <a:avLst/>
              <a:gdLst/>
              <a:ahLst/>
              <a:cxnLst/>
              <a:rect l="l" t="t" r="r" b="b"/>
              <a:pathLst>
                <a:path w="3809" h="45581" extrusionOk="0">
                  <a:moveTo>
                    <a:pt x="3809" y="1"/>
                  </a:moveTo>
                  <a:lnTo>
                    <a:pt x="2848" y="736"/>
                  </a:lnTo>
                  <a:lnTo>
                    <a:pt x="938" y="2255"/>
                  </a:lnTo>
                  <a:lnTo>
                    <a:pt x="1" y="3038"/>
                  </a:lnTo>
                  <a:lnTo>
                    <a:pt x="1" y="45581"/>
                  </a:lnTo>
                  <a:lnTo>
                    <a:pt x="3809" y="45581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1"/>
            <p:cNvSpPr/>
            <p:nvPr/>
          </p:nvSpPr>
          <p:spPr>
            <a:xfrm>
              <a:off x="8905410" y="3385700"/>
              <a:ext cx="134636" cy="1757864"/>
            </a:xfrm>
            <a:custGeom>
              <a:avLst/>
              <a:gdLst/>
              <a:ahLst/>
              <a:cxnLst/>
              <a:rect l="l" t="t" r="r" b="b"/>
              <a:pathLst>
                <a:path w="3810" h="49745" extrusionOk="0">
                  <a:moveTo>
                    <a:pt x="3809" y="0"/>
                  </a:moveTo>
                  <a:lnTo>
                    <a:pt x="2836" y="534"/>
                  </a:lnTo>
                  <a:lnTo>
                    <a:pt x="926" y="1709"/>
                  </a:lnTo>
                  <a:lnTo>
                    <a:pt x="1" y="2337"/>
                  </a:lnTo>
                  <a:lnTo>
                    <a:pt x="1" y="49745"/>
                  </a:lnTo>
                  <a:lnTo>
                    <a:pt x="3809" y="497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1"/>
            <p:cNvSpPr/>
            <p:nvPr/>
          </p:nvSpPr>
          <p:spPr>
            <a:xfrm>
              <a:off x="4973631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1"/>
            <p:cNvSpPr/>
            <p:nvPr/>
          </p:nvSpPr>
          <p:spPr>
            <a:xfrm>
              <a:off x="5197905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1"/>
            <p:cNvSpPr/>
            <p:nvPr/>
          </p:nvSpPr>
          <p:spPr>
            <a:xfrm>
              <a:off x="5646489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1"/>
            <p:cNvSpPr/>
            <p:nvPr/>
          </p:nvSpPr>
          <p:spPr>
            <a:xfrm>
              <a:off x="587033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1"/>
            <p:cNvSpPr/>
            <p:nvPr/>
          </p:nvSpPr>
          <p:spPr>
            <a:xfrm>
              <a:off x="6094614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1"/>
            <p:cNvSpPr/>
            <p:nvPr/>
          </p:nvSpPr>
          <p:spPr>
            <a:xfrm>
              <a:off x="654316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1"/>
            <p:cNvSpPr/>
            <p:nvPr/>
          </p:nvSpPr>
          <p:spPr>
            <a:xfrm>
              <a:off x="6767437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1"/>
            <p:cNvSpPr/>
            <p:nvPr/>
          </p:nvSpPr>
          <p:spPr>
            <a:xfrm>
              <a:off x="6991711" y="4694893"/>
              <a:ext cx="134212" cy="448186"/>
            </a:xfrm>
            <a:custGeom>
              <a:avLst/>
              <a:gdLst/>
              <a:ahLst/>
              <a:cxnLst/>
              <a:rect l="l" t="t" r="r" b="b"/>
              <a:pathLst>
                <a:path w="3798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1"/>
            <p:cNvSpPr/>
            <p:nvPr/>
          </p:nvSpPr>
          <p:spPr>
            <a:xfrm>
              <a:off x="7439871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81"/>
            <p:cNvSpPr/>
            <p:nvPr/>
          </p:nvSpPr>
          <p:spPr>
            <a:xfrm>
              <a:off x="7664145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1"/>
            <p:cNvSpPr/>
            <p:nvPr/>
          </p:nvSpPr>
          <p:spPr>
            <a:xfrm>
              <a:off x="788841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1"/>
            <p:cNvSpPr/>
            <p:nvPr/>
          </p:nvSpPr>
          <p:spPr>
            <a:xfrm>
              <a:off x="8336968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1"/>
            <p:cNvSpPr/>
            <p:nvPr/>
          </p:nvSpPr>
          <p:spPr>
            <a:xfrm>
              <a:off x="8560818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1"/>
            <p:cNvSpPr/>
            <p:nvPr/>
          </p:nvSpPr>
          <p:spPr>
            <a:xfrm>
              <a:off x="900940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2">
    <p:bg>
      <p:bgPr>
        <a:solidFill>
          <a:schemeClr val="accent3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2"/>
          <p:cNvSpPr/>
          <p:nvPr/>
        </p:nvSpPr>
        <p:spPr>
          <a:xfrm flipH="1">
            <a:off x="0" y="3842225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2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8064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3" name="Google Shape;253;p82"/>
          <p:cNvSpPr txBox="1">
            <a:spLocks noGrp="1"/>
          </p:cNvSpPr>
          <p:nvPr>
            <p:ph type="subTitle" idx="1"/>
          </p:nvPr>
        </p:nvSpPr>
        <p:spPr>
          <a:xfrm>
            <a:off x="539500" y="1409125"/>
            <a:ext cx="8064900" cy="30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200"/>
            </a:lvl9pPr>
          </a:lstStyle>
          <a:p>
            <a:endParaRPr/>
          </a:p>
        </p:txBody>
      </p:sp>
      <p:grpSp>
        <p:nvGrpSpPr>
          <p:cNvPr id="254" name="Google Shape;254;p82"/>
          <p:cNvGrpSpPr/>
          <p:nvPr/>
        </p:nvGrpSpPr>
        <p:grpSpPr>
          <a:xfrm rot="10800000" flipH="1">
            <a:off x="5595834" y="-38437"/>
            <a:ext cx="3573690" cy="1396447"/>
            <a:chOff x="4645400" y="3385700"/>
            <a:chExt cx="4498603" cy="1757864"/>
          </a:xfrm>
        </p:grpSpPr>
        <p:sp>
          <p:nvSpPr>
            <p:cNvPr id="255" name="Google Shape;255;p82"/>
            <p:cNvSpPr/>
            <p:nvPr/>
          </p:nvSpPr>
          <p:spPr>
            <a:xfrm>
              <a:off x="4645400" y="4597224"/>
              <a:ext cx="134601" cy="538756"/>
            </a:xfrm>
            <a:custGeom>
              <a:avLst/>
              <a:gdLst/>
              <a:ahLst/>
              <a:cxnLst/>
              <a:rect l="l" t="t" r="r" b="b"/>
              <a:pathLst>
                <a:path w="3809" h="15246" extrusionOk="0">
                  <a:moveTo>
                    <a:pt x="3809" y="0"/>
                  </a:moveTo>
                  <a:lnTo>
                    <a:pt x="2800" y="985"/>
                  </a:lnTo>
                  <a:lnTo>
                    <a:pt x="890" y="3073"/>
                  </a:lnTo>
                  <a:lnTo>
                    <a:pt x="1" y="4164"/>
                  </a:lnTo>
                  <a:lnTo>
                    <a:pt x="1" y="15245"/>
                  </a:lnTo>
                  <a:lnTo>
                    <a:pt x="3809" y="152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2"/>
            <p:cNvSpPr/>
            <p:nvPr/>
          </p:nvSpPr>
          <p:spPr>
            <a:xfrm>
              <a:off x="4869674" y="4419485"/>
              <a:ext cx="134212" cy="716892"/>
            </a:xfrm>
            <a:custGeom>
              <a:avLst/>
              <a:gdLst/>
              <a:ahLst/>
              <a:cxnLst/>
              <a:rect l="l" t="t" r="r" b="b"/>
              <a:pathLst>
                <a:path w="3798" h="20287" extrusionOk="0">
                  <a:moveTo>
                    <a:pt x="3797" y="0"/>
                  </a:moveTo>
                  <a:lnTo>
                    <a:pt x="2812" y="653"/>
                  </a:lnTo>
                  <a:lnTo>
                    <a:pt x="914" y="2041"/>
                  </a:lnTo>
                  <a:lnTo>
                    <a:pt x="1" y="2776"/>
                  </a:lnTo>
                  <a:lnTo>
                    <a:pt x="1" y="20287"/>
                  </a:lnTo>
                  <a:lnTo>
                    <a:pt x="3797" y="20287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2"/>
            <p:cNvSpPr/>
            <p:nvPr/>
          </p:nvSpPr>
          <p:spPr>
            <a:xfrm>
              <a:off x="5093524" y="4302100"/>
              <a:ext cx="134636" cy="834707"/>
            </a:xfrm>
            <a:custGeom>
              <a:avLst/>
              <a:gdLst/>
              <a:ahLst/>
              <a:cxnLst/>
              <a:rect l="l" t="t" r="r" b="b"/>
              <a:pathLst>
                <a:path w="3810" h="23621" extrusionOk="0">
                  <a:moveTo>
                    <a:pt x="3809" y="0"/>
                  </a:moveTo>
                  <a:lnTo>
                    <a:pt x="3002" y="344"/>
                  </a:lnTo>
                  <a:lnTo>
                    <a:pt x="1401" y="1092"/>
                  </a:lnTo>
                  <a:lnTo>
                    <a:pt x="606" y="1495"/>
                  </a:lnTo>
                  <a:lnTo>
                    <a:pt x="309" y="1661"/>
                  </a:lnTo>
                  <a:lnTo>
                    <a:pt x="1" y="1827"/>
                  </a:lnTo>
                  <a:lnTo>
                    <a:pt x="1" y="23621"/>
                  </a:lnTo>
                  <a:lnTo>
                    <a:pt x="3809" y="2362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2"/>
            <p:cNvSpPr/>
            <p:nvPr/>
          </p:nvSpPr>
          <p:spPr>
            <a:xfrm>
              <a:off x="5317798" y="4225809"/>
              <a:ext cx="134636" cy="911425"/>
            </a:xfrm>
            <a:custGeom>
              <a:avLst/>
              <a:gdLst/>
              <a:ahLst/>
              <a:cxnLst/>
              <a:rect l="l" t="t" r="r" b="b"/>
              <a:pathLst>
                <a:path w="3810" h="25792" extrusionOk="0">
                  <a:moveTo>
                    <a:pt x="3809" y="0"/>
                  </a:moveTo>
                  <a:lnTo>
                    <a:pt x="2848" y="261"/>
                  </a:lnTo>
                  <a:lnTo>
                    <a:pt x="950" y="842"/>
                  </a:lnTo>
                  <a:lnTo>
                    <a:pt x="1" y="1175"/>
                  </a:lnTo>
                  <a:lnTo>
                    <a:pt x="1" y="25792"/>
                  </a:lnTo>
                  <a:lnTo>
                    <a:pt x="3809" y="25792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2"/>
            <p:cNvSpPr/>
            <p:nvPr/>
          </p:nvSpPr>
          <p:spPr>
            <a:xfrm>
              <a:off x="5542108" y="4180509"/>
              <a:ext cx="134601" cy="957152"/>
            </a:xfrm>
            <a:custGeom>
              <a:avLst/>
              <a:gdLst/>
              <a:ahLst/>
              <a:cxnLst/>
              <a:rect l="l" t="t" r="r" b="b"/>
              <a:pathLst>
                <a:path w="3809" h="27086" extrusionOk="0">
                  <a:moveTo>
                    <a:pt x="3808" y="1"/>
                  </a:moveTo>
                  <a:lnTo>
                    <a:pt x="2847" y="143"/>
                  </a:lnTo>
                  <a:lnTo>
                    <a:pt x="949" y="475"/>
                  </a:lnTo>
                  <a:lnTo>
                    <a:pt x="0" y="677"/>
                  </a:lnTo>
                  <a:lnTo>
                    <a:pt x="0" y="27086"/>
                  </a:lnTo>
                  <a:lnTo>
                    <a:pt x="3808" y="27086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2"/>
            <p:cNvSpPr/>
            <p:nvPr/>
          </p:nvSpPr>
          <p:spPr>
            <a:xfrm>
              <a:off x="5766382" y="4160403"/>
              <a:ext cx="134601" cy="977683"/>
            </a:xfrm>
            <a:custGeom>
              <a:avLst/>
              <a:gdLst/>
              <a:ahLst/>
              <a:cxnLst/>
              <a:rect l="l" t="t" r="r" b="b"/>
              <a:pathLst>
                <a:path w="3809" h="27667" extrusionOk="0">
                  <a:moveTo>
                    <a:pt x="3808" y="0"/>
                  </a:moveTo>
                  <a:lnTo>
                    <a:pt x="1898" y="95"/>
                  </a:lnTo>
                  <a:lnTo>
                    <a:pt x="0" y="261"/>
                  </a:lnTo>
                  <a:lnTo>
                    <a:pt x="0" y="27666"/>
                  </a:lnTo>
                  <a:lnTo>
                    <a:pt x="3808" y="27666"/>
                  </a:lnTo>
                  <a:lnTo>
                    <a:pt x="38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2"/>
            <p:cNvSpPr/>
            <p:nvPr/>
          </p:nvSpPr>
          <p:spPr>
            <a:xfrm>
              <a:off x="5990657" y="4157894"/>
              <a:ext cx="134601" cy="980616"/>
            </a:xfrm>
            <a:custGeom>
              <a:avLst/>
              <a:gdLst/>
              <a:ahLst/>
              <a:cxnLst/>
              <a:rect l="l" t="t" r="r" b="b"/>
              <a:pathLst>
                <a:path w="3809" h="27750" extrusionOk="0">
                  <a:moveTo>
                    <a:pt x="0" y="0"/>
                  </a:moveTo>
                  <a:lnTo>
                    <a:pt x="0" y="27749"/>
                  </a:lnTo>
                  <a:lnTo>
                    <a:pt x="3809" y="27749"/>
                  </a:lnTo>
                  <a:lnTo>
                    <a:pt x="3809" y="83"/>
                  </a:lnTo>
                  <a:lnTo>
                    <a:pt x="3714" y="83"/>
                  </a:lnTo>
                  <a:lnTo>
                    <a:pt x="186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2"/>
            <p:cNvSpPr/>
            <p:nvPr/>
          </p:nvSpPr>
          <p:spPr>
            <a:xfrm>
              <a:off x="6214931" y="4166269"/>
              <a:ext cx="134176" cy="972665"/>
            </a:xfrm>
            <a:custGeom>
              <a:avLst/>
              <a:gdLst/>
              <a:ahLst/>
              <a:cxnLst/>
              <a:rect l="l" t="t" r="r" b="b"/>
              <a:pathLst>
                <a:path w="3797" h="27525" extrusionOk="0">
                  <a:moveTo>
                    <a:pt x="0" y="0"/>
                  </a:moveTo>
                  <a:lnTo>
                    <a:pt x="0" y="27524"/>
                  </a:lnTo>
                  <a:lnTo>
                    <a:pt x="3797" y="27524"/>
                  </a:lnTo>
                  <a:lnTo>
                    <a:pt x="3797" y="356"/>
                  </a:lnTo>
                  <a:lnTo>
                    <a:pt x="1899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2"/>
            <p:cNvSpPr/>
            <p:nvPr/>
          </p:nvSpPr>
          <p:spPr>
            <a:xfrm>
              <a:off x="6438781" y="4189308"/>
              <a:ext cx="134601" cy="950049"/>
            </a:xfrm>
            <a:custGeom>
              <a:avLst/>
              <a:gdLst/>
              <a:ahLst/>
              <a:cxnLst/>
              <a:rect l="l" t="t" r="r" b="b"/>
              <a:pathLst>
                <a:path w="3809" h="26885" extrusionOk="0">
                  <a:moveTo>
                    <a:pt x="1" y="1"/>
                  </a:moveTo>
                  <a:lnTo>
                    <a:pt x="1" y="26884"/>
                  </a:lnTo>
                  <a:lnTo>
                    <a:pt x="3809" y="26884"/>
                  </a:lnTo>
                  <a:lnTo>
                    <a:pt x="3809" y="499"/>
                  </a:lnTo>
                  <a:lnTo>
                    <a:pt x="1911" y="2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2"/>
            <p:cNvSpPr/>
            <p:nvPr/>
          </p:nvSpPr>
          <p:spPr>
            <a:xfrm>
              <a:off x="6663056" y="4219520"/>
              <a:ext cx="134601" cy="920224"/>
            </a:xfrm>
            <a:custGeom>
              <a:avLst/>
              <a:gdLst/>
              <a:ahLst/>
              <a:cxnLst/>
              <a:rect l="l" t="t" r="r" b="b"/>
              <a:pathLst>
                <a:path w="3809" h="26041" extrusionOk="0">
                  <a:moveTo>
                    <a:pt x="1" y="0"/>
                  </a:moveTo>
                  <a:lnTo>
                    <a:pt x="1" y="26041"/>
                  </a:lnTo>
                  <a:lnTo>
                    <a:pt x="3809" y="26041"/>
                  </a:lnTo>
                  <a:lnTo>
                    <a:pt x="3809" y="534"/>
                  </a:lnTo>
                  <a:lnTo>
                    <a:pt x="1911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2"/>
            <p:cNvSpPr/>
            <p:nvPr/>
          </p:nvSpPr>
          <p:spPr>
            <a:xfrm>
              <a:off x="6887330" y="4250121"/>
              <a:ext cx="134636" cy="889622"/>
            </a:xfrm>
            <a:custGeom>
              <a:avLst/>
              <a:gdLst/>
              <a:ahLst/>
              <a:cxnLst/>
              <a:rect l="l" t="t" r="r" b="b"/>
              <a:pathLst>
                <a:path w="3810" h="25175" extrusionOk="0">
                  <a:moveTo>
                    <a:pt x="1" y="0"/>
                  </a:moveTo>
                  <a:lnTo>
                    <a:pt x="1" y="25175"/>
                  </a:lnTo>
                  <a:lnTo>
                    <a:pt x="3809" y="25175"/>
                  </a:lnTo>
                  <a:lnTo>
                    <a:pt x="3809" y="415"/>
                  </a:lnTo>
                  <a:lnTo>
                    <a:pt x="3726" y="415"/>
                  </a:lnTo>
                  <a:lnTo>
                    <a:pt x="1863" y="2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82"/>
            <p:cNvSpPr/>
            <p:nvPr/>
          </p:nvSpPr>
          <p:spPr>
            <a:xfrm>
              <a:off x="7111604" y="4273159"/>
              <a:ext cx="134636" cy="867006"/>
            </a:xfrm>
            <a:custGeom>
              <a:avLst/>
              <a:gdLst/>
              <a:ahLst/>
              <a:cxnLst/>
              <a:rect l="l" t="t" r="r" b="b"/>
              <a:pathLst>
                <a:path w="3810" h="24535" extrusionOk="0">
                  <a:moveTo>
                    <a:pt x="1" y="1"/>
                  </a:moveTo>
                  <a:lnTo>
                    <a:pt x="1" y="24535"/>
                  </a:lnTo>
                  <a:lnTo>
                    <a:pt x="3809" y="24535"/>
                  </a:lnTo>
                  <a:lnTo>
                    <a:pt x="3809" y="202"/>
                  </a:lnTo>
                  <a:lnTo>
                    <a:pt x="1899" y="1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2"/>
            <p:cNvSpPr/>
            <p:nvPr/>
          </p:nvSpPr>
          <p:spPr>
            <a:xfrm>
              <a:off x="7335914" y="4276092"/>
              <a:ext cx="134601" cy="864497"/>
            </a:xfrm>
            <a:custGeom>
              <a:avLst/>
              <a:gdLst/>
              <a:ahLst/>
              <a:cxnLst/>
              <a:rect l="l" t="t" r="r" b="b"/>
              <a:pathLst>
                <a:path w="3809" h="24464" extrusionOk="0">
                  <a:moveTo>
                    <a:pt x="3808" y="1"/>
                  </a:moveTo>
                  <a:lnTo>
                    <a:pt x="2859" y="60"/>
                  </a:lnTo>
                  <a:lnTo>
                    <a:pt x="949" y="131"/>
                  </a:lnTo>
                  <a:lnTo>
                    <a:pt x="0" y="143"/>
                  </a:lnTo>
                  <a:lnTo>
                    <a:pt x="0" y="24464"/>
                  </a:lnTo>
                  <a:lnTo>
                    <a:pt x="3808" y="24464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2"/>
            <p:cNvSpPr/>
            <p:nvPr/>
          </p:nvSpPr>
          <p:spPr>
            <a:xfrm>
              <a:off x="7560188" y="4245916"/>
              <a:ext cx="134601" cy="895099"/>
            </a:xfrm>
            <a:custGeom>
              <a:avLst/>
              <a:gdLst/>
              <a:ahLst/>
              <a:cxnLst/>
              <a:rect l="l" t="t" r="r" b="b"/>
              <a:pathLst>
                <a:path w="3809" h="25330" extrusionOk="0">
                  <a:moveTo>
                    <a:pt x="3808" y="1"/>
                  </a:moveTo>
                  <a:lnTo>
                    <a:pt x="2859" y="190"/>
                  </a:lnTo>
                  <a:lnTo>
                    <a:pt x="949" y="499"/>
                  </a:lnTo>
                  <a:lnTo>
                    <a:pt x="0" y="617"/>
                  </a:lnTo>
                  <a:lnTo>
                    <a:pt x="0" y="25329"/>
                  </a:lnTo>
                  <a:lnTo>
                    <a:pt x="3808" y="2532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2"/>
            <p:cNvSpPr/>
            <p:nvPr/>
          </p:nvSpPr>
          <p:spPr>
            <a:xfrm>
              <a:off x="7784462" y="4179696"/>
              <a:ext cx="134176" cy="961745"/>
            </a:xfrm>
            <a:custGeom>
              <a:avLst/>
              <a:gdLst/>
              <a:ahLst/>
              <a:cxnLst/>
              <a:rect l="l" t="t" r="r" b="b"/>
              <a:pathLst>
                <a:path w="3797" h="27216" extrusionOk="0">
                  <a:moveTo>
                    <a:pt x="3797" y="0"/>
                  </a:moveTo>
                  <a:lnTo>
                    <a:pt x="3559" y="95"/>
                  </a:lnTo>
                  <a:lnTo>
                    <a:pt x="2681" y="427"/>
                  </a:lnTo>
                  <a:lnTo>
                    <a:pt x="902" y="1020"/>
                  </a:lnTo>
                  <a:lnTo>
                    <a:pt x="0" y="1269"/>
                  </a:lnTo>
                  <a:lnTo>
                    <a:pt x="0" y="27215"/>
                  </a:lnTo>
                  <a:lnTo>
                    <a:pt x="3797" y="27215"/>
                  </a:lnTo>
                  <a:lnTo>
                    <a:pt x="37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82"/>
            <p:cNvSpPr/>
            <p:nvPr/>
          </p:nvSpPr>
          <p:spPr>
            <a:xfrm>
              <a:off x="8008313" y="4064819"/>
              <a:ext cx="134601" cy="1077052"/>
            </a:xfrm>
            <a:custGeom>
              <a:avLst/>
              <a:gdLst/>
              <a:ahLst/>
              <a:cxnLst/>
              <a:rect l="l" t="t" r="r" b="b"/>
              <a:pathLst>
                <a:path w="3809" h="30479" extrusionOk="0">
                  <a:moveTo>
                    <a:pt x="3809" y="0"/>
                  </a:moveTo>
                  <a:lnTo>
                    <a:pt x="2883" y="570"/>
                  </a:lnTo>
                  <a:lnTo>
                    <a:pt x="973" y="1638"/>
                  </a:lnTo>
                  <a:lnTo>
                    <a:pt x="0" y="2124"/>
                  </a:lnTo>
                  <a:lnTo>
                    <a:pt x="0" y="30478"/>
                  </a:lnTo>
                  <a:lnTo>
                    <a:pt x="3809" y="3047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82"/>
            <p:cNvSpPr/>
            <p:nvPr/>
          </p:nvSpPr>
          <p:spPr>
            <a:xfrm>
              <a:off x="8232587" y="3903829"/>
              <a:ext cx="134601" cy="1238862"/>
            </a:xfrm>
            <a:custGeom>
              <a:avLst/>
              <a:gdLst/>
              <a:ahLst/>
              <a:cxnLst/>
              <a:rect l="l" t="t" r="r" b="b"/>
              <a:pathLst>
                <a:path w="3809" h="35058" extrusionOk="0">
                  <a:moveTo>
                    <a:pt x="3809" y="1"/>
                  </a:moveTo>
                  <a:lnTo>
                    <a:pt x="2872" y="748"/>
                  </a:lnTo>
                  <a:lnTo>
                    <a:pt x="973" y="2184"/>
                  </a:lnTo>
                  <a:lnTo>
                    <a:pt x="1" y="2884"/>
                  </a:lnTo>
                  <a:lnTo>
                    <a:pt x="1" y="35058"/>
                  </a:lnTo>
                  <a:lnTo>
                    <a:pt x="3809" y="35058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82"/>
            <p:cNvSpPr/>
            <p:nvPr/>
          </p:nvSpPr>
          <p:spPr>
            <a:xfrm>
              <a:off x="8456861" y="3715596"/>
              <a:ext cx="134601" cy="1427105"/>
            </a:xfrm>
            <a:custGeom>
              <a:avLst/>
              <a:gdLst/>
              <a:ahLst/>
              <a:cxnLst/>
              <a:rect l="l" t="t" r="r" b="b"/>
              <a:pathLst>
                <a:path w="3809" h="40385" extrusionOk="0">
                  <a:moveTo>
                    <a:pt x="3809" y="1"/>
                  </a:moveTo>
                  <a:lnTo>
                    <a:pt x="1911" y="1626"/>
                  </a:lnTo>
                  <a:lnTo>
                    <a:pt x="1" y="3240"/>
                  </a:lnTo>
                  <a:lnTo>
                    <a:pt x="1" y="40385"/>
                  </a:lnTo>
                  <a:lnTo>
                    <a:pt x="3809" y="40385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82"/>
            <p:cNvSpPr/>
            <p:nvPr/>
          </p:nvSpPr>
          <p:spPr>
            <a:xfrm>
              <a:off x="8681136" y="3532415"/>
              <a:ext cx="134601" cy="1610719"/>
            </a:xfrm>
            <a:custGeom>
              <a:avLst/>
              <a:gdLst/>
              <a:ahLst/>
              <a:cxnLst/>
              <a:rect l="l" t="t" r="r" b="b"/>
              <a:pathLst>
                <a:path w="3809" h="45581" extrusionOk="0">
                  <a:moveTo>
                    <a:pt x="3809" y="1"/>
                  </a:moveTo>
                  <a:lnTo>
                    <a:pt x="2848" y="736"/>
                  </a:lnTo>
                  <a:lnTo>
                    <a:pt x="938" y="2255"/>
                  </a:lnTo>
                  <a:lnTo>
                    <a:pt x="1" y="3038"/>
                  </a:lnTo>
                  <a:lnTo>
                    <a:pt x="1" y="45581"/>
                  </a:lnTo>
                  <a:lnTo>
                    <a:pt x="3809" y="45581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82"/>
            <p:cNvSpPr/>
            <p:nvPr/>
          </p:nvSpPr>
          <p:spPr>
            <a:xfrm>
              <a:off x="8905410" y="3385700"/>
              <a:ext cx="134636" cy="1757864"/>
            </a:xfrm>
            <a:custGeom>
              <a:avLst/>
              <a:gdLst/>
              <a:ahLst/>
              <a:cxnLst/>
              <a:rect l="l" t="t" r="r" b="b"/>
              <a:pathLst>
                <a:path w="3810" h="49745" extrusionOk="0">
                  <a:moveTo>
                    <a:pt x="3809" y="0"/>
                  </a:moveTo>
                  <a:lnTo>
                    <a:pt x="2836" y="534"/>
                  </a:lnTo>
                  <a:lnTo>
                    <a:pt x="926" y="1709"/>
                  </a:lnTo>
                  <a:lnTo>
                    <a:pt x="1" y="2337"/>
                  </a:lnTo>
                  <a:lnTo>
                    <a:pt x="1" y="49745"/>
                  </a:lnTo>
                  <a:lnTo>
                    <a:pt x="3809" y="49745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82"/>
            <p:cNvSpPr/>
            <p:nvPr/>
          </p:nvSpPr>
          <p:spPr>
            <a:xfrm>
              <a:off x="4973631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2"/>
            <p:cNvSpPr/>
            <p:nvPr/>
          </p:nvSpPr>
          <p:spPr>
            <a:xfrm>
              <a:off x="5197905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2"/>
            <p:cNvSpPr/>
            <p:nvPr/>
          </p:nvSpPr>
          <p:spPr>
            <a:xfrm>
              <a:off x="5646489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2"/>
            <p:cNvSpPr/>
            <p:nvPr/>
          </p:nvSpPr>
          <p:spPr>
            <a:xfrm>
              <a:off x="587033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2"/>
            <p:cNvSpPr/>
            <p:nvPr/>
          </p:nvSpPr>
          <p:spPr>
            <a:xfrm>
              <a:off x="6094614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2"/>
            <p:cNvSpPr/>
            <p:nvPr/>
          </p:nvSpPr>
          <p:spPr>
            <a:xfrm>
              <a:off x="654316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2"/>
            <p:cNvSpPr/>
            <p:nvPr/>
          </p:nvSpPr>
          <p:spPr>
            <a:xfrm>
              <a:off x="6767437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2"/>
            <p:cNvSpPr/>
            <p:nvPr/>
          </p:nvSpPr>
          <p:spPr>
            <a:xfrm>
              <a:off x="6991711" y="4694893"/>
              <a:ext cx="134212" cy="448186"/>
            </a:xfrm>
            <a:custGeom>
              <a:avLst/>
              <a:gdLst/>
              <a:ahLst/>
              <a:cxnLst/>
              <a:rect l="l" t="t" r="r" b="b"/>
              <a:pathLst>
                <a:path w="3798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2"/>
            <p:cNvSpPr/>
            <p:nvPr/>
          </p:nvSpPr>
          <p:spPr>
            <a:xfrm>
              <a:off x="7439871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2"/>
            <p:cNvSpPr/>
            <p:nvPr/>
          </p:nvSpPr>
          <p:spPr>
            <a:xfrm>
              <a:off x="7664145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2"/>
            <p:cNvSpPr/>
            <p:nvPr/>
          </p:nvSpPr>
          <p:spPr>
            <a:xfrm>
              <a:off x="7888419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2"/>
            <p:cNvSpPr/>
            <p:nvPr/>
          </p:nvSpPr>
          <p:spPr>
            <a:xfrm>
              <a:off x="8336968" y="4694893"/>
              <a:ext cx="134176" cy="448186"/>
            </a:xfrm>
            <a:custGeom>
              <a:avLst/>
              <a:gdLst/>
              <a:ahLst/>
              <a:cxnLst/>
              <a:rect l="l" t="t" r="r" b="b"/>
              <a:pathLst>
                <a:path w="3797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797" y="12683"/>
                  </a:lnTo>
                  <a:lnTo>
                    <a:pt x="3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2"/>
            <p:cNvSpPr/>
            <p:nvPr/>
          </p:nvSpPr>
          <p:spPr>
            <a:xfrm>
              <a:off x="8560818" y="4694893"/>
              <a:ext cx="134636" cy="448186"/>
            </a:xfrm>
            <a:custGeom>
              <a:avLst/>
              <a:gdLst/>
              <a:ahLst/>
              <a:cxnLst/>
              <a:rect l="l" t="t" r="r" b="b"/>
              <a:pathLst>
                <a:path w="3810" h="12683" extrusionOk="0">
                  <a:moveTo>
                    <a:pt x="1" y="1"/>
                  </a:moveTo>
                  <a:lnTo>
                    <a:pt x="1" y="12683"/>
                  </a:lnTo>
                  <a:lnTo>
                    <a:pt x="3809" y="12683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2"/>
            <p:cNvSpPr/>
            <p:nvPr/>
          </p:nvSpPr>
          <p:spPr>
            <a:xfrm>
              <a:off x="9009402" y="4694893"/>
              <a:ext cx="134601" cy="448186"/>
            </a:xfrm>
            <a:custGeom>
              <a:avLst/>
              <a:gdLst/>
              <a:ahLst/>
              <a:cxnLst/>
              <a:rect l="l" t="t" r="r" b="b"/>
              <a:pathLst>
                <a:path w="3809" h="12683" extrusionOk="0">
                  <a:moveTo>
                    <a:pt x="0" y="1"/>
                  </a:moveTo>
                  <a:lnTo>
                    <a:pt x="0" y="12683"/>
                  </a:lnTo>
                  <a:lnTo>
                    <a:pt x="3808" y="12683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2"/>
          <p:cNvSpPr/>
          <p:nvPr/>
        </p:nvSpPr>
        <p:spPr>
          <a:xfrm>
            <a:off x="3276775" y="2919169"/>
            <a:ext cx="5867387" cy="2224269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2"/>
          <p:cNvSpPr/>
          <p:nvPr/>
        </p:nvSpPr>
        <p:spPr>
          <a:xfrm rot="10800000">
            <a:off x="0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2"/>
          <p:cNvSpPr txBox="1">
            <a:spLocks noGrp="1"/>
          </p:cNvSpPr>
          <p:nvPr>
            <p:ph type="subTitle" idx="1"/>
          </p:nvPr>
        </p:nvSpPr>
        <p:spPr>
          <a:xfrm>
            <a:off x="2459925" y="2604750"/>
            <a:ext cx="4224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2"/>
          <p:cNvSpPr txBox="1">
            <a:spLocks noGrp="1"/>
          </p:cNvSpPr>
          <p:nvPr>
            <p:ph type="title"/>
          </p:nvPr>
        </p:nvSpPr>
        <p:spPr>
          <a:xfrm>
            <a:off x="1028400" y="1754850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4"/>
          <p:cNvSpPr txBox="1">
            <a:spLocks noGrp="1"/>
          </p:cNvSpPr>
          <p:nvPr>
            <p:ph type="subTitle" idx="1"/>
          </p:nvPr>
        </p:nvSpPr>
        <p:spPr>
          <a:xfrm>
            <a:off x="539600" y="1796400"/>
            <a:ext cx="3959100" cy="19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39591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64"/>
          <p:cNvSpPr/>
          <p:nvPr/>
        </p:nvSpPr>
        <p:spPr>
          <a:xfrm>
            <a:off x="3276775" y="2919169"/>
            <a:ext cx="5867387" cy="2224269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5"/>
          <p:cNvSpPr/>
          <p:nvPr/>
        </p:nvSpPr>
        <p:spPr>
          <a:xfrm rot="10800000" flipH="1">
            <a:off x="5711575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5"/>
          <p:cNvSpPr/>
          <p:nvPr/>
        </p:nvSpPr>
        <p:spPr>
          <a:xfrm rot="10800000" flipH="1">
            <a:off x="0" y="2189968"/>
            <a:ext cx="7993813" cy="2953532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5"/>
          <p:cNvSpPr txBox="1">
            <a:spLocks noGrp="1"/>
          </p:cNvSpPr>
          <p:nvPr>
            <p:ph type="ctrTitle"/>
          </p:nvPr>
        </p:nvSpPr>
        <p:spPr>
          <a:xfrm>
            <a:off x="3276775" y="1574413"/>
            <a:ext cx="53271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subTitle" idx="1"/>
          </p:nvPr>
        </p:nvSpPr>
        <p:spPr>
          <a:xfrm>
            <a:off x="3689450" y="2778613"/>
            <a:ext cx="45021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65"/>
          <p:cNvSpPr txBox="1">
            <a:spLocks noGrp="1"/>
          </p:cNvSpPr>
          <p:nvPr>
            <p:ph type="title" idx="2"/>
          </p:nvPr>
        </p:nvSpPr>
        <p:spPr>
          <a:xfrm>
            <a:off x="4908950" y="713225"/>
            <a:ext cx="20631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8"/>
          <p:cNvSpPr/>
          <p:nvPr/>
        </p:nvSpPr>
        <p:spPr>
          <a:xfrm rot="10800000">
            <a:off x="17" y="16"/>
            <a:ext cx="2823856" cy="1070559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8"/>
          <p:cNvSpPr/>
          <p:nvPr/>
        </p:nvSpPr>
        <p:spPr>
          <a:xfrm>
            <a:off x="6014038" y="3842225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8"/>
          <p:cNvSpPr txBox="1">
            <a:spLocks noGrp="1"/>
          </p:cNvSpPr>
          <p:nvPr>
            <p:ph type="ctrTitle"/>
          </p:nvPr>
        </p:nvSpPr>
        <p:spPr>
          <a:xfrm>
            <a:off x="1908125" y="713225"/>
            <a:ext cx="53277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subtitle">
  <p:cSld name="TITLE_1_1_1_1_1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6"/>
          <p:cNvSpPr/>
          <p:nvPr/>
        </p:nvSpPr>
        <p:spPr>
          <a:xfrm flipH="1">
            <a:off x="399" y="3288751"/>
            <a:ext cx="4891892" cy="1854577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6"/>
          <p:cNvSpPr txBox="1">
            <a:spLocks noGrp="1"/>
          </p:cNvSpPr>
          <p:nvPr>
            <p:ph type="title"/>
          </p:nvPr>
        </p:nvSpPr>
        <p:spPr>
          <a:xfrm>
            <a:off x="3730163" y="937638"/>
            <a:ext cx="2590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subTitle" idx="1"/>
          </p:nvPr>
        </p:nvSpPr>
        <p:spPr>
          <a:xfrm>
            <a:off x="6540788" y="1054188"/>
            <a:ext cx="2063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title" idx="2"/>
          </p:nvPr>
        </p:nvSpPr>
        <p:spPr>
          <a:xfrm>
            <a:off x="3730163" y="2113200"/>
            <a:ext cx="2590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subTitle" idx="3"/>
          </p:nvPr>
        </p:nvSpPr>
        <p:spPr>
          <a:xfrm>
            <a:off x="6540788" y="2229750"/>
            <a:ext cx="2063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title" idx="4"/>
          </p:nvPr>
        </p:nvSpPr>
        <p:spPr>
          <a:xfrm>
            <a:off x="3730163" y="3288763"/>
            <a:ext cx="2590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subTitle" idx="5"/>
          </p:nvPr>
        </p:nvSpPr>
        <p:spPr>
          <a:xfrm>
            <a:off x="6540788" y="3405313"/>
            <a:ext cx="2063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>
            <a:spLocks noGrp="1"/>
          </p:cNvSpPr>
          <p:nvPr>
            <p:ph type="ctrTitle"/>
          </p:nvPr>
        </p:nvSpPr>
        <p:spPr>
          <a:xfrm>
            <a:off x="539500" y="713225"/>
            <a:ext cx="45312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67"/>
          <p:cNvSpPr/>
          <p:nvPr/>
        </p:nvSpPr>
        <p:spPr>
          <a:xfrm>
            <a:off x="5156525" y="3631750"/>
            <a:ext cx="3987791" cy="1511691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7"/>
          <p:cNvSpPr txBox="1">
            <a:spLocks noGrp="1"/>
          </p:cNvSpPr>
          <p:nvPr>
            <p:ph type="body" idx="1"/>
          </p:nvPr>
        </p:nvSpPr>
        <p:spPr>
          <a:xfrm>
            <a:off x="539500" y="1796400"/>
            <a:ext cx="8064900" cy="19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8"/>
          <p:cNvSpPr txBox="1">
            <a:spLocks noGrp="1"/>
          </p:cNvSpPr>
          <p:nvPr>
            <p:ph type="title" hasCustomPrompt="1"/>
          </p:nvPr>
        </p:nvSpPr>
        <p:spPr>
          <a:xfrm>
            <a:off x="1016300" y="1687650"/>
            <a:ext cx="7111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68"/>
          <p:cNvSpPr txBox="1">
            <a:spLocks noGrp="1"/>
          </p:cNvSpPr>
          <p:nvPr>
            <p:ph type="subTitle" idx="1"/>
          </p:nvPr>
        </p:nvSpPr>
        <p:spPr>
          <a:xfrm>
            <a:off x="2156575" y="2604750"/>
            <a:ext cx="48309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8"/>
          <p:cNvSpPr/>
          <p:nvPr/>
        </p:nvSpPr>
        <p:spPr>
          <a:xfrm rot="10800000">
            <a:off x="0" y="0"/>
            <a:ext cx="3432425" cy="1301275"/>
          </a:xfrm>
          <a:custGeom>
            <a:avLst/>
            <a:gdLst/>
            <a:ahLst/>
            <a:cxnLst/>
            <a:rect l="l" t="t" r="r" b="b"/>
            <a:pathLst>
              <a:path w="137297" h="52051" extrusionOk="0">
                <a:moveTo>
                  <a:pt x="137297" y="1"/>
                </a:moveTo>
                <a:lnTo>
                  <a:pt x="136531" y="140"/>
                </a:lnTo>
                <a:lnTo>
                  <a:pt x="135056" y="488"/>
                </a:lnTo>
                <a:lnTo>
                  <a:pt x="133616" y="918"/>
                </a:lnTo>
                <a:lnTo>
                  <a:pt x="132211" y="1406"/>
                </a:lnTo>
                <a:lnTo>
                  <a:pt x="130841" y="1963"/>
                </a:lnTo>
                <a:lnTo>
                  <a:pt x="129506" y="2578"/>
                </a:lnTo>
                <a:lnTo>
                  <a:pt x="128194" y="3252"/>
                </a:lnTo>
                <a:lnTo>
                  <a:pt x="126905" y="3972"/>
                </a:lnTo>
                <a:lnTo>
                  <a:pt x="125024" y="5144"/>
                </a:lnTo>
                <a:lnTo>
                  <a:pt x="122586" y="6839"/>
                </a:lnTo>
                <a:lnTo>
                  <a:pt x="120194" y="8674"/>
                </a:lnTo>
                <a:lnTo>
                  <a:pt x="117861" y="10590"/>
                </a:lnTo>
                <a:lnTo>
                  <a:pt x="114377" y="13550"/>
                </a:lnTo>
                <a:lnTo>
                  <a:pt x="110871" y="16511"/>
                </a:lnTo>
                <a:lnTo>
                  <a:pt x="108491" y="18427"/>
                </a:lnTo>
                <a:lnTo>
                  <a:pt x="106053" y="20261"/>
                </a:lnTo>
                <a:lnTo>
                  <a:pt x="103533" y="21956"/>
                </a:lnTo>
                <a:lnTo>
                  <a:pt x="101571" y="23129"/>
                </a:lnTo>
                <a:lnTo>
                  <a:pt x="100236" y="23849"/>
                </a:lnTo>
                <a:lnTo>
                  <a:pt x="98866" y="24522"/>
                </a:lnTo>
                <a:lnTo>
                  <a:pt x="97472" y="25149"/>
                </a:lnTo>
                <a:lnTo>
                  <a:pt x="96752" y="25428"/>
                </a:lnTo>
                <a:lnTo>
                  <a:pt x="96021" y="25707"/>
                </a:lnTo>
                <a:lnTo>
                  <a:pt x="94546" y="26206"/>
                </a:lnTo>
                <a:lnTo>
                  <a:pt x="93049" y="26635"/>
                </a:lnTo>
                <a:lnTo>
                  <a:pt x="91539" y="27007"/>
                </a:lnTo>
                <a:lnTo>
                  <a:pt x="90018" y="27320"/>
                </a:lnTo>
                <a:lnTo>
                  <a:pt x="88486" y="27576"/>
                </a:lnTo>
                <a:lnTo>
                  <a:pt x="86164" y="27878"/>
                </a:lnTo>
                <a:lnTo>
                  <a:pt x="83052" y="28098"/>
                </a:lnTo>
                <a:lnTo>
                  <a:pt x="79905" y="28145"/>
                </a:lnTo>
                <a:lnTo>
                  <a:pt x="76759" y="28052"/>
                </a:lnTo>
                <a:lnTo>
                  <a:pt x="73624" y="27843"/>
                </a:lnTo>
                <a:lnTo>
                  <a:pt x="72068" y="27692"/>
                </a:lnTo>
                <a:lnTo>
                  <a:pt x="70512" y="27529"/>
                </a:lnTo>
                <a:lnTo>
                  <a:pt x="67401" y="27158"/>
                </a:lnTo>
                <a:lnTo>
                  <a:pt x="62756" y="26519"/>
                </a:lnTo>
                <a:lnTo>
                  <a:pt x="56556" y="25660"/>
                </a:lnTo>
                <a:lnTo>
                  <a:pt x="51901" y="25138"/>
                </a:lnTo>
                <a:lnTo>
                  <a:pt x="48777" y="24882"/>
                </a:lnTo>
                <a:lnTo>
                  <a:pt x="47221" y="24801"/>
                </a:lnTo>
                <a:lnTo>
                  <a:pt x="45422" y="24743"/>
                </a:lnTo>
                <a:lnTo>
                  <a:pt x="41822" y="24754"/>
                </a:lnTo>
                <a:lnTo>
                  <a:pt x="38223" y="24963"/>
                </a:lnTo>
                <a:lnTo>
                  <a:pt x="35541" y="25265"/>
                </a:lnTo>
                <a:lnTo>
                  <a:pt x="33753" y="25532"/>
                </a:lnTo>
                <a:lnTo>
                  <a:pt x="31988" y="25846"/>
                </a:lnTo>
                <a:lnTo>
                  <a:pt x="30235" y="26217"/>
                </a:lnTo>
                <a:lnTo>
                  <a:pt x="28493" y="26659"/>
                </a:lnTo>
                <a:lnTo>
                  <a:pt x="26775" y="27146"/>
                </a:lnTo>
                <a:lnTo>
                  <a:pt x="25080" y="27704"/>
                </a:lnTo>
                <a:lnTo>
                  <a:pt x="23408" y="28331"/>
                </a:lnTo>
                <a:lnTo>
                  <a:pt x="21759" y="29027"/>
                </a:lnTo>
                <a:lnTo>
                  <a:pt x="20134" y="29782"/>
                </a:lnTo>
                <a:lnTo>
                  <a:pt x="19344" y="30188"/>
                </a:lnTo>
                <a:lnTo>
                  <a:pt x="18520" y="30629"/>
                </a:lnTo>
                <a:lnTo>
                  <a:pt x="16918" y="31558"/>
                </a:lnTo>
                <a:lnTo>
                  <a:pt x="15362" y="32568"/>
                </a:lnTo>
                <a:lnTo>
                  <a:pt x="13864" y="33648"/>
                </a:lnTo>
                <a:lnTo>
                  <a:pt x="12401" y="34798"/>
                </a:lnTo>
                <a:lnTo>
                  <a:pt x="11008" y="36005"/>
                </a:lnTo>
                <a:lnTo>
                  <a:pt x="9661" y="37282"/>
                </a:lnTo>
                <a:lnTo>
                  <a:pt x="8372" y="38606"/>
                </a:lnTo>
                <a:lnTo>
                  <a:pt x="7141" y="39988"/>
                </a:lnTo>
                <a:lnTo>
                  <a:pt x="5969" y="41427"/>
                </a:lnTo>
                <a:lnTo>
                  <a:pt x="4866" y="42913"/>
                </a:lnTo>
                <a:lnTo>
                  <a:pt x="3821" y="44434"/>
                </a:lnTo>
                <a:lnTo>
                  <a:pt x="2857" y="46013"/>
                </a:lnTo>
                <a:lnTo>
                  <a:pt x="1951" y="47627"/>
                </a:lnTo>
                <a:lnTo>
                  <a:pt x="1115" y="49276"/>
                </a:lnTo>
                <a:lnTo>
                  <a:pt x="349" y="50960"/>
                </a:lnTo>
                <a:lnTo>
                  <a:pt x="1" y="51819"/>
                </a:lnTo>
                <a:lnTo>
                  <a:pt x="69305" y="51935"/>
                </a:lnTo>
                <a:lnTo>
                  <a:pt x="137297" y="52051"/>
                </a:lnTo>
                <a:lnTo>
                  <a:pt x="1372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8"/>
          <p:cNvSpPr/>
          <p:nvPr/>
        </p:nvSpPr>
        <p:spPr>
          <a:xfrm rot="10800000">
            <a:off x="1999650" y="2503825"/>
            <a:ext cx="7144350" cy="2639675"/>
          </a:xfrm>
          <a:custGeom>
            <a:avLst/>
            <a:gdLst/>
            <a:ahLst/>
            <a:cxnLst/>
            <a:rect l="l" t="t" r="r" b="b"/>
            <a:pathLst>
              <a:path w="285774" h="105587" extrusionOk="0">
                <a:moveTo>
                  <a:pt x="0" y="0"/>
                </a:moveTo>
                <a:lnTo>
                  <a:pt x="104" y="56845"/>
                </a:lnTo>
                <a:lnTo>
                  <a:pt x="209" y="105587"/>
                </a:lnTo>
                <a:lnTo>
                  <a:pt x="1138" y="105575"/>
                </a:lnTo>
                <a:lnTo>
                  <a:pt x="2926" y="105494"/>
                </a:lnTo>
                <a:lnTo>
                  <a:pt x="4633" y="105343"/>
                </a:lnTo>
                <a:lnTo>
                  <a:pt x="6270" y="105111"/>
                </a:lnTo>
                <a:lnTo>
                  <a:pt x="7837" y="104820"/>
                </a:lnTo>
                <a:lnTo>
                  <a:pt x="9323" y="104449"/>
                </a:lnTo>
                <a:lnTo>
                  <a:pt x="10763" y="104008"/>
                </a:lnTo>
                <a:lnTo>
                  <a:pt x="12133" y="103508"/>
                </a:lnTo>
                <a:lnTo>
                  <a:pt x="13445" y="102951"/>
                </a:lnTo>
                <a:lnTo>
                  <a:pt x="14711" y="102336"/>
                </a:lnTo>
                <a:lnTo>
                  <a:pt x="15930" y="101662"/>
                </a:lnTo>
                <a:lnTo>
                  <a:pt x="17103" y="100931"/>
                </a:lnTo>
                <a:lnTo>
                  <a:pt x="18240" y="100153"/>
                </a:lnTo>
                <a:lnTo>
                  <a:pt x="19332" y="99329"/>
                </a:lnTo>
                <a:lnTo>
                  <a:pt x="20922" y="98005"/>
                </a:lnTo>
                <a:lnTo>
                  <a:pt x="22943" y="96089"/>
                </a:lnTo>
                <a:lnTo>
                  <a:pt x="24893" y="94011"/>
                </a:lnTo>
                <a:lnTo>
                  <a:pt x="26797" y="91816"/>
                </a:lnTo>
                <a:lnTo>
                  <a:pt x="28690" y="89506"/>
                </a:lnTo>
                <a:lnTo>
                  <a:pt x="31569" y="85895"/>
                </a:lnTo>
                <a:lnTo>
                  <a:pt x="34600" y="82122"/>
                </a:lnTo>
                <a:lnTo>
                  <a:pt x="36759" y="79579"/>
                </a:lnTo>
                <a:lnTo>
                  <a:pt x="39047" y="77025"/>
                </a:lnTo>
                <a:lnTo>
                  <a:pt x="41520" y="74470"/>
                </a:lnTo>
                <a:lnTo>
                  <a:pt x="44202" y="71951"/>
                </a:lnTo>
                <a:lnTo>
                  <a:pt x="46361" y="70105"/>
                </a:lnTo>
                <a:lnTo>
                  <a:pt x="47882" y="68886"/>
                </a:lnTo>
                <a:lnTo>
                  <a:pt x="49473" y="67678"/>
                </a:lnTo>
                <a:lnTo>
                  <a:pt x="51133" y="66505"/>
                </a:lnTo>
                <a:lnTo>
                  <a:pt x="52875" y="65356"/>
                </a:lnTo>
                <a:lnTo>
                  <a:pt x="54698" y="64218"/>
                </a:lnTo>
                <a:lnTo>
                  <a:pt x="56602" y="63127"/>
                </a:lnTo>
                <a:lnTo>
                  <a:pt x="58599" y="62059"/>
                </a:lnTo>
                <a:lnTo>
                  <a:pt x="60677" y="61025"/>
                </a:lnTo>
                <a:lnTo>
                  <a:pt x="62860" y="60027"/>
                </a:lnTo>
                <a:lnTo>
                  <a:pt x="65136" y="59063"/>
                </a:lnTo>
                <a:lnTo>
                  <a:pt x="67528" y="58146"/>
                </a:lnTo>
                <a:lnTo>
                  <a:pt x="70012" y="57275"/>
                </a:lnTo>
                <a:lnTo>
                  <a:pt x="72613" y="56439"/>
                </a:lnTo>
                <a:lnTo>
                  <a:pt x="75342" y="55661"/>
                </a:lnTo>
                <a:lnTo>
                  <a:pt x="78175" y="54941"/>
                </a:lnTo>
                <a:lnTo>
                  <a:pt x="81135" y="54256"/>
                </a:lnTo>
                <a:lnTo>
                  <a:pt x="84224" y="53641"/>
                </a:lnTo>
                <a:lnTo>
                  <a:pt x="87440" y="53084"/>
                </a:lnTo>
                <a:lnTo>
                  <a:pt x="90795" y="52584"/>
                </a:lnTo>
                <a:lnTo>
                  <a:pt x="94290" y="52155"/>
                </a:lnTo>
                <a:lnTo>
                  <a:pt x="97936" y="51783"/>
                </a:lnTo>
                <a:lnTo>
                  <a:pt x="101709" y="51481"/>
                </a:lnTo>
                <a:lnTo>
                  <a:pt x="105645" y="51249"/>
                </a:lnTo>
                <a:lnTo>
                  <a:pt x="109732" y="51098"/>
                </a:lnTo>
                <a:lnTo>
                  <a:pt x="113982" y="51017"/>
                </a:lnTo>
                <a:lnTo>
                  <a:pt x="116176" y="51017"/>
                </a:lnTo>
                <a:lnTo>
                  <a:pt x="117999" y="51005"/>
                </a:lnTo>
                <a:lnTo>
                  <a:pt x="121482" y="50889"/>
                </a:lnTo>
                <a:lnTo>
                  <a:pt x="124780" y="50680"/>
                </a:lnTo>
                <a:lnTo>
                  <a:pt x="127880" y="50367"/>
                </a:lnTo>
                <a:lnTo>
                  <a:pt x="130829" y="49960"/>
                </a:lnTo>
                <a:lnTo>
                  <a:pt x="133616" y="49461"/>
                </a:lnTo>
                <a:lnTo>
                  <a:pt x="136251" y="48869"/>
                </a:lnTo>
                <a:lnTo>
                  <a:pt x="138747" y="48207"/>
                </a:lnTo>
                <a:lnTo>
                  <a:pt x="141128" y="47464"/>
                </a:lnTo>
                <a:lnTo>
                  <a:pt x="143392" y="46651"/>
                </a:lnTo>
                <a:lnTo>
                  <a:pt x="145551" y="45781"/>
                </a:lnTo>
                <a:lnTo>
                  <a:pt x="147630" y="44840"/>
                </a:lnTo>
                <a:lnTo>
                  <a:pt x="149627" y="43842"/>
                </a:lnTo>
                <a:lnTo>
                  <a:pt x="151554" y="42797"/>
                </a:lnTo>
                <a:lnTo>
                  <a:pt x="154352" y="41160"/>
                </a:lnTo>
                <a:lnTo>
                  <a:pt x="157940" y="38826"/>
                </a:lnTo>
                <a:lnTo>
                  <a:pt x="161469" y="36376"/>
                </a:lnTo>
                <a:lnTo>
                  <a:pt x="165022" y="33845"/>
                </a:lnTo>
                <a:lnTo>
                  <a:pt x="168703" y="31291"/>
                </a:lnTo>
                <a:lnTo>
                  <a:pt x="172581" y="28725"/>
                </a:lnTo>
                <a:lnTo>
                  <a:pt x="175704" y="26832"/>
                </a:lnTo>
                <a:lnTo>
                  <a:pt x="177887" y="25601"/>
                </a:lnTo>
                <a:lnTo>
                  <a:pt x="180174" y="24382"/>
                </a:lnTo>
                <a:lnTo>
                  <a:pt x="182578" y="23186"/>
                </a:lnTo>
                <a:lnTo>
                  <a:pt x="185109" y="22037"/>
                </a:lnTo>
                <a:lnTo>
                  <a:pt x="187768" y="20911"/>
                </a:lnTo>
                <a:lnTo>
                  <a:pt x="189161" y="20377"/>
                </a:lnTo>
                <a:lnTo>
                  <a:pt x="189892" y="20098"/>
                </a:lnTo>
                <a:lnTo>
                  <a:pt x="191379" y="19610"/>
                </a:lnTo>
                <a:lnTo>
                  <a:pt x="192865" y="19181"/>
                </a:lnTo>
                <a:lnTo>
                  <a:pt x="194374" y="18809"/>
                </a:lnTo>
                <a:lnTo>
                  <a:pt x="196661" y="18356"/>
                </a:lnTo>
                <a:lnTo>
                  <a:pt x="199750" y="17938"/>
                </a:lnTo>
                <a:lnTo>
                  <a:pt x="202873" y="17718"/>
                </a:lnTo>
                <a:lnTo>
                  <a:pt x="206008" y="17660"/>
                </a:lnTo>
                <a:lnTo>
                  <a:pt x="209154" y="17753"/>
                </a:lnTo>
                <a:lnTo>
                  <a:pt x="212289" y="17962"/>
                </a:lnTo>
                <a:lnTo>
                  <a:pt x="213845" y="18113"/>
                </a:lnTo>
                <a:lnTo>
                  <a:pt x="215401" y="18275"/>
                </a:lnTo>
                <a:lnTo>
                  <a:pt x="218513" y="18681"/>
                </a:lnTo>
                <a:lnTo>
                  <a:pt x="223157" y="19390"/>
                </a:lnTo>
                <a:lnTo>
                  <a:pt x="227801" y="20086"/>
                </a:lnTo>
                <a:lnTo>
                  <a:pt x="230913" y="20493"/>
                </a:lnTo>
                <a:lnTo>
                  <a:pt x="234013" y="20806"/>
                </a:lnTo>
                <a:lnTo>
                  <a:pt x="237136" y="20980"/>
                </a:lnTo>
                <a:lnTo>
                  <a:pt x="238692" y="20992"/>
                </a:lnTo>
                <a:lnTo>
                  <a:pt x="240770" y="20980"/>
                </a:lnTo>
                <a:lnTo>
                  <a:pt x="244950" y="20760"/>
                </a:lnTo>
                <a:lnTo>
                  <a:pt x="249142" y="20342"/>
                </a:lnTo>
                <a:lnTo>
                  <a:pt x="253298" y="19726"/>
                </a:lnTo>
                <a:lnTo>
                  <a:pt x="257385" y="18925"/>
                </a:lnTo>
                <a:lnTo>
                  <a:pt x="261356" y="17962"/>
                </a:lnTo>
                <a:lnTo>
                  <a:pt x="265164" y="16835"/>
                </a:lnTo>
                <a:lnTo>
                  <a:pt x="268787" y="15547"/>
                </a:lnTo>
                <a:lnTo>
                  <a:pt x="271330" y="14502"/>
                </a:lnTo>
                <a:lnTo>
                  <a:pt x="272955" y="13759"/>
                </a:lnTo>
                <a:lnTo>
                  <a:pt x="274511" y="12981"/>
                </a:lnTo>
                <a:lnTo>
                  <a:pt x="275985" y="12180"/>
                </a:lnTo>
                <a:lnTo>
                  <a:pt x="277367" y="11355"/>
                </a:lnTo>
                <a:lnTo>
                  <a:pt x="278679" y="10496"/>
                </a:lnTo>
                <a:lnTo>
                  <a:pt x="279887" y="9614"/>
                </a:lnTo>
                <a:lnTo>
                  <a:pt x="281001" y="8708"/>
                </a:lnTo>
                <a:lnTo>
                  <a:pt x="282011" y="7779"/>
                </a:lnTo>
                <a:lnTo>
                  <a:pt x="282905" y="6827"/>
                </a:lnTo>
                <a:lnTo>
                  <a:pt x="283695" y="5863"/>
                </a:lnTo>
                <a:lnTo>
                  <a:pt x="284368" y="4876"/>
                </a:lnTo>
                <a:lnTo>
                  <a:pt x="284914" y="3866"/>
                </a:lnTo>
                <a:lnTo>
                  <a:pt x="285332" y="2845"/>
                </a:lnTo>
                <a:lnTo>
                  <a:pt x="285611" y="1811"/>
                </a:lnTo>
                <a:lnTo>
                  <a:pt x="285750" y="755"/>
                </a:lnTo>
                <a:lnTo>
                  <a:pt x="285773" y="232"/>
                </a:lnTo>
                <a:lnTo>
                  <a:pt x="142231" y="1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Caveat Brush"/>
              <a:buNone/>
              <a:defRPr sz="2800" b="0" i="0" u="none" strike="noStrike" cap="none">
                <a:solidFill>
                  <a:srgbClr val="434343"/>
                </a:solidFill>
                <a:latin typeface="Caveat Brush"/>
                <a:ea typeface="Caveat Brush"/>
                <a:cs typeface="Caveat Brush"/>
                <a:sym typeface="Caveat Brush"/>
              </a:defRPr>
            </a:lvl9pPr>
          </a:lstStyle>
          <a:p>
            <a:endParaRPr/>
          </a:p>
        </p:txBody>
      </p:sp>
      <p:sp>
        <p:nvSpPr>
          <p:cNvPr id="7" name="Google Shape;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0">
          <p15:clr>
            <a:srgbClr val="EA4335"/>
          </p15:clr>
        </p15:guide>
        <p15:guide id="2" orient="horz" pos="449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791">
          <p15:clr>
            <a:srgbClr val="EA4335"/>
          </p15:clr>
        </p15:guide>
        <p15:guide id="5" pos="1110">
          <p15:clr>
            <a:srgbClr val="EA4335"/>
          </p15:clr>
        </p15:guide>
        <p15:guide id="6" pos="1202">
          <p15:clr>
            <a:srgbClr val="EA4335"/>
          </p15:clr>
        </p15:guide>
        <p15:guide id="7" pos="1972">
          <p15:clr>
            <a:srgbClr val="EA4335"/>
          </p15:clr>
        </p15:guide>
        <p15:guide id="8" pos="2064">
          <p15:clr>
            <a:srgbClr val="EA4335"/>
          </p15:clr>
        </p15:guide>
        <p15:guide id="9" pos="2834">
          <p15:clr>
            <a:srgbClr val="EA4335"/>
          </p15:clr>
        </p15:guide>
        <p15:guide id="10" pos="2926">
          <p15:clr>
            <a:srgbClr val="EA4335"/>
          </p15:clr>
        </p15:guide>
        <p15:guide id="11" pos="3696">
          <p15:clr>
            <a:srgbClr val="EA4335"/>
          </p15:clr>
        </p15:guide>
        <p15:guide id="12" pos="3788">
          <p15:clr>
            <a:srgbClr val="EA4335"/>
          </p15:clr>
        </p15:guide>
        <p15:guide id="13" pos="4558">
          <p15:clr>
            <a:srgbClr val="EA4335"/>
          </p15:clr>
        </p15:guide>
        <p15:guide id="14" pos="4651">
          <p15:clr>
            <a:srgbClr val="EA4335"/>
          </p15:clr>
        </p15:guide>
        <p15:guide id="15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 txBox="1">
            <a:spLocks noGrp="1"/>
          </p:cNvSpPr>
          <p:nvPr>
            <p:ph type="ctrTitle"/>
          </p:nvPr>
        </p:nvSpPr>
        <p:spPr>
          <a:xfrm>
            <a:off x="3429351" y="1380571"/>
            <a:ext cx="5579970" cy="17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</a:pPr>
            <a:r>
              <a:rPr lang="en" sz="7200"/>
              <a:t>Song Popularity Prediction</a:t>
            </a:r>
            <a:endParaRPr sz="7200"/>
          </a:p>
        </p:txBody>
      </p:sp>
      <p:sp>
        <p:nvSpPr>
          <p:cNvPr id="295" name="Google Shape;295;p1"/>
          <p:cNvSpPr txBox="1">
            <a:spLocks noGrp="1"/>
          </p:cNvSpPr>
          <p:nvPr>
            <p:ph type="subTitle" idx="1"/>
          </p:nvPr>
        </p:nvSpPr>
        <p:spPr>
          <a:xfrm>
            <a:off x="3711171" y="672465"/>
            <a:ext cx="5088064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DA-224-O Mini Project 2</a:t>
            </a:r>
            <a:endParaRPr/>
          </a:p>
        </p:txBody>
      </p:sp>
      <p:sp>
        <p:nvSpPr>
          <p:cNvPr id="296" name="Google Shape;296;p1"/>
          <p:cNvSpPr/>
          <p:nvPr/>
        </p:nvSpPr>
        <p:spPr>
          <a:xfrm flipH="1">
            <a:off x="2422961" y="955957"/>
            <a:ext cx="43008" cy="68506"/>
          </a:xfrm>
          <a:custGeom>
            <a:avLst/>
            <a:gdLst/>
            <a:ahLst/>
            <a:cxnLst/>
            <a:rect l="l" t="t" r="r" b="b"/>
            <a:pathLst>
              <a:path w="1874" h="2985" extrusionOk="0">
                <a:moveTo>
                  <a:pt x="1477" y="0"/>
                </a:moveTo>
                <a:lnTo>
                  <a:pt x="1143" y="96"/>
                </a:lnTo>
                <a:lnTo>
                  <a:pt x="778" y="413"/>
                </a:lnTo>
                <a:lnTo>
                  <a:pt x="429" y="889"/>
                </a:lnTo>
                <a:lnTo>
                  <a:pt x="286" y="1175"/>
                </a:lnTo>
                <a:lnTo>
                  <a:pt x="159" y="1477"/>
                </a:lnTo>
                <a:lnTo>
                  <a:pt x="16" y="2048"/>
                </a:lnTo>
                <a:lnTo>
                  <a:pt x="0" y="2525"/>
                </a:lnTo>
                <a:lnTo>
                  <a:pt x="143" y="2858"/>
                </a:lnTo>
                <a:lnTo>
                  <a:pt x="270" y="2937"/>
                </a:lnTo>
                <a:lnTo>
                  <a:pt x="413" y="2985"/>
                </a:lnTo>
                <a:lnTo>
                  <a:pt x="746" y="2874"/>
                </a:lnTo>
                <a:lnTo>
                  <a:pt x="1111" y="2556"/>
                </a:lnTo>
                <a:lnTo>
                  <a:pt x="1461" y="2080"/>
                </a:lnTo>
                <a:lnTo>
                  <a:pt x="1604" y="1794"/>
                </a:lnTo>
                <a:lnTo>
                  <a:pt x="1731" y="1493"/>
                </a:lnTo>
                <a:lnTo>
                  <a:pt x="1873" y="921"/>
                </a:lnTo>
                <a:lnTo>
                  <a:pt x="1873" y="445"/>
                </a:lnTo>
                <a:lnTo>
                  <a:pt x="1746" y="111"/>
                </a:lnTo>
                <a:lnTo>
                  <a:pt x="1619" y="32"/>
                </a:lnTo>
                <a:lnTo>
                  <a:pt x="14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"/>
          <p:cNvSpPr/>
          <p:nvPr/>
        </p:nvSpPr>
        <p:spPr>
          <a:xfrm flipH="1">
            <a:off x="2386172" y="986550"/>
            <a:ext cx="68139" cy="39382"/>
          </a:xfrm>
          <a:custGeom>
            <a:avLst/>
            <a:gdLst/>
            <a:ahLst/>
            <a:cxnLst/>
            <a:rect l="l" t="t" r="r" b="b"/>
            <a:pathLst>
              <a:path w="2969" h="1716" fill="none" extrusionOk="0">
                <a:moveTo>
                  <a:pt x="0" y="1"/>
                </a:moveTo>
                <a:lnTo>
                  <a:pt x="2969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"/>
          <p:cNvSpPr/>
          <p:nvPr/>
        </p:nvSpPr>
        <p:spPr>
          <a:xfrm flipH="1">
            <a:off x="2469597" y="1062701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2" y="1"/>
                </a:moveTo>
                <a:lnTo>
                  <a:pt x="1128" y="112"/>
                </a:lnTo>
                <a:lnTo>
                  <a:pt x="763" y="414"/>
                </a:lnTo>
                <a:lnTo>
                  <a:pt x="414" y="890"/>
                </a:lnTo>
                <a:lnTo>
                  <a:pt x="271" y="1192"/>
                </a:lnTo>
                <a:lnTo>
                  <a:pt x="144" y="1493"/>
                </a:lnTo>
                <a:lnTo>
                  <a:pt x="1" y="2049"/>
                </a:lnTo>
                <a:lnTo>
                  <a:pt x="1" y="2525"/>
                </a:lnTo>
                <a:lnTo>
                  <a:pt x="128" y="2859"/>
                </a:lnTo>
                <a:lnTo>
                  <a:pt x="255" y="2938"/>
                </a:lnTo>
                <a:lnTo>
                  <a:pt x="398" y="2986"/>
                </a:lnTo>
                <a:lnTo>
                  <a:pt x="731" y="2875"/>
                </a:lnTo>
                <a:lnTo>
                  <a:pt x="1096" y="2573"/>
                </a:lnTo>
                <a:lnTo>
                  <a:pt x="1446" y="2097"/>
                </a:lnTo>
                <a:lnTo>
                  <a:pt x="1589" y="1795"/>
                </a:lnTo>
                <a:lnTo>
                  <a:pt x="1716" y="1509"/>
                </a:lnTo>
                <a:lnTo>
                  <a:pt x="1858" y="938"/>
                </a:lnTo>
                <a:lnTo>
                  <a:pt x="1874" y="461"/>
                </a:lnTo>
                <a:lnTo>
                  <a:pt x="1731" y="128"/>
                </a:lnTo>
                <a:lnTo>
                  <a:pt x="1604" y="49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"/>
          <p:cNvSpPr/>
          <p:nvPr/>
        </p:nvSpPr>
        <p:spPr>
          <a:xfrm flipH="1">
            <a:off x="2432808" y="1093684"/>
            <a:ext cx="68506" cy="39382"/>
          </a:xfrm>
          <a:custGeom>
            <a:avLst/>
            <a:gdLst/>
            <a:ahLst/>
            <a:cxnLst/>
            <a:rect l="l" t="t" r="r" b="b"/>
            <a:pathLst>
              <a:path w="2985" h="1716" fill="none" extrusionOk="0">
                <a:moveTo>
                  <a:pt x="0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 flipH="1">
            <a:off x="2529728" y="1169835"/>
            <a:ext cx="43008" cy="68529"/>
          </a:xfrm>
          <a:custGeom>
            <a:avLst/>
            <a:gdLst/>
            <a:ahLst/>
            <a:cxnLst/>
            <a:rect l="l" t="t" r="r" b="b"/>
            <a:pathLst>
              <a:path w="1874" h="2986" extrusionOk="0">
                <a:moveTo>
                  <a:pt x="1461" y="1"/>
                </a:moveTo>
                <a:lnTo>
                  <a:pt x="1128" y="112"/>
                </a:lnTo>
                <a:lnTo>
                  <a:pt x="762" y="413"/>
                </a:lnTo>
                <a:lnTo>
                  <a:pt x="413" y="890"/>
                </a:lnTo>
                <a:lnTo>
                  <a:pt x="270" y="1175"/>
                </a:lnTo>
                <a:lnTo>
                  <a:pt x="143" y="1477"/>
                </a:lnTo>
                <a:lnTo>
                  <a:pt x="0" y="2049"/>
                </a:lnTo>
                <a:lnTo>
                  <a:pt x="0" y="2525"/>
                </a:lnTo>
                <a:lnTo>
                  <a:pt x="127" y="2858"/>
                </a:lnTo>
                <a:lnTo>
                  <a:pt x="254" y="2938"/>
                </a:lnTo>
                <a:lnTo>
                  <a:pt x="397" y="2985"/>
                </a:lnTo>
                <a:lnTo>
                  <a:pt x="731" y="2874"/>
                </a:lnTo>
                <a:lnTo>
                  <a:pt x="1096" y="2557"/>
                </a:lnTo>
                <a:lnTo>
                  <a:pt x="1445" y="2096"/>
                </a:lnTo>
                <a:lnTo>
                  <a:pt x="1588" y="1795"/>
                </a:lnTo>
                <a:lnTo>
                  <a:pt x="1715" y="1493"/>
                </a:lnTo>
                <a:lnTo>
                  <a:pt x="1858" y="921"/>
                </a:lnTo>
                <a:lnTo>
                  <a:pt x="1874" y="445"/>
                </a:lnTo>
                <a:lnTo>
                  <a:pt x="1731" y="128"/>
                </a:lnTo>
                <a:lnTo>
                  <a:pt x="1604" y="32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/>
          <p:nvPr/>
        </p:nvSpPr>
        <p:spPr>
          <a:xfrm flipH="1">
            <a:off x="2492916" y="1200451"/>
            <a:ext cx="68529" cy="39359"/>
          </a:xfrm>
          <a:custGeom>
            <a:avLst/>
            <a:gdLst/>
            <a:ahLst/>
            <a:cxnLst/>
            <a:rect l="l" t="t" r="r" b="b"/>
            <a:pathLst>
              <a:path w="2986" h="1715" fill="none" extrusionOk="0">
                <a:moveTo>
                  <a:pt x="1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"/>
          <p:cNvSpPr/>
          <p:nvPr/>
        </p:nvSpPr>
        <p:spPr>
          <a:xfrm flipH="1">
            <a:off x="2589836" y="1276601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1" y="0"/>
                </a:moveTo>
                <a:lnTo>
                  <a:pt x="1128" y="111"/>
                </a:lnTo>
                <a:lnTo>
                  <a:pt x="763" y="429"/>
                </a:lnTo>
                <a:lnTo>
                  <a:pt x="414" y="889"/>
                </a:lnTo>
                <a:lnTo>
                  <a:pt x="271" y="1191"/>
                </a:lnTo>
                <a:lnTo>
                  <a:pt x="144" y="1493"/>
                </a:lnTo>
                <a:lnTo>
                  <a:pt x="1" y="2048"/>
                </a:lnTo>
                <a:lnTo>
                  <a:pt x="1" y="2540"/>
                </a:lnTo>
                <a:lnTo>
                  <a:pt x="128" y="2858"/>
                </a:lnTo>
                <a:lnTo>
                  <a:pt x="255" y="2953"/>
                </a:lnTo>
                <a:lnTo>
                  <a:pt x="398" y="2985"/>
                </a:lnTo>
                <a:lnTo>
                  <a:pt x="731" y="2874"/>
                </a:lnTo>
                <a:lnTo>
                  <a:pt x="1096" y="2572"/>
                </a:lnTo>
                <a:lnTo>
                  <a:pt x="1446" y="2096"/>
                </a:lnTo>
                <a:lnTo>
                  <a:pt x="1588" y="1810"/>
                </a:lnTo>
                <a:lnTo>
                  <a:pt x="1715" y="1509"/>
                </a:lnTo>
                <a:lnTo>
                  <a:pt x="1858" y="937"/>
                </a:lnTo>
                <a:lnTo>
                  <a:pt x="1874" y="461"/>
                </a:lnTo>
                <a:lnTo>
                  <a:pt x="1731" y="127"/>
                </a:lnTo>
                <a:lnTo>
                  <a:pt x="1604" y="48"/>
                </a:lnTo>
                <a:lnTo>
                  <a:pt x="14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"/>
          <p:cNvSpPr/>
          <p:nvPr/>
        </p:nvSpPr>
        <p:spPr>
          <a:xfrm flipH="1">
            <a:off x="2553047" y="1307562"/>
            <a:ext cx="68529" cy="39382"/>
          </a:xfrm>
          <a:custGeom>
            <a:avLst/>
            <a:gdLst/>
            <a:ahLst/>
            <a:cxnLst/>
            <a:rect l="l" t="t" r="r" b="b"/>
            <a:pathLst>
              <a:path w="2986" h="1716" fill="none" extrusionOk="0">
                <a:moveTo>
                  <a:pt x="1" y="1"/>
                </a:moveTo>
                <a:lnTo>
                  <a:pt x="2986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"/>
          <p:cNvSpPr/>
          <p:nvPr/>
        </p:nvSpPr>
        <p:spPr>
          <a:xfrm flipH="1">
            <a:off x="2636839" y="1383712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77" y="1"/>
                </a:moveTo>
                <a:lnTo>
                  <a:pt x="1128" y="96"/>
                </a:lnTo>
                <a:lnTo>
                  <a:pt x="763" y="414"/>
                </a:lnTo>
                <a:lnTo>
                  <a:pt x="429" y="890"/>
                </a:lnTo>
                <a:lnTo>
                  <a:pt x="287" y="1176"/>
                </a:lnTo>
                <a:lnTo>
                  <a:pt x="144" y="1477"/>
                </a:lnTo>
                <a:lnTo>
                  <a:pt x="1" y="2049"/>
                </a:lnTo>
                <a:lnTo>
                  <a:pt x="1" y="2525"/>
                </a:lnTo>
                <a:lnTo>
                  <a:pt x="144" y="2859"/>
                </a:lnTo>
                <a:lnTo>
                  <a:pt x="255" y="2938"/>
                </a:lnTo>
                <a:lnTo>
                  <a:pt x="398" y="2986"/>
                </a:lnTo>
                <a:lnTo>
                  <a:pt x="747" y="2875"/>
                </a:lnTo>
                <a:lnTo>
                  <a:pt x="1112" y="2557"/>
                </a:lnTo>
                <a:lnTo>
                  <a:pt x="1446" y="2081"/>
                </a:lnTo>
                <a:lnTo>
                  <a:pt x="1604" y="1795"/>
                </a:lnTo>
                <a:lnTo>
                  <a:pt x="1731" y="1493"/>
                </a:lnTo>
                <a:lnTo>
                  <a:pt x="1874" y="922"/>
                </a:lnTo>
                <a:lnTo>
                  <a:pt x="1874" y="445"/>
                </a:lnTo>
                <a:lnTo>
                  <a:pt x="1747" y="112"/>
                </a:lnTo>
                <a:lnTo>
                  <a:pt x="1620" y="33"/>
                </a:lnTo>
                <a:lnTo>
                  <a:pt x="147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"/>
          <p:cNvSpPr/>
          <p:nvPr/>
        </p:nvSpPr>
        <p:spPr>
          <a:xfrm flipH="1">
            <a:off x="2600050" y="1414328"/>
            <a:ext cx="68162" cy="39382"/>
          </a:xfrm>
          <a:custGeom>
            <a:avLst/>
            <a:gdLst/>
            <a:ahLst/>
            <a:cxnLst/>
            <a:rect l="l" t="t" r="r" b="b"/>
            <a:pathLst>
              <a:path w="2970" h="1716" fill="none" extrusionOk="0">
                <a:moveTo>
                  <a:pt x="1" y="1"/>
                </a:moveTo>
                <a:lnTo>
                  <a:pt x="2970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"/>
          <p:cNvSpPr/>
          <p:nvPr/>
        </p:nvSpPr>
        <p:spPr>
          <a:xfrm flipH="1">
            <a:off x="2743606" y="1571012"/>
            <a:ext cx="43008" cy="68506"/>
          </a:xfrm>
          <a:custGeom>
            <a:avLst/>
            <a:gdLst/>
            <a:ahLst/>
            <a:cxnLst/>
            <a:rect l="l" t="t" r="r" b="b"/>
            <a:pathLst>
              <a:path w="1874" h="2985" extrusionOk="0">
                <a:moveTo>
                  <a:pt x="1461" y="0"/>
                </a:moveTo>
                <a:lnTo>
                  <a:pt x="1127" y="96"/>
                </a:lnTo>
                <a:lnTo>
                  <a:pt x="762" y="413"/>
                </a:lnTo>
                <a:lnTo>
                  <a:pt x="429" y="889"/>
                </a:lnTo>
                <a:lnTo>
                  <a:pt x="270" y="1175"/>
                </a:lnTo>
                <a:lnTo>
                  <a:pt x="143" y="1477"/>
                </a:lnTo>
                <a:lnTo>
                  <a:pt x="0" y="2048"/>
                </a:lnTo>
                <a:lnTo>
                  <a:pt x="0" y="2525"/>
                </a:lnTo>
                <a:lnTo>
                  <a:pt x="127" y="2858"/>
                </a:lnTo>
                <a:lnTo>
                  <a:pt x="254" y="2937"/>
                </a:lnTo>
                <a:lnTo>
                  <a:pt x="397" y="2985"/>
                </a:lnTo>
                <a:lnTo>
                  <a:pt x="746" y="2874"/>
                </a:lnTo>
                <a:lnTo>
                  <a:pt x="1096" y="2556"/>
                </a:lnTo>
                <a:lnTo>
                  <a:pt x="1445" y="2080"/>
                </a:lnTo>
                <a:lnTo>
                  <a:pt x="1588" y="1794"/>
                </a:lnTo>
                <a:lnTo>
                  <a:pt x="1731" y="1493"/>
                </a:lnTo>
                <a:lnTo>
                  <a:pt x="1873" y="921"/>
                </a:lnTo>
                <a:lnTo>
                  <a:pt x="1873" y="445"/>
                </a:lnTo>
                <a:lnTo>
                  <a:pt x="1731" y="111"/>
                </a:lnTo>
                <a:lnTo>
                  <a:pt x="1619" y="32"/>
                </a:lnTo>
                <a:lnTo>
                  <a:pt x="146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"/>
          <p:cNvSpPr/>
          <p:nvPr/>
        </p:nvSpPr>
        <p:spPr>
          <a:xfrm flipH="1">
            <a:off x="2706817" y="1601606"/>
            <a:ext cx="68506" cy="39382"/>
          </a:xfrm>
          <a:custGeom>
            <a:avLst/>
            <a:gdLst/>
            <a:ahLst/>
            <a:cxnLst/>
            <a:rect l="l" t="t" r="r" b="b"/>
            <a:pathLst>
              <a:path w="2985" h="1716" fill="none" extrusionOk="0">
                <a:moveTo>
                  <a:pt x="0" y="1"/>
                </a:moveTo>
                <a:lnTo>
                  <a:pt x="2985" y="1716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 flipH="1">
            <a:off x="2797174" y="1690884"/>
            <a:ext cx="43008" cy="68896"/>
          </a:xfrm>
          <a:custGeom>
            <a:avLst/>
            <a:gdLst/>
            <a:ahLst/>
            <a:cxnLst/>
            <a:rect l="l" t="t" r="r" b="b"/>
            <a:pathLst>
              <a:path w="1874" h="3002" extrusionOk="0">
                <a:moveTo>
                  <a:pt x="1461" y="1"/>
                </a:moveTo>
                <a:lnTo>
                  <a:pt x="1127" y="112"/>
                </a:lnTo>
                <a:lnTo>
                  <a:pt x="762" y="429"/>
                </a:lnTo>
                <a:lnTo>
                  <a:pt x="429" y="905"/>
                </a:lnTo>
                <a:lnTo>
                  <a:pt x="270" y="1191"/>
                </a:lnTo>
                <a:lnTo>
                  <a:pt x="143" y="1493"/>
                </a:lnTo>
                <a:lnTo>
                  <a:pt x="0" y="2064"/>
                </a:lnTo>
                <a:lnTo>
                  <a:pt x="0" y="2541"/>
                </a:lnTo>
                <a:lnTo>
                  <a:pt x="127" y="2874"/>
                </a:lnTo>
                <a:lnTo>
                  <a:pt x="254" y="2954"/>
                </a:lnTo>
                <a:lnTo>
                  <a:pt x="397" y="3001"/>
                </a:lnTo>
                <a:lnTo>
                  <a:pt x="746" y="2890"/>
                </a:lnTo>
                <a:lnTo>
                  <a:pt x="1096" y="2572"/>
                </a:lnTo>
                <a:lnTo>
                  <a:pt x="1445" y="2096"/>
                </a:lnTo>
                <a:lnTo>
                  <a:pt x="1588" y="1810"/>
                </a:lnTo>
                <a:lnTo>
                  <a:pt x="1715" y="1509"/>
                </a:lnTo>
                <a:lnTo>
                  <a:pt x="1874" y="937"/>
                </a:lnTo>
                <a:lnTo>
                  <a:pt x="1874" y="461"/>
                </a:lnTo>
                <a:lnTo>
                  <a:pt x="1731" y="128"/>
                </a:lnTo>
                <a:lnTo>
                  <a:pt x="1620" y="48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"/>
          <p:cNvSpPr/>
          <p:nvPr/>
        </p:nvSpPr>
        <p:spPr>
          <a:xfrm flipH="1">
            <a:off x="2760361" y="1721867"/>
            <a:ext cx="68529" cy="39359"/>
          </a:xfrm>
          <a:custGeom>
            <a:avLst/>
            <a:gdLst/>
            <a:ahLst/>
            <a:cxnLst/>
            <a:rect l="l" t="t" r="r" b="b"/>
            <a:pathLst>
              <a:path w="2986" h="1715" fill="none" extrusionOk="0">
                <a:moveTo>
                  <a:pt x="0" y="0"/>
                </a:moveTo>
                <a:lnTo>
                  <a:pt x="2985" y="1715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"/>
          <p:cNvSpPr/>
          <p:nvPr/>
        </p:nvSpPr>
        <p:spPr>
          <a:xfrm flipH="1">
            <a:off x="2857282" y="1811490"/>
            <a:ext cx="43031" cy="68529"/>
          </a:xfrm>
          <a:custGeom>
            <a:avLst/>
            <a:gdLst/>
            <a:ahLst/>
            <a:cxnLst/>
            <a:rect l="l" t="t" r="r" b="b"/>
            <a:pathLst>
              <a:path w="1875" h="2986" extrusionOk="0">
                <a:moveTo>
                  <a:pt x="1461" y="1"/>
                </a:moveTo>
                <a:lnTo>
                  <a:pt x="1128" y="112"/>
                </a:lnTo>
                <a:lnTo>
                  <a:pt x="763" y="413"/>
                </a:lnTo>
                <a:lnTo>
                  <a:pt x="414" y="890"/>
                </a:lnTo>
                <a:lnTo>
                  <a:pt x="271" y="1175"/>
                </a:lnTo>
                <a:lnTo>
                  <a:pt x="144" y="1477"/>
                </a:lnTo>
                <a:lnTo>
                  <a:pt x="1" y="2049"/>
                </a:lnTo>
                <a:lnTo>
                  <a:pt x="1" y="2525"/>
                </a:lnTo>
                <a:lnTo>
                  <a:pt x="128" y="2858"/>
                </a:lnTo>
                <a:lnTo>
                  <a:pt x="255" y="2938"/>
                </a:lnTo>
                <a:lnTo>
                  <a:pt x="398" y="2985"/>
                </a:lnTo>
                <a:lnTo>
                  <a:pt x="731" y="2874"/>
                </a:lnTo>
                <a:lnTo>
                  <a:pt x="1096" y="2557"/>
                </a:lnTo>
                <a:lnTo>
                  <a:pt x="1445" y="2080"/>
                </a:lnTo>
                <a:lnTo>
                  <a:pt x="1588" y="1795"/>
                </a:lnTo>
                <a:lnTo>
                  <a:pt x="1715" y="1493"/>
                </a:lnTo>
                <a:lnTo>
                  <a:pt x="1858" y="921"/>
                </a:lnTo>
                <a:lnTo>
                  <a:pt x="1874" y="445"/>
                </a:lnTo>
                <a:lnTo>
                  <a:pt x="1731" y="128"/>
                </a:lnTo>
                <a:lnTo>
                  <a:pt x="1604" y="32"/>
                </a:lnTo>
                <a:lnTo>
                  <a:pt x="14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"/>
          <p:cNvSpPr/>
          <p:nvPr/>
        </p:nvSpPr>
        <p:spPr>
          <a:xfrm flipH="1">
            <a:off x="2820492" y="1842473"/>
            <a:ext cx="68529" cy="38992"/>
          </a:xfrm>
          <a:custGeom>
            <a:avLst/>
            <a:gdLst/>
            <a:ahLst/>
            <a:cxnLst/>
            <a:rect l="l" t="t" r="r" b="b"/>
            <a:pathLst>
              <a:path w="2986" h="1699" fill="none" extrusionOk="0">
                <a:moveTo>
                  <a:pt x="1" y="0"/>
                </a:moveTo>
                <a:lnTo>
                  <a:pt x="2986" y="1699"/>
                </a:lnTo>
              </a:path>
            </a:pathLst>
          </a:custGeom>
          <a:solidFill>
            <a:schemeClr val="accent4"/>
          </a:solidFill>
          <a:ln w="14675" cap="flat" cmpd="sng">
            <a:solidFill>
              <a:schemeClr val="accent4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"/>
          <p:cNvSpPr/>
          <p:nvPr/>
        </p:nvSpPr>
        <p:spPr>
          <a:xfrm flipH="1">
            <a:off x="1813047" y="743893"/>
            <a:ext cx="1462925" cy="1614854"/>
          </a:xfrm>
          <a:custGeom>
            <a:avLst/>
            <a:gdLst/>
            <a:ahLst/>
            <a:cxnLst/>
            <a:rect l="l" t="t" r="r" b="b"/>
            <a:pathLst>
              <a:path w="63744" h="70364" extrusionOk="0">
                <a:moveTo>
                  <a:pt x="47295" y="0"/>
                </a:moveTo>
                <a:lnTo>
                  <a:pt x="46613" y="16"/>
                </a:lnTo>
                <a:lnTo>
                  <a:pt x="45962" y="127"/>
                </a:lnTo>
                <a:lnTo>
                  <a:pt x="45200" y="365"/>
                </a:lnTo>
                <a:lnTo>
                  <a:pt x="44390" y="778"/>
                </a:lnTo>
                <a:lnTo>
                  <a:pt x="43565" y="1413"/>
                </a:lnTo>
                <a:lnTo>
                  <a:pt x="42802" y="2334"/>
                </a:lnTo>
                <a:lnTo>
                  <a:pt x="42453" y="2937"/>
                </a:lnTo>
                <a:lnTo>
                  <a:pt x="30229" y="25910"/>
                </a:lnTo>
                <a:lnTo>
                  <a:pt x="14733" y="55043"/>
                </a:lnTo>
                <a:lnTo>
                  <a:pt x="14638" y="55234"/>
                </a:lnTo>
                <a:lnTo>
                  <a:pt x="14368" y="55551"/>
                </a:lnTo>
                <a:lnTo>
                  <a:pt x="14051" y="55805"/>
                </a:lnTo>
                <a:lnTo>
                  <a:pt x="13702" y="55996"/>
                </a:lnTo>
                <a:lnTo>
                  <a:pt x="13321" y="56107"/>
                </a:lnTo>
                <a:lnTo>
                  <a:pt x="12924" y="56154"/>
                </a:lnTo>
                <a:lnTo>
                  <a:pt x="12511" y="56123"/>
                </a:lnTo>
                <a:lnTo>
                  <a:pt x="12114" y="56012"/>
                </a:lnTo>
                <a:lnTo>
                  <a:pt x="11923" y="55916"/>
                </a:lnTo>
                <a:lnTo>
                  <a:pt x="11574" y="55726"/>
                </a:lnTo>
                <a:lnTo>
                  <a:pt x="11066" y="55154"/>
                </a:lnTo>
                <a:lnTo>
                  <a:pt x="10780" y="54440"/>
                </a:lnTo>
                <a:lnTo>
                  <a:pt x="10764" y="53678"/>
                </a:lnTo>
                <a:lnTo>
                  <a:pt x="10891" y="53297"/>
                </a:lnTo>
                <a:lnTo>
                  <a:pt x="18210" y="34039"/>
                </a:lnTo>
                <a:lnTo>
                  <a:pt x="18417" y="33531"/>
                </a:lnTo>
                <a:lnTo>
                  <a:pt x="18957" y="32547"/>
                </a:lnTo>
                <a:lnTo>
                  <a:pt x="19623" y="31657"/>
                </a:lnTo>
                <a:lnTo>
                  <a:pt x="20417" y="30880"/>
                </a:lnTo>
                <a:lnTo>
                  <a:pt x="20862" y="30530"/>
                </a:lnTo>
                <a:lnTo>
                  <a:pt x="24720" y="27673"/>
                </a:lnTo>
                <a:lnTo>
                  <a:pt x="2033" y="26418"/>
                </a:lnTo>
                <a:lnTo>
                  <a:pt x="3890" y="28403"/>
                </a:lnTo>
                <a:lnTo>
                  <a:pt x="4208" y="28768"/>
                </a:lnTo>
                <a:lnTo>
                  <a:pt x="4779" y="29546"/>
                </a:lnTo>
                <a:lnTo>
                  <a:pt x="5255" y="30387"/>
                </a:lnTo>
                <a:lnTo>
                  <a:pt x="5605" y="31276"/>
                </a:lnTo>
                <a:lnTo>
                  <a:pt x="5859" y="32197"/>
                </a:lnTo>
                <a:lnTo>
                  <a:pt x="5986" y="33134"/>
                </a:lnTo>
                <a:lnTo>
                  <a:pt x="6018" y="34102"/>
                </a:lnTo>
                <a:lnTo>
                  <a:pt x="5906" y="35071"/>
                </a:lnTo>
                <a:lnTo>
                  <a:pt x="5811" y="35547"/>
                </a:lnTo>
                <a:lnTo>
                  <a:pt x="4192" y="42564"/>
                </a:lnTo>
                <a:lnTo>
                  <a:pt x="1413" y="55218"/>
                </a:lnTo>
                <a:lnTo>
                  <a:pt x="445" y="60108"/>
                </a:lnTo>
                <a:lnTo>
                  <a:pt x="80" y="62330"/>
                </a:lnTo>
                <a:lnTo>
                  <a:pt x="16" y="62949"/>
                </a:lnTo>
                <a:lnTo>
                  <a:pt x="0" y="63299"/>
                </a:lnTo>
                <a:lnTo>
                  <a:pt x="48" y="63981"/>
                </a:lnTo>
                <a:lnTo>
                  <a:pt x="159" y="64696"/>
                </a:lnTo>
                <a:lnTo>
                  <a:pt x="366" y="65394"/>
                </a:lnTo>
                <a:lnTo>
                  <a:pt x="636" y="66077"/>
                </a:lnTo>
                <a:lnTo>
                  <a:pt x="985" y="66744"/>
                </a:lnTo>
                <a:lnTo>
                  <a:pt x="1398" y="67395"/>
                </a:lnTo>
                <a:lnTo>
                  <a:pt x="1890" y="67998"/>
                </a:lnTo>
                <a:lnTo>
                  <a:pt x="2461" y="68538"/>
                </a:lnTo>
                <a:lnTo>
                  <a:pt x="3096" y="69046"/>
                </a:lnTo>
                <a:lnTo>
                  <a:pt x="3811" y="69475"/>
                </a:lnTo>
                <a:lnTo>
                  <a:pt x="4589" y="69824"/>
                </a:lnTo>
                <a:lnTo>
                  <a:pt x="5430" y="70110"/>
                </a:lnTo>
                <a:lnTo>
                  <a:pt x="6351" y="70284"/>
                </a:lnTo>
                <a:lnTo>
                  <a:pt x="7335" y="70364"/>
                </a:lnTo>
                <a:lnTo>
                  <a:pt x="8399" y="70332"/>
                </a:lnTo>
                <a:lnTo>
                  <a:pt x="8955" y="70268"/>
                </a:lnTo>
                <a:lnTo>
                  <a:pt x="9494" y="70173"/>
                </a:lnTo>
                <a:lnTo>
                  <a:pt x="10574" y="69808"/>
                </a:lnTo>
                <a:lnTo>
                  <a:pt x="11574" y="69268"/>
                </a:lnTo>
                <a:lnTo>
                  <a:pt x="12527" y="68570"/>
                </a:lnTo>
                <a:lnTo>
                  <a:pt x="13432" y="67744"/>
                </a:lnTo>
                <a:lnTo>
                  <a:pt x="14257" y="66823"/>
                </a:lnTo>
                <a:lnTo>
                  <a:pt x="15384" y="65347"/>
                </a:lnTo>
                <a:lnTo>
                  <a:pt x="16655" y="63299"/>
                </a:lnTo>
                <a:lnTo>
                  <a:pt x="17623" y="61409"/>
                </a:lnTo>
                <a:lnTo>
                  <a:pt x="18560" y="59298"/>
                </a:lnTo>
                <a:lnTo>
                  <a:pt x="18671" y="58980"/>
                </a:lnTo>
                <a:lnTo>
                  <a:pt x="46359" y="4906"/>
                </a:lnTo>
                <a:lnTo>
                  <a:pt x="46486" y="4684"/>
                </a:lnTo>
                <a:lnTo>
                  <a:pt x="46803" y="4271"/>
                </a:lnTo>
                <a:lnTo>
                  <a:pt x="47168" y="3922"/>
                </a:lnTo>
                <a:lnTo>
                  <a:pt x="47597" y="3636"/>
                </a:lnTo>
                <a:lnTo>
                  <a:pt x="48057" y="3430"/>
                </a:lnTo>
                <a:lnTo>
                  <a:pt x="48550" y="3303"/>
                </a:lnTo>
                <a:lnTo>
                  <a:pt x="49058" y="3271"/>
                </a:lnTo>
                <a:lnTo>
                  <a:pt x="49566" y="3318"/>
                </a:lnTo>
                <a:lnTo>
                  <a:pt x="49820" y="3382"/>
                </a:lnTo>
                <a:lnTo>
                  <a:pt x="60250" y="6176"/>
                </a:lnTo>
                <a:lnTo>
                  <a:pt x="63743" y="4779"/>
                </a:lnTo>
                <a:lnTo>
                  <a:pt x="47391" y="16"/>
                </a:lnTo>
                <a:lnTo>
                  <a:pt x="472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"/>
          <p:cNvSpPr/>
          <p:nvPr/>
        </p:nvSpPr>
        <p:spPr>
          <a:xfrm flipH="1">
            <a:off x="1737953" y="827319"/>
            <a:ext cx="191311" cy="75827"/>
          </a:xfrm>
          <a:custGeom>
            <a:avLst/>
            <a:gdLst/>
            <a:ahLst/>
            <a:cxnLst/>
            <a:rect l="l" t="t" r="r" b="b"/>
            <a:pathLst>
              <a:path w="8336" h="3304" extrusionOk="0">
                <a:moveTo>
                  <a:pt x="1525" y="1"/>
                </a:moveTo>
                <a:lnTo>
                  <a:pt x="1" y="2081"/>
                </a:lnTo>
                <a:lnTo>
                  <a:pt x="318" y="2224"/>
                </a:lnTo>
                <a:lnTo>
                  <a:pt x="1985" y="2890"/>
                </a:lnTo>
                <a:lnTo>
                  <a:pt x="3096" y="3240"/>
                </a:lnTo>
                <a:lnTo>
                  <a:pt x="3493" y="3303"/>
                </a:lnTo>
                <a:lnTo>
                  <a:pt x="3668" y="3287"/>
                </a:lnTo>
                <a:lnTo>
                  <a:pt x="4081" y="3192"/>
                </a:lnTo>
                <a:lnTo>
                  <a:pt x="4732" y="2890"/>
                </a:lnTo>
                <a:lnTo>
                  <a:pt x="5668" y="2382"/>
                </a:lnTo>
                <a:lnTo>
                  <a:pt x="6303" y="2081"/>
                </a:lnTo>
                <a:lnTo>
                  <a:pt x="6684" y="1985"/>
                </a:lnTo>
                <a:lnTo>
                  <a:pt x="6843" y="1985"/>
                </a:lnTo>
                <a:lnTo>
                  <a:pt x="7589" y="2001"/>
                </a:lnTo>
                <a:lnTo>
                  <a:pt x="8336" y="1970"/>
                </a:lnTo>
                <a:lnTo>
                  <a:pt x="15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"/>
          <p:cNvSpPr/>
          <p:nvPr/>
        </p:nvSpPr>
        <p:spPr>
          <a:xfrm flipH="1">
            <a:off x="1644318" y="4246580"/>
            <a:ext cx="301333" cy="376770"/>
          </a:xfrm>
          <a:custGeom>
            <a:avLst/>
            <a:gdLst/>
            <a:ahLst/>
            <a:cxnLst/>
            <a:rect l="l" t="t" r="r" b="b"/>
            <a:pathLst>
              <a:path w="13130" h="16417" extrusionOk="0">
                <a:moveTo>
                  <a:pt x="13130" y="0"/>
                </a:moveTo>
                <a:lnTo>
                  <a:pt x="4191" y="524"/>
                </a:lnTo>
                <a:lnTo>
                  <a:pt x="0" y="16416"/>
                </a:lnTo>
                <a:lnTo>
                  <a:pt x="8367" y="16099"/>
                </a:lnTo>
                <a:lnTo>
                  <a:pt x="13130" y="0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"/>
          <p:cNvSpPr/>
          <p:nvPr/>
        </p:nvSpPr>
        <p:spPr>
          <a:xfrm flipH="1">
            <a:off x="1724838" y="4579250"/>
            <a:ext cx="560416" cy="202970"/>
          </a:xfrm>
          <a:custGeom>
            <a:avLst/>
            <a:gdLst/>
            <a:ahLst/>
            <a:cxnLst/>
            <a:rect l="l" t="t" r="r" b="b"/>
            <a:pathLst>
              <a:path w="24419" h="8844" extrusionOk="0">
                <a:moveTo>
                  <a:pt x="23513" y="0"/>
                </a:moveTo>
                <a:lnTo>
                  <a:pt x="15019" y="95"/>
                </a:lnTo>
                <a:lnTo>
                  <a:pt x="1223" y="6398"/>
                </a:lnTo>
                <a:lnTo>
                  <a:pt x="890" y="6589"/>
                </a:lnTo>
                <a:lnTo>
                  <a:pt x="382" y="7113"/>
                </a:lnTo>
                <a:lnTo>
                  <a:pt x="80" y="7764"/>
                </a:lnTo>
                <a:lnTo>
                  <a:pt x="1" y="8478"/>
                </a:lnTo>
                <a:lnTo>
                  <a:pt x="64" y="8843"/>
                </a:lnTo>
                <a:lnTo>
                  <a:pt x="24418" y="8843"/>
                </a:lnTo>
                <a:lnTo>
                  <a:pt x="2351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"/>
          <p:cNvSpPr/>
          <p:nvPr/>
        </p:nvSpPr>
        <p:spPr>
          <a:xfrm flipH="1">
            <a:off x="1272667" y="2265133"/>
            <a:ext cx="714158" cy="2201479"/>
          </a:xfrm>
          <a:custGeom>
            <a:avLst/>
            <a:gdLst/>
            <a:ahLst/>
            <a:cxnLst/>
            <a:rect l="l" t="t" r="r" b="b"/>
            <a:pathLst>
              <a:path w="31118" h="95925" extrusionOk="0">
                <a:moveTo>
                  <a:pt x="12066" y="0"/>
                </a:moveTo>
                <a:lnTo>
                  <a:pt x="0" y="94718"/>
                </a:lnTo>
                <a:lnTo>
                  <a:pt x="12701" y="95924"/>
                </a:lnTo>
                <a:lnTo>
                  <a:pt x="13304" y="94607"/>
                </a:lnTo>
                <a:lnTo>
                  <a:pt x="14479" y="91797"/>
                </a:lnTo>
                <a:lnTo>
                  <a:pt x="15606" y="88780"/>
                </a:lnTo>
                <a:lnTo>
                  <a:pt x="16702" y="85605"/>
                </a:lnTo>
                <a:lnTo>
                  <a:pt x="17750" y="82271"/>
                </a:lnTo>
                <a:lnTo>
                  <a:pt x="18750" y="78810"/>
                </a:lnTo>
                <a:lnTo>
                  <a:pt x="20179" y="73412"/>
                </a:lnTo>
                <a:lnTo>
                  <a:pt x="21925" y="65903"/>
                </a:lnTo>
                <a:lnTo>
                  <a:pt x="23513" y="58187"/>
                </a:lnTo>
                <a:lnTo>
                  <a:pt x="24942" y="50439"/>
                </a:lnTo>
                <a:lnTo>
                  <a:pt x="26212" y="42787"/>
                </a:lnTo>
                <a:lnTo>
                  <a:pt x="27323" y="35389"/>
                </a:lnTo>
                <a:lnTo>
                  <a:pt x="28291" y="28387"/>
                </a:lnTo>
                <a:lnTo>
                  <a:pt x="29482" y="18861"/>
                </a:lnTo>
                <a:lnTo>
                  <a:pt x="30943" y="5081"/>
                </a:lnTo>
                <a:lnTo>
                  <a:pt x="31117" y="3049"/>
                </a:lnTo>
                <a:lnTo>
                  <a:pt x="120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"/>
          <p:cNvSpPr/>
          <p:nvPr/>
        </p:nvSpPr>
        <p:spPr>
          <a:xfrm flipH="1">
            <a:off x="1098845" y="3992608"/>
            <a:ext cx="268194" cy="478783"/>
          </a:xfrm>
          <a:custGeom>
            <a:avLst/>
            <a:gdLst/>
            <a:ahLst/>
            <a:cxnLst/>
            <a:rect l="l" t="t" r="r" b="b"/>
            <a:pathLst>
              <a:path w="11686" h="20862" extrusionOk="0">
                <a:moveTo>
                  <a:pt x="7335" y="1"/>
                </a:moveTo>
                <a:lnTo>
                  <a:pt x="0" y="5113"/>
                </a:lnTo>
                <a:lnTo>
                  <a:pt x="4716" y="20862"/>
                </a:lnTo>
                <a:lnTo>
                  <a:pt x="11685" y="16226"/>
                </a:lnTo>
                <a:lnTo>
                  <a:pt x="7335" y="1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"/>
          <p:cNvSpPr/>
          <p:nvPr/>
        </p:nvSpPr>
        <p:spPr>
          <a:xfrm flipH="1">
            <a:off x="1023803" y="4329661"/>
            <a:ext cx="455466" cy="453630"/>
          </a:xfrm>
          <a:custGeom>
            <a:avLst/>
            <a:gdLst/>
            <a:ahLst/>
            <a:cxnLst/>
            <a:rect l="l" t="t" r="r" b="b"/>
            <a:pathLst>
              <a:path w="19846" h="19766" extrusionOk="0">
                <a:moveTo>
                  <a:pt x="16035" y="0"/>
                </a:moveTo>
                <a:lnTo>
                  <a:pt x="8844" y="4509"/>
                </a:lnTo>
                <a:lnTo>
                  <a:pt x="350" y="17067"/>
                </a:lnTo>
                <a:lnTo>
                  <a:pt x="159" y="17400"/>
                </a:lnTo>
                <a:lnTo>
                  <a:pt x="1" y="18115"/>
                </a:lnTo>
                <a:lnTo>
                  <a:pt x="80" y="18829"/>
                </a:lnTo>
                <a:lnTo>
                  <a:pt x="397" y="19480"/>
                </a:lnTo>
                <a:lnTo>
                  <a:pt x="651" y="19766"/>
                </a:lnTo>
                <a:lnTo>
                  <a:pt x="19846" y="8065"/>
                </a:lnTo>
                <a:lnTo>
                  <a:pt x="160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"/>
          <p:cNvSpPr/>
          <p:nvPr/>
        </p:nvSpPr>
        <p:spPr>
          <a:xfrm flipH="1">
            <a:off x="1101059" y="2332172"/>
            <a:ext cx="889427" cy="1976316"/>
          </a:xfrm>
          <a:custGeom>
            <a:avLst/>
            <a:gdLst/>
            <a:ahLst/>
            <a:cxnLst/>
            <a:rect l="l" t="t" r="r" b="b"/>
            <a:pathLst>
              <a:path w="38755" h="86114" extrusionOk="0">
                <a:moveTo>
                  <a:pt x="1" y="1"/>
                </a:moveTo>
                <a:lnTo>
                  <a:pt x="17" y="350"/>
                </a:lnTo>
                <a:lnTo>
                  <a:pt x="334" y="4208"/>
                </a:lnTo>
                <a:lnTo>
                  <a:pt x="922" y="9415"/>
                </a:lnTo>
                <a:lnTo>
                  <a:pt x="1525" y="13749"/>
                </a:lnTo>
                <a:lnTo>
                  <a:pt x="2335" y="18735"/>
                </a:lnTo>
                <a:lnTo>
                  <a:pt x="3382" y="24323"/>
                </a:lnTo>
                <a:lnTo>
                  <a:pt x="4668" y="30419"/>
                </a:lnTo>
                <a:lnTo>
                  <a:pt x="6256" y="36992"/>
                </a:lnTo>
                <a:lnTo>
                  <a:pt x="8161" y="43946"/>
                </a:lnTo>
                <a:lnTo>
                  <a:pt x="10415" y="51217"/>
                </a:lnTo>
                <a:lnTo>
                  <a:pt x="12352" y="56853"/>
                </a:lnTo>
                <a:lnTo>
                  <a:pt x="13765" y="60664"/>
                </a:lnTo>
                <a:lnTo>
                  <a:pt x="15274" y="64522"/>
                </a:lnTo>
                <a:lnTo>
                  <a:pt x="16877" y="68427"/>
                </a:lnTo>
                <a:lnTo>
                  <a:pt x="18608" y="72333"/>
                </a:lnTo>
                <a:lnTo>
                  <a:pt x="20449" y="76270"/>
                </a:lnTo>
                <a:lnTo>
                  <a:pt x="22402" y="80207"/>
                </a:lnTo>
                <a:lnTo>
                  <a:pt x="24466" y="84145"/>
                </a:lnTo>
                <a:lnTo>
                  <a:pt x="25561" y="86113"/>
                </a:lnTo>
                <a:lnTo>
                  <a:pt x="38754" y="80763"/>
                </a:lnTo>
                <a:lnTo>
                  <a:pt x="193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"/>
          <p:cNvSpPr/>
          <p:nvPr/>
        </p:nvSpPr>
        <p:spPr>
          <a:xfrm flipH="1">
            <a:off x="1387062" y="625835"/>
            <a:ext cx="292245" cy="263443"/>
          </a:xfrm>
          <a:custGeom>
            <a:avLst/>
            <a:gdLst/>
            <a:ahLst/>
            <a:cxnLst/>
            <a:rect l="l" t="t" r="r" b="b"/>
            <a:pathLst>
              <a:path w="12734" h="11479" extrusionOk="0">
                <a:moveTo>
                  <a:pt x="5843" y="0"/>
                </a:moveTo>
                <a:lnTo>
                  <a:pt x="5637" y="32"/>
                </a:lnTo>
                <a:lnTo>
                  <a:pt x="5430" y="96"/>
                </a:lnTo>
                <a:lnTo>
                  <a:pt x="5113" y="318"/>
                </a:lnTo>
                <a:lnTo>
                  <a:pt x="4763" y="826"/>
                </a:lnTo>
                <a:lnTo>
                  <a:pt x="4478" y="1540"/>
                </a:lnTo>
                <a:lnTo>
                  <a:pt x="4303" y="1890"/>
                </a:lnTo>
                <a:lnTo>
                  <a:pt x="4160" y="1969"/>
                </a:lnTo>
                <a:lnTo>
                  <a:pt x="4065" y="1921"/>
                </a:lnTo>
                <a:lnTo>
                  <a:pt x="3906" y="1794"/>
                </a:lnTo>
                <a:lnTo>
                  <a:pt x="3684" y="1413"/>
                </a:lnTo>
                <a:lnTo>
                  <a:pt x="3430" y="1064"/>
                </a:lnTo>
                <a:lnTo>
                  <a:pt x="3096" y="937"/>
                </a:lnTo>
                <a:lnTo>
                  <a:pt x="2779" y="937"/>
                </a:lnTo>
                <a:lnTo>
                  <a:pt x="2557" y="969"/>
                </a:lnTo>
                <a:lnTo>
                  <a:pt x="2350" y="1032"/>
                </a:lnTo>
                <a:lnTo>
                  <a:pt x="2096" y="1191"/>
                </a:lnTo>
                <a:lnTo>
                  <a:pt x="1906" y="1509"/>
                </a:lnTo>
                <a:lnTo>
                  <a:pt x="1906" y="1969"/>
                </a:lnTo>
                <a:lnTo>
                  <a:pt x="1858" y="2255"/>
                </a:lnTo>
                <a:lnTo>
                  <a:pt x="1747" y="2382"/>
                </a:lnTo>
                <a:lnTo>
                  <a:pt x="1652" y="2414"/>
                </a:lnTo>
                <a:lnTo>
                  <a:pt x="1525" y="2445"/>
                </a:lnTo>
                <a:lnTo>
                  <a:pt x="1223" y="2636"/>
                </a:lnTo>
                <a:lnTo>
                  <a:pt x="874" y="2969"/>
                </a:lnTo>
                <a:lnTo>
                  <a:pt x="540" y="3398"/>
                </a:lnTo>
                <a:lnTo>
                  <a:pt x="270" y="3906"/>
                </a:lnTo>
                <a:lnTo>
                  <a:pt x="64" y="4509"/>
                </a:lnTo>
                <a:lnTo>
                  <a:pt x="1" y="5160"/>
                </a:lnTo>
                <a:lnTo>
                  <a:pt x="112" y="5859"/>
                </a:lnTo>
                <a:lnTo>
                  <a:pt x="255" y="6224"/>
                </a:lnTo>
                <a:lnTo>
                  <a:pt x="366" y="6367"/>
                </a:lnTo>
                <a:lnTo>
                  <a:pt x="1064" y="6922"/>
                </a:lnTo>
                <a:lnTo>
                  <a:pt x="2827" y="8161"/>
                </a:lnTo>
                <a:lnTo>
                  <a:pt x="5779" y="10034"/>
                </a:lnTo>
                <a:lnTo>
                  <a:pt x="7589" y="11082"/>
                </a:lnTo>
                <a:lnTo>
                  <a:pt x="8351" y="11447"/>
                </a:lnTo>
                <a:lnTo>
                  <a:pt x="8478" y="11479"/>
                </a:lnTo>
                <a:lnTo>
                  <a:pt x="8955" y="11384"/>
                </a:lnTo>
                <a:lnTo>
                  <a:pt x="10082" y="11018"/>
                </a:lnTo>
                <a:lnTo>
                  <a:pt x="10606" y="10717"/>
                </a:lnTo>
                <a:lnTo>
                  <a:pt x="10892" y="10447"/>
                </a:lnTo>
                <a:lnTo>
                  <a:pt x="11003" y="10288"/>
                </a:lnTo>
                <a:lnTo>
                  <a:pt x="11161" y="9971"/>
                </a:lnTo>
                <a:lnTo>
                  <a:pt x="11241" y="9367"/>
                </a:lnTo>
                <a:lnTo>
                  <a:pt x="11241" y="8780"/>
                </a:lnTo>
                <a:lnTo>
                  <a:pt x="11320" y="8367"/>
                </a:lnTo>
                <a:lnTo>
                  <a:pt x="11479" y="8113"/>
                </a:lnTo>
                <a:lnTo>
                  <a:pt x="11590" y="8002"/>
                </a:lnTo>
                <a:lnTo>
                  <a:pt x="11876" y="7732"/>
                </a:lnTo>
                <a:lnTo>
                  <a:pt x="12352" y="7129"/>
                </a:lnTo>
                <a:lnTo>
                  <a:pt x="12606" y="6637"/>
                </a:lnTo>
                <a:lnTo>
                  <a:pt x="12733" y="6097"/>
                </a:lnTo>
                <a:lnTo>
                  <a:pt x="12670" y="5509"/>
                </a:lnTo>
                <a:lnTo>
                  <a:pt x="12368" y="4890"/>
                </a:lnTo>
                <a:lnTo>
                  <a:pt x="11749" y="4255"/>
                </a:lnTo>
                <a:lnTo>
                  <a:pt x="11288" y="3938"/>
                </a:lnTo>
                <a:lnTo>
                  <a:pt x="10812" y="3652"/>
                </a:lnTo>
                <a:lnTo>
                  <a:pt x="10034" y="3271"/>
                </a:lnTo>
                <a:lnTo>
                  <a:pt x="9225" y="3017"/>
                </a:lnTo>
                <a:lnTo>
                  <a:pt x="8732" y="2953"/>
                </a:lnTo>
                <a:lnTo>
                  <a:pt x="8494" y="2890"/>
                </a:lnTo>
                <a:lnTo>
                  <a:pt x="8304" y="2715"/>
                </a:lnTo>
                <a:lnTo>
                  <a:pt x="8097" y="2382"/>
                </a:lnTo>
                <a:lnTo>
                  <a:pt x="7986" y="2128"/>
                </a:lnTo>
                <a:lnTo>
                  <a:pt x="7748" y="1572"/>
                </a:lnTo>
                <a:lnTo>
                  <a:pt x="7256" y="715"/>
                </a:lnTo>
                <a:lnTo>
                  <a:pt x="6859" y="286"/>
                </a:lnTo>
                <a:lnTo>
                  <a:pt x="6557" y="96"/>
                </a:lnTo>
                <a:lnTo>
                  <a:pt x="62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"/>
          <p:cNvSpPr/>
          <p:nvPr/>
        </p:nvSpPr>
        <p:spPr>
          <a:xfrm flipH="1">
            <a:off x="1469042" y="683028"/>
            <a:ext cx="271843" cy="550938"/>
          </a:xfrm>
          <a:custGeom>
            <a:avLst/>
            <a:gdLst/>
            <a:ahLst/>
            <a:cxnLst/>
            <a:rect l="l" t="t" r="r" b="b"/>
            <a:pathLst>
              <a:path w="11845" h="24006" extrusionOk="0">
                <a:moveTo>
                  <a:pt x="6526" y="1"/>
                </a:moveTo>
                <a:lnTo>
                  <a:pt x="5510" y="160"/>
                </a:lnTo>
                <a:lnTo>
                  <a:pt x="4541" y="477"/>
                </a:lnTo>
                <a:lnTo>
                  <a:pt x="3652" y="969"/>
                </a:lnTo>
                <a:lnTo>
                  <a:pt x="2842" y="1589"/>
                </a:lnTo>
                <a:lnTo>
                  <a:pt x="2144" y="2351"/>
                </a:lnTo>
                <a:lnTo>
                  <a:pt x="1556" y="3224"/>
                </a:lnTo>
                <a:lnTo>
                  <a:pt x="1334" y="3700"/>
                </a:lnTo>
                <a:lnTo>
                  <a:pt x="1096" y="4256"/>
                </a:lnTo>
                <a:lnTo>
                  <a:pt x="636" y="5478"/>
                </a:lnTo>
                <a:lnTo>
                  <a:pt x="270" y="6764"/>
                </a:lnTo>
                <a:lnTo>
                  <a:pt x="48" y="8066"/>
                </a:lnTo>
                <a:lnTo>
                  <a:pt x="1" y="9352"/>
                </a:lnTo>
                <a:lnTo>
                  <a:pt x="128" y="10289"/>
                </a:lnTo>
                <a:lnTo>
                  <a:pt x="302" y="10876"/>
                </a:lnTo>
                <a:lnTo>
                  <a:pt x="540" y="11432"/>
                </a:lnTo>
                <a:lnTo>
                  <a:pt x="858" y="11956"/>
                </a:lnTo>
                <a:lnTo>
                  <a:pt x="1271" y="12432"/>
                </a:lnTo>
                <a:lnTo>
                  <a:pt x="1763" y="12877"/>
                </a:lnTo>
                <a:lnTo>
                  <a:pt x="2049" y="13067"/>
                </a:lnTo>
                <a:lnTo>
                  <a:pt x="556" y="21878"/>
                </a:lnTo>
                <a:lnTo>
                  <a:pt x="620" y="22005"/>
                </a:lnTo>
                <a:lnTo>
                  <a:pt x="1223" y="22752"/>
                </a:lnTo>
                <a:lnTo>
                  <a:pt x="1953" y="23323"/>
                </a:lnTo>
                <a:lnTo>
                  <a:pt x="2731" y="23672"/>
                </a:lnTo>
                <a:lnTo>
                  <a:pt x="3350" y="23863"/>
                </a:lnTo>
                <a:lnTo>
                  <a:pt x="4065" y="23974"/>
                </a:lnTo>
                <a:lnTo>
                  <a:pt x="4890" y="24006"/>
                </a:lnTo>
                <a:lnTo>
                  <a:pt x="5811" y="23926"/>
                </a:lnTo>
                <a:lnTo>
                  <a:pt x="6843" y="23720"/>
                </a:lnTo>
                <a:lnTo>
                  <a:pt x="7986" y="23387"/>
                </a:lnTo>
                <a:lnTo>
                  <a:pt x="9256" y="22879"/>
                </a:lnTo>
                <a:lnTo>
                  <a:pt x="9939" y="22561"/>
                </a:lnTo>
                <a:lnTo>
                  <a:pt x="10812" y="11305"/>
                </a:lnTo>
                <a:lnTo>
                  <a:pt x="10892" y="11083"/>
                </a:lnTo>
                <a:lnTo>
                  <a:pt x="11304" y="9543"/>
                </a:lnTo>
                <a:lnTo>
                  <a:pt x="11606" y="8114"/>
                </a:lnTo>
                <a:lnTo>
                  <a:pt x="11828" y="6494"/>
                </a:lnTo>
                <a:lnTo>
                  <a:pt x="11844" y="4811"/>
                </a:lnTo>
                <a:lnTo>
                  <a:pt x="11685" y="3605"/>
                </a:lnTo>
                <a:lnTo>
                  <a:pt x="11479" y="2859"/>
                </a:lnTo>
                <a:lnTo>
                  <a:pt x="11177" y="2176"/>
                </a:lnTo>
                <a:lnTo>
                  <a:pt x="10765" y="1589"/>
                </a:lnTo>
                <a:lnTo>
                  <a:pt x="10495" y="1319"/>
                </a:lnTo>
                <a:lnTo>
                  <a:pt x="10241" y="1096"/>
                </a:lnTo>
                <a:lnTo>
                  <a:pt x="9685" y="715"/>
                </a:lnTo>
                <a:lnTo>
                  <a:pt x="9082" y="414"/>
                </a:lnTo>
                <a:lnTo>
                  <a:pt x="8431" y="191"/>
                </a:lnTo>
                <a:lnTo>
                  <a:pt x="8097" y="112"/>
                </a:lnTo>
                <a:lnTo>
                  <a:pt x="7573" y="33"/>
                </a:lnTo>
                <a:lnTo>
                  <a:pt x="6526" y="1"/>
                </a:lnTo>
                <a:close/>
              </a:path>
            </a:pathLst>
          </a:custGeom>
          <a:solidFill>
            <a:srgbClr val="D67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"/>
          <p:cNvSpPr/>
          <p:nvPr/>
        </p:nvSpPr>
        <p:spPr>
          <a:xfrm flipH="1">
            <a:off x="1460665" y="683028"/>
            <a:ext cx="280219" cy="550938"/>
          </a:xfrm>
          <a:custGeom>
            <a:avLst/>
            <a:gdLst/>
            <a:ahLst/>
            <a:cxnLst/>
            <a:rect l="l" t="t" r="r" b="b"/>
            <a:pathLst>
              <a:path w="12210" h="24006" extrusionOk="0">
                <a:moveTo>
                  <a:pt x="6526" y="1"/>
                </a:moveTo>
                <a:lnTo>
                  <a:pt x="5510" y="160"/>
                </a:lnTo>
                <a:lnTo>
                  <a:pt x="4541" y="493"/>
                </a:lnTo>
                <a:lnTo>
                  <a:pt x="3652" y="969"/>
                </a:lnTo>
                <a:lnTo>
                  <a:pt x="2842" y="1589"/>
                </a:lnTo>
                <a:lnTo>
                  <a:pt x="2144" y="2351"/>
                </a:lnTo>
                <a:lnTo>
                  <a:pt x="1556" y="3224"/>
                </a:lnTo>
                <a:lnTo>
                  <a:pt x="1334" y="3700"/>
                </a:lnTo>
                <a:lnTo>
                  <a:pt x="1096" y="4256"/>
                </a:lnTo>
                <a:lnTo>
                  <a:pt x="636" y="5478"/>
                </a:lnTo>
                <a:lnTo>
                  <a:pt x="270" y="6764"/>
                </a:lnTo>
                <a:lnTo>
                  <a:pt x="48" y="8066"/>
                </a:lnTo>
                <a:lnTo>
                  <a:pt x="1" y="9352"/>
                </a:lnTo>
                <a:lnTo>
                  <a:pt x="128" y="10289"/>
                </a:lnTo>
                <a:lnTo>
                  <a:pt x="302" y="10876"/>
                </a:lnTo>
                <a:lnTo>
                  <a:pt x="540" y="11432"/>
                </a:lnTo>
                <a:lnTo>
                  <a:pt x="858" y="11956"/>
                </a:lnTo>
                <a:lnTo>
                  <a:pt x="1255" y="12432"/>
                </a:lnTo>
                <a:lnTo>
                  <a:pt x="1763" y="12877"/>
                </a:lnTo>
                <a:lnTo>
                  <a:pt x="2049" y="13067"/>
                </a:lnTo>
                <a:lnTo>
                  <a:pt x="556" y="21878"/>
                </a:lnTo>
                <a:lnTo>
                  <a:pt x="620" y="22005"/>
                </a:lnTo>
                <a:lnTo>
                  <a:pt x="1223" y="22752"/>
                </a:lnTo>
                <a:lnTo>
                  <a:pt x="1953" y="23323"/>
                </a:lnTo>
                <a:lnTo>
                  <a:pt x="2731" y="23672"/>
                </a:lnTo>
                <a:lnTo>
                  <a:pt x="3350" y="23863"/>
                </a:lnTo>
                <a:lnTo>
                  <a:pt x="4065" y="23974"/>
                </a:lnTo>
                <a:lnTo>
                  <a:pt x="4890" y="24006"/>
                </a:lnTo>
                <a:lnTo>
                  <a:pt x="5811" y="23926"/>
                </a:lnTo>
                <a:lnTo>
                  <a:pt x="6843" y="23720"/>
                </a:lnTo>
                <a:lnTo>
                  <a:pt x="7986" y="23387"/>
                </a:lnTo>
                <a:lnTo>
                  <a:pt x="9256" y="22879"/>
                </a:lnTo>
                <a:lnTo>
                  <a:pt x="9939" y="22561"/>
                </a:lnTo>
                <a:lnTo>
                  <a:pt x="10812" y="11305"/>
                </a:lnTo>
                <a:lnTo>
                  <a:pt x="10844" y="11194"/>
                </a:lnTo>
                <a:lnTo>
                  <a:pt x="10987" y="10733"/>
                </a:lnTo>
                <a:lnTo>
                  <a:pt x="11177" y="10717"/>
                </a:lnTo>
                <a:lnTo>
                  <a:pt x="11542" y="10575"/>
                </a:lnTo>
                <a:lnTo>
                  <a:pt x="11828" y="10336"/>
                </a:lnTo>
                <a:lnTo>
                  <a:pt x="12050" y="10035"/>
                </a:lnTo>
                <a:lnTo>
                  <a:pt x="12177" y="9701"/>
                </a:lnTo>
                <a:lnTo>
                  <a:pt x="12209" y="9336"/>
                </a:lnTo>
                <a:lnTo>
                  <a:pt x="12114" y="9003"/>
                </a:lnTo>
                <a:lnTo>
                  <a:pt x="11908" y="8717"/>
                </a:lnTo>
                <a:lnTo>
                  <a:pt x="11749" y="8606"/>
                </a:lnTo>
                <a:lnTo>
                  <a:pt x="11527" y="8463"/>
                </a:lnTo>
                <a:lnTo>
                  <a:pt x="11685" y="7558"/>
                </a:lnTo>
                <a:lnTo>
                  <a:pt x="11828" y="6082"/>
                </a:lnTo>
                <a:lnTo>
                  <a:pt x="11844" y="5097"/>
                </a:lnTo>
                <a:lnTo>
                  <a:pt x="11765" y="4129"/>
                </a:lnTo>
                <a:lnTo>
                  <a:pt x="11590" y="3208"/>
                </a:lnTo>
                <a:lnTo>
                  <a:pt x="11273" y="2367"/>
                </a:lnTo>
                <a:lnTo>
                  <a:pt x="10796" y="1636"/>
                </a:lnTo>
                <a:lnTo>
                  <a:pt x="10495" y="1319"/>
                </a:lnTo>
                <a:lnTo>
                  <a:pt x="10241" y="1096"/>
                </a:lnTo>
                <a:lnTo>
                  <a:pt x="9669" y="715"/>
                </a:lnTo>
                <a:lnTo>
                  <a:pt x="9066" y="414"/>
                </a:lnTo>
                <a:lnTo>
                  <a:pt x="8431" y="191"/>
                </a:lnTo>
                <a:lnTo>
                  <a:pt x="8097" y="112"/>
                </a:lnTo>
                <a:lnTo>
                  <a:pt x="7558" y="33"/>
                </a:lnTo>
                <a:lnTo>
                  <a:pt x="6526" y="1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"/>
          <p:cNvSpPr/>
          <p:nvPr/>
        </p:nvSpPr>
        <p:spPr>
          <a:xfrm flipH="1">
            <a:off x="1471604" y="898007"/>
            <a:ext cx="21137" cy="12416"/>
          </a:xfrm>
          <a:custGeom>
            <a:avLst/>
            <a:gdLst/>
            <a:ahLst/>
            <a:cxnLst/>
            <a:rect l="l" t="t" r="r" b="b"/>
            <a:pathLst>
              <a:path w="921" h="541" fill="none" extrusionOk="0">
                <a:moveTo>
                  <a:pt x="0" y="541"/>
                </a:moveTo>
                <a:lnTo>
                  <a:pt x="48" y="414"/>
                </a:lnTo>
                <a:lnTo>
                  <a:pt x="429" y="33"/>
                </a:lnTo>
                <a:lnTo>
                  <a:pt x="667" y="1"/>
                </a:lnTo>
                <a:lnTo>
                  <a:pt x="842" y="96"/>
                </a:lnTo>
                <a:lnTo>
                  <a:pt x="921" y="19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"/>
          <p:cNvSpPr/>
          <p:nvPr/>
        </p:nvSpPr>
        <p:spPr>
          <a:xfrm flipH="1">
            <a:off x="1533186" y="971610"/>
            <a:ext cx="169073" cy="64535"/>
          </a:xfrm>
          <a:custGeom>
            <a:avLst/>
            <a:gdLst/>
            <a:ahLst/>
            <a:cxnLst/>
            <a:rect l="l" t="t" r="r" b="b"/>
            <a:pathLst>
              <a:path w="7367" h="2812" extrusionOk="0">
                <a:moveTo>
                  <a:pt x="7367" y="1"/>
                </a:moveTo>
                <a:lnTo>
                  <a:pt x="6525" y="318"/>
                </a:lnTo>
                <a:lnTo>
                  <a:pt x="5001" y="731"/>
                </a:lnTo>
                <a:lnTo>
                  <a:pt x="3700" y="938"/>
                </a:lnTo>
                <a:lnTo>
                  <a:pt x="2604" y="969"/>
                </a:lnTo>
                <a:lnTo>
                  <a:pt x="1334" y="826"/>
                </a:lnTo>
                <a:lnTo>
                  <a:pt x="445" y="541"/>
                </a:lnTo>
                <a:lnTo>
                  <a:pt x="366" y="493"/>
                </a:lnTo>
                <a:lnTo>
                  <a:pt x="0" y="2716"/>
                </a:lnTo>
                <a:lnTo>
                  <a:pt x="334" y="2779"/>
                </a:lnTo>
                <a:lnTo>
                  <a:pt x="1001" y="2811"/>
                </a:lnTo>
                <a:lnTo>
                  <a:pt x="2001" y="2732"/>
                </a:lnTo>
                <a:lnTo>
                  <a:pt x="3287" y="2398"/>
                </a:lnTo>
                <a:lnTo>
                  <a:pt x="4477" y="1906"/>
                </a:lnTo>
                <a:lnTo>
                  <a:pt x="6002" y="1033"/>
                </a:lnTo>
                <a:lnTo>
                  <a:pt x="7240" y="112"/>
                </a:lnTo>
                <a:lnTo>
                  <a:pt x="7367" y="1"/>
                </a:lnTo>
                <a:close/>
              </a:path>
            </a:pathLst>
          </a:custGeom>
          <a:solidFill>
            <a:srgbClr val="BA5A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"/>
          <p:cNvSpPr/>
          <p:nvPr/>
        </p:nvSpPr>
        <p:spPr>
          <a:xfrm flipH="1">
            <a:off x="1659249" y="796358"/>
            <a:ext cx="26989" cy="25153"/>
          </a:xfrm>
          <a:custGeom>
            <a:avLst/>
            <a:gdLst/>
            <a:ahLst/>
            <a:cxnLst/>
            <a:rect l="l" t="t" r="r" b="b"/>
            <a:pathLst>
              <a:path w="1176" h="1096" fill="none" extrusionOk="0">
                <a:moveTo>
                  <a:pt x="112" y="1096"/>
                </a:moveTo>
                <a:lnTo>
                  <a:pt x="1" y="254"/>
                </a:lnTo>
                <a:lnTo>
                  <a:pt x="176" y="286"/>
                </a:lnTo>
                <a:lnTo>
                  <a:pt x="572" y="223"/>
                </a:lnTo>
                <a:lnTo>
                  <a:pt x="1081" y="48"/>
                </a:lnTo>
                <a:lnTo>
                  <a:pt x="1176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"/>
          <p:cNvSpPr/>
          <p:nvPr/>
        </p:nvSpPr>
        <p:spPr>
          <a:xfrm flipH="1">
            <a:off x="1651952" y="829889"/>
            <a:ext cx="60519" cy="29537"/>
          </a:xfrm>
          <a:custGeom>
            <a:avLst/>
            <a:gdLst/>
            <a:ahLst/>
            <a:cxnLst/>
            <a:rect l="l" t="t" r="r" b="b"/>
            <a:pathLst>
              <a:path w="2637" h="1287" fill="none" extrusionOk="0">
                <a:moveTo>
                  <a:pt x="1" y="0"/>
                </a:moveTo>
                <a:lnTo>
                  <a:pt x="1" y="64"/>
                </a:lnTo>
                <a:lnTo>
                  <a:pt x="175" y="587"/>
                </a:lnTo>
                <a:lnTo>
                  <a:pt x="557" y="1032"/>
                </a:lnTo>
                <a:lnTo>
                  <a:pt x="953" y="1238"/>
                </a:lnTo>
                <a:lnTo>
                  <a:pt x="1493" y="1286"/>
                </a:lnTo>
                <a:lnTo>
                  <a:pt x="2192" y="1159"/>
                </a:lnTo>
                <a:lnTo>
                  <a:pt x="2636" y="969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"/>
          <p:cNvSpPr/>
          <p:nvPr/>
        </p:nvSpPr>
        <p:spPr>
          <a:xfrm flipH="1">
            <a:off x="1594391" y="775588"/>
            <a:ext cx="38281" cy="40094"/>
          </a:xfrm>
          <a:custGeom>
            <a:avLst/>
            <a:gdLst/>
            <a:ahLst/>
            <a:cxnLst/>
            <a:rect l="l" t="t" r="r" b="b"/>
            <a:pathLst>
              <a:path w="1668" h="1747" extrusionOk="0">
                <a:moveTo>
                  <a:pt x="302" y="1"/>
                </a:moveTo>
                <a:lnTo>
                  <a:pt x="255" y="48"/>
                </a:lnTo>
                <a:lnTo>
                  <a:pt x="80" y="477"/>
                </a:lnTo>
                <a:lnTo>
                  <a:pt x="17" y="921"/>
                </a:lnTo>
                <a:lnTo>
                  <a:pt x="1" y="1175"/>
                </a:lnTo>
                <a:lnTo>
                  <a:pt x="64" y="1414"/>
                </a:lnTo>
                <a:lnTo>
                  <a:pt x="96" y="1477"/>
                </a:lnTo>
                <a:lnTo>
                  <a:pt x="144" y="1541"/>
                </a:lnTo>
                <a:lnTo>
                  <a:pt x="159" y="1572"/>
                </a:lnTo>
                <a:lnTo>
                  <a:pt x="191" y="1604"/>
                </a:lnTo>
                <a:lnTo>
                  <a:pt x="255" y="1652"/>
                </a:lnTo>
                <a:lnTo>
                  <a:pt x="318" y="1699"/>
                </a:lnTo>
                <a:lnTo>
                  <a:pt x="382" y="1731"/>
                </a:lnTo>
                <a:lnTo>
                  <a:pt x="461" y="1747"/>
                </a:lnTo>
                <a:lnTo>
                  <a:pt x="683" y="1747"/>
                </a:lnTo>
                <a:lnTo>
                  <a:pt x="937" y="1636"/>
                </a:lnTo>
                <a:lnTo>
                  <a:pt x="1049" y="1556"/>
                </a:lnTo>
                <a:lnTo>
                  <a:pt x="1223" y="1382"/>
                </a:lnTo>
                <a:lnTo>
                  <a:pt x="1350" y="1175"/>
                </a:lnTo>
                <a:lnTo>
                  <a:pt x="1557" y="778"/>
                </a:lnTo>
                <a:lnTo>
                  <a:pt x="1668" y="334"/>
                </a:lnTo>
                <a:lnTo>
                  <a:pt x="1668" y="255"/>
                </a:lnTo>
                <a:lnTo>
                  <a:pt x="1525" y="207"/>
                </a:lnTo>
                <a:lnTo>
                  <a:pt x="1477" y="270"/>
                </a:lnTo>
                <a:lnTo>
                  <a:pt x="1303" y="651"/>
                </a:lnTo>
                <a:lnTo>
                  <a:pt x="1080" y="1001"/>
                </a:lnTo>
                <a:lnTo>
                  <a:pt x="969" y="1159"/>
                </a:lnTo>
                <a:lnTo>
                  <a:pt x="842" y="1302"/>
                </a:lnTo>
                <a:lnTo>
                  <a:pt x="715" y="1382"/>
                </a:lnTo>
                <a:lnTo>
                  <a:pt x="556" y="1398"/>
                </a:lnTo>
                <a:lnTo>
                  <a:pt x="493" y="1398"/>
                </a:lnTo>
                <a:lnTo>
                  <a:pt x="398" y="1318"/>
                </a:lnTo>
                <a:lnTo>
                  <a:pt x="366" y="1271"/>
                </a:lnTo>
                <a:lnTo>
                  <a:pt x="318" y="1096"/>
                </a:lnTo>
                <a:lnTo>
                  <a:pt x="302" y="905"/>
                </a:lnTo>
                <a:lnTo>
                  <a:pt x="334" y="493"/>
                </a:lnTo>
                <a:lnTo>
                  <a:pt x="414" y="96"/>
                </a:lnTo>
                <a:lnTo>
                  <a:pt x="414" y="32"/>
                </a:lnTo>
                <a:lnTo>
                  <a:pt x="302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"/>
          <p:cNvSpPr/>
          <p:nvPr/>
        </p:nvSpPr>
        <p:spPr>
          <a:xfrm flipH="1">
            <a:off x="1577269" y="753716"/>
            <a:ext cx="33530" cy="31005"/>
          </a:xfrm>
          <a:custGeom>
            <a:avLst/>
            <a:gdLst/>
            <a:ahLst/>
            <a:cxnLst/>
            <a:rect l="l" t="t" r="r" b="b"/>
            <a:pathLst>
              <a:path w="1461" h="1351" extrusionOk="0">
                <a:moveTo>
                  <a:pt x="445" y="1"/>
                </a:moveTo>
                <a:lnTo>
                  <a:pt x="159" y="33"/>
                </a:lnTo>
                <a:lnTo>
                  <a:pt x="32" y="80"/>
                </a:lnTo>
                <a:lnTo>
                  <a:pt x="48" y="96"/>
                </a:lnTo>
                <a:lnTo>
                  <a:pt x="0" y="128"/>
                </a:lnTo>
                <a:lnTo>
                  <a:pt x="16" y="223"/>
                </a:lnTo>
                <a:lnTo>
                  <a:pt x="64" y="239"/>
                </a:lnTo>
                <a:lnTo>
                  <a:pt x="286" y="239"/>
                </a:lnTo>
                <a:lnTo>
                  <a:pt x="715" y="382"/>
                </a:lnTo>
                <a:lnTo>
                  <a:pt x="905" y="525"/>
                </a:lnTo>
                <a:lnTo>
                  <a:pt x="1064" y="668"/>
                </a:lnTo>
                <a:lnTo>
                  <a:pt x="1159" y="874"/>
                </a:lnTo>
                <a:lnTo>
                  <a:pt x="1223" y="969"/>
                </a:lnTo>
                <a:lnTo>
                  <a:pt x="1255" y="1081"/>
                </a:lnTo>
                <a:lnTo>
                  <a:pt x="1302" y="1208"/>
                </a:lnTo>
                <a:lnTo>
                  <a:pt x="1334" y="1335"/>
                </a:lnTo>
                <a:lnTo>
                  <a:pt x="1366" y="1350"/>
                </a:lnTo>
                <a:lnTo>
                  <a:pt x="1429" y="1350"/>
                </a:lnTo>
                <a:lnTo>
                  <a:pt x="1445" y="1319"/>
                </a:lnTo>
                <a:lnTo>
                  <a:pt x="1461" y="1176"/>
                </a:lnTo>
                <a:lnTo>
                  <a:pt x="1461" y="1049"/>
                </a:lnTo>
                <a:lnTo>
                  <a:pt x="1445" y="906"/>
                </a:lnTo>
                <a:lnTo>
                  <a:pt x="1429" y="763"/>
                </a:lnTo>
                <a:lnTo>
                  <a:pt x="1382" y="620"/>
                </a:lnTo>
                <a:lnTo>
                  <a:pt x="1223" y="366"/>
                </a:lnTo>
                <a:lnTo>
                  <a:pt x="1127" y="255"/>
                </a:lnTo>
                <a:lnTo>
                  <a:pt x="1016" y="160"/>
                </a:lnTo>
                <a:lnTo>
                  <a:pt x="731" y="49"/>
                </a:lnTo>
                <a:lnTo>
                  <a:pt x="588" y="17"/>
                </a:lnTo>
                <a:lnTo>
                  <a:pt x="445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"/>
          <p:cNvSpPr/>
          <p:nvPr/>
        </p:nvSpPr>
        <p:spPr>
          <a:xfrm flipH="1">
            <a:off x="1658883" y="740244"/>
            <a:ext cx="37179" cy="38281"/>
          </a:xfrm>
          <a:custGeom>
            <a:avLst/>
            <a:gdLst/>
            <a:ahLst/>
            <a:cxnLst/>
            <a:rect l="l" t="t" r="r" b="b"/>
            <a:pathLst>
              <a:path w="1620" h="1668" extrusionOk="0">
                <a:moveTo>
                  <a:pt x="365" y="1"/>
                </a:moveTo>
                <a:lnTo>
                  <a:pt x="318" y="64"/>
                </a:lnTo>
                <a:lnTo>
                  <a:pt x="127" y="429"/>
                </a:lnTo>
                <a:lnTo>
                  <a:pt x="32" y="842"/>
                </a:lnTo>
                <a:lnTo>
                  <a:pt x="0" y="1064"/>
                </a:lnTo>
                <a:lnTo>
                  <a:pt x="48" y="1302"/>
                </a:lnTo>
                <a:lnTo>
                  <a:pt x="64" y="1366"/>
                </a:lnTo>
                <a:lnTo>
                  <a:pt x="96" y="1414"/>
                </a:lnTo>
                <a:lnTo>
                  <a:pt x="127" y="1477"/>
                </a:lnTo>
                <a:lnTo>
                  <a:pt x="191" y="1525"/>
                </a:lnTo>
                <a:lnTo>
                  <a:pt x="238" y="1588"/>
                </a:lnTo>
                <a:lnTo>
                  <a:pt x="318" y="1604"/>
                </a:lnTo>
                <a:lnTo>
                  <a:pt x="381" y="1636"/>
                </a:lnTo>
                <a:lnTo>
                  <a:pt x="445" y="1652"/>
                </a:lnTo>
                <a:lnTo>
                  <a:pt x="572" y="1668"/>
                </a:lnTo>
                <a:lnTo>
                  <a:pt x="826" y="1588"/>
                </a:lnTo>
                <a:lnTo>
                  <a:pt x="937" y="1525"/>
                </a:lnTo>
                <a:lnTo>
                  <a:pt x="1112" y="1382"/>
                </a:lnTo>
                <a:lnTo>
                  <a:pt x="1239" y="1207"/>
                </a:lnTo>
                <a:lnTo>
                  <a:pt x="1461" y="858"/>
                </a:lnTo>
                <a:lnTo>
                  <a:pt x="1604" y="461"/>
                </a:lnTo>
                <a:lnTo>
                  <a:pt x="1620" y="366"/>
                </a:lnTo>
                <a:lnTo>
                  <a:pt x="1461" y="302"/>
                </a:lnTo>
                <a:lnTo>
                  <a:pt x="1413" y="382"/>
                </a:lnTo>
                <a:lnTo>
                  <a:pt x="1223" y="699"/>
                </a:lnTo>
                <a:lnTo>
                  <a:pt x="1000" y="1017"/>
                </a:lnTo>
                <a:lnTo>
                  <a:pt x="873" y="1144"/>
                </a:lnTo>
                <a:lnTo>
                  <a:pt x="746" y="1255"/>
                </a:lnTo>
                <a:lnTo>
                  <a:pt x="635" y="1318"/>
                </a:lnTo>
                <a:lnTo>
                  <a:pt x="492" y="1318"/>
                </a:lnTo>
                <a:lnTo>
                  <a:pt x="397" y="1287"/>
                </a:lnTo>
                <a:lnTo>
                  <a:pt x="334" y="1191"/>
                </a:lnTo>
                <a:lnTo>
                  <a:pt x="302" y="1032"/>
                </a:lnTo>
                <a:lnTo>
                  <a:pt x="318" y="874"/>
                </a:lnTo>
                <a:lnTo>
                  <a:pt x="381" y="493"/>
                </a:lnTo>
                <a:lnTo>
                  <a:pt x="477" y="143"/>
                </a:lnTo>
                <a:lnTo>
                  <a:pt x="492" y="143"/>
                </a:lnTo>
                <a:lnTo>
                  <a:pt x="492" y="64"/>
                </a:lnTo>
                <a:lnTo>
                  <a:pt x="365" y="1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"/>
          <p:cNvSpPr/>
          <p:nvPr/>
        </p:nvSpPr>
        <p:spPr>
          <a:xfrm flipH="1">
            <a:off x="1643942" y="723123"/>
            <a:ext cx="33553" cy="30982"/>
          </a:xfrm>
          <a:custGeom>
            <a:avLst/>
            <a:gdLst/>
            <a:ahLst/>
            <a:cxnLst/>
            <a:rect l="l" t="t" r="r" b="b"/>
            <a:pathLst>
              <a:path w="1462" h="1350" extrusionOk="0">
                <a:moveTo>
                  <a:pt x="445" y="0"/>
                </a:moveTo>
                <a:lnTo>
                  <a:pt x="160" y="32"/>
                </a:lnTo>
                <a:lnTo>
                  <a:pt x="33" y="80"/>
                </a:lnTo>
                <a:lnTo>
                  <a:pt x="49" y="96"/>
                </a:lnTo>
                <a:lnTo>
                  <a:pt x="1" y="127"/>
                </a:lnTo>
                <a:lnTo>
                  <a:pt x="17" y="207"/>
                </a:lnTo>
                <a:lnTo>
                  <a:pt x="64" y="223"/>
                </a:lnTo>
                <a:lnTo>
                  <a:pt x="287" y="238"/>
                </a:lnTo>
                <a:lnTo>
                  <a:pt x="715" y="381"/>
                </a:lnTo>
                <a:lnTo>
                  <a:pt x="906" y="508"/>
                </a:lnTo>
                <a:lnTo>
                  <a:pt x="1065" y="667"/>
                </a:lnTo>
                <a:lnTo>
                  <a:pt x="1160" y="858"/>
                </a:lnTo>
                <a:lnTo>
                  <a:pt x="1223" y="969"/>
                </a:lnTo>
                <a:lnTo>
                  <a:pt x="1255" y="1080"/>
                </a:lnTo>
                <a:lnTo>
                  <a:pt x="1287" y="1191"/>
                </a:lnTo>
                <a:lnTo>
                  <a:pt x="1335" y="1318"/>
                </a:lnTo>
                <a:lnTo>
                  <a:pt x="1366" y="1350"/>
                </a:lnTo>
                <a:lnTo>
                  <a:pt x="1430" y="1334"/>
                </a:lnTo>
                <a:lnTo>
                  <a:pt x="1446" y="1302"/>
                </a:lnTo>
                <a:lnTo>
                  <a:pt x="1462" y="1175"/>
                </a:lnTo>
                <a:lnTo>
                  <a:pt x="1462" y="1032"/>
                </a:lnTo>
                <a:lnTo>
                  <a:pt x="1446" y="889"/>
                </a:lnTo>
                <a:lnTo>
                  <a:pt x="1430" y="762"/>
                </a:lnTo>
                <a:lnTo>
                  <a:pt x="1382" y="620"/>
                </a:lnTo>
                <a:lnTo>
                  <a:pt x="1223" y="366"/>
                </a:lnTo>
                <a:lnTo>
                  <a:pt x="1128" y="254"/>
                </a:lnTo>
                <a:lnTo>
                  <a:pt x="1001" y="159"/>
                </a:lnTo>
                <a:lnTo>
                  <a:pt x="731" y="32"/>
                </a:lnTo>
                <a:lnTo>
                  <a:pt x="588" y="0"/>
                </a:lnTo>
                <a:close/>
              </a:path>
            </a:pathLst>
          </a:custGeom>
          <a:solidFill>
            <a:srgbClr val="1112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"/>
          <p:cNvSpPr/>
          <p:nvPr/>
        </p:nvSpPr>
        <p:spPr>
          <a:xfrm flipH="1">
            <a:off x="1596571" y="777057"/>
            <a:ext cx="32818" cy="34632"/>
          </a:xfrm>
          <a:custGeom>
            <a:avLst/>
            <a:gdLst/>
            <a:ahLst/>
            <a:cxnLst/>
            <a:rect l="l" t="t" r="r" b="b"/>
            <a:pathLst>
              <a:path w="1430" h="1509" fill="none" extrusionOk="0">
                <a:moveTo>
                  <a:pt x="191" y="0"/>
                </a:moveTo>
                <a:lnTo>
                  <a:pt x="128" y="175"/>
                </a:lnTo>
                <a:lnTo>
                  <a:pt x="1" y="968"/>
                </a:lnTo>
                <a:lnTo>
                  <a:pt x="96" y="1318"/>
                </a:lnTo>
                <a:lnTo>
                  <a:pt x="239" y="1461"/>
                </a:lnTo>
                <a:lnTo>
                  <a:pt x="350" y="1508"/>
                </a:lnTo>
                <a:lnTo>
                  <a:pt x="477" y="1508"/>
                </a:lnTo>
                <a:lnTo>
                  <a:pt x="699" y="1429"/>
                </a:lnTo>
                <a:lnTo>
                  <a:pt x="985" y="1159"/>
                </a:lnTo>
                <a:lnTo>
                  <a:pt x="1382" y="413"/>
                </a:lnTo>
                <a:lnTo>
                  <a:pt x="1429" y="238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"/>
          <p:cNvSpPr/>
          <p:nvPr/>
        </p:nvSpPr>
        <p:spPr>
          <a:xfrm flipH="1">
            <a:off x="1578715" y="756631"/>
            <a:ext cx="31005" cy="27356"/>
          </a:xfrm>
          <a:custGeom>
            <a:avLst/>
            <a:gdLst/>
            <a:ahLst/>
            <a:cxnLst/>
            <a:rect l="l" t="t" r="r" b="b"/>
            <a:pathLst>
              <a:path w="1351" h="1192" fill="none" extrusionOk="0">
                <a:moveTo>
                  <a:pt x="1" y="33"/>
                </a:moveTo>
                <a:lnTo>
                  <a:pt x="160" y="1"/>
                </a:lnTo>
                <a:lnTo>
                  <a:pt x="763" y="112"/>
                </a:lnTo>
                <a:lnTo>
                  <a:pt x="1001" y="271"/>
                </a:lnTo>
                <a:lnTo>
                  <a:pt x="1192" y="541"/>
                </a:lnTo>
                <a:lnTo>
                  <a:pt x="1319" y="938"/>
                </a:lnTo>
                <a:lnTo>
                  <a:pt x="1350" y="1192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"/>
          <p:cNvSpPr/>
          <p:nvPr/>
        </p:nvSpPr>
        <p:spPr>
          <a:xfrm flipH="1">
            <a:off x="1661430" y="742791"/>
            <a:ext cx="31350" cy="32451"/>
          </a:xfrm>
          <a:custGeom>
            <a:avLst/>
            <a:gdLst/>
            <a:ahLst/>
            <a:cxnLst/>
            <a:rect l="l" t="t" r="r" b="b"/>
            <a:pathLst>
              <a:path w="1366" h="1414" fill="none" extrusionOk="0">
                <a:moveTo>
                  <a:pt x="254" y="1"/>
                </a:moveTo>
                <a:lnTo>
                  <a:pt x="191" y="144"/>
                </a:lnTo>
                <a:lnTo>
                  <a:pt x="0" y="874"/>
                </a:lnTo>
                <a:lnTo>
                  <a:pt x="64" y="1191"/>
                </a:lnTo>
                <a:lnTo>
                  <a:pt x="175" y="1350"/>
                </a:lnTo>
                <a:lnTo>
                  <a:pt x="286" y="1382"/>
                </a:lnTo>
                <a:lnTo>
                  <a:pt x="381" y="1414"/>
                </a:lnTo>
                <a:lnTo>
                  <a:pt x="603" y="1350"/>
                </a:lnTo>
                <a:lnTo>
                  <a:pt x="889" y="1128"/>
                </a:lnTo>
                <a:lnTo>
                  <a:pt x="1302" y="477"/>
                </a:lnTo>
                <a:lnTo>
                  <a:pt x="1366" y="334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"/>
          <p:cNvSpPr/>
          <p:nvPr/>
        </p:nvSpPr>
        <p:spPr>
          <a:xfrm flipH="1">
            <a:off x="1645387" y="725670"/>
            <a:ext cx="31005" cy="27356"/>
          </a:xfrm>
          <a:custGeom>
            <a:avLst/>
            <a:gdLst/>
            <a:ahLst/>
            <a:cxnLst/>
            <a:rect l="l" t="t" r="r" b="b"/>
            <a:pathLst>
              <a:path w="1351" h="1192" fill="none" extrusionOk="0">
                <a:moveTo>
                  <a:pt x="1" y="32"/>
                </a:moveTo>
                <a:lnTo>
                  <a:pt x="159" y="0"/>
                </a:lnTo>
                <a:lnTo>
                  <a:pt x="763" y="127"/>
                </a:lnTo>
                <a:lnTo>
                  <a:pt x="1001" y="286"/>
                </a:lnTo>
                <a:lnTo>
                  <a:pt x="1191" y="540"/>
                </a:lnTo>
                <a:lnTo>
                  <a:pt x="1318" y="937"/>
                </a:lnTo>
                <a:lnTo>
                  <a:pt x="1350" y="119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15876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"/>
          <p:cNvSpPr/>
          <p:nvPr/>
        </p:nvSpPr>
        <p:spPr>
          <a:xfrm flipH="1">
            <a:off x="1458481" y="678667"/>
            <a:ext cx="174558" cy="198586"/>
          </a:xfrm>
          <a:custGeom>
            <a:avLst/>
            <a:gdLst/>
            <a:ahLst/>
            <a:cxnLst/>
            <a:rect l="l" t="t" r="r" b="b"/>
            <a:pathLst>
              <a:path w="7606" h="8653" extrusionOk="0">
                <a:moveTo>
                  <a:pt x="2017" y="0"/>
                </a:moveTo>
                <a:lnTo>
                  <a:pt x="1398" y="32"/>
                </a:lnTo>
                <a:lnTo>
                  <a:pt x="811" y="191"/>
                </a:lnTo>
                <a:lnTo>
                  <a:pt x="255" y="445"/>
                </a:lnTo>
                <a:lnTo>
                  <a:pt x="1" y="620"/>
                </a:lnTo>
                <a:lnTo>
                  <a:pt x="334" y="810"/>
                </a:lnTo>
                <a:lnTo>
                  <a:pt x="1080" y="1096"/>
                </a:lnTo>
                <a:lnTo>
                  <a:pt x="2351" y="1398"/>
                </a:lnTo>
                <a:lnTo>
                  <a:pt x="4748" y="1652"/>
                </a:lnTo>
                <a:lnTo>
                  <a:pt x="5272" y="1652"/>
                </a:lnTo>
                <a:lnTo>
                  <a:pt x="5240" y="1731"/>
                </a:lnTo>
                <a:lnTo>
                  <a:pt x="5097" y="2445"/>
                </a:lnTo>
                <a:lnTo>
                  <a:pt x="5081" y="3334"/>
                </a:lnTo>
                <a:lnTo>
                  <a:pt x="5176" y="4065"/>
                </a:lnTo>
                <a:lnTo>
                  <a:pt x="5415" y="4874"/>
                </a:lnTo>
                <a:lnTo>
                  <a:pt x="5812" y="5748"/>
                </a:lnTo>
                <a:lnTo>
                  <a:pt x="6097" y="6224"/>
                </a:lnTo>
                <a:lnTo>
                  <a:pt x="6399" y="6716"/>
                </a:lnTo>
                <a:lnTo>
                  <a:pt x="6716" y="7589"/>
                </a:lnTo>
                <a:lnTo>
                  <a:pt x="6843" y="8526"/>
                </a:lnTo>
                <a:lnTo>
                  <a:pt x="6828" y="8653"/>
                </a:lnTo>
                <a:lnTo>
                  <a:pt x="6891" y="8542"/>
                </a:lnTo>
                <a:lnTo>
                  <a:pt x="7288" y="7319"/>
                </a:lnTo>
                <a:lnTo>
                  <a:pt x="7558" y="5938"/>
                </a:lnTo>
                <a:lnTo>
                  <a:pt x="7606" y="4938"/>
                </a:lnTo>
                <a:lnTo>
                  <a:pt x="7494" y="3954"/>
                </a:lnTo>
                <a:lnTo>
                  <a:pt x="7256" y="3255"/>
                </a:lnTo>
                <a:lnTo>
                  <a:pt x="7018" y="2826"/>
                </a:lnTo>
                <a:lnTo>
                  <a:pt x="6859" y="2636"/>
                </a:lnTo>
                <a:lnTo>
                  <a:pt x="6891" y="2652"/>
                </a:lnTo>
                <a:lnTo>
                  <a:pt x="6891" y="2652"/>
                </a:lnTo>
                <a:lnTo>
                  <a:pt x="6653" y="2191"/>
                </a:lnTo>
                <a:lnTo>
                  <a:pt x="6050" y="1445"/>
                </a:lnTo>
                <a:lnTo>
                  <a:pt x="5319" y="905"/>
                </a:lnTo>
                <a:lnTo>
                  <a:pt x="4541" y="508"/>
                </a:lnTo>
                <a:lnTo>
                  <a:pt x="3414" y="159"/>
                </a:lnTo>
                <a:lnTo>
                  <a:pt x="2382" y="0"/>
                </a:lnTo>
                <a:lnTo>
                  <a:pt x="2271" y="0"/>
                </a:lnTo>
                <a:lnTo>
                  <a:pt x="2319" y="32"/>
                </a:lnTo>
                <a:lnTo>
                  <a:pt x="201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"/>
          <p:cNvSpPr/>
          <p:nvPr/>
        </p:nvSpPr>
        <p:spPr>
          <a:xfrm flipH="1">
            <a:off x="1966426" y="1456603"/>
            <a:ext cx="780484" cy="604847"/>
          </a:xfrm>
          <a:custGeom>
            <a:avLst/>
            <a:gdLst/>
            <a:ahLst/>
            <a:cxnLst/>
            <a:rect l="l" t="t" r="r" b="b"/>
            <a:pathLst>
              <a:path w="34008" h="26355" extrusionOk="0">
                <a:moveTo>
                  <a:pt x="747" y="0"/>
                </a:moveTo>
                <a:lnTo>
                  <a:pt x="667" y="16"/>
                </a:lnTo>
                <a:lnTo>
                  <a:pt x="667" y="48"/>
                </a:lnTo>
                <a:lnTo>
                  <a:pt x="651" y="111"/>
                </a:lnTo>
                <a:lnTo>
                  <a:pt x="715" y="270"/>
                </a:lnTo>
                <a:lnTo>
                  <a:pt x="1255" y="1191"/>
                </a:lnTo>
                <a:lnTo>
                  <a:pt x="2255" y="3017"/>
                </a:lnTo>
                <a:lnTo>
                  <a:pt x="2255" y="3017"/>
                </a:lnTo>
                <a:lnTo>
                  <a:pt x="1969" y="2747"/>
                </a:lnTo>
                <a:lnTo>
                  <a:pt x="763" y="1699"/>
                </a:lnTo>
                <a:lnTo>
                  <a:pt x="318" y="1397"/>
                </a:lnTo>
                <a:lnTo>
                  <a:pt x="159" y="1397"/>
                </a:lnTo>
                <a:lnTo>
                  <a:pt x="159" y="1477"/>
                </a:lnTo>
                <a:lnTo>
                  <a:pt x="255" y="1778"/>
                </a:lnTo>
                <a:lnTo>
                  <a:pt x="667" y="2588"/>
                </a:lnTo>
                <a:lnTo>
                  <a:pt x="1445" y="3779"/>
                </a:lnTo>
                <a:lnTo>
                  <a:pt x="1620" y="4017"/>
                </a:lnTo>
                <a:lnTo>
                  <a:pt x="1398" y="3810"/>
                </a:lnTo>
                <a:lnTo>
                  <a:pt x="461" y="3017"/>
                </a:lnTo>
                <a:lnTo>
                  <a:pt x="112" y="2794"/>
                </a:lnTo>
                <a:lnTo>
                  <a:pt x="1" y="2794"/>
                </a:lnTo>
                <a:lnTo>
                  <a:pt x="16" y="2858"/>
                </a:lnTo>
                <a:lnTo>
                  <a:pt x="159" y="3160"/>
                </a:lnTo>
                <a:lnTo>
                  <a:pt x="1271" y="4715"/>
                </a:lnTo>
                <a:lnTo>
                  <a:pt x="3430" y="7541"/>
                </a:lnTo>
                <a:lnTo>
                  <a:pt x="3906" y="8145"/>
                </a:lnTo>
                <a:lnTo>
                  <a:pt x="4811" y="9986"/>
                </a:lnTo>
                <a:lnTo>
                  <a:pt x="5414" y="11479"/>
                </a:lnTo>
                <a:lnTo>
                  <a:pt x="6542" y="14162"/>
                </a:lnTo>
                <a:lnTo>
                  <a:pt x="7605" y="16511"/>
                </a:lnTo>
                <a:lnTo>
                  <a:pt x="8605" y="18528"/>
                </a:lnTo>
                <a:lnTo>
                  <a:pt x="9542" y="20258"/>
                </a:lnTo>
                <a:lnTo>
                  <a:pt x="10415" y="21719"/>
                </a:lnTo>
                <a:lnTo>
                  <a:pt x="11209" y="22941"/>
                </a:lnTo>
                <a:lnTo>
                  <a:pt x="11955" y="23910"/>
                </a:lnTo>
                <a:lnTo>
                  <a:pt x="12638" y="24704"/>
                </a:lnTo>
                <a:lnTo>
                  <a:pt x="13257" y="25291"/>
                </a:lnTo>
                <a:lnTo>
                  <a:pt x="14067" y="25910"/>
                </a:lnTo>
                <a:lnTo>
                  <a:pt x="14908" y="26291"/>
                </a:lnTo>
                <a:lnTo>
                  <a:pt x="15496" y="26355"/>
                </a:lnTo>
                <a:lnTo>
                  <a:pt x="15686" y="26323"/>
                </a:lnTo>
                <a:lnTo>
                  <a:pt x="16147" y="26339"/>
                </a:lnTo>
                <a:lnTo>
                  <a:pt x="17433" y="26212"/>
                </a:lnTo>
                <a:lnTo>
                  <a:pt x="18687" y="25847"/>
                </a:lnTo>
                <a:lnTo>
                  <a:pt x="19623" y="25466"/>
                </a:lnTo>
                <a:lnTo>
                  <a:pt x="20655" y="24942"/>
                </a:lnTo>
                <a:lnTo>
                  <a:pt x="21783" y="24243"/>
                </a:lnTo>
                <a:lnTo>
                  <a:pt x="22973" y="23338"/>
                </a:lnTo>
                <a:lnTo>
                  <a:pt x="24243" y="22227"/>
                </a:lnTo>
                <a:lnTo>
                  <a:pt x="25593" y="20893"/>
                </a:lnTo>
                <a:lnTo>
                  <a:pt x="26990" y="19274"/>
                </a:lnTo>
                <a:lnTo>
                  <a:pt x="28466" y="17385"/>
                </a:lnTo>
                <a:lnTo>
                  <a:pt x="29991" y="15194"/>
                </a:lnTo>
                <a:lnTo>
                  <a:pt x="31562" y="12685"/>
                </a:lnTo>
                <a:lnTo>
                  <a:pt x="33182" y="9812"/>
                </a:lnTo>
                <a:lnTo>
                  <a:pt x="34007" y="8240"/>
                </a:lnTo>
                <a:lnTo>
                  <a:pt x="29927" y="1350"/>
                </a:lnTo>
                <a:lnTo>
                  <a:pt x="29149" y="2350"/>
                </a:lnTo>
                <a:lnTo>
                  <a:pt x="23846" y="8891"/>
                </a:lnTo>
                <a:lnTo>
                  <a:pt x="18893" y="14749"/>
                </a:lnTo>
                <a:lnTo>
                  <a:pt x="16115" y="17940"/>
                </a:lnTo>
                <a:lnTo>
                  <a:pt x="15162" y="16956"/>
                </a:lnTo>
                <a:lnTo>
                  <a:pt x="13352" y="14908"/>
                </a:lnTo>
                <a:lnTo>
                  <a:pt x="11701" y="12876"/>
                </a:lnTo>
                <a:lnTo>
                  <a:pt x="10272" y="10939"/>
                </a:lnTo>
                <a:lnTo>
                  <a:pt x="7542" y="6906"/>
                </a:lnTo>
                <a:lnTo>
                  <a:pt x="7050" y="6065"/>
                </a:lnTo>
                <a:lnTo>
                  <a:pt x="6923" y="5684"/>
                </a:lnTo>
                <a:lnTo>
                  <a:pt x="6542" y="3668"/>
                </a:lnTo>
                <a:lnTo>
                  <a:pt x="6526" y="2636"/>
                </a:lnTo>
                <a:lnTo>
                  <a:pt x="6653" y="2048"/>
                </a:lnTo>
                <a:lnTo>
                  <a:pt x="6764" y="1826"/>
                </a:lnTo>
                <a:lnTo>
                  <a:pt x="6605" y="1715"/>
                </a:lnTo>
                <a:lnTo>
                  <a:pt x="6256" y="1683"/>
                </a:lnTo>
                <a:lnTo>
                  <a:pt x="6081" y="1762"/>
                </a:lnTo>
                <a:lnTo>
                  <a:pt x="5795" y="2032"/>
                </a:lnTo>
                <a:lnTo>
                  <a:pt x="5446" y="2620"/>
                </a:lnTo>
                <a:lnTo>
                  <a:pt x="5240" y="3398"/>
                </a:lnTo>
                <a:lnTo>
                  <a:pt x="5224" y="3541"/>
                </a:lnTo>
                <a:lnTo>
                  <a:pt x="4859" y="3064"/>
                </a:lnTo>
                <a:lnTo>
                  <a:pt x="3144" y="1000"/>
                </a:lnTo>
                <a:lnTo>
                  <a:pt x="2414" y="254"/>
                </a:lnTo>
                <a:lnTo>
                  <a:pt x="2176" y="95"/>
                </a:lnTo>
                <a:lnTo>
                  <a:pt x="2064" y="64"/>
                </a:lnTo>
                <a:lnTo>
                  <a:pt x="2049" y="95"/>
                </a:lnTo>
                <a:lnTo>
                  <a:pt x="2001" y="191"/>
                </a:lnTo>
                <a:lnTo>
                  <a:pt x="2049" y="476"/>
                </a:lnTo>
                <a:lnTo>
                  <a:pt x="2271" y="1080"/>
                </a:lnTo>
                <a:lnTo>
                  <a:pt x="2954" y="2382"/>
                </a:lnTo>
                <a:lnTo>
                  <a:pt x="3112" y="2667"/>
                </a:lnTo>
                <a:lnTo>
                  <a:pt x="2811" y="2270"/>
                </a:lnTo>
                <a:lnTo>
                  <a:pt x="1477" y="667"/>
                </a:lnTo>
                <a:lnTo>
                  <a:pt x="921" y="111"/>
                </a:lnTo>
                <a:lnTo>
                  <a:pt x="747" y="0"/>
                </a:lnTo>
                <a:close/>
              </a:path>
            </a:pathLst>
          </a:custGeom>
          <a:solidFill>
            <a:srgbClr val="E18B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"/>
          <p:cNvSpPr/>
          <p:nvPr/>
        </p:nvSpPr>
        <p:spPr>
          <a:xfrm flipH="1">
            <a:off x="1167017" y="1110805"/>
            <a:ext cx="1139743" cy="1227550"/>
          </a:xfrm>
          <a:custGeom>
            <a:avLst/>
            <a:gdLst/>
            <a:ahLst/>
            <a:cxnLst/>
            <a:rect l="l" t="t" r="r" b="b"/>
            <a:pathLst>
              <a:path w="49662" h="53488" extrusionOk="0">
                <a:moveTo>
                  <a:pt x="34754" y="1"/>
                </a:moveTo>
                <a:lnTo>
                  <a:pt x="25815" y="540"/>
                </a:lnTo>
                <a:lnTo>
                  <a:pt x="25371" y="556"/>
                </a:lnTo>
                <a:lnTo>
                  <a:pt x="24307" y="652"/>
                </a:lnTo>
                <a:lnTo>
                  <a:pt x="23132" y="858"/>
                </a:lnTo>
                <a:lnTo>
                  <a:pt x="21989" y="1160"/>
                </a:lnTo>
                <a:lnTo>
                  <a:pt x="21481" y="1366"/>
                </a:lnTo>
                <a:lnTo>
                  <a:pt x="20783" y="1684"/>
                </a:lnTo>
                <a:lnTo>
                  <a:pt x="19290" y="2620"/>
                </a:lnTo>
                <a:lnTo>
                  <a:pt x="17671" y="3874"/>
                </a:lnTo>
                <a:lnTo>
                  <a:pt x="15972" y="5383"/>
                </a:lnTo>
                <a:lnTo>
                  <a:pt x="14210" y="7097"/>
                </a:lnTo>
                <a:lnTo>
                  <a:pt x="12416" y="8955"/>
                </a:lnTo>
                <a:lnTo>
                  <a:pt x="9749" y="11908"/>
                </a:lnTo>
                <a:lnTo>
                  <a:pt x="6399" y="15893"/>
                </a:lnTo>
                <a:lnTo>
                  <a:pt x="3510" y="19512"/>
                </a:lnTo>
                <a:lnTo>
                  <a:pt x="445" y="23513"/>
                </a:lnTo>
                <a:lnTo>
                  <a:pt x="1" y="24132"/>
                </a:lnTo>
                <a:lnTo>
                  <a:pt x="8384" y="35373"/>
                </a:lnTo>
                <a:lnTo>
                  <a:pt x="14988" y="28625"/>
                </a:lnTo>
                <a:lnTo>
                  <a:pt x="13480" y="53488"/>
                </a:lnTo>
                <a:lnTo>
                  <a:pt x="45232" y="53488"/>
                </a:lnTo>
                <a:lnTo>
                  <a:pt x="45232" y="32325"/>
                </a:lnTo>
                <a:lnTo>
                  <a:pt x="49661" y="29832"/>
                </a:lnTo>
                <a:lnTo>
                  <a:pt x="43501" y="5399"/>
                </a:lnTo>
                <a:lnTo>
                  <a:pt x="43422" y="5145"/>
                </a:lnTo>
                <a:lnTo>
                  <a:pt x="43184" y="4652"/>
                </a:lnTo>
                <a:lnTo>
                  <a:pt x="42660" y="3922"/>
                </a:lnTo>
                <a:lnTo>
                  <a:pt x="41676" y="3001"/>
                </a:lnTo>
                <a:lnTo>
                  <a:pt x="40453" y="2176"/>
                </a:lnTo>
                <a:lnTo>
                  <a:pt x="39104" y="1445"/>
                </a:lnTo>
                <a:lnTo>
                  <a:pt x="37723" y="826"/>
                </a:lnTo>
                <a:lnTo>
                  <a:pt x="36405" y="366"/>
                </a:lnTo>
                <a:lnTo>
                  <a:pt x="35230" y="80"/>
                </a:lnTo>
                <a:lnTo>
                  <a:pt x="34754" y="1"/>
                </a:lnTo>
                <a:close/>
              </a:path>
            </a:pathLst>
          </a:custGeom>
          <a:solidFill>
            <a:srgbClr val="3037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"/>
          <p:cNvSpPr/>
          <p:nvPr/>
        </p:nvSpPr>
        <p:spPr>
          <a:xfrm flipH="1">
            <a:off x="3346797" y="255579"/>
            <a:ext cx="245556" cy="249448"/>
          </a:xfrm>
          <a:custGeom>
            <a:avLst/>
            <a:gdLst/>
            <a:ahLst/>
            <a:cxnLst/>
            <a:rect l="l" t="t" r="r" b="b"/>
            <a:pathLst>
              <a:path w="11926" h="12115" extrusionOk="0">
                <a:moveTo>
                  <a:pt x="4165" y="0"/>
                </a:moveTo>
                <a:lnTo>
                  <a:pt x="3597" y="568"/>
                </a:lnTo>
                <a:lnTo>
                  <a:pt x="2082" y="1893"/>
                </a:lnTo>
                <a:lnTo>
                  <a:pt x="1325" y="2839"/>
                </a:lnTo>
                <a:lnTo>
                  <a:pt x="757" y="4164"/>
                </a:lnTo>
                <a:lnTo>
                  <a:pt x="189" y="5300"/>
                </a:lnTo>
                <a:lnTo>
                  <a:pt x="0" y="6815"/>
                </a:lnTo>
                <a:lnTo>
                  <a:pt x="0" y="7004"/>
                </a:lnTo>
                <a:lnTo>
                  <a:pt x="189" y="7004"/>
                </a:lnTo>
                <a:lnTo>
                  <a:pt x="1136" y="5679"/>
                </a:lnTo>
                <a:lnTo>
                  <a:pt x="2272" y="4543"/>
                </a:lnTo>
                <a:lnTo>
                  <a:pt x="3407" y="3786"/>
                </a:lnTo>
                <a:lnTo>
                  <a:pt x="4922" y="3029"/>
                </a:lnTo>
                <a:lnTo>
                  <a:pt x="7572" y="10979"/>
                </a:lnTo>
                <a:lnTo>
                  <a:pt x="8140" y="11736"/>
                </a:lnTo>
                <a:lnTo>
                  <a:pt x="8518" y="11926"/>
                </a:lnTo>
                <a:lnTo>
                  <a:pt x="8897" y="12115"/>
                </a:lnTo>
                <a:lnTo>
                  <a:pt x="9844" y="12115"/>
                </a:lnTo>
                <a:lnTo>
                  <a:pt x="10601" y="11926"/>
                </a:lnTo>
                <a:lnTo>
                  <a:pt x="11358" y="11358"/>
                </a:lnTo>
                <a:lnTo>
                  <a:pt x="11736" y="10601"/>
                </a:lnTo>
                <a:lnTo>
                  <a:pt x="11926" y="9654"/>
                </a:lnTo>
                <a:lnTo>
                  <a:pt x="11736" y="8897"/>
                </a:lnTo>
                <a:lnTo>
                  <a:pt x="11169" y="8140"/>
                </a:lnTo>
                <a:lnTo>
                  <a:pt x="10411" y="7761"/>
                </a:lnTo>
                <a:lnTo>
                  <a:pt x="9844" y="7572"/>
                </a:lnTo>
                <a:lnTo>
                  <a:pt x="9276" y="7572"/>
                </a:lnTo>
                <a:lnTo>
                  <a:pt x="8708" y="7761"/>
                </a:lnTo>
                <a:lnTo>
                  <a:pt x="8329" y="8140"/>
                </a:lnTo>
                <a:lnTo>
                  <a:pt x="7572" y="8708"/>
                </a:lnTo>
                <a:lnTo>
                  <a:pt x="7383" y="9086"/>
                </a:lnTo>
                <a:lnTo>
                  <a:pt x="41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"/>
          <p:cNvSpPr/>
          <p:nvPr/>
        </p:nvSpPr>
        <p:spPr>
          <a:xfrm flipH="1">
            <a:off x="708939" y="2427082"/>
            <a:ext cx="159820" cy="272859"/>
          </a:xfrm>
          <a:custGeom>
            <a:avLst/>
            <a:gdLst/>
            <a:ahLst/>
            <a:cxnLst/>
            <a:rect l="l" t="t" r="r" b="b"/>
            <a:pathLst>
              <a:path w="7762" h="13252" extrusionOk="0">
                <a:moveTo>
                  <a:pt x="4922" y="1"/>
                </a:moveTo>
                <a:lnTo>
                  <a:pt x="4164" y="380"/>
                </a:lnTo>
                <a:lnTo>
                  <a:pt x="3407" y="947"/>
                </a:lnTo>
                <a:lnTo>
                  <a:pt x="3218" y="1326"/>
                </a:lnTo>
                <a:lnTo>
                  <a:pt x="3029" y="1894"/>
                </a:lnTo>
                <a:lnTo>
                  <a:pt x="3029" y="2651"/>
                </a:lnTo>
                <a:lnTo>
                  <a:pt x="6247" y="10601"/>
                </a:lnTo>
                <a:lnTo>
                  <a:pt x="4732" y="10980"/>
                </a:lnTo>
                <a:lnTo>
                  <a:pt x="1704" y="10980"/>
                </a:lnTo>
                <a:lnTo>
                  <a:pt x="189" y="10601"/>
                </a:lnTo>
                <a:lnTo>
                  <a:pt x="0" y="10601"/>
                </a:lnTo>
                <a:lnTo>
                  <a:pt x="0" y="10791"/>
                </a:lnTo>
                <a:lnTo>
                  <a:pt x="1136" y="11737"/>
                </a:lnTo>
                <a:lnTo>
                  <a:pt x="2272" y="12494"/>
                </a:lnTo>
                <a:lnTo>
                  <a:pt x="3597" y="12873"/>
                </a:lnTo>
                <a:lnTo>
                  <a:pt x="4922" y="13062"/>
                </a:lnTo>
                <a:lnTo>
                  <a:pt x="6815" y="13252"/>
                </a:lnTo>
                <a:lnTo>
                  <a:pt x="7761" y="13252"/>
                </a:lnTo>
                <a:lnTo>
                  <a:pt x="4354" y="4355"/>
                </a:lnTo>
                <a:lnTo>
                  <a:pt x="4732" y="4355"/>
                </a:lnTo>
                <a:lnTo>
                  <a:pt x="5490" y="4544"/>
                </a:lnTo>
                <a:lnTo>
                  <a:pt x="6057" y="4355"/>
                </a:lnTo>
                <a:lnTo>
                  <a:pt x="6436" y="4165"/>
                </a:lnTo>
                <a:lnTo>
                  <a:pt x="7004" y="3787"/>
                </a:lnTo>
                <a:lnTo>
                  <a:pt x="7383" y="3408"/>
                </a:lnTo>
                <a:lnTo>
                  <a:pt x="7572" y="2462"/>
                </a:lnTo>
                <a:lnTo>
                  <a:pt x="7572" y="1705"/>
                </a:lnTo>
                <a:lnTo>
                  <a:pt x="7193" y="947"/>
                </a:lnTo>
                <a:lnTo>
                  <a:pt x="6625" y="380"/>
                </a:lnTo>
                <a:lnTo>
                  <a:pt x="58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"/>
          <p:cNvSpPr/>
          <p:nvPr/>
        </p:nvSpPr>
        <p:spPr>
          <a:xfrm flipH="1">
            <a:off x="3011590" y="757982"/>
            <a:ext cx="335205" cy="292337"/>
          </a:xfrm>
          <a:custGeom>
            <a:avLst/>
            <a:gdLst/>
            <a:ahLst/>
            <a:cxnLst/>
            <a:rect l="l" t="t" r="r" b="b"/>
            <a:pathLst>
              <a:path w="16280" h="14198" extrusionOk="0">
                <a:moveTo>
                  <a:pt x="9844" y="0"/>
                </a:moveTo>
                <a:lnTo>
                  <a:pt x="4733" y="8140"/>
                </a:lnTo>
                <a:lnTo>
                  <a:pt x="4543" y="7762"/>
                </a:lnTo>
                <a:lnTo>
                  <a:pt x="3975" y="7194"/>
                </a:lnTo>
                <a:lnTo>
                  <a:pt x="3597" y="6815"/>
                </a:lnTo>
                <a:lnTo>
                  <a:pt x="3218" y="6436"/>
                </a:lnTo>
                <a:lnTo>
                  <a:pt x="2650" y="6247"/>
                </a:lnTo>
                <a:lnTo>
                  <a:pt x="2083" y="6247"/>
                </a:lnTo>
                <a:lnTo>
                  <a:pt x="1136" y="6626"/>
                </a:lnTo>
                <a:lnTo>
                  <a:pt x="568" y="7194"/>
                </a:lnTo>
                <a:lnTo>
                  <a:pt x="190" y="7951"/>
                </a:lnTo>
                <a:lnTo>
                  <a:pt x="0" y="8708"/>
                </a:lnTo>
                <a:lnTo>
                  <a:pt x="379" y="9654"/>
                </a:lnTo>
                <a:lnTo>
                  <a:pt x="947" y="10222"/>
                </a:lnTo>
                <a:lnTo>
                  <a:pt x="1704" y="10790"/>
                </a:lnTo>
                <a:lnTo>
                  <a:pt x="3029" y="10790"/>
                </a:lnTo>
                <a:lnTo>
                  <a:pt x="3408" y="10601"/>
                </a:lnTo>
                <a:lnTo>
                  <a:pt x="3975" y="10033"/>
                </a:lnTo>
                <a:lnTo>
                  <a:pt x="8140" y="3218"/>
                </a:lnTo>
                <a:lnTo>
                  <a:pt x="14197" y="6247"/>
                </a:lnTo>
                <a:lnTo>
                  <a:pt x="10979" y="11358"/>
                </a:lnTo>
                <a:lnTo>
                  <a:pt x="10790" y="11169"/>
                </a:lnTo>
                <a:lnTo>
                  <a:pt x="10412" y="10412"/>
                </a:lnTo>
                <a:lnTo>
                  <a:pt x="10033" y="10033"/>
                </a:lnTo>
                <a:lnTo>
                  <a:pt x="9465" y="9844"/>
                </a:lnTo>
                <a:lnTo>
                  <a:pt x="8897" y="9654"/>
                </a:lnTo>
                <a:lnTo>
                  <a:pt x="8329" y="9654"/>
                </a:lnTo>
                <a:lnTo>
                  <a:pt x="7572" y="9844"/>
                </a:lnTo>
                <a:lnTo>
                  <a:pt x="6815" y="10412"/>
                </a:lnTo>
                <a:lnTo>
                  <a:pt x="6436" y="11169"/>
                </a:lnTo>
                <a:lnTo>
                  <a:pt x="6247" y="11926"/>
                </a:lnTo>
                <a:lnTo>
                  <a:pt x="6626" y="12872"/>
                </a:lnTo>
                <a:lnTo>
                  <a:pt x="7194" y="13440"/>
                </a:lnTo>
                <a:lnTo>
                  <a:pt x="7951" y="14008"/>
                </a:lnTo>
                <a:lnTo>
                  <a:pt x="8708" y="14198"/>
                </a:lnTo>
                <a:lnTo>
                  <a:pt x="9276" y="14008"/>
                </a:lnTo>
                <a:lnTo>
                  <a:pt x="9654" y="13819"/>
                </a:lnTo>
                <a:lnTo>
                  <a:pt x="10412" y="13440"/>
                </a:lnTo>
                <a:lnTo>
                  <a:pt x="13251" y="8708"/>
                </a:lnTo>
                <a:lnTo>
                  <a:pt x="14955" y="5869"/>
                </a:lnTo>
                <a:lnTo>
                  <a:pt x="15901" y="4165"/>
                </a:lnTo>
                <a:lnTo>
                  <a:pt x="16280" y="3408"/>
                </a:lnTo>
                <a:lnTo>
                  <a:pt x="12683" y="1515"/>
                </a:lnTo>
                <a:lnTo>
                  <a:pt x="10790" y="379"/>
                </a:lnTo>
                <a:lnTo>
                  <a:pt x="98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"/>
          <p:cNvSpPr/>
          <p:nvPr/>
        </p:nvSpPr>
        <p:spPr>
          <a:xfrm flipH="1">
            <a:off x="2759914" y="4279050"/>
            <a:ext cx="237773" cy="311836"/>
          </a:xfrm>
          <a:custGeom>
            <a:avLst/>
            <a:gdLst/>
            <a:ahLst/>
            <a:cxnLst/>
            <a:rect l="l" t="t" r="r" b="b"/>
            <a:pathLst>
              <a:path w="11548" h="15145" extrusionOk="0">
                <a:moveTo>
                  <a:pt x="9276" y="1"/>
                </a:moveTo>
                <a:lnTo>
                  <a:pt x="8330" y="190"/>
                </a:lnTo>
                <a:lnTo>
                  <a:pt x="7573" y="569"/>
                </a:lnTo>
                <a:lnTo>
                  <a:pt x="7383" y="947"/>
                </a:lnTo>
                <a:lnTo>
                  <a:pt x="7005" y="1326"/>
                </a:lnTo>
                <a:lnTo>
                  <a:pt x="7005" y="2083"/>
                </a:lnTo>
                <a:lnTo>
                  <a:pt x="8330" y="10034"/>
                </a:lnTo>
                <a:lnTo>
                  <a:pt x="1894" y="11737"/>
                </a:lnTo>
                <a:lnTo>
                  <a:pt x="758" y="5680"/>
                </a:lnTo>
                <a:lnTo>
                  <a:pt x="1137" y="5869"/>
                </a:lnTo>
                <a:lnTo>
                  <a:pt x="1894" y="6058"/>
                </a:lnTo>
                <a:lnTo>
                  <a:pt x="2462" y="6058"/>
                </a:lnTo>
                <a:lnTo>
                  <a:pt x="3030" y="5869"/>
                </a:lnTo>
                <a:lnTo>
                  <a:pt x="3598" y="5680"/>
                </a:lnTo>
                <a:lnTo>
                  <a:pt x="3976" y="5301"/>
                </a:lnTo>
                <a:lnTo>
                  <a:pt x="4544" y="4544"/>
                </a:lnTo>
                <a:lnTo>
                  <a:pt x="4544" y="3787"/>
                </a:lnTo>
                <a:lnTo>
                  <a:pt x="4355" y="2840"/>
                </a:lnTo>
                <a:lnTo>
                  <a:pt x="3976" y="2083"/>
                </a:lnTo>
                <a:lnTo>
                  <a:pt x="3219" y="1705"/>
                </a:lnTo>
                <a:lnTo>
                  <a:pt x="2272" y="1515"/>
                </a:lnTo>
                <a:lnTo>
                  <a:pt x="1515" y="1705"/>
                </a:lnTo>
                <a:lnTo>
                  <a:pt x="758" y="2083"/>
                </a:lnTo>
                <a:lnTo>
                  <a:pt x="379" y="2462"/>
                </a:lnTo>
                <a:lnTo>
                  <a:pt x="190" y="2840"/>
                </a:lnTo>
                <a:lnTo>
                  <a:pt x="1" y="3787"/>
                </a:lnTo>
                <a:lnTo>
                  <a:pt x="947" y="9087"/>
                </a:lnTo>
                <a:lnTo>
                  <a:pt x="1326" y="12494"/>
                </a:lnTo>
                <a:lnTo>
                  <a:pt x="1705" y="14198"/>
                </a:lnTo>
                <a:lnTo>
                  <a:pt x="2083" y="15145"/>
                </a:lnTo>
                <a:lnTo>
                  <a:pt x="6058" y="14387"/>
                </a:lnTo>
                <a:lnTo>
                  <a:pt x="8141" y="13819"/>
                </a:lnTo>
                <a:lnTo>
                  <a:pt x="9087" y="13441"/>
                </a:lnTo>
                <a:lnTo>
                  <a:pt x="7762" y="3976"/>
                </a:lnTo>
                <a:lnTo>
                  <a:pt x="8141" y="4165"/>
                </a:lnTo>
                <a:lnTo>
                  <a:pt x="8898" y="4355"/>
                </a:lnTo>
                <a:lnTo>
                  <a:pt x="9844" y="4355"/>
                </a:lnTo>
                <a:lnTo>
                  <a:pt x="10412" y="4165"/>
                </a:lnTo>
                <a:lnTo>
                  <a:pt x="10980" y="3598"/>
                </a:lnTo>
                <a:lnTo>
                  <a:pt x="11359" y="3030"/>
                </a:lnTo>
                <a:lnTo>
                  <a:pt x="11548" y="2083"/>
                </a:lnTo>
                <a:lnTo>
                  <a:pt x="11359" y="1326"/>
                </a:lnTo>
                <a:lnTo>
                  <a:pt x="10791" y="569"/>
                </a:lnTo>
                <a:lnTo>
                  <a:pt x="10223" y="190"/>
                </a:lnTo>
                <a:lnTo>
                  <a:pt x="927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"/>
          <p:cNvSpPr/>
          <p:nvPr/>
        </p:nvSpPr>
        <p:spPr>
          <a:xfrm flipH="1">
            <a:off x="1066792" y="311881"/>
            <a:ext cx="194905" cy="280662"/>
          </a:xfrm>
          <a:custGeom>
            <a:avLst/>
            <a:gdLst/>
            <a:ahLst/>
            <a:cxnLst/>
            <a:rect l="l" t="t" r="r" b="b"/>
            <a:pathLst>
              <a:path w="9466" h="13631" extrusionOk="0">
                <a:moveTo>
                  <a:pt x="4165" y="1"/>
                </a:moveTo>
                <a:lnTo>
                  <a:pt x="4165" y="190"/>
                </a:lnTo>
                <a:lnTo>
                  <a:pt x="4165" y="9844"/>
                </a:lnTo>
                <a:lnTo>
                  <a:pt x="3786" y="9655"/>
                </a:lnTo>
                <a:lnTo>
                  <a:pt x="2840" y="9466"/>
                </a:lnTo>
                <a:lnTo>
                  <a:pt x="1326" y="9466"/>
                </a:lnTo>
                <a:lnTo>
                  <a:pt x="947" y="9655"/>
                </a:lnTo>
                <a:lnTo>
                  <a:pt x="379" y="10412"/>
                </a:lnTo>
                <a:lnTo>
                  <a:pt x="0" y="11169"/>
                </a:lnTo>
                <a:lnTo>
                  <a:pt x="190" y="11927"/>
                </a:lnTo>
                <a:lnTo>
                  <a:pt x="568" y="12873"/>
                </a:lnTo>
                <a:lnTo>
                  <a:pt x="1136" y="13441"/>
                </a:lnTo>
                <a:lnTo>
                  <a:pt x="1893" y="13630"/>
                </a:lnTo>
                <a:lnTo>
                  <a:pt x="2840" y="13630"/>
                </a:lnTo>
                <a:lnTo>
                  <a:pt x="3597" y="13252"/>
                </a:lnTo>
                <a:lnTo>
                  <a:pt x="4165" y="12873"/>
                </a:lnTo>
                <a:lnTo>
                  <a:pt x="4354" y="12684"/>
                </a:lnTo>
                <a:lnTo>
                  <a:pt x="4544" y="11737"/>
                </a:lnTo>
                <a:lnTo>
                  <a:pt x="4544" y="6248"/>
                </a:lnTo>
                <a:lnTo>
                  <a:pt x="4544" y="5112"/>
                </a:lnTo>
                <a:lnTo>
                  <a:pt x="5869" y="5869"/>
                </a:lnTo>
                <a:lnTo>
                  <a:pt x="7194" y="6437"/>
                </a:lnTo>
                <a:lnTo>
                  <a:pt x="8329" y="7194"/>
                </a:lnTo>
                <a:lnTo>
                  <a:pt x="8708" y="7573"/>
                </a:lnTo>
                <a:lnTo>
                  <a:pt x="9087" y="8141"/>
                </a:lnTo>
                <a:lnTo>
                  <a:pt x="9276" y="8330"/>
                </a:lnTo>
                <a:lnTo>
                  <a:pt x="9465" y="8330"/>
                </a:lnTo>
                <a:lnTo>
                  <a:pt x="9465" y="8141"/>
                </a:lnTo>
                <a:lnTo>
                  <a:pt x="9465" y="7951"/>
                </a:lnTo>
                <a:lnTo>
                  <a:pt x="9087" y="7005"/>
                </a:lnTo>
                <a:lnTo>
                  <a:pt x="8708" y="6058"/>
                </a:lnTo>
                <a:lnTo>
                  <a:pt x="8140" y="5301"/>
                </a:lnTo>
                <a:lnTo>
                  <a:pt x="7383" y="4733"/>
                </a:lnTo>
                <a:lnTo>
                  <a:pt x="6437" y="4355"/>
                </a:lnTo>
                <a:lnTo>
                  <a:pt x="4544" y="3598"/>
                </a:lnTo>
                <a:lnTo>
                  <a:pt x="4354" y="1894"/>
                </a:lnTo>
                <a:lnTo>
                  <a:pt x="4354" y="1894"/>
                </a:lnTo>
                <a:lnTo>
                  <a:pt x="5869" y="2462"/>
                </a:lnTo>
                <a:lnTo>
                  <a:pt x="7194" y="3030"/>
                </a:lnTo>
                <a:lnTo>
                  <a:pt x="8329" y="3976"/>
                </a:lnTo>
                <a:lnTo>
                  <a:pt x="8708" y="4544"/>
                </a:lnTo>
                <a:lnTo>
                  <a:pt x="9087" y="5112"/>
                </a:lnTo>
                <a:lnTo>
                  <a:pt x="9276" y="5301"/>
                </a:lnTo>
                <a:lnTo>
                  <a:pt x="9465" y="5112"/>
                </a:lnTo>
                <a:lnTo>
                  <a:pt x="8897" y="3598"/>
                </a:lnTo>
                <a:lnTo>
                  <a:pt x="8329" y="2462"/>
                </a:lnTo>
                <a:lnTo>
                  <a:pt x="7762" y="1705"/>
                </a:lnTo>
                <a:lnTo>
                  <a:pt x="7004" y="1137"/>
                </a:lnTo>
                <a:lnTo>
                  <a:pt x="6058" y="758"/>
                </a:lnTo>
                <a:lnTo>
                  <a:pt x="5301" y="380"/>
                </a:lnTo>
                <a:lnTo>
                  <a:pt x="43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"/>
          <p:cNvSpPr/>
          <p:nvPr/>
        </p:nvSpPr>
        <p:spPr>
          <a:xfrm flipH="1">
            <a:off x="539509" y="3897519"/>
            <a:ext cx="237773" cy="241665"/>
          </a:xfrm>
          <a:custGeom>
            <a:avLst/>
            <a:gdLst/>
            <a:ahLst/>
            <a:cxnLst/>
            <a:rect l="l" t="t" r="r" b="b"/>
            <a:pathLst>
              <a:path w="11548" h="11737" extrusionOk="0">
                <a:moveTo>
                  <a:pt x="8140" y="0"/>
                </a:moveTo>
                <a:lnTo>
                  <a:pt x="7761" y="189"/>
                </a:lnTo>
                <a:lnTo>
                  <a:pt x="7383" y="947"/>
                </a:lnTo>
                <a:lnTo>
                  <a:pt x="5111" y="5868"/>
                </a:lnTo>
                <a:lnTo>
                  <a:pt x="4732" y="7004"/>
                </a:lnTo>
                <a:lnTo>
                  <a:pt x="3786" y="5868"/>
                </a:lnTo>
                <a:lnTo>
                  <a:pt x="2840" y="4922"/>
                </a:lnTo>
                <a:lnTo>
                  <a:pt x="2082" y="3786"/>
                </a:lnTo>
                <a:lnTo>
                  <a:pt x="1704" y="3029"/>
                </a:lnTo>
                <a:lnTo>
                  <a:pt x="1704" y="2272"/>
                </a:lnTo>
                <a:lnTo>
                  <a:pt x="1325" y="2272"/>
                </a:lnTo>
                <a:lnTo>
                  <a:pt x="1325" y="2461"/>
                </a:lnTo>
                <a:lnTo>
                  <a:pt x="1325" y="3597"/>
                </a:lnTo>
                <a:lnTo>
                  <a:pt x="1325" y="4543"/>
                </a:lnTo>
                <a:lnTo>
                  <a:pt x="1514" y="5300"/>
                </a:lnTo>
                <a:lnTo>
                  <a:pt x="2082" y="6247"/>
                </a:lnTo>
                <a:lnTo>
                  <a:pt x="2650" y="7004"/>
                </a:lnTo>
                <a:lnTo>
                  <a:pt x="4165" y="8518"/>
                </a:lnTo>
                <a:lnTo>
                  <a:pt x="3407" y="10033"/>
                </a:lnTo>
                <a:lnTo>
                  <a:pt x="2461" y="9086"/>
                </a:lnTo>
                <a:lnTo>
                  <a:pt x="1514" y="7951"/>
                </a:lnTo>
                <a:lnTo>
                  <a:pt x="757" y="6625"/>
                </a:lnTo>
                <a:lnTo>
                  <a:pt x="568" y="5868"/>
                </a:lnTo>
                <a:lnTo>
                  <a:pt x="568" y="5111"/>
                </a:lnTo>
                <a:lnTo>
                  <a:pt x="379" y="4922"/>
                </a:lnTo>
                <a:lnTo>
                  <a:pt x="189" y="5111"/>
                </a:lnTo>
                <a:lnTo>
                  <a:pt x="0" y="6625"/>
                </a:lnTo>
                <a:lnTo>
                  <a:pt x="189" y="7951"/>
                </a:lnTo>
                <a:lnTo>
                  <a:pt x="379" y="8897"/>
                </a:lnTo>
                <a:lnTo>
                  <a:pt x="757" y="9654"/>
                </a:lnTo>
                <a:lnTo>
                  <a:pt x="1514" y="10411"/>
                </a:lnTo>
                <a:lnTo>
                  <a:pt x="2082" y="10979"/>
                </a:lnTo>
                <a:lnTo>
                  <a:pt x="2650" y="11736"/>
                </a:lnTo>
                <a:lnTo>
                  <a:pt x="3029" y="11736"/>
                </a:lnTo>
                <a:lnTo>
                  <a:pt x="7004" y="2840"/>
                </a:lnTo>
                <a:lnTo>
                  <a:pt x="7193" y="3218"/>
                </a:lnTo>
                <a:lnTo>
                  <a:pt x="7951" y="3786"/>
                </a:lnTo>
                <a:lnTo>
                  <a:pt x="8897" y="4165"/>
                </a:lnTo>
                <a:lnTo>
                  <a:pt x="9465" y="4354"/>
                </a:lnTo>
                <a:lnTo>
                  <a:pt x="9843" y="4354"/>
                </a:lnTo>
                <a:lnTo>
                  <a:pt x="10601" y="3975"/>
                </a:lnTo>
                <a:lnTo>
                  <a:pt x="11169" y="3218"/>
                </a:lnTo>
                <a:lnTo>
                  <a:pt x="11547" y="2461"/>
                </a:lnTo>
                <a:lnTo>
                  <a:pt x="11547" y="1704"/>
                </a:lnTo>
                <a:lnTo>
                  <a:pt x="10979" y="947"/>
                </a:lnTo>
                <a:lnTo>
                  <a:pt x="10411" y="189"/>
                </a:lnTo>
                <a:lnTo>
                  <a:pt x="96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"/>
          <p:cNvSpPr/>
          <p:nvPr/>
        </p:nvSpPr>
        <p:spPr>
          <a:xfrm flipH="1">
            <a:off x="620494" y="964434"/>
            <a:ext cx="194905" cy="265076"/>
          </a:xfrm>
          <a:custGeom>
            <a:avLst/>
            <a:gdLst/>
            <a:ahLst/>
            <a:cxnLst/>
            <a:rect l="l" t="t" r="r" b="b"/>
            <a:pathLst>
              <a:path w="9466" h="12874" extrusionOk="0">
                <a:moveTo>
                  <a:pt x="5869" y="1"/>
                </a:moveTo>
                <a:lnTo>
                  <a:pt x="4923" y="190"/>
                </a:lnTo>
                <a:lnTo>
                  <a:pt x="3787" y="380"/>
                </a:lnTo>
                <a:lnTo>
                  <a:pt x="2272" y="947"/>
                </a:lnTo>
                <a:lnTo>
                  <a:pt x="2272" y="1137"/>
                </a:lnTo>
                <a:lnTo>
                  <a:pt x="2462" y="1326"/>
                </a:lnTo>
                <a:lnTo>
                  <a:pt x="3219" y="1137"/>
                </a:lnTo>
                <a:lnTo>
                  <a:pt x="3976" y="1137"/>
                </a:lnTo>
                <a:lnTo>
                  <a:pt x="5301" y="1326"/>
                </a:lnTo>
                <a:lnTo>
                  <a:pt x="6626" y="1894"/>
                </a:lnTo>
                <a:lnTo>
                  <a:pt x="7951" y="2651"/>
                </a:lnTo>
                <a:lnTo>
                  <a:pt x="6626" y="3787"/>
                </a:lnTo>
                <a:lnTo>
                  <a:pt x="4923" y="2840"/>
                </a:lnTo>
                <a:lnTo>
                  <a:pt x="3976" y="2462"/>
                </a:lnTo>
                <a:lnTo>
                  <a:pt x="3030" y="2273"/>
                </a:lnTo>
                <a:lnTo>
                  <a:pt x="2083" y="2273"/>
                </a:lnTo>
                <a:lnTo>
                  <a:pt x="1137" y="2462"/>
                </a:lnTo>
                <a:lnTo>
                  <a:pt x="1" y="3030"/>
                </a:lnTo>
                <a:lnTo>
                  <a:pt x="1" y="3219"/>
                </a:lnTo>
                <a:lnTo>
                  <a:pt x="190" y="3408"/>
                </a:lnTo>
                <a:lnTo>
                  <a:pt x="947" y="3219"/>
                </a:lnTo>
                <a:lnTo>
                  <a:pt x="1515" y="3219"/>
                </a:lnTo>
                <a:lnTo>
                  <a:pt x="2840" y="3598"/>
                </a:lnTo>
                <a:lnTo>
                  <a:pt x="4165" y="4165"/>
                </a:lnTo>
                <a:lnTo>
                  <a:pt x="5490" y="4733"/>
                </a:lnTo>
                <a:lnTo>
                  <a:pt x="4544" y="5491"/>
                </a:lnTo>
                <a:lnTo>
                  <a:pt x="569" y="9087"/>
                </a:lnTo>
                <a:lnTo>
                  <a:pt x="1" y="9844"/>
                </a:lnTo>
                <a:lnTo>
                  <a:pt x="1" y="10223"/>
                </a:lnTo>
                <a:lnTo>
                  <a:pt x="1" y="10791"/>
                </a:lnTo>
                <a:lnTo>
                  <a:pt x="379" y="11548"/>
                </a:lnTo>
                <a:lnTo>
                  <a:pt x="947" y="12305"/>
                </a:lnTo>
                <a:lnTo>
                  <a:pt x="1705" y="12684"/>
                </a:lnTo>
                <a:lnTo>
                  <a:pt x="2462" y="12873"/>
                </a:lnTo>
                <a:lnTo>
                  <a:pt x="3408" y="12494"/>
                </a:lnTo>
                <a:lnTo>
                  <a:pt x="3976" y="12116"/>
                </a:lnTo>
                <a:lnTo>
                  <a:pt x="4355" y="11359"/>
                </a:lnTo>
                <a:lnTo>
                  <a:pt x="4544" y="10412"/>
                </a:lnTo>
                <a:lnTo>
                  <a:pt x="4544" y="10034"/>
                </a:lnTo>
                <a:lnTo>
                  <a:pt x="4165" y="9655"/>
                </a:lnTo>
                <a:lnTo>
                  <a:pt x="3408" y="8898"/>
                </a:lnTo>
                <a:lnTo>
                  <a:pt x="2651" y="8330"/>
                </a:lnTo>
                <a:lnTo>
                  <a:pt x="2272" y="8141"/>
                </a:lnTo>
                <a:lnTo>
                  <a:pt x="9466" y="1705"/>
                </a:lnTo>
                <a:lnTo>
                  <a:pt x="9466" y="1515"/>
                </a:lnTo>
                <a:lnTo>
                  <a:pt x="9466" y="1326"/>
                </a:lnTo>
                <a:lnTo>
                  <a:pt x="8519" y="1137"/>
                </a:lnTo>
                <a:lnTo>
                  <a:pt x="7762" y="569"/>
                </a:lnTo>
                <a:lnTo>
                  <a:pt x="6815" y="190"/>
                </a:lnTo>
                <a:lnTo>
                  <a:pt x="58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"/>
          <p:cNvSpPr/>
          <p:nvPr/>
        </p:nvSpPr>
        <p:spPr>
          <a:xfrm flipH="1">
            <a:off x="2390753" y="2648820"/>
            <a:ext cx="272859" cy="495004"/>
          </a:xfrm>
          <a:custGeom>
            <a:avLst/>
            <a:gdLst/>
            <a:ahLst/>
            <a:cxnLst/>
            <a:rect l="l" t="t" r="r" b="b"/>
            <a:pathLst>
              <a:path w="13252" h="24041" extrusionOk="0">
                <a:moveTo>
                  <a:pt x="2083" y="947"/>
                </a:moveTo>
                <a:lnTo>
                  <a:pt x="2651" y="1325"/>
                </a:lnTo>
                <a:lnTo>
                  <a:pt x="3787" y="2272"/>
                </a:lnTo>
                <a:lnTo>
                  <a:pt x="4354" y="3218"/>
                </a:lnTo>
                <a:lnTo>
                  <a:pt x="4733" y="4354"/>
                </a:lnTo>
                <a:lnTo>
                  <a:pt x="4922" y="5301"/>
                </a:lnTo>
                <a:lnTo>
                  <a:pt x="4922" y="6436"/>
                </a:lnTo>
                <a:lnTo>
                  <a:pt x="4733" y="7572"/>
                </a:lnTo>
                <a:lnTo>
                  <a:pt x="3597" y="9654"/>
                </a:lnTo>
                <a:lnTo>
                  <a:pt x="2651" y="8329"/>
                </a:lnTo>
                <a:lnTo>
                  <a:pt x="1515" y="6247"/>
                </a:lnTo>
                <a:lnTo>
                  <a:pt x="947" y="5111"/>
                </a:lnTo>
                <a:lnTo>
                  <a:pt x="569" y="3976"/>
                </a:lnTo>
                <a:lnTo>
                  <a:pt x="569" y="2840"/>
                </a:lnTo>
                <a:lnTo>
                  <a:pt x="758" y="1515"/>
                </a:lnTo>
                <a:lnTo>
                  <a:pt x="1136" y="1136"/>
                </a:lnTo>
                <a:lnTo>
                  <a:pt x="1704" y="947"/>
                </a:lnTo>
                <a:close/>
                <a:moveTo>
                  <a:pt x="6437" y="14008"/>
                </a:moveTo>
                <a:lnTo>
                  <a:pt x="7383" y="15144"/>
                </a:lnTo>
                <a:lnTo>
                  <a:pt x="7194" y="15523"/>
                </a:lnTo>
                <a:lnTo>
                  <a:pt x="6815" y="15901"/>
                </a:lnTo>
                <a:lnTo>
                  <a:pt x="6626" y="16469"/>
                </a:lnTo>
                <a:lnTo>
                  <a:pt x="6437" y="16280"/>
                </a:lnTo>
                <a:lnTo>
                  <a:pt x="6058" y="15712"/>
                </a:lnTo>
                <a:lnTo>
                  <a:pt x="6058" y="15333"/>
                </a:lnTo>
                <a:lnTo>
                  <a:pt x="6058" y="14955"/>
                </a:lnTo>
                <a:lnTo>
                  <a:pt x="6058" y="14387"/>
                </a:lnTo>
                <a:lnTo>
                  <a:pt x="6437" y="14008"/>
                </a:lnTo>
                <a:close/>
                <a:moveTo>
                  <a:pt x="8708" y="12683"/>
                </a:moveTo>
                <a:lnTo>
                  <a:pt x="9844" y="13062"/>
                </a:lnTo>
                <a:lnTo>
                  <a:pt x="10790" y="13630"/>
                </a:lnTo>
                <a:lnTo>
                  <a:pt x="11358" y="14387"/>
                </a:lnTo>
                <a:lnTo>
                  <a:pt x="11548" y="15333"/>
                </a:lnTo>
                <a:lnTo>
                  <a:pt x="11737" y="16280"/>
                </a:lnTo>
                <a:lnTo>
                  <a:pt x="11548" y="17037"/>
                </a:lnTo>
                <a:lnTo>
                  <a:pt x="11169" y="17794"/>
                </a:lnTo>
                <a:lnTo>
                  <a:pt x="10601" y="18551"/>
                </a:lnTo>
                <a:lnTo>
                  <a:pt x="10033" y="17794"/>
                </a:lnTo>
                <a:lnTo>
                  <a:pt x="9465" y="17226"/>
                </a:lnTo>
                <a:lnTo>
                  <a:pt x="9844" y="16658"/>
                </a:lnTo>
                <a:lnTo>
                  <a:pt x="9844" y="16091"/>
                </a:lnTo>
                <a:lnTo>
                  <a:pt x="9655" y="15523"/>
                </a:lnTo>
                <a:lnTo>
                  <a:pt x="9276" y="15144"/>
                </a:lnTo>
                <a:lnTo>
                  <a:pt x="8708" y="14765"/>
                </a:lnTo>
                <a:lnTo>
                  <a:pt x="7951" y="14955"/>
                </a:lnTo>
                <a:lnTo>
                  <a:pt x="6815" y="13440"/>
                </a:lnTo>
                <a:lnTo>
                  <a:pt x="7194" y="13062"/>
                </a:lnTo>
                <a:lnTo>
                  <a:pt x="7762" y="12872"/>
                </a:lnTo>
                <a:lnTo>
                  <a:pt x="8708" y="12683"/>
                </a:lnTo>
                <a:close/>
                <a:moveTo>
                  <a:pt x="4922" y="11926"/>
                </a:moveTo>
                <a:lnTo>
                  <a:pt x="5301" y="12494"/>
                </a:lnTo>
                <a:lnTo>
                  <a:pt x="4733" y="13630"/>
                </a:lnTo>
                <a:lnTo>
                  <a:pt x="4544" y="14198"/>
                </a:lnTo>
                <a:lnTo>
                  <a:pt x="4354" y="14955"/>
                </a:lnTo>
                <a:lnTo>
                  <a:pt x="4544" y="15712"/>
                </a:lnTo>
                <a:lnTo>
                  <a:pt x="4733" y="16469"/>
                </a:lnTo>
                <a:lnTo>
                  <a:pt x="5301" y="17037"/>
                </a:lnTo>
                <a:lnTo>
                  <a:pt x="5869" y="17605"/>
                </a:lnTo>
                <a:lnTo>
                  <a:pt x="6626" y="17983"/>
                </a:lnTo>
                <a:lnTo>
                  <a:pt x="8140" y="17983"/>
                </a:lnTo>
                <a:lnTo>
                  <a:pt x="9087" y="17605"/>
                </a:lnTo>
                <a:lnTo>
                  <a:pt x="10033" y="18930"/>
                </a:lnTo>
                <a:lnTo>
                  <a:pt x="9276" y="19309"/>
                </a:lnTo>
                <a:lnTo>
                  <a:pt x="8519" y="19498"/>
                </a:lnTo>
                <a:lnTo>
                  <a:pt x="7005" y="19498"/>
                </a:lnTo>
                <a:lnTo>
                  <a:pt x="5680" y="18930"/>
                </a:lnTo>
                <a:lnTo>
                  <a:pt x="4733" y="18362"/>
                </a:lnTo>
                <a:lnTo>
                  <a:pt x="4165" y="17983"/>
                </a:lnTo>
                <a:lnTo>
                  <a:pt x="3787" y="17416"/>
                </a:lnTo>
                <a:lnTo>
                  <a:pt x="3597" y="16848"/>
                </a:lnTo>
                <a:lnTo>
                  <a:pt x="3597" y="16091"/>
                </a:lnTo>
                <a:lnTo>
                  <a:pt x="3597" y="14955"/>
                </a:lnTo>
                <a:lnTo>
                  <a:pt x="3976" y="13630"/>
                </a:lnTo>
                <a:lnTo>
                  <a:pt x="4922" y="11926"/>
                </a:lnTo>
                <a:close/>
                <a:moveTo>
                  <a:pt x="947" y="0"/>
                </a:moveTo>
                <a:lnTo>
                  <a:pt x="569" y="379"/>
                </a:lnTo>
                <a:lnTo>
                  <a:pt x="190" y="947"/>
                </a:lnTo>
                <a:lnTo>
                  <a:pt x="1" y="1704"/>
                </a:lnTo>
                <a:lnTo>
                  <a:pt x="1" y="2461"/>
                </a:lnTo>
                <a:lnTo>
                  <a:pt x="379" y="4165"/>
                </a:lnTo>
                <a:lnTo>
                  <a:pt x="947" y="5679"/>
                </a:lnTo>
                <a:lnTo>
                  <a:pt x="1515" y="7194"/>
                </a:lnTo>
                <a:lnTo>
                  <a:pt x="2272" y="8329"/>
                </a:lnTo>
                <a:lnTo>
                  <a:pt x="3408" y="10033"/>
                </a:lnTo>
                <a:lnTo>
                  <a:pt x="3029" y="10790"/>
                </a:lnTo>
                <a:lnTo>
                  <a:pt x="2461" y="12115"/>
                </a:lnTo>
                <a:lnTo>
                  <a:pt x="1894" y="13819"/>
                </a:lnTo>
                <a:lnTo>
                  <a:pt x="1704" y="14576"/>
                </a:lnTo>
                <a:lnTo>
                  <a:pt x="1704" y="15333"/>
                </a:lnTo>
                <a:lnTo>
                  <a:pt x="1894" y="16280"/>
                </a:lnTo>
                <a:lnTo>
                  <a:pt x="2272" y="17037"/>
                </a:lnTo>
                <a:lnTo>
                  <a:pt x="2840" y="17794"/>
                </a:lnTo>
                <a:lnTo>
                  <a:pt x="3408" y="18551"/>
                </a:lnTo>
                <a:lnTo>
                  <a:pt x="4165" y="19309"/>
                </a:lnTo>
                <a:lnTo>
                  <a:pt x="4922" y="19876"/>
                </a:lnTo>
                <a:lnTo>
                  <a:pt x="5680" y="20255"/>
                </a:lnTo>
                <a:lnTo>
                  <a:pt x="6247" y="20444"/>
                </a:lnTo>
                <a:lnTo>
                  <a:pt x="7762" y="20444"/>
                </a:lnTo>
                <a:lnTo>
                  <a:pt x="9087" y="20066"/>
                </a:lnTo>
                <a:lnTo>
                  <a:pt x="9844" y="19876"/>
                </a:lnTo>
                <a:lnTo>
                  <a:pt x="10412" y="19498"/>
                </a:lnTo>
                <a:lnTo>
                  <a:pt x="11169" y="20444"/>
                </a:lnTo>
                <a:lnTo>
                  <a:pt x="11737" y="21201"/>
                </a:lnTo>
                <a:lnTo>
                  <a:pt x="12305" y="22337"/>
                </a:lnTo>
                <a:lnTo>
                  <a:pt x="12305" y="22905"/>
                </a:lnTo>
                <a:lnTo>
                  <a:pt x="11926" y="22527"/>
                </a:lnTo>
                <a:lnTo>
                  <a:pt x="11737" y="22148"/>
                </a:lnTo>
                <a:lnTo>
                  <a:pt x="11169" y="22148"/>
                </a:lnTo>
                <a:lnTo>
                  <a:pt x="10790" y="22337"/>
                </a:lnTo>
                <a:lnTo>
                  <a:pt x="10412" y="22716"/>
                </a:lnTo>
                <a:lnTo>
                  <a:pt x="10412" y="23094"/>
                </a:lnTo>
                <a:lnTo>
                  <a:pt x="10412" y="23662"/>
                </a:lnTo>
                <a:lnTo>
                  <a:pt x="10790" y="23852"/>
                </a:lnTo>
                <a:lnTo>
                  <a:pt x="11169" y="23852"/>
                </a:lnTo>
                <a:lnTo>
                  <a:pt x="11737" y="24041"/>
                </a:lnTo>
                <a:lnTo>
                  <a:pt x="12116" y="23852"/>
                </a:lnTo>
                <a:lnTo>
                  <a:pt x="12305" y="23662"/>
                </a:lnTo>
                <a:lnTo>
                  <a:pt x="12683" y="23284"/>
                </a:lnTo>
                <a:lnTo>
                  <a:pt x="12683" y="22527"/>
                </a:lnTo>
                <a:lnTo>
                  <a:pt x="12305" y="21391"/>
                </a:lnTo>
                <a:lnTo>
                  <a:pt x="11737" y="20066"/>
                </a:lnTo>
                <a:lnTo>
                  <a:pt x="10980" y="19119"/>
                </a:lnTo>
                <a:lnTo>
                  <a:pt x="11737" y="18551"/>
                </a:lnTo>
                <a:lnTo>
                  <a:pt x="12494" y="17794"/>
                </a:lnTo>
                <a:lnTo>
                  <a:pt x="13062" y="16848"/>
                </a:lnTo>
                <a:lnTo>
                  <a:pt x="13251" y="15901"/>
                </a:lnTo>
                <a:lnTo>
                  <a:pt x="13251" y="15144"/>
                </a:lnTo>
                <a:lnTo>
                  <a:pt x="13062" y="14387"/>
                </a:lnTo>
                <a:lnTo>
                  <a:pt x="12683" y="13630"/>
                </a:lnTo>
                <a:lnTo>
                  <a:pt x="12305" y="12872"/>
                </a:lnTo>
                <a:lnTo>
                  <a:pt x="11737" y="12115"/>
                </a:lnTo>
                <a:lnTo>
                  <a:pt x="11169" y="11547"/>
                </a:lnTo>
                <a:lnTo>
                  <a:pt x="10412" y="11169"/>
                </a:lnTo>
                <a:lnTo>
                  <a:pt x="9655" y="10790"/>
                </a:lnTo>
                <a:lnTo>
                  <a:pt x="8708" y="10601"/>
                </a:lnTo>
                <a:lnTo>
                  <a:pt x="7572" y="10980"/>
                </a:lnTo>
                <a:lnTo>
                  <a:pt x="6626" y="11358"/>
                </a:lnTo>
                <a:lnTo>
                  <a:pt x="5680" y="12115"/>
                </a:lnTo>
                <a:lnTo>
                  <a:pt x="5112" y="11547"/>
                </a:lnTo>
                <a:lnTo>
                  <a:pt x="6058" y="9844"/>
                </a:lnTo>
                <a:lnTo>
                  <a:pt x="6247" y="8897"/>
                </a:lnTo>
                <a:lnTo>
                  <a:pt x="6437" y="7762"/>
                </a:lnTo>
                <a:lnTo>
                  <a:pt x="6437" y="6815"/>
                </a:lnTo>
                <a:lnTo>
                  <a:pt x="6247" y="5869"/>
                </a:lnTo>
                <a:lnTo>
                  <a:pt x="6058" y="4733"/>
                </a:lnTo>
                <a:lnTo>
                  <a:pt x="5680" y="3597"/>
                </a:lnTo>
                <a:lnTo>
                  <a:pt x="5112" y="2461"/>
                </a:lnTo>
                <a:lnTo>
                  <a:pt x="4354" y="1515"/>
                </a:lnTo>
                <a:lnTo>
                  <a:pt x="3787" y="947"/>
                </a:lnTo>
                <a:lnTo>
                  <a:pt x="3029" y="379"/>
                </a:lnTo>
                <a:lnTo>
                  <a:pt x="22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1"/>
          <p:cNvGrpSpPr/>
          <p:nvPr/>
        </p:nvGrpSpPr>
        <p:grpSpPr>
          <a:xfrm>
            <a:off x="6908533" y="4233482"/>
            <a:ext cx="365911" cy="541209"/>
            <a:chOff x="1715600" y="2361325"/>
            <a:chExt cx="2805075" cy="1991550"/>
          </a:xfrm>
        </p:grpSpPr>
        <p:sp>
          <p:nvSpPr>
            <p:cNvPr id="347" name="Google Shape;347;p1"/>
            <p:cNvSpPr/>
            <p:nvPr/>
          </p:nvSpPr>
          <p:spPr>
            <a:xfrm>
              <a:off x="1715600" y="2819200"/>
              <a:ext cx="801675" cy="1527750"/>
            </a:xfrm>
            <a:custGeom>
              <a:avLst/>
              <a:gdLst/>
              <a:ahLst/>
              <a:cxnLst/>
              <a:rect l="l" t="t" r="r" b="b"/>
              <a:pathLst>
                <a:path w="32067" h="61110" extrusionOk="0">
                  <a:moveTo>
                    <a:pt x="10433" y="0"/>
                  </a:moveTo>
                  <a:lnTo>
                    <a:pt x="9188" y="712"/>
                  </a:lnTo>
                  <a:lnTo>
                    <a:pt x="8240" y="1364"/>
                  </a:lnTo>
                  <a:lnTo>
                    <a:pt x="7528" y="1838"/>
                  </a:lnTo>
                  <a:lnTo>
                    <a:pt x="5572" y="3083"/>
                  </a:lnTo>
                  <a:lnTo>
                    <a:pt x="3853" y="4209"/>
                  </a:lnTo>
                  <a:lnTo>
                    <a:pt x="4268" y="4505"/>
                  </a:lnTo>
                  <a:lnTo>
                    <a:pt x="4683" y="4920"/>
                  </a:lnTo>
                  <a:lnTo>
                    <a:pt x="5276" y="5513"/>
                  </a:lnTo>
                  <a:lnTo>
                    <a:pt x="5809" y="6165"/>
                  </a:lnTo>
                  <a:lnTo>
                    <a:pt x="6343" y="6994"/>
                  </a:lnTo>
                  <a:lnTo>
                    <a:pt x="6580" y="7469"/>
                  </a:lnTo>
                  <a:lnTo>
                    <a:pt x="6817" y="7943"/>
                  </a:lnTo>
                  <a:lnTo>
                    <a:pt x="6995" y="8417"/>
                  </a:lnTo>
                  <a:lnTo>
                    <a:pt x="7113" y="8950"/>
                  </a:lnTo>
                  <a:lnTo>
                    <a:pt x="7113" y="8950"/>
                  </a:lnTo>
                  <a:lnTo>
                    <a:pt x="6817" y="8417"/>
                  </a:lnTo>
                  <a:lnTo>
                    <a:pt x="5987" y="7172"/>
                  </a:lnTo>
                  <a:lnTo>
                    <a:pt x="5454" y="6461"/>
                  </a:lnTo>
                  <a:lnTo>
                    <a:pt x="4920" y="5809"/>
                  </a:lnTo>
                  <a:lnTo>
                    <a:pt x="4328" y="5335"/>
                  </a:lnTo>
                  <a:lnTo>
                    <a:pt x="4031" y="5157"/>
                  </a:lnTo>
                  <a:lnTo>
                    <a:pt x="3735" y="5038"/>
                  </a:lnTo>
                  <a:lnTo>
                    <a:pt x="3735" y="5038"/>
                  </a:lnTo>
                  <a:lnTo>
                    <a:pt x="4505" y="10788"/>
                  </a:lnTo>
                  <a:lnTo>
                    <a:pt x="5039" y="14878"/>
                  </a:lnTo>
                  <a:lnTo>
                    <a:pt x="5395" y="17189"/>
                  </a:lnTo>
                  <a:lnTo>
                    <a:pt x="5513" y="17486"/>
                  </a:lnTo>
                  <a:lnTo>
                    <a:pt x="5632" y="17782"/>
                  </a:lnTo>
                  <a:lnTo>
                    <a:pt x="5869" y="18019"/>
                  </a:lnTo>
                  <a:lnTo>
                    <a:pt x="6106" y="18197"/>
                  </a:lnTo>
                  <a:lnTo>
                    <a:pt x="6461" y="18434"/>
                  </a:lnTo>
                  <a:lnTo>
                    <a:pt x="6639" y="18552"/>
                  </a:lnTo>
                  <a:lnTo>
                    <a:pt x="3439" y="28273"/>
                  </a:lnTo>
                  <a:lnTo>
                    <a:pt x="4802" y="28273"/>
                  </a:lnTo>
                  <a:lnTo>
                    <a:pt x="5809" y="39298"/>
                  </a:lnTo>
                  <a:lnTo>
                    <a:pt x="6580" y="47299"/>
                  </a:lnTo>
                  <a:lnTo>
                    <a:pt x="6936" y="51626"/>
                  </a:lnTo>
                  <a:lnTo>
                    <a:pt x="6936" y="52752"/>
                  </a:lnTo>
                  <a:lnTo>
                    <a:pt x="6936" y="53582"/>
                  </a:lnTo>
                  <a:lnTo>
                    <a:pt x="6817" y="53997"/>
                  </a:lnTo>
                  <a:lnTo>
                    <a:pt x="6699" y="54353"/>
                  </a:lnTo>
                  <a:lnTo>
                    <a:pt x="6580" y="54708"/>
                  </a:lnTo>
                  <a:lnTo>
                    <a:pt x="6343" y="55123"/>
                  </a:lnTo>
                  <a:lnTo>
                    <a:pt x="6165" y="55479"/>
                  </a:lnTo>
                  <a:lnTo>
                    <a:pt x="6047" y="55834"/>
                  </a:lnTo>
                  <a:lnTo>
                    <a:pt x="5987" y="56190"/>
                  </a:lnTo>
                  <a:lnTo>
                    <a:pt x="5987" y="56486"/>
                  </a:lnTo>
                  <a:lnTo>
                    <a:pt x="6047" y="56724"/>
                  </a:lnTo>
                  <a:lnTo>
                    <a:pt x="6165" y="56961"/>
                  </a:lnTo>
                  <a:lnTo>
                    <a:pt x="6284" y="57138"/>
                  </a:lnTo>
                  <a:lnTo>
                    <a:pt x="6402" y="57257"/>
                  </a:lnTo>
                  <a:lnTo>
                    <a:pt x="6639" y="57553"/>
                  </a:lnTo>
                  <a:lnTo>
                    <a:pt x="6699" y="57672"/>
                  </a:lnTo>
                  <a:lnTo>
                    <a:pt x="6758" y="57850"/>
                  </a:lnTo>
                  <a:lnTo>
                    <a:pt x="6699" y="58087"/>
                  </a:lnTo>
                  <a:lnTo>
                    <a:pt x="6580" y="58265"/>
                  </a:lnTo>
                  <a:lnTo>
                    <a:pt x="6343" y="58442"/>
                  </a:lnTo>
                  <a:lnTo>
                    <a:pt x="5987" y="58620"/>
                  </a:lnTo>
                  <a:lnTo>
                    <a:pt x="1" y="61110"/>
                  </a:lnTo>
                  <a:lnTo>
                    <a:pt x="10018" y="61110"/>
                  </a:lnTo>
                  <a:lnTo>
                    <a:pt x="10788" y="59628"/>
                  </a:lnTo>
                  <a:lnTo>
                    <a:pt x="10788" y="61110"/>
                  </a:lnTo>
                  <a:lnTo>
                    <a:pt x="12448" y="61110"/>
                  </a:lnTo>
                  <a:lnTo>
                    <a:pt x="12448" y="59035"/>
                  </a:lnTo>
                  <a:lnTo>
                    <a:pt x="12448" y="58739"/>
                  </a:lnTo>
                  <a:lnTo>
                    <a:pt x="12507" y="58442"/>
                  </a:lnTo>
                  <a:lnTo>
                    <a:pt x="12744" y="57850"/>
                  </a:lnTo>
                  <a:lnTo>
                    <a:pt x="12804" y="57494"/>
                  </a:lnTo>
                  <a:lnTo>
                    <a:pt x="12863" y="57138"/>
                  </a:lnTo>
                  <a:lnTo>
                    <a:pt x="12922" y="56724"/>
                  </a:lnTo>
                  <a:lnTo>
                    <a:pt x="12863" y="56309"/>
                  </a:lnTo>
                  <a:lnTo>
                    <a:pt x="12626" y="55479"/>
                  </a:lnTo>
                  <a:lnTo>
                    <a:pt x="12329" y="54649"/>
                  </a:lnTo>
                  <a:lnTo>
                    <a:pt x="12211" y="54116"/>
                  </a:lnTo>
                  <a:lnTo>
                    <a:pt x="12092" y="53523"/>
                  </a:lnTo>
                  <a:lnTo>
                    <a:pt x="12033" y="52752"/>
                  </a:lnTo>
                  <a:lnTo>
                    <a:pt x="12033" y="51863"/>
                  </a:lnTo>
                  <a:lnTo>
                    <a:pt x="11974" y="49611"/>
                  </a:lnTo>
                  <a:lnTo>
                    <a:pt x="11855" y="46884"/>
                  </a:lnTo>
                  <a:lnTo>
                    <a:pt x="11855" y="45403"/>
                  </a:lnTo>
                  <a:lnTo>
                    <a:pt x="11855" y="43921"/>
                  </a:lnTo>
                  <a:lnTo>
                    <a:pt x="11914" y="42439"/>
                  </a:lnTo>
                  <a:lnTo>
                    <a:pt x="12033" y="41016"/>
                  </a:lnTo>
                  <a:lnTo>
                    <a:pt x="12152" y="39416"/>
                  </a:lnTo>
                  <a:lnTo>
                    <a:pt x="12270" y="37697"/>
                  </a:lnTo>
                  <a:lnTo>
                    <a:pt x="12507" y="33963"/>
                  </a:lnTo>
                  <a:lnTo>
                    <a:pt x="12626" y="32185"/>
                  </a:lnTo>
                  <a:lnTo>
                    <a:pt x="12804" y="30703"/>
                  </a:lnTo>
                  <a:lnTo>
                    <a:pt x="12981" y="29518"/>
                  </a:lnTo>
                  <a:lnTo>
                    <a:pt x="13100" y="29044"/>
                  </a:lnTo>
                  <a:lnTo>
                    <a:pt x="13278" y="28747"/>
                  </a:lnTo>
                  <a:lnTo>
                    <a:pt x="14641" y="33193"/>
                  </a:lnTo>
                  <a:lnTo>
                    <a:pt x="15945" y="37519"/>
                  </a:lnTo>
                  <a:lnTo>
                    <a:pt x="16656" y="39950"/>
                  </a:lnTo>
                  <a:lnTo>
                    <a:pt x="17249" y="42320"/>
                  </a:lnTo>
                  <a:lnTo>
                    <a:pt x="18316" y="46469"/>
                  </a:lnTo>
                  <a:lnTo>
                    <a:pt x="18731" y="48129"/>
                  </a:lnTo>
                  <a:lnTo>
                    <a:pt x="19027" y="49552"/>
                  </a:lnTo>
                  <a:lnTo>
                    <a:pt x="19205" y="50856"/>
                  </a:lnTo>
                  <a:lnTo>
                    <a:pt x="19323" y="51922"/>
                  </a:lnTo>
                  <a:lnTo>
                    <a:pt x="19323" y="52871"/>
                  </a:lnTo>
                  <a:lnTo>
                    <a:pt x="19205" y="53641"/>
                  </a:lnTo>
                  <a:lnTo>
                    <a:pt x="19027" y="54412"/>
                  </a:lnTo>
                  <a:lnTo>
                    <a:pt x="18790" y="55005"/>
                  </a:lnTo>
                  <a:lnTo>
                    <a:pt x="18434" y="56131"/>
                  </a:lnTo>
                  <a:lnTo>
                    <a:pt x="18375" y="56546"/>
                  </a:lnTo>
                  <a:lnTo>
                    <a:pt x="18316" y="57020"/>
                  </a:lnTo>
                  <a:lnTo>
                    <a:pt x="18434" y="57375"/>
                  </a:lnTo>
                  <a:lnTo>
                    <a:pt x="18612" y="57790"/>
                  </a:lnTo>
                  <a:lnTo>
                    <a:pt x="19027" y="58502"/>
                  </a:lnTo>
                  <a:lnTo>
                    <a:pt x="19264" y="59035"/>
                  </a:lnTo>
                  <a:lnTo>
                    <a:pt x="19501" y="59509"/>
                  </a:lnTo>
                  <a:lnTo>
                    <a:pt x="19501" y="61110"/>
                  </a:lnTo>
                  <a:lnTo>
                    <a:pt x="20983" y="61110"/>
                  </a:lnTo>
                  <a:lnTo>
                    <a:pt x="20983" y="59628"/>
                  </a:lnTo>
                  <a:lnTo>
                    <a:pt x="21754" y="61110"/>
                  </a:lnTo>
                  <a:lnTo>
                    <a:pt x="32067" y="61110"/>
                  </a:lnTo>
                  <a:lnTo>
                    <a:pt x="28688" y="59509"/>
                  </a:lnTo>
                  <a:lnTo>
                    <a:pt x="26199" y="58265"/>
                  </a:lnTo>
                  <a:lnTo>
                    <a:pt x="25310" y="57790"/>
                  </a:lnTo>
                  <a:lnTo>
                    <a:pt x="24895" y="57494"/>
                  </a:lnTo>
                  <a:lnTo>
                    <a:pt x="24717" y="57316"/>
                  </a:lnTo>
                  <a:lnTo>
                    <a:pt x="24658" y="57138"/>
                  </a:lnTo>
                  <a:lnTo>
                    <a:pt x="24658" y="57020"/>
                  </a:lnTo>
                  <a:lnTo>
                    <a:pt x="24776" y="56842"/>
                  </a:lnTo>
                  <a:lnTo>
                    <a:pt x="25014" y="56546"/>
                  </a:lnTo>
                  <a:lnTo>
                    <a:pt x="25428" y="56072"/>
                  </a:lnTo>
                  <a:lnTo>
                    <a:pt x="25547" y="55775"/>
                  </a:lnTo>
                  <a:lnTo>
                    <a:pt x="25606" y="55538"/>
                  </a:lnTo>
                  <a:lnTo>
                    <a:pt x="25547" y="55242"/>
                  </a:lnTo>
                  <a:lnTo>
                    <a:pt x="25488" y="54945"/>
                  </a:lnTo>
                  <a:lnTo>
                    <a:pt x="25191" y="54234"/>
                  </a:lnTo>
                  <a:lnTo>
                    <a:pt x="25073" y="53760"/>
                  </a:lnTo>
                  <a:lnTo>
                    <a:pt x="25014" y="53167"/>
                  </a:lnTo>
                  <a:lnTo>
                    <a:pt x="24539" y="46588"/>
                  </a:lnTo>
                  <a:lnTo>
                    <a:pt x="23769" y="33430"/>
                  </a:lnTo>
                  <a:lnTo>
                    <a:pt x="23058" y="19797"/>
                  </a:lnTo>
                  <a:lnTo>
                    <a:pt x="22820" y="14641"/>
                  </a:lnTo>
                  <a:lnTo>
                    <a:pt x="22761" y="12862"/>
                  </a:lnTo>
                  <a:lnTo>
                    <a:pt x="22761" y="11736"/>
                  </a:lnTo>
                  <a:lnTo>
                    <a:pt x="22761" y="10906"/>
                  </a:lnTo>
                  <a:lnTo>
                    <a:pt x="22761" y="10017"/>
                  </a:lnTo>
                  <a:lnTo>
                    <a:pt x="22583" y="8239"/>
                  </a:lnTo>
                  <a:lnTo>
                    <a:pt x="22346" y="6520"/>
                  </a:lnTo>
                  <a:lnTo>
                    <a:pt x="21991" y="4861"/>
                  </a:lnTo>
                  <a:lnTo>
                    <a:pt x="21694" y="3379"/>
                  </a:lnTo>
                  <a:lnTo>
                    <a:pt x="21457" y="2253"/>
                  </a:lnTo>
                  <a:lnTo>
                    <a:pt x="21161" y="1186"/>
                  </a:lnTo>
                  <a:lnTo>
                    <a:pt x="17842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2026775" y="2836975"/>
              <a:ext cx="189700" cy="411975"/>
            </a:xfrm>
            <a:custGeom>
              <a:avLst/>
              <a:gdLst/>
              <a:ahLst/>
              <a:cxnLst/>
              <a:rect l="l" t="t" r="r" b="b"/>
              <a:pathLst>
                <a:path w="7588" h="16479" extrusionOk="0">
                  <a:moveTo>
                    <a:pt x="5869" y="1"/>
                  </a:moveTo>
                  <a:lnTo>
                    <a:pt x="1720" y="1127"/>
                  </a:lnTo>
                  <a:lnTo>
                    <a:pt x="1" y="4327"/>
                  </a:lnTo>
                  <a:lnTo>
                    <a:pt x="4031" y="14878"/>
                  </a:lnTo>
                  <a:lnTo>
                    <a:pt x="4683" y="16478"/>
                  </a:lnTo>
                  <a:lnTo>
                    <a:pt x="6699" y="16300"/>
                  </a:lnTo>
                  <a:lnTo>
                    <a:pt x="7173" y="13040"/>
                  </a:lnTo>
                  <a:lnTo>
                    <a:pt x="7469" y="10432"/>
                  </a:lnTo>
                  <a:lnTo>
                    <a:pt x="7588" y="9306"/>
                  </a:lnTo>
                  <a:lnTo>
                    <a:pt x="7588" y="8477"/>
                  </a:lnTo>
                  <a:lnTo>
                    <a:pt x="7469" y="7647"/>
                  </a:lnTo>
                  <a:lnTo>
                    <a:pt x="7232" y="6461"/>
                  </a:lnTo>
                  <a:lnTo>
                    <a:pt x="6699" y="3616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2060875" y="2865125"/>
              <a:ext cx="142275" cy="401600"/>
            </a:xfrm>
            <a:custGeom>
              <a:avLst/>
              <a:gdLst/>
              <a:ahLst/>
              <a:cxnLst/>
              <a:rect l="l" t="t" r="r" b="b"/>
              <a:pathLst>
                <a:path w="5691" h="16064" extrusionOk="0">
                  <a:moveTo>
                    <a:pt x="356" y="1"/>
                  </a:moveTo>
                  <a:lnTo>
                    <a:pt x="0" y="653"/>
                  </a:lnTo>
                  <a:lnTo>
                    <a:pt x="1600" y="2135"/>
                  </a:lnTo>
                  <a:lnTo>
                    <a:pt x="3023" y="8299"/>
                  </a:lnTo>
                  <a:lnTo>
                    <a:pt x="2667" y="13752"/>
                  </a:lnTo>
                  <a:lnTo>
                    <a:pt x="3319" y="15352"/>
                  </a:lnTo>
                  <a:lnTo>
                    <a:pt x="3379" y="15589"/>
                  </a:lnTo>
                  <a:lnTo>
                    <a:pt x="4979" y="16063"/>
                  </a:lnTo>
                  <a:lnTo>
                    <a:pt x="5335" y="15174"/>
                  </a:lnTo>
                  <a:lnTo>
                    <a:pt x="5690" y="12863"/>
                  </a:lnTo>
                  <a:lnTo>
                    <a:pt x="5453" y="10729"/>
                  </a:lnTo>
                  <a:lnTo>
                    <a:pt x="5275" y="9129"/>
                  </a:lnTo>
                  <a:lnTo>
                    <a:pt x="5098" y="8003"/>
                  </a:lnTo>
                  <a:lnTo>
                    <a:pt x="4920" y="7469"/>
                  </a:lnTo>
                  <a:lnTo>
                    <a:pt x="4623" y="6639"/>
                  </a:lnTo>
                  <a:lnTo>
                    <a:pt x="3734" y="4624"/>
                  </a:lnTo>
                  <a:lnTo>
                    <a:pt x="2549" y="1957"/>
                  </a:lnTo>
                  <a:lnTo>
                    <a:pt x="2786" y="238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1976400" y="2773250"/>
              <a:ext cx="93375" cy="171925"/>
            </a:xfrm>
            <a:custGeom>
              <a:avLst/>
              <a:gdLst/>
              <a:ahLst/>
              <a:cxnLst/>
              <a:rect l="l" t="t" r="r" b="b"/>
              <a:pathLst>
                <a:path w="3735" h="6877" extrusionOk="0">
                  <a:moveTo>
                    <a:pt x="1186" y="1"/>
                  </a:moveTo>
                  <a:lnTo>
                    <a:pt x="1" y="1838"/>
                  </a:lnTo>
                  <a:lnTo>
                    <a:pt x="2016" y="6876"/>
                  </a:lnTo>
                  <a:lnTo>
                    <a:pt x="3735" y="367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1834150" y="3133350"/>
              <a:ext cx="305275" cy="234125"/>
            </a:xfrm>
            <a:custGeom>
              <a:avLst/>
              <a:gdLst/>
              <a:ahLst/>
              <a:cxnLst/>
              <a:rect l="l" t="t" r="r" b="b"/>
              <a:pathLst>
                <a:path w="12211" h="9365" extrusionOk="0">
                  <a:moveTo>
                    <a:pt x="1" y="0"/>
                  </a:moveTo>
                  <a:lnTo>
                    <a:pt x="653" y="4623"/>
                  </a:lnTo>
                  <a:lnTo>
                    <a:pt x="771" y="4920"/>
                  </a:lnTo>
                  <a:lnTo>
                    <a:pt x="890" y="5216"/>
                  </a:lnTo>
                  <a:lnTo>
                    <a:pt x="1127" y="5453"/>
                  </a:lnTo>
                  <a:lnTo>
                    <a:pt x="1364" y="5631"/>
                  </a:lnTo>
                  <a:lnTo>
                    <a:pt x="1719" y="5868"/>
                  </a:lnTo>
                  <a:lnTo>
                    <a:pt x="1897" y="5986"/>
                  </a:lnTo>
                  <a:lnTo>
                    <a:pt x="3142" y="6461"/>
                  </a:lnTo>
                  <a:lnTo>
                    <a:pt x="4683" y="6994"/>
                  </a:lnTo>
                  <a:lnTo>
                    <a:pt x="8062" y="8120"/>
                  </a:lnTo>
                  <a:lnTo>
                    <a:pt x="10966" y="9009"/>
                  </a:lnTo>
                  <a:lnTo>
                    <a:pt x="12211" y="9365"/>
                  </a:lnTo>
                  <a:lnTo>
                    <a:pt x="8239" y="7765"/>
                  </a:lnTo>
                  <a:lnTo>
                    <a:pt x="5157" y="6461"/>
                  </a:lnTo>
                  <a:lnTo>
                    <a:pt x="3912" y="5927"/>
                  </a:lnTo>
                  <a:lnTo>
                    <a:pt x="3023" y="5453"/>
                  </a:lnTo>
                  <a:lnTo>
                    <a:pt x="2431" y="5097"/>
                  </a:lnTo>
                  <a:lnTo>
                    <a:pt x="1897" y="4742"/>
                  </a:lnTo>
                  <a:lnTo>
                    <a:pt x="1482" y="4268"/>
                  </a:lnTo>
                  <a:lnTo>
                    <a:pt x="1067" y="3734"/>
                  </a:lnTo>
                  <a:lnTo>
                    <a:pt x="712" y="3082"/>
                  </a:lnTo>
                  <a:lnTo>
                    <a:pt x="415" y="2252"/>
                  </a:lnTo>
                  <a:lnTo>
                    <a:pt x="178" y="12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2111250" y="3192600"/>
              <a:ext cx="693500" cy="1003200"/>
            </a:xfrm>
            <a:custGeom>
              <a:avLst/>
              <a:gdLst/>
              <a:ahLst/>
              <a:cxnLst/>
              <a:rect l="l" t="t" r="r" b="b"/>
              <a:pathLst>
                <a:path w="27740" h="40128" extrusionOk="0">
                  <a:moveTo>
                    <a:pt x="9780" y="1"/>
                  </a:moveTo>
                  <a:lnTo>
                    <a:pt x="6994" y="653"/>
                  </a:lnTo>
                  <a:lnTo>
                    <a:pt x="7113" y="1779"/>
                  </a:lnTo>
                  <a:lnTo>
                    <a:pt x="7172" y="2846"/>
                  </a:lnTo>
                  <a:lnTo>
                    <a:pt x="7113" y="3913"/>
                  </a:lnTo>
                  <a:lnTo>
                    <a:pt x="6935" y="4920"/>
                  </a:lnTo>
                  <a:lnTo>
                    <a:pt x="6639" y="5869"/>
                  </a:lnTo>
                  <a:lnTo>
                    <a:pt x="6461" y="6284"/>
                  </a:lnTo>
                  <a:lnTo>
                    <a:pt x="6283" y="6699"/>
                  </a:lnTo>
                  <a:lnTo>
                    <a:pt x="6046" y="7054"/>
                  </a:lnTo>
                  <a:lnTo>
                    <a:pt x="5750" y="7410"/>
                  </a:lnTo>
                  <a:lnTo>
                    <a:pt x="5513" y="7706"/>
                  </a:lnTo>
                  <a:lnTo>
                    <a:pt x="5157" y="7943"/>
                  </a:lnTo>
                  <a:lnTo>
                    <a:pt x="4387" y="8595"/>
                  </a:lnTo>
                  <a:lnTo>
                    <a:pt x="3557" y="9425"/>
                  </a:lnTo>
                  <a:lnTo>
                    <a:pt x="2727" y="10314"/>
                  </a:lnTo>
                  <a:lnTo>
                    <a:pt x="1897" y="11263"/>
                  </a:lnTo>
                  <a:lnTo>
                    <a:pt x="534" y="12804"/>
                  </a:lnTo>
                  <a:lnTo>
                    <a:pt x="0" y="13456"/>
                  </a:lnTo>
                  <a:lnTo>
                    <a:pt x="949" y="17664"/>
                  </a:lnTo>
                  <a:lnTo>
                    <a:pt x="1127" y="17605"/>
                  </a:lnTo>
                  <a:lnTo>
                    <a:pt x="1660" y="17427"/>
                  </a:lnTo>
                  <a:lnTo>
                    <a:pt x="2371" y="17249"/>
                  </a:lnTo>
                  <a:lnTo>
                    <a:pt x="2786" y="17249"/>
                  </a:lnTo>
                  <a:lnTo>
                    <a:pt x="3260" y="17190"/>
                  </a:lnTo>
                  <a:lnTo>
                    <a:pt x="3675" y="17249"/>
                  </a:lnTo>
                  <a:lnTo>
                    <a:pt x="4149" y="17308"/>
                  </a:lnTo>
                  <a:lnTo>
                    <a:pt x="4564" y="17486"/>
                  </a:lnTo>
                  <a:lnTo>
                    <a:pt x="5038" y="17723"/>
                  </a:lnTo>
                  <a:lnTo>
                    <a:pt x="5394" y="18079"/>
                  </a:lnTo>
                  <a:lnTo>
                    <a:pt x="5750" y="18553"/>
                  </a:lnTo>
                  <a:lnTo>
                    <a:pt x="6046" y="19086"/>
                  </a:lnTo>
                  <a:lnTo>
                    <a:pt x="6224" y="19798"/>
                  </a:lnTo>
                  <a:lnTo>
                    <a:pt x="6402" y="20450"/>
                  </a:lnTo>
                  <a:lnTo>
                    <a:pt x="6461" y="21102"/>
                  </a:lnTo>
                  <a:lnTo>
                    <a:pt x="6402" y="21694"/>
                  </a:lnTo>
                  <a:lnTo>
                    <a:pt x="6342" y="22287"/>
                  </a:lnTo>
                  <a:lnTo>
                    <a:pt x="6224" y="22821"/>
                  </a:lnTo>
                  <a:lnTo>
                    <a:pt x="6046" y="23354"/>
                  </a:lnTo>
                  <a:lnTo>
                    <a:pt x="5809" y="23887"/>
                  </a:lnTo>
                  <a:lnTo>
                    <a:pt x="5513" y="24362"/>
                  </a:lnTo>
                  <a:lnTo>
                    <a:pt x="5098" y="24836"/>
                  </a:lnTo>
                  <a:lnTo>
                    <a:pt x="4683" y="25310"/>
                  </a:lnTo>
                  <a:lnTo>
                    <a:pt x="4209" y="25725"/>
                  </a:lnTo>
                  <a:lnTo>
                    <a:pt x="3675" y="26080"/>
                  </a:lnTo>
                  <a:lnTo>
                    <a:pt x="3083" y="26436"/>
                  </a:lnTo>
                  <a:lnTo>
                    <a:pt x="2431" y="26732"/>
                  </a:lnTo>
                  <a:lnTo>
                    <a:pt x="1719" y="27029"/>
                  </a:lnTo>
                  <a:lnTo>
                    <a:pt x="949" y="27325"/>
                  </a:lnTo>
                  <a:lnTo>
                    <a:pt x="1008" y="27977"/>
                  </a:lnTo>
                  <a:lnTo>
                    <a:pt x="1067" y="28748"/>
                  </a:lnTo>
                  <a:lnTo>
                    <a:pt x="1245" y="29696"/>
                  </a:lnTo>
                  <a:lnTo>
                    <a:pt x="1482" y="30881"/>
                  </a:lnTo>
                  <a:lnTo>
                    <a:pt x="1897" y="32126"/>
                  </a:lnTo>
                  <a:lnTo>
                    <a:pt x="2371" y="33430"/>
                  </a:lnTo>
                  <a:lnTo>
                    <a:pt x="2727" y="34082"/>
                  </a:lnTo>
                  <a:lnTo>
                    <a:pt x="3083" y="34734"/>
                  </a:lnTo>
                  <a:lnTo>
                    <a:pt x="3497" y="35386"/>
                  </a:lnTo>
                  <a:lnTo>
                    <a:pt x="3912" y="36038"/>
                  </a:lnTo>
                  <a:lnTo>
                    <a:pt x="4446" y="36631"/>
                  </a:lnTo>
                  <a:lnTo>
                    <a:pt x="4979" y="37224"/>
                  </a:lnTo>
                  <a:lnTo>
                    <a:pt x="5631" y="37816"/>
                  </a:lnTo>
                  <a:lnTo>
                    <a:pt x="6283" y="38290"/>
                  </a:lnTo>
                  <a:lnTo>
                    <a:pt x="7054" y="38765"/>
                  </a:lnTo>
                  <a:lnTo>
                    <a:pt x="7884" y="39180"/>
                  </a:lnTo>
                  <a:lnTo>
                    <a:pt x="8713" y="39476"/>
                  </a:lnTo>
                  <a:lnTo>
                    <a:pt x="9662" y="39772"/>
                  </a:lnTo>
                  <a:lnTo>
                    <a:pt x="10729" y="39950"/>
                  </a:lnTo>
                  <a:lnTo>
                    <a:pt x="11795" y="40069"/>
                  </a:lnTo>
                  <a:lnTo>
                    <a:pt x="12981" y="40128"/>
                  </a:lnTo>
                  <a:lnTo>
                    <a:pt x="14226" y="40069"/>
                  </a:lnTo>
                  <a:lnTo>
                    <a:pt x="15589" y="39891"/>
                  </a:lnTo>
                  <a:lnTo>
                    <a:pt x="17011" y="39594"/>
                  </a:lnTo>
                  <a:lnTo>
                    <a:pt x="18434" y="39239"/>
                  </a:lnTo>
                  <a:lnTo>
                    <a:pt x="19738" y="38824"/>
                  </a:lnTo>
                  <a:lnTo>
                    <a:pt x="20923" y="38350"/>
                  </a:lnTo>
                  <a:lnTo>
                    <a:pt x="21931" y="37876"/>
                  </a:lnTo>
                  <a:lnTo>
                    <a:pt x="22879" y="37283"/>
                  </a:lnTo>
                  <a:lnTo>
                    <a:pt x="23768" y="36690"/>
                  </a:lnTo>
                  <a:lnTo>
                    <a:pt x="24480" y="36038"/>
                  </a:lnTo>
                  <a:lnTo>
                    <a:pt x="25132" y="35386"/>
                  </a:lnTo>
                  <a:lnTo>
                    <a:pt x="25724" y="34675"/>
                  </a:lnTo>
                  <a:lnTo>
                    <a:pt x="26199" y="33904"/>
                  </a:lnTo>
                  <a:lnTo>
                    <a:pt x="26613" y="33193"/>
                  </a:lnTo>
                  <a:lnTo>
                    <a:pt x="26969" y="32423"/>
                  </a:lnTo>
                  <a:lnTo>
                    <a:pt x="27206" y="31652"/>
                  </a:lnTo>
                  <a:lnTo>
                    <a:pt x="27443" y="30881"/>
                  </a:lnTo>
                  <a:lnTo>
                    <a:pt x="27562" y="30111"/>
                  </a:lnTo>
                  <a:lnTo>
                    <a:pt x="27680" y="29340"/>
                  </a:lnTo>
                  <a:lnTo>
                    <a:pt x="27740" y="28629"/>
                  </a:lnTo>
                  <a:lnTo>
                    <a:pt x="27740" y="27859"/>
                  </a:lnTo>
                  <a:lnTo>
                    <a:pt x="27621" y="26436"/>
                  </a:lnTo>
                  <a:lnTo>
                    <a:pt x="27443" y="25191"/>
                  </a:lnTo>
                  <a:lnTo>
                    <a:pt x="27206" y="24006"/>
                  </a:lnTo>
                  <a:lnTo>
                    <a:pt x="26969" y="23058"/>
                  </a:lnTo>
                  <a:lnTo>
                    <a:pt x="26732" y="22346"/>
                  </a:lnTo>
                  <a:lnTo>
                    <a:pt x="26495" y="21694"/>
                  </a:lnTo>
                  <a:lnTo>
                    <a:pt x="25665" y="21813"/>
                  </a:lnTo>
                  <a:lnTo>
                    <a:pt x="24183" y="21813"/>
                  </a:lnTo>
                  <a:lnTo>
                    <a:pt x="23472" y="21754"/>
                  </a:lnTo>
                  <a:lnTo>
                    <a:pt x="22820" y="21635"/>
                  </a:lnTo>
                  <a:lnTo>
                    <a:pt x="22227" y="21457"/>
                  </a:lnTo>
                  <a:lnTo>
                    <a:pt x="21635" y="21220"/>
                  </a:lnTo>
                  <a:lnTo>
                    <a:pt x="21101" y="20983"/>
                  </a:lnTo>
                  <a:lnTo>
                    <a:pt x="20627" y="20627"/>
                  </a:lnTo>
                  <a:lnTo>
                    <a:pt x="20212" y="20272"/>
                  </a:lnTo>
                  <a:lnTo>
                    <a:pt x="19797" y="19857"/>
                  </a:lnTo>
                  <a:lnTo>
                    <a:pt x="19442" y="19383"/>
                  </a:lnTo>
                  <a:lnTo>
                    <a:pt x="19145" y="18909"/>
                  </a:lnTo>
                  <a:lnTo>
                    <a:pt x="18908" y="18316"/>
                  </a:lnTo>
                  <a:lnTo>
                    <a:pt x="18671" y="17723"/>
                  </a:lnTo>
                  <a:lnTo>
                    <a:pt x="18493" y="17130"/>
                  </a:lnTo>
                  <a:lnTo>
                    <a:pt x="18434" y="16360"/>
                  </a:lnTo>
                  <a:lnTo>
                    <a:pt x="18434" y="15767"/>
                  </a:lnTo>
                  <a:lnTo>
                    <a:pt x="18552" y="15174"/>
                  </a:lnTo>
                  <a:lnTo>
                    <a:pt x="18790" y="14700"/>
                  </a:lnTo>
                  <a:lnTo>
                    <a:pt x="19086" y="14345"/>
                  </a:lnTo>
                  <a:lnTo>
                    <a:pt x="19382" y="13989"/>
                  </a:lnTo>
                  <a:lnTo>
                    <a:pt x="19797" y="13693"/>
                  </a:lnTo>
                  <a:lnTo>
                    <a:pt x="20153" y="13515"/>
                  </a:lnTo>
                  <a:lnTo>
                    <a:pt x="20568" y="13337"/>
                  </a:lnTo>
                  <a:lnTo>
                    <a:pt x="20983" y="13218"/>
                  </a:lnTo>
                  <a:lnTo>
                    <a:pt x="21694" y="13041"/>
                  </a:lnTo>
                  <a:lnTo>
                    <a:pt x="22227" y="12981"/>
                  </a:lnTo>
                  <a:lnTo>
                    <a:pt x="22464" y="12981"/>
                  </a:lnTo>
                  <a:lnTo>
                    <a:pt x="21872" y="10551"/>
                  </a:lnTo>
                  <a:lnTo>
                    <a:pt x="21516" y="8773"/>
                  </a:lnTo>
                  <a:lnTo>
                    <a:pt x="20746" y="8358"/>
                  </a:lnTo>
                  <a:lnTo>
                    <a:pt x="18849" y="7528"/>
                  </a:lnTo>
                  <a:lnTo>
                    <a:pt x="17723" y="6995"/>
                  </a:lnTo>
                  <a:lnTo>
                    <a:pt x="16597" y="6521"/>
                  </a:lnTo>
                  <a:lnTo>
                    <a:pt x="15470" y="6165"/>
                  </a:lnTo>
                  <a:lnTo>
                    <a:pt x="14522" y="5928"/>
                  </a:lnTo>
                  <a:lnTo>
                    <a:pt x="14107" y="5810"/>
                  </a:lnTo>
                  <a:lnTo>
                    <a:pt x="13751" y="5632"/>
                  </a:lnTo>
                  <a:lnTo>
                    <a:pt x="13396" y="5454"/>
                  </a:lnTo>
                  <a:lnTo>
                    <a:pt x="13040" y="5217"/>
                  </a:lnTo>
                  <a:lnTo>
                    <a:pt x="12685" y="4920"/>
                  </a:lnTo>
                  <a:lnTo>
                    <a:pt x="12329" y="4624"/>
                  </a:lnTo>
                  <a:lnTo>
                    <a:pt x="11677" y="3913"/>
                  </a:lnTo>
                  <a:lnTo>
                    <a:pt x="11084" y="3024"/>
                  </a:lnTo>
                  <a:lnTo>
                    <a:pt x="10610" y="2135"/>
                  </a:lnTo>
                  <a:lnTo>
                    <a:pt x="10136" y="1127"/>
                  </a:lnTo>
                  <a:lnTo>
                    <a:pt x="9780" y="1"/>
                  </a:lnTo>
                  <a:close/>
                </a:path>
              </a:pathLst>
            </a:custGeom>
            <a:solidFill>
              <a:srgbClr val="F2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2111250" y="3192600"/>
              <a:ext cx="693500" cy="1003200"/>
            </a:xfrm>
            <a:custGeom>
              <a:avLst/>
              <a:gdLst/>
              <a:ahLst/>
              <a:cxnLst/>
              <a:rect l="l" t="t" r="r" b="b"/>
              <a:pathLst>
                <a:path w="27740" h="40128" fill="none" extrusionOk="0">
                  <a:moveTo>
                    <a:pt x="6994" y="653"/>
                  </a:moveTo>
                  <a:lnTo>
                    <a:pt x="6994" y="653"/>
                  </a:lnTo>
                  <a:lnTo>
                    <a:pt x="7113" y="1779"/>
                  </a:lnTo>
                  <a:lnTo>
                    <a:pt x="7172" y="2846"/>
                  </a:lnTo>
                  <a:lnTo>
                    <a:pt x="7113" y="3913"/>
                  </a:lnTo>
                  <a:lnTo>
                    <a:pt x="6935" y="4920"/>
                  </a:lnTo>
                  <a:lnTo>
                    <a:pt x="6639" y="5869"/>
                  </a:lnTo>
                  <a:lnTo>
                    <a:pt x="6461" y="6284"/>
                  </a:lnTo>
                  <a:lnTo>
                    <a:pt x="6283" y="6699"/>
                  </a:lnTo>
                  <a:lnTo>
                    <a:pt x="6046" y="7054"/>
                  </a:lnTo>
                  <a:lnTo>
                    <a:pt x="5750" y="7410"/>
                  </a:lnTo>
                  <a:lnTo>
                    <a:pt x="5513" y="7706"/>
                  </a:lnTo>
                  <a:lnTo>
                    <a:pt x="5157" y="7943"/>
                  </a:lnTo>
                  <a:lnTo>
                    <a:pt x="5157" y="7943"/>
                  </a:lnTo>
                  <a:lnTo>
                    <a:pt x="4387" y="8595"/>
                  </a:lnTo>
                  <a:lnTo>
                    <a:pt x="3557" y="9425"/>
                  </a:lnTo>
                  <a:lnTo>
                    <a:pt x="2727" y="10314"/>
                  </a:lnTo>
                  <a:lnTo>
                    <a:pt x="1897" y="11263"/>
                  </a:lnTo>
                  <a:lnTo>
                    <a:pt x="534" y="12804"/>
                  </a:lnTo>
                  <a:lnTo>
                    <a:pt x="0" y="13456"/>
                  </a:lnTo>
                  <a:lnTo>
                    <a:pt x="949" y="17664"/>
                  </a:lnTo>
                  <a:lnTo>
                    <a:pt x="949" y="17664"/>
                  </a:lnTo>
                  <a:lnTo>
                    <a:pt x="1127" y="17605"/>
                  </a:lnTo>
                  <a:lnTo>
                    <a:pt x="1660" y="17427"/>
                  </a:lnTo>
                  <a:lnTo>
                    <a:pt x="2371" y="17249"/>
                  </a:lnTo>
                  <a:lnTo>
                    <a:pt x="2786" y="17249"/>
                  </a:lnTo>
                  <a:lnTo>
                    <a:pt x="3260" y="17190"/>
                  </a:lnTo>
                  <a:lnTo>
                    <a:pt x="3675" y="17249"/>
                  </a:lnTo>
                  <a:lnTo>
                    <a:pt x="4149" y="17308"/>
                  </a:lnTo>
                  <a:lnTo>
                    <a:pt x="4564" y="17486"/>
                  </a:lnTo>
                  <a:lnTo>
                    <a:pt x="5038" y="17723"/>
                  </a:lnTo>
                  <a:lnTo>
                    <a:pt x="5394" y="18079"/>
                  </a:lnTo>
                  <a:lnTo>
                    <a:pt x="5750" y="18553"/>
                  </a:lnTo>
                  <a:lnTo>
                    <a:pt x="6046" y="19086"/>
                  </a:lnTo>
                  <a:lnTo>
                    <a:pt x="6224" y="19798"/>
                  </a:lnTo>
                  <a:lnTo>
                    <a:pt x="6224" y="19798"/>
                  </a:lnTo>
                  <a:lnTo>
                    <a:pt x="6402" y="20450"/>
                  </a:lnTo>
                  <a:lnTo>
                    <a:pt x="6461" y="21102"/>
                  </a:lnTo>
                  <a:lnTo>
                    <a:pt x="6402" y="21694"/>
                  </a:lnTo>
                  <a:lnTo>
                    <a:pt x="6342" y="22287"/>
                  </a:lnTo>
                  <a:lnTo>
                    <a:pt x="6224" y="22821"/>
                  </a:lnTo>
                  <a:lnTo>
                    <a:pt x="6046" y="23354"/>
                  </a:lnTo>
                  <a:lnTo>
                    <a:pt x="5809" y="23887"/>
                  </a:lnTo>
                  <a:lnTo>
                    <a:pt x="5513" y="24362"/>
                  </a:lnTo>
                  <a:lnTo>
                    <a:pt x="5098" y="24836"/>
                  </a:lnTo>
                  <a:lnTo>
                    <a:pt x="4683" y="25310"/>
                  </a:lnTo>
                  <a:lnTo>
                    <a:pt x="4209" y="25725"/>
                  </a:lnTo>
                  <a:lnTo>
                    <a:pt x="3675" y="26080"/>
                  </a:lnTo>
                  <a:lnTo>
                    <a:pt x="3083" y="26436"/>
                  </a:lnTo>
                  <a:lnTo>
                    <a:pt x="2431" y="26732"/>
                  </a:lnTo>
                  <a:lnTo>
                    <a:pt x="1719" y="27029"/>
                  </a:lnTo>
                  <a:lnTo>
                    <a:pt x="949" y="27325"/>
                  </a:lnTo>
                  <a:lnTo>
                    <a:pt x="949" y="27325"/>
                  </a:lnTo>
                  <a:lnTo>
                    <a:pt x="1008" y="27977"/>
                  </a:lnTo>
                  <a:lnTo>
                    <a:pt x="1067" y="28748"/>
                  </a:lnTo>
                  <a:lnTo>
                    <a:pt x="1245" y="29696"/>
                  </a:lnTo>
                  <a:lnTo>
                    <a:pt x="1482" y="30881"/>
                  </a:lnTo>
                  <a:lnTo>
                    <a:pt x="1897" y="32126"/>
                  </a:lnTo>
                  <a:lnTo>
                    <a:pt x="2371" y="33430"/>
                  </a:lnTo>
                  <a:lnTo>
                    <a:pt x="2727" y="34082"/>
                  </a:lnTo>
                  <a:lnTo>
                    <a:pt x="3083" y="34734"/>
                  </a:lnTo>
                  <a:lnTo>
                    <a:pt x="3497" y="35386"/>
                  </a:lnTo>
                  <a:lnTo>
                    <a:pt x="3912" y="36038"/>
                  </a:lnTo>
                  <a:lnTo>
                    <a:pt x="4446" y="36631"/>
                  </a:lnTo>
                  <a:lnTo>
                    <a:pt x="4979" y="37224"/>
                  </a:lnTo>
                  <a:lnTo>
                    <a:pt x="5631" y="37816"/>
                  </a:lnTo>
                  <a:lnTo>
                    <a:pt x="6283" y="38290"/>
                  </a:lnTo>
                  <a:lnTo>
                    <a:pt x="7054" y="38765"/>
                  </a:lnTo>
                  <a:lnTo>
                    <a:pt x="7884" y="39180"/>
                  </a:lnTo>
                  <a:lnTo>
                    <a:pt x="8713" y="39476"/>
                  </a:lnTo>
                  <a:lnTo>
                    <a:pt x="9662" y="39772"/>
                  </a:lnTo>
                  <a:lnTo>
                    <a:pt x="10729" y="39950"/>
                  </a:lnTo>
                  <a:lnTo>
                    <a:pt x="11795" y="40069"/>
                  </a:lnTo>
                  <a:lnTo>
                    <a:pt x="12981" y="40128"/>
                  </a:lnTo>
                  <a:lnTo>
                    <a:pt x="14226" y="40069"/>
                  </a:lnTo>
                  <a:lnTo>
                    <a:pt x="15589" y="39891"/>
                  </a:lnTo>
                  <a:lnTo>
                    <a:pt x="17011" y="39594"/>
                  </a:lnTo>
                  <a:lnTo>
                    <a:pt x="17011" y="39594"/>
                  </a:lnTo>
                  <a:lnTo>
                    <a:pt x="18434" y="39239"/>
                  </a:lnTo>
                  <a:lnTo>
                    <a:pt x="19738" y="38824"/>
                  </a:lnTo>
                  <a:lnTo>
                    <a:pt x="20923" y="38350"/>
                  </a:lnTo>
                  <a:lnTo>
                    <a:pt x="21931" y="37876"/>
                  </a:lnTo>
                  <a:lnTo>
                    <a:pt x="22879" y="37283"/>
                  </a:lnTo>
                  <a:lnTo>
                    <a:pt x="23768" y="36690"/>
                  </a:lnTo>
                  <a:lnTo>
                    <a:pt x="24480" y="36038"/>
                  </a:lnTo>
                  <a:lnTo>
                    <a:pt x="25132" y="35386"/>
                  </a:lnTo>
                  <a:lnTo>
                    <a:pt x="25724" y="34675"/>
                  </a:lnTo>
                  <a:lnTo>
                    <a:pt x="26199" y="33904"/>
                  </a:lnTo>
                  <a:lnTo>
                    <a:pt x="26613" y="33193"/>
                  </a:lnTo>
                  <a:lnTo>
                    <a:pt x="26969" y="32423"/>
                  </a:lnTo>
                  <a:lnTo>
                    <a:pt x="27206" y="31652"/>
                  </a:lnTo>
                  <a:lnTo>
                    <a:pt x="27443" y="30881"/>
                  </a:lnTo>
                  <a:lnTo>
                    <a:pt x="27562" y="30111"/>
                  </a:lnTo>
                  <a:lnTo>
                    <a:pt x="27680" y="29340"/>
                  </a:lnTo>
                  <a:lnTo>
                    <a:pt x="27740" y="28629"/>
                  </a:lnTo>
                  <a:lnTo>
                    <a:pt x="27740" y="27859"/>
                  </a:lnTo>
                  <a:lnTo>
                    <a:pt x="27621" y="26436"/>
                  </a:lnTo>
                  <a:lnTo>
                    <a:pt x="27443" y="25191"/>
                  </a:lnTo>
                  <a:lnTo>
                    <a:pt x="27206" y="24006"/>
                  </a:lnTo>
                  <a:lnTo>
                    <a:pt x="26969" y="23058"/>
                  </a:lnTo>
                  <a:lnTo>
                    <a:pt x="26732" y="22346"/>
                  </a:lnTo>
                  <a:lnTo>
                    <a:pt x="26495" y="21694"/>
                  </a:lnTo>
                  <a:lnTo>
                    <a:pt x="26495" y="21694"/>
                  </a:lnTo>
                  <a:lnTo>
                    <a:pt x="25665" y="21813"/>
                  </a:lnTo>
                  <a:lnTo>
                    <a:pt x="24895" y="21813"/>
                  </a:lnTo>
                  <a:lnTo>
                    <a:pt x="24183" y="21813"/>
                  </a:lnTo>
                  <a:lnTo>
                    <a:pt x="23472" y="21754"/>
                  </a:lnTo>
                  <a:lnTo>
                    <a:pt x="22820" y="21635"/>
                  </a:lnTo>
                  <a:lnTo>
                    <a:pt x="22227" y="21457"/>
                  </a:lnTo>
                  <a:lnTo>
                    <a:pt x="21635" y="21220"/>
                  </a:lnTo>
                  <a:lnTo>
                    <a:pt x="21101" y="20983"/>
                  </a:lnTo>
                  <a:lnTo>
                    <a:pt x="20627" y="20627"/>
                  </a:lnTo>
                  <a:lnTo>
                    <a:pt x="20212" y="20272"/>
                  </a:lnTo>
                  <a:lnTo>
                    <a:pt x="19797" y="19857"/>
                  </a:lnTo>
                  <a:lnTo>
                    <a:pt x="19442" y="19383"/>
                  </a:lnTo>
                  <a:lnTo>
                    <a:pt x="19145" y="18909"/>
                  </a:lnTo>
                  <a:lnTo>
                    <a:pt x="18908" y="18316"/>
                  </a:lnTo>
                  <a:lnTo>
                    <a:pt x="18671" y="17723"/>
                  </a:lnTo>
                  <a:lnTo>
                    <a:pt x="18493" y="17130"/>
                  </a:lnTo>
                  <a:lnTo>
                    <a:pt x="18493" y="17130"/>
                  </a:lnTo>
                  <a:lnTo>
                    <a:pt x="18434" y="16360"/>
                  </a:lnTo>
                  <a:lnTo>
                    <a:pt x="18434" y="15767"/>
                  </a:lnTo>
                  <a:lnTo>
                    <a:pt x="18552" y="15174"/>
                  </a:lnTo>
                  <a:lnTo>
                    <a:pt x="18790" y="14700"/>
                  </a:lnTo>
                  <a:lnTo>
                    <a:pt x="19086" y="14345"/>
                  </a:lnTo>
                  <a:lnTo>
                    <a:pt x="19382" y="13989"/>
                  </a:lnTo>
                  <a:lnTo>
                    <a:pt x="19797" y="13693"/>
                  </a:lnTo>
                  <a:lnTo>
                    <a:pt x="20153" y="13515"/>
                  </a:lnTo>
                  <a:lnTo>
                    <a:pt x="20568" y="13337"/>
                  </a:lnTo>
                  <a:lnTo>
                    <a:pt x="20983" y="13218"/>
                  </a:lnTo>
                  <a:lnTo>
                    <a:pt x="21694" y="13041"/>
                  </a:lnTo>
                  <a:lnTo>
                    <a:pt x="22227" y="12981"/>
                  </a:lnTo>
                  <a:lnTo>
                    <a:pt x="22464" y="12981"/>
                  </a:lnTo>
                  <a:lnTo>
                    <a:pt x="22464" y="12981"/>
                  </a:lnTo>
                  <a:lnTo>
                    <a:pt x="21872" y="10551"/>
                  </a:lnTo>
                  <a:lnTo>
                    <a:pt x="21516" y="8773"/>
                  </a:lnTo>
                  <a:lnTo>
                    <a:pt x="21516" y="8773"/>
                  </a:lnTo>
                  <a:lnTo>
                    <a:pt x="20746" y="8358"/>
                  </a:lnTo>
                  <a:lnTo>
                    <a:pt x="18849" y="7528"/>
                  </a:lnTo>
                  <a:lnTo>
                    <a:pt x="17723" y="6995"/>
                  </a:lnTo>
                  <a:lnTo>
                    <a:pt x="16597" y="6521"/>
                  </a:lnTo>
                  <a:lnTo>
                    <a:pt x="15470" y="6165"/>
                  </a:lnTo>
                  <a:lnTo>
                    <a:pt x="14522" y="5928"/>
                  </a:lnTo>
                  <a:lnTo>
                    <a:pt x="14522" y="5928"/>
                  </a:lnTo>
                  <a:lnTo>
                    <a:pt x="14107" y="5810"/>
                  </a:lnTo>
                  <a:lnTo>
                    <a:pt x="13751" y="5632"/>
                  </a:lnTo>
                  <a:lnTo>
                    <a:pt x="13396" y="5454"/>
                  </a:lnTo>
                  <a:lnTo>
                    <a:pt x="13040" y="5217"/>
                  </a:lnTo>
                  <a:lnTo>
                    <a:pt x="12685" y="4920"/>
                  </a:lnTo>
                  <a:lnTo>
                    <a:pt x="12329" y="4624"/>
                  </a:lnTo>
                  <a:lnTo>
                    <a:pt x="11677" y="3913"/>
                  </a:lnTo>
                  <a:lnTo>
                    <a:pt x="11084" y="3024"/>
                  </a:lnTo>
                  <a:lnTo>
                    <a:pt x="10610" y="2135"/>
                  </a:lnTo>
                  <a:lnTo>
                    <a:pt x="10136" y="1127"/>
                  </a:lnTo>
                  <a:lnTo>
                    <a:pt x="97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2091975" y="2361325"/>
              <a:ext cx="689075" cy="1729275"/>
            </a:xfrm>
            <a:custGeom>
              <a:avLst/>
              <a:gdLst/>
              <a:ahLst/>
              <a:cxnLst/>
              <a:rect l="l" t="t" r="r" b="b"/>
              <a:pathLst>
                <a:path w="27563" h="69171" extrusionOk="0">
                  <a:moveTo>
                    <a:pt x="2727" y="0"/>
                  </a:moveTo>
                  <a:lnTo>
                    <a:pt x="2312" y="60"/>
                  </a:lnTo>
                  <a:lnTo>
                    <a:pt x="1957" y="119"/>
                  </a:lnTo>
                  <a:lnTo>
                    <a:pt x="1838" y="119"/>
                  </a:lnTo>
                  <a:lnTo>
                    <a:pt x="1779" y="178"/>
                  </a:lnTo>
                  <a:lnTo>
                    <a:pt x="1364" y="237"/>
                  </a:lnTo>
                  <a:lnTo>
                    <a:pt x="1008" y="415"/>
                  </a:lnTo>
                  <a:lnTo>
                    <a:pt x="653" y="534"/>
                  </a:lnTo>
                  <a:lnTo>
                    <a:pt x="416" y="712"/>
                  </a:lnTo>
                  <a:lnTo>
                    <a:pt x="179" y="889"/>
                  </a:lnTo>
                  <a:lnTo>
                    <a:pt x="60" y="1127"/>
                  </a:lnTo>
                  <a:lnTo>
                    <a:pt x="1" y="1304"/>
                  </a:lnTo>
                  <a:lnTo>
                    <a:pt x="60" y="1541"/>
                  </a:lnTo>
                  <a:lnTo>
                    <a:pt x="119" y="1779"/>
                  </a:lnTo>
                  <a:lnTo>
                    <a:pt x="238" y="1897"/>
                  </a:lnTo>
                  <a:lnTo>
                    <a:pt x="475" y="2134"/>
                  </a:lnTo>
                  <a:lnTo>
                    <a:pt x="771" y="2312"/>
                  </a:lnTo>
                  <a:lnTo>
                    <a:pt x="831" y="2431"/>
                  </a:lnTo>
                  <a:lnTo>
                    <a:pt x="949" y="2549"/>
                  </a:lnTo>
                  <a:lnTo>
                    <a:pt x="1008" y="2727"/>
                  </a:lnTo>
                  <a:lnTo>
                    <a:pt x="949" y="2905"/>
                  </a:lnTo>
                  <a:lnTo>
                    <a:pt x="653" y="3142"/>
                  </a:lnTo>
                  <a:lnTo>
                    <a:pt x="534" y="3320"/>
                  </a:lnTo>
                  <a:lnTo>
                    <a:pt x="416" y="3438"/>
                  </a:lnTo>
                  <a:lnTo>
                    <a:pt x="356" y="3616"/>
                  </a:lnTo>
                  <a:lnTo>
                    <a:pt x="416" y="3794"/>
                  </a:lnTo>
                  <a:lnTo>
                    <a:pt x="594" y="4090"/>
                  </a:lnTo>
                  <a:lnTo>
                    <a:pt x="712" y="4268"/>
                  </a:lnTo>
                  <a:lnTo>
                    <a:pt x="831" y="4387"/>
                  </a:lnTo>
                  <a:lnTo>
                    <a:pt x="890" y="4624"/>
                  </a:lnTo>
                  <a:lnTo>
                    <a:pt x="890" y="4801"/>
                  </a:lnTo>
                  <a:lnTo>
                    <a:pt x="831" y="4979"/>
                  </a:lnTo>
                  <a:lnTo>
                    <a:pt x="653" y="5276"/>
                  </a:lnTo>
                  <a:lnTo>
                    <a:pt x="653" y="5394"/>
                  </a:lnTo>
                  <a:lnTo>
                    <a:pt x="653" y="5513"/>
                  </a:lnTo>
                  <a:lnTo>
                    <a:pt x="712" y="5691"/>
                  </a:lnTo>
                  <a:lnTo>
                    <a:pt x="890" y="5809"/>
                  </a:lnTo>
                  <a:lnTo>
                    <a:pt x="1127" y="5928"/>
                  </a:lnTo>
                  <a:lnTo>
                    <a:pt x="1720" y="5928"/>
                  </a:lnTo>
                  <a:lnTo>
                    <a:pt x="2016" y="5809"/>
                  </a:lnTo>
                  <a:lnTo>
                    <a:pt x="2075" y="5809"/>
                  </a:lnTo>
                  <a:lnTo>
                    <a:pt x="2668" y="7884"/>
                  </a:lnTo>
                  <a:lnTo>
                    <a:pt x="3320" y="10847"/>
                  </a:lnTo>
                  <a:lnTo>
                    <a:pt x="4031" y="14403"/>
                  </a:lnTo>
                  <a:lnTo>
                    <a:pt x="4802" y="18197"/>
                  </a:lnTo>
                  <a:lnTo>
                    <a:pt x="6106" y="25309"/>
                  </a:lnTo>
                  <a:lnTo>
                    <a:pt x="6876" y="29696"/>
                  </a:lnTo>
                  <a:lnTo>
                    <a:pt x="6995" y="30822"/>
                  </a:lnTo>
                  <a:lnTo>
                    <a:pt x="6995" y="31889"/>
                  </a:lnTo>
                  <a:lnTo>
                    <a:pt x="6936" y="33015"/>
                  </a:lnTo>
                  <a:lnTo>
                    <a:pt x="6758" y="34022"/>
                  </a:lnTo>
                  <a:lnTo>
                    <a:pt x="6521" y="34911"/>
                  </a:lnTo>
                  <a:lnTo>
                    <a:pt x="6343" y="35326"/>
                  </a:lnTo>
                  <a:lnTo>
                    <a:pt x="6106" y="35741"/>
                  </a:lnTo>
                  <a:lnTo>
                    <a:pt x="5869" y="36097"/>
                  </a:lnTo>
                  <a:lnTo>
                    <a:pt x="5632" y="36453"/>
                  </a:lnTo>
                  <a:lnTo>
                    <a:pt x="5335" y="36749"/>
                  </a:lnTo>
                  <a:lnTo>
                    <a:pt x="5039" y="36986"/>
                  </a:lnTo>
                  <a:lnTo>
                    <a:pt x="4150" y="37697"/>
                  </a:lnTo>
                  <a:lnTo>
                    <a:pt x="3320" y="38468"/>
                  </a:lnTo>
                  <a:lnTo>
                    <a:pt x="2905" y="38883"/>
                  </a:lnTo>
                  <a:lnTo>
                    <a:pt x="2490" y="39357"/>
                  </a:lnTo>
                  <a:lnTo>
                    <a:pt x="2075" y="39890"/>
                  </a:lnTo>
                  <a:lnTo>
                    <a:pt x="1779" y="40483"/>
                  </a:lnTo>
                  <a:lnTo>
                    <a:pt x="1423" y="41076"/>
                  </a:lnTo>
                  <a:lnTo>
                    <a:pt x="1186" y="41728"/>
                  </a:lnTo>
                  <a:lnTo>
                    <a:pt x="949" y="42439"/>
                  </a:lnTo>
                  <a:lnTo>
                    <a:pt x="771" y="43150"/>
                  </a:lnTo>
                  <a:lnTo>
                    <a:pt x="653" y="43980"/>
                  </a:lnTo>
                  <a:lnTo>
                    <a:pt x="653" y="44810"/>
                  </a:lnTo>
                  <a:lnTo>
                    <a:pt x="653" y="45758"/>
                  </a:lnTo>
                  <a:lnTo>
                    <a:pt x="771" y="46707"/>
                  </a:lnTo>
                  <a:lnTo>
                    <a:pt x="1008" y="46647"/>
                  </a:lnTo>
                  <a:lnTo>
                    <a:pt x="1483" y="46469"/>
                  </a:lnTo>
                  <a:lnTo>
                    <a:pt x="2194" y="46351"/>
                  </a:lnTo>
                  <a:lnTo>
                    <a:pt x="2668" y="46292"/>
                  </a:lnTo>
                  <a:lnTo>
                    <a:pt x="3557" y="46292"/>
                  </a:lnTo>
                  <a:lnTo>
                    <a:pt x="3972" y="46410"/>
                  </a:lnTo>
                  <a:lnTo>
                    <a:pt x="4446" y="46529"/>
                  </a:lnTo>
                  <a:lnTo>
                    <a:pt x="4861" y="46825"/>
                  </a:lnTo>
                  <a:lnTo>
                    <a:pt x="5276" y="47121"/>
                  </a:lnTo>
                  <a:lnTo>
                    <a:pt x="5572" y="47596"/>
                  </a:lnTo>
                  <a:lnTo>
                    <a:pt x="5869" y="48129"/>
                  </a:lnTo>
                  <a:lnTo>
                    <a:pt x="6106" y="48840"/>
                  </a:lnTo>
                  <a:lnTo>
                    <a:pt x="6224" y="49492"/>
                  </a:lnTo>
                  <a:lnTo>
                    <a:pt x="6284" y="50144"/>
                  </a:lnTo>
                  <a:lnTo>
                    <a:pt x="6284" y="50737"/>
                  </a:lnTo>
                  <a:lnTo>
                    <a:pt x="6224" y="51330"/>
                  </a:lnTo>
                  <a:lnTo>
                    <a:pt x="6106" y="51863"/>
                  </a:lnTo>
                  <a:lnTo>
                    <a:pt x="5869" y="52456"/>
                  </a:lnTo>
                  <a:lnTo>
                    <a:pt x="5632" y="52930"/>
                  </a:lnTo>
                  <a:lnTo>
                    <a:pt x="5335" y="53464"/>
                  </a:lnTo>
                  <a:lnTo>
                    <a:pt x="4980" y="53938"/>
                  </a:lnTo>
                  <a:lnTo>
                    <a:pt x="4565" y="54353"/>
                  </a:lnTo>
                  <a:lnTo>
                    <a:pt x="4031" y="54768"/>
                  </a:lnTo>
                  <a:lnTo>
                    <a:pt x="3498" y="55123"/>
                  </a:lnTo>
                  <a:lnTo>
                    <a:pt x="2905" y="55479"/>
                  </a:lnTo>
                  <a:lnTo>
                    <a:pt x="2253" y="55834"/>
                  </a:lnTo>
                  <a:lnTo>
                    <a:pt x="1542" y="56131"/>
                  </a:lnTo>
                  <a:lnTo>
                    <a:pt x="771" y="56368"/>
                  </a:lnTo>
                  <a:lnTo>
                    <a:pt x="831" y="57020"/>
                  </a:lnTo>
                  <a:lnTo>
                    <a:pt x="949" y="57790"/>
                  </a:lnTo>
                  <a:lnTo>
                    <a:pt x="1068" y="58798"/>
                  </a:lnTo>
                  <a:lnTo>
                    <a:pt x="1364" y="59924"/>
                  </a:lnTo>
                  <a:lnTo>
                    <a:pt x="1720" y="61169"/>
                  </a:lnTo>
                  <a:lnTo>
                    <a:pt x="2253" y="62473"/>
                  </a:lnTo>
                  <a:lnTo>
                    <a:pt x="2550" y="63125"/>
                  </a:lnTo>
                  <a:lnTo>
                    <a:pt x="2905" y="63836"/>
                  </a:lnTo>
                  <a:lnTo>
                    <a:pt x="3320" y="64488"/>
                  </a:lnTo>
                  <a:lnTo>
                    <a:pt x="3794" y="65081"/>
                  </a:lnTo>
                  <a:lnTo>
                    <a:pt x="4268" y="65733"/>
                  </a:lnTo>
                  <a:lnTo>
                    <a:pt x="4861" y="66326"/>
                  </a:lnTo>
                  <a:lnTo>
                    <a:pt x="5454" y="66859"/>
                  </a:lnTo>
                  <a:lnTo>
                    <a:pt x="6165" y="67333"/>
                  </a:lnTo>
                  <a:lnTo>
                    <a:pt x="6876" y="67807"/>
                  </a:lnTo>
                  <a:lnTo>
                    <a:pt x="7706" y="68222"/>
                  </a:lnTo>
                  <a:lnTo>
                    <a:pt x="8595" y="68519"/>
                  </a:lnTo>
                  <a:lnTo>
                    <a:pt x="9544" y="68815"/>
                  </a:lnTo>
                  <a:lnTo>
                    <a:pt x="10551" y="68993"/>
                  </a:lnTo>
                  <a:lnTo>
                    <a:pt x="11677" y="69111"/>
                  </a:lnTo>
                  <a:lnTo>
                    <a:pt x="12804" y="69171"/>
                  </a:lnTo>
                  <a:lnTo>
                    <a:pt x="14108" y="69111"/>
                  </a:lnTo>
                  <a:lnTo>
                    <a:pt x="15412" y="68934"/>
                  </a:lnTo>
                  <a:lnTo>
                    <a:pt x="16893" y="68696"/>
                  </a:lnTo>
                  <a:lnTo>
                    <a:pt x="18316" y="68341"/>
                  </a:lnTo>
                  <a:lnTo>
                    <a:pt x="19561" y="67926"/>
                  </a:lnTo>
                  <a:lnTo>
                    <a:pt x="20746" y="67452"/>
                  </a:lnTo>
                  <a:lnTo>
                    <a:pt x="21813" y="66918"/>
                  </a:lnTo>
                  <a:lnTo>
                    <a:pt x="22761" y="66326"/>
                  </a:lnTo>
                  <a:lnTo>
                    <a:pt x="23591" y="65733"/>
                  </a:lnTo>
                  <a:lnTo>
                    <a:pt x="24362" y="65081"/>
                  </a:lnTo>
                  <a:lnTo>
                    <a:pt x="25014" y="64429"/>
                  </a:lnTo>
                  <a:lnTo>
                    <a:pt x="25547" y="63718"/>
                  </a:lnTo>
                  <a:lnTo>
                    <a:pt x="26080" y="63006"/>
                  </a:lnTo>
                  <a:lnTo>
                    <a:pt x="26436" y="62236"/>
                  </a:lnTo>
                  <a:lnTo>
                    <a:pt x="26792" y="61465"/>
                  </a:lnTo>
                  <a:lnTo>
                    <a:pt x="27088" y="60695"/>
                  </a:lnTo>
                  <a:lnTo>
                    <a:pt x="27266" y="59924"/>
                  </a:lnTo>
                  <a:lnTo>
                    <a:pt x="27384" y="59213"/>
                  </a:lnTo>
                  <a:lnTo>
                    <a:pt x="27503" y="58442"/>
                  </a:lnTo>
                  <a:lnTo>
                    <a:pt x="27562" y="57672"/>
                  </a:lnTo>
                  <a:lnTo>
                    <a:pt x="27562" y="56961"/>
                  </a:lnTo>
                  <a:lnTo>
                    <a:pt x="27503" y="55538"/>
                  </a:lnTo>
                  <a:lnTo>
                    <a:pt x="27325" y="54234"/>
                  </a:lnTo>
                  <a:lnTo>
                    <a:pt x="27088" y="53049"/>
                  </a:lnTo>
                  <a:lnTo>
                    <a:pt x="26792" y="52100"/>
                  </a:lnTo>
                  <a:lnTo>
                    <a:pt x="26555" y="51389"/>
                  </a:lnTo>
                  <a:lnTo>
                    <a:pt x="26318" y="50737"/>
                  </a:lnTo>
                  <a:lnTo>
                    <a:pt x="25547" y="50856"/>
                  </a:lnTo>
                  <a:lnTo>
                    <a:pt x="24006" y="50856"/>
                  </a:lnTo>
                  <a:lnTo>
                    <a:pt x="23354" y="50796"/>
                  </a:lnTo>
                  <a:lnTo>
                    <a:pt x="22702" y="50678"/>
                  </a:lnTo>
                  <a:lnTo>
                    <a:pt x="22050" y="50500"/>
                  </a:lnTo>
                  <a:lnTo>
                    <a:pt x="21517" y="50263"/>
                  </a:lnTo>
                  <a:lnTo>
                    <a:pt x="20983" y="50026"/>
                  </a:lnTo>
                  <a:lnTo>
                    <a:pt x="20509" y="49670"/>
                  </a:lnTo>
                  <a:lnTo>
                    <a:pt x="20035" y="49315"/>
                  </a:lnTo>
                  <a:lnTo>
                    <a:pt x="19620" y="48900"/>
                  </a:lnTo>
                  <a:lnTo>
                    <a:pt x="19323" y="48485"/>
                  </a:lnTo>
                  <a:lnTo>
                    <a:pt x="18968" y="47951"/>
                  </a:lnTo>
                  <a:lnTo>
                    <a:pt x="18731" y="47418"/>
                  </a:lnTo>
                  <a:lnTo>
                    <a:pt x="18494" y="46825"/>
                  </a:lnTo>
                  <a:lnTo>
                    <a:pt x="18375" y="46173"/>
                  </a:lnTo>
                  <a:lnTo>
                    <a:pt x="18257" y="45462"/>
                  </a:lnTo>
                  <a:lnTo>
                    <a:pt x="18316" y="44810"/>
                  </a:lnTo>
                  <a:lnTo>
                    <a:pt x="18434" y="44276"/>
                  </a:lnTo>
                  <a:lnTo>
                    <a:pt x="18612" y="43802"/>
                  </a:lnTo>
                  <a:lnTo>
                    <a:pt x="18909" y="43387"/>
                  </a:lnTo>
                  <a:lnTo>
                    <a:pt x="19264" y="43032"/>
                  </a:lnTo>
                  <a:lnTo>
                    <a:pt x="19620" y="42795"/>
                  </a:lnTo>
                  <a:lnTo>
                    <a:pt x="20035" y="42558"/>
                  </a:lnTo>
                  <a:lnTo>
                    <a:pt x="20450" y="42380"/>
                  </a:lnTo>
                  <a:lnTo>
                    <a:pt x="20805" y="42261"/>
                  </a:lnTo>
                  <a:lnTo>
                    <a:pt x="21576" y="42083"/>
                  </a:lnTo>
                  <a:lnTo>
                    <a:pt x="22109" y="42024"/>
                  </a:lnTo>
                  <a:lnTo>
                    <a:pt x="22287" y="42024"/>
                  </a:lnTo>
                  <a:lnTo>
                    <a:pt x="21991" y="41076"/>
                  </a:lnTo>
                  <a:lnTo>
                    <a:pt x="21635" y="40246"/>
                  </a:lnTo>
                  <a:lnTo>
                    <a:pt x="21279" y="39475"/>
                  </a:lnTo>
                  <a:lnTo>
                    <a:pt x="20805" y="38764"/>
                  </a:lnTo>
                  <a:lnTo>
                    <a:pt x="20331" y="38171"/>
                  </a:lnTo>
                  <a:lnTo>
                    <a:pt x="19857" y="37638"/>
                  </a:lnTo>
                  <a:lnTo>
                    <a:pt x="19323" y="37164"/>
                  </a:lnTo>
                  <a:lnTo>
                    <a:pt x="18790" y="36690"/>
                  </a:lnTo>
                  <a:lnTo>
                    <a:pt x="18257" y="36334"/>
                  </a:lnTo>
                  <a:lnTo>
                    <a:pt x="17664" y="36038"/>
                  </a:lnTo>
                  <a:lnTo>
                    <a:pt x="17130" y="35801"/>
                  </a:lnTo>
                  <a:lnTo>
                    <a:pt x="16538" y="35563"/>
                  </a:lnTo>
                  <a:lnTo>
                    <a:pt x="15412" y="35208"/>
                  </a:lnTo>
                  <a:lnTo>
                    <a:pt x="14404" y="34971"/>
                  </a:lnTo>
                  <a:lnTo>
                    <a:pt x="13989" y="34852"/>
                  </a:lnTo>
                  <a:lnTo>
                    <a:pt x="13574" y="34734"/>
                  </a:lnTo>
                  <a:lnTo>
                    <a:pt x="13218" y="34497"/>
                  </a:lnTo>
                  <a:lnTo>
                    <a:pt x="12863" y="34260"/>
                  </a:lnTo>
                  <a:lnTo>
                    <a:pt x="12507" y="34022"/>
                  </a:lnTo>
                  <a:lnTo>
                    <a:pt x="12152" y="33667"/>
                  </a:lnTo>
                  <a:lnTo>
                    <a:pt x="11559" y="32956"/>
                  </a:lnTo>
                  <a:lnTo>
                    <a:pt x="10966" y="32126"/>
                  </a:lnTo>
                  <a:lnTo>
                    <a:pt x="10433" y="31177"/>
                  </a:lnTo>
                  <a:lnTo>
                    <a:pt x="10018" y="30170"/>
                  </a:lnTo>
                  <a:lnTo>
                    <a:pt x="9662" y="29103"/>
                  </a:lnTo>
                  <a:lnTo>
                    <a:pt x="8477" y="24776"/>
                  </a:lnTo>
                  <a:lnTo>
                    <a:pt x="6699" y="17723"/>
                  </a:lnTo>
                  <a:lnTo>
                    <a:pt x="5809" y="13989"/>
                  </a:lnTo>
                  <a:lnTo>
                    <a:pt x="4980" y="10492"/>
                  </a:lnTo>
                  <a:lnTo>
                    <a:pt x="4387" y="7528"/>
                  </a:lnTo>
                  <a:lnTo>
                    <a:pt x="3972" y="5394"/>
                  </a:lnTo>
                  <a:lnTo>
                    <a:pt x="4091" y="5394"/>
                  </a:lnTo>
                  <a:lnTo>
                    <a:pt x="4387" y="5335"/>
                  </a:lnTo>
                  <a:lnTo>
                    <a:pt x="4743" y="5216"/>
                  </a:lnTo>
                  <a:lnTo>
                    <a:pt x="4920" y="5098"/>
                  </a:lnTo>
                  <a:lnTo>
                    <a:pt x="5098" y="4861"/>
                  </a:lnTo>
                  <a:lnTo>
                    <a:pt x="5158" y="4683"/>
                  </a:lnTo>
                  <a:lnTo>
                    <a:pt x="5217" y="4505"/>
                  </a:lnTo>
                  <a:lnTo>
                    <a:pt x="5158" y="4387"/>
                  </a:lnTo>
                  <a:lnTo>
                    <a:pt x="5039" y="4327"/>
                  </a:lnTo>
                  <a:lnTo>
                    <a:pt x="4802" y="4090"/>
                  </a:lnTo>
                  <a:lnTo>
                    <a:pt x="4683" y="3972"/>
                  </a:lnTo>
                  <a:lnTo>
                    <a:pt x="4565" y="3794"/>
                  </a:lnTo>
                  <a:lnTo>
                    <a:pt x="4565" y="3557"/>
                  </a:lnTo>
                  <a:lnTo>
                    <a:pt x="4565" y="3379"/>
                  </a:lnTo>
                  <a:lnTo>
                    <a:pt x="4624" y="3201"/>
                  </a:lnTo>
                  <a:lnTo>
                    <a:pt x="4683" y="2905"/>
                  </a:lnTo>
                  <a:lnTo>
                    <a:pt x="4624" y="2668"/>
                  </a:lnTo>
                  <a:lnTo>
                    <a:pt x="4506" y="2549"/>
                  </a:lnTo>
                  <a:lnTo>
                    <a:pt x="4387" y="2490"/>
                  </a:lnTo>
                  <a:lnTo>
                    <a:pt x="4150" y="2371"/>
                  </a:lnTo>
                  <a:lnTo>
                    <a:pt x="3854" y="2253"/>
                  </a:lnTo>
                  <a:lnTo>
                    <a:pt x="3735" y="2134"/>
                  </a:lnTo>
                  <a:lnTo>
                    <a:pt x="3676" y="1956"/>
                  </a:lnTo>
                  <a:lnTo>
                    <a:pt x="3676" y="1779"/>
                  </a:lnTo>
                  <a:lnTo>
                    <a:pt x="3735" y="1660"/>
                  </a:lnTo>
                  <a:lnTo>
                    <a:pt x="3913" y="1364"/>
                  </a:lnTo>
                  <a:lnTo>
                    <a:pt x="4031" y="1067"/>
                  </a:lnTo>
                  <a:lnTo>
                    <a:pt x="4091" y="889"/>
                  </a:lnTo>
                  <a:lnTo>
                    <a:pt x="4091" y="652"/>
                  </a:lnTo>
                  <a:lnTo>
                    <a:pt x="3972" y="475"/>
                  </a:lnTo>
                  <a:lnTo>
                    <a:pt x="3854" y="297"/>
                  </a:lnTo>
                  <a:lnTo>
                    <a:pt x="3676" y="119"/>
                  </a:lnTo>
                  <a:lnTo>
                    <a:pt x="3379" y="60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2091975" y="2361325"/>
              <a:ext cx="309725" cy="1061000"/>
            </a:xfrm>
            <a:custGeom>
              <a:avLst/>
              <a:gdLst/>
              <a:ahLst/>
              <a:cxnLst/>
              <a:rect l="l" t="t" r="r" b="b"/>
              <a:pathLst>
                <a:path w="12389" h="42440" extrusionOk="0">
                  <a:moveTo>
                    <a:pt x="2727" y="0"/>
                  </a:moveTo>
                  <a:lnTo>
                    <a:pt x="2312" y="60"/>
                  </a:lnTo>
                  <a:lnTo>
                    <a:pt x="1957" y="119"/>
                  </a:lnTo>
                  <a:lnTo>
                    <a:pt x="1838" y="119"/>
                  </a:lnTo>
                  <a:lnTo>
                    <a:pt x="1779" y="178"/>
                  </a:lnTo>
                  <a:lnTo>
                    <a:pt x="1364" y="237"/>
                  </a:lnTo>
                  <a:lnTo>
                    <a:pt x="1008" y="415"/>
                  </a:lnTo>
                  <a:lnTo>
                    <a:pt x="653" y="534"/>
                  </a:lnTo>
                  <a:lnTo>
                    <a:pt x="416" y="712"/>
                  </a:lnTo>
                  <a:lnTo>
                    <a:pt x="179" y="889"/>
                  </a:lnTo>
                  <a:lnTo>
                    <a:pt x="60" y="1127"/>
                  </a:lnTo>
                  <a:lnTo>
                    <a:pt x="1" y="1304"/>
                  </a:lnTo>
                  <a:lnTo>
                    <a:pt x="60" y="1541"/>
                  </a:lnTo>
                  <a:lnTo>
                    <a:pt x="119" y="1779"/>
                  </a:lnTo>
                  <a:lnTo>
                    <a:pt x="238" y="1897"/>
                  </a:lnTo>
                  <a:lnTo>
                    <a:pt x="475" y="2134"/>
                  </a:lnTo>
                  <a:lnTo>
                    <a:pt x="771" y="2312"/>
                  </a:lnTo>
                  <a:lnTo>
                    <a:pt x="831" y="2431"/>
                  </a:lnTo>
                  <a:lnTo>
                    <a:pt x="949" y="2549"/>
                  </a:lnTo>
                  <a:lnTo>
                    <a:pt x="1008" y="2727"/>
                  </a:lnTo>
                  <a:lnTo>
                    <a:pt x="949" y="2905"/>
                  </a:lnTo>
                  <a:lnTo>
                    <a:pt x="653" y="3142"/>
                  </a:lnTo>
                  <a:lnTo>
                    <a:pt x="534" y="3320"/>
                  </a:lnTo>
                  <a:lnTo>
                    <a:pt x="416" y="3438"/>
                  </a:lnTo>
                  <a:lnTo>
                    <a:pt x="356" y="3616"/>
                  </a:lnTo>
                  <a:lnTo>
                    <a:pt x="416" y="3794"/>
                  </a:lnTo>
                  <a:lnTo>
                    <a:pt x="594" y="4090"/>
                  </a:lnTo>
                  <a:lnTo>
                    <a:pt x="712" y="4268"/>
                  </a:lnTo>
                  <a:lnTo>
                    <a:pt x="831" y="4387"/>
                  </a:lnTo>
                  <a:lnTo>
                    <a:pt x="890" y="4624"/>
                  </a:lnTo>
                  <a:lnTo>
                    <a:pt x="890" y="4801"/>
                  </a:lnTo>
                  <a:lnTo>
                    <a:pt x="831" y="4979"/>
                  </a:lnTo>
                  <a:lnTo>
                    <a:pt x="653" y="5276"/>
                  </a:lnTo>
                  <a:lnTo>
                    <a:pt x="653" y="5394"/>
                  </a:lnTo>
                  <a:lnTo>
                    <a:pt x="653" y="5513"/>
                  </a:lnTo>
                  <a:lnTo>
                    <a:pt x="712" y="5691"/>
                  </a:lnTo>
                  <a:lnTo>
                    <a:pt x="890" y="5809"/>
                  </a:lnTo>
                  <a:lnTo>
                    <a:pt x="1127" y="5928"/>
                  </a:lnTo>
                  <a:lnTo>
                    <a:pt x="1720" y="5928"/>
                  </a:lnTo>
                  <a:lnTo>
                    <a:pt x="2016" y="5809"/>
                  </a:lnTo>
                  <a:lnTo>
                    <a:pt x="2075" y="5809"/>
                  </a:lnTo>
                  <a:lnTo>
                    <a:pt x="3083" y="10432"/>
                  </a:lnTo>
                  <a:lnTo>
                    <a:pt x="4446" y="17071"/>
                  </a:lnTo>
                  <a:lnTo>
                    <a:pt x="5809" y="23768"/>
                  </a:lnTo>
                  <a:lnTo>
                    <a:pt x="6699" y="28629"/>
                  </a:lnTo>
                  <a:lnTo>
                    <a:pt x="9603" y="41965"/>
                  </a:lnTo>
                  <a:lnTo>
                    <a:pt x="9721" y="42202"/>
                  </a:lnTo>
                  <a:lnTo>
                    <a:pt x="9899" y="42320"/>
                  </a:lnTo>
                  <a:lnTo>
                    <a:pt x="10077" y="42439"/>
                  </a:lnTo>
                  <a:lnTo>
                    <a:pt x="10314" y="42439"/>
                  </a:lnTo>
                  <a:lnTo>
                    <a:pt x="11085" y="42261"/>
                  </a:lnTo>
                  <a:lnTo>
                    <a:pt x="11915" y="42083"/>
                  </a:lnTo>
                  <a:lnTo>
                    <a:pt x="12152" y="41965"/>
                  </a:lnTo>
                  <a:lnTo>
                    <a:pt x="12329" y="41787"/>
                  </a:lnTo>
                  <a:lnTo>
                    <a:pt x="12389" y="41609"/>
                  </a:lnTo>
                  <a:lnTo>
                    <a:pt x="12389" y="41372"/>
                  </a:lnTo>
                  <a:lnTo>
                    <a:pt x="9366" y="28036"/>
                  </a:lnTo>
                  <a:lnTo>
                    <a:pt x="8121" y="23235"/>
                  </a:lnTo>
                  <a:lnTo>
                    <a:pt x="6580" y="16656"/>
                  </a:lnTo>
                  <a:lnTo>
                    <a:pt x="5039" y="10077"/>
                  </a:lnTo>
                  <a:lnTo>
                    <a:pt x="3972" y="5394"/>
                  </a:lnTo>
                  <a:lnTo>
                    <a:pt x="4091" y="5394"/>
                  </a:lnTo>
                  <a:lnTo>
                    <a:pt x="4387" y="5335"/>
                  </a:lnTo>
                  <a:lnTo>
                    <a:pt x="4743" y="5216"/>
                  </a:lnTo>
                  <a:lnTo>
                    <a:pt x="4920" y="5098"/>
                  </a:lnTo>
                  <a:lnTo>
                    <a:pt x="5098" y="4861"/>
                  </a:lnTo>
                  <a:lnTo>
                    <a:pt x="5158" y="4683"/>
                  </a:lnTo>
                  <a:lnTo>
                    <a:pt x="5217" y="4505"/>
                  </a:lnTo>
                  <a:lnTo>
                    <a:pt x="5158" y="4387"/>
                  </a:lnTo>
                  <a:lnTo>
                    <a:pt x="5039" y="4327"/>
                  </a:lnTo>
                  <a:lnTo>
                    <a:pt x="4802" y="4090"/>
                  </a:lnTo>
                  <a:lnTo>
                    <a:pt x="4683" y="3972"/>
                  </a:lnTo>
                  <a:lnTo>
                    <a:pt x="4565" y="3794"/>
                  </a:lnTo>
                  <a:lnTo>
                    <a:pt x="4565" y="3557"/>
                  </a:lnTo>
                  <a:lnTo>
                    <a:pt x="4565" y="3379"/>
                  </a:lnTo>
                  <a:lnTo>
                    <a:pt x="4624" y="3201"/>
                  </a:lnTo>
                  <a:lnTo>
                    <a:pt x="4683" y="2905"/>
                  </a:lnTo>
                  <a:lnTo>
                    <a:pt x="4624" y="2668"/>
                  </a:lnTo>
                  <a:lnTo>
                    <a:pt x="4506" y="2549"/>
                  </a:lnTo>
                  <a:lnTo>
                    <a:pt x="4387" y="2490"/>
                  </a:lnTo>
                  <a:lnTo>
                    <a:pt x="4150" y="2371"/>
                  </a:lnTo>
                  <a:lnTo>
                    <a:pt x="3854" y="2253"/>
                  </a:lnTo>
                  <a:lnTo>
                    <a:pt x="3735" y="2134"/>
                  </a:lnTo>
                  <a:lnTo>
                    <a:pt x="3676" y="1956"/>
                  </a:lnTo>
                  <a:lnTo>
                    <a:pt x="3676" y="1779"/>
                  </a:lnTo>
                  <a:lnTo>
                    <a:pt x="3735" y="1660"/>
                  </a:lnTo>
                  <a:lnTo>
                    <a:pt x="3913" y="1364"/>
                  </a:lnTo>
                  <a:lnTo>
                    <a:pt x="4031" y="1067"/>
                  </a:lnTo>
                  <a:lnTo>
                    <a:pt x="4091" y="889"/>
                  </a:lnTo>
                  <a:lnTo>
                    <a:pt x="4091" y="652"/>
                  </a:lnTo>
                  <a:lnTo>
                    <a:pt x="3972" y="475"/>
                  </a:lnTo>
                  <a:lnTo>
                    <a:pt x="3854" y="297"/>
                  </a:lnTo>
                  <a:lnTo>
                    <a:pt x="3676" y="119"/>
                  </a:lnTo>
                  <a:lnTo>
                    <a:pt x="3379" y="60"/>
                  </a:lnTo>
                  <a:lnTo>
                    <a:pt x="3083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2223875" y="3580850"/>
              <a:ext cx="109675" cy="228200"/>
            </a:xfrm>
            <a:custGeom>
              <a:avLst/>
              <a:gdLst/>
              <a:ahLst/>
              <a:cxnLst/>
              <a:rect l="l" t="t" r="r" b="b"/>
              <a:pathLst>
                <a:path w="4387" h="9128" extrusionOk="0">
                  <a:moveTo>
                    <a:pt x="3497" y="0"/>
                  </a:moveTo>
                  <a:lnTo>
                    <a:pt x="3141" y="59"/>
                  </a:lnTo>
                  <a:lnTo>
                    <a:pt x="2845" y="119"/>
                  </a:lnTo>
                  <a:lnTo>
                    <a:pt x="2608" y="296"/>
                  </a:lnTo>
                  <a:lnTo>
                    <a:pt x="2371" y="593"/>
                  </a:lnTo>
                  <a:lnTo>
                    <a:pt x="2193" y="948"/>
                  </a:lnTo>
                  <a:lnTo>
                    <a:pt x="2134" y="1245"/>
                  </a:lnTo>
                  <a:lnTo>
                    <a:pt x="2075" y="1541"/>
                  </a:lnTo>
                  <a:lnTo>
                    <a:pt x="2075" y="1897"/>
                  </a:lnTo>
                  <a:lnTo>
                    <a:pt x="2193" y="2312"/>
                  </a:lnTo>
                  <a:lnTo>
                    <a:pt x="2312" y="2786"/>
                  </a:lnTo>
                  <a:lnTo>
                    <a:pt x="2549" y="3379"/>
                  </a:lnTo>
                  <a:lnTo>
                    <a:pt x="2904" y="4090"/>
                  </a:lnTo>
                  <a:lnTo>
                    <a:pt x="3201" y="4801"/>
                  </a:lnTo>
                  <a:lnTo>
                    <a:pt x="3438" y="5512"/>
                  </a:lnTo>
                  <a:lnTo>
                    <a:pt x="3556" y="6164"/>
                  </a:lnTo>
                  <a:lnTo>
                    <a:pt x="3616" y="6816"/>
                  </a:lnTo>
                  <a:lnTo>
                    <a:pt x="3556" y="7113"/>
                  </a:lnTo>
                  <a:lnTo>
                    <a:pt x="3497" y="7409"/>
                  </a:lnTo>
                  <a:lnTo>
                    <a:pt x="3379" y="7646"/>
                  </a:lnTo>
                  <a:lnTo>
                    <a:pt x="3201" y="7883"/>
                  </a:lnTo>
                  <a:lnTo>
                    <a:pt x="3023" y="8120"/>
                  </a:lnTo>
                  <a:lnTo>
                    <a:pt x="2727" y="8357"/>
                  </a:lnTo>
                  <a:lnTo>
                    <a:pt x="2430" y="8535"/>
                  </a:lnTo>
                  <a:lnTo>
                    <a:pt x="2015" y="8654"/>
                  </a:lnTo>
                  <a:lnTo>
                    <a:pt x="1600" y="8713"/>
                  </a:lnTo>
                  <a:lnTo>
                    <a:pt x="1185" y="8654"/>
                  </a:lnTo>
                  <a:lnTo>
                    <a:pt x="948" y="8535"/>
                  </a:lnTo>
                  <a:lnTo>
                    <a:pt x="1008" y="8535"/>
                  </a:lnTo>
                  <a:lnTo>
                    <a:pt x="1304" y="8417"/>
                  </a:lnTo>
                  <a:lnTo>
                    <a:pt x="1541" y="8180"/>
                  </a:lnTo>
                  <a:lnTo>
                    <a:pt x="1660" y="7883"/>
                  </a:lnTo>
                  <a:lnTo>
                    <a:pt x="1660" y="7528"/>
                  </a:lnTo>
                  <a:lnTo>
                    <a:pt x="1482" y="7231"/>
                  </a:lnTo>
                  <a:lnTo>
                    <a:pt x="1245" y="6994"/>
                  </a:lnTo>
                  <a:lnTo>
                    <a:pt x="948" y="6876"/>
                  </a:lnTo>
                  <a:lnTo>
                    <a:pt x="652" y="6876"/>
                  </a:lnTo>
                  <a:lnTo>
                    <a:pt x="356" y="7053"/>
                  </a:lnTo>
                  <a:lnTo>
                    <a:pt x="119" y="7291"/>
                  </a:lnTo>
                  <a:lnTo>
                    <a:pt x="0" y="7587"/>
                  </a:lnTo>
                  <a:lnTo>
                    <a:pt x="0" y="7883"/>
                  </a:lnTo>
                  <a:lnTo>
                    <a:pt x="119" y="8120"/>
                  </a:lnTo>
                  <a:lnTo>
                    <a:pt x="296" y="8476"/>
                  </a:lnTo>
                  <a:lnTo>
                    <a:pt x="474" y="8713"/>
                  </a:lnTo>
                  <a:lnTo>
                    <a:pt x="771" y="8950"/>
                  </a:lnTo>
                  <a:lnTo>
                    <a:pt x="1067" y="9069"/>
                  </a:lnTo>
                  <a:lnTo>
                    <a:pt x="1304" y="9128"/>
                  </a:lnTo>
                  <a:lnTo>
                    <a:pt x="1541" y="9128"/>
                  </a:lnTo>
                  <a:lnTo>
                    <a:pt x="2075" y="9069"/>
                  </a:lnTo>
                  <a:lnTo>
                    <a:pt x="2608" y="8950"/>
                  </a:lnTo>
                  <a:lnTo>
                    <a:pt x="3023" y="8713"/>
                  </a:lnTo>
                  <a:lnTo>
                    <a:pt x="3319" y="8417"/>
                  </a:lnTo>
                  <a:lnTo>
                    <a:pt x="3616" y="8120"/>
                  </a:lnTo>
                  <a:lnTo>
                    <a:pt x="3793" y="7765"/>
                  </a:lnTo>
                  <a:lnTo>
                    <a:pt x="3912" y="7409"/>
                  </a:lnTo>
                  <a:lnTo>
                    <a:pt x="4031" y="7053"/>
                  </a:lnTo>
                  <a:lnTo>
                    <a:pt x="4031" y="6698"/>
                  </a:lnTo>
                  <a:lnTo>
                    <a:pt x="4031" y="6283"/>
                  </a:lnTo>
                  <a:lnTo>
                    <a:pt x="3971" y="5927"/>
                  </a:lnTo>
                  <a:lnTo>
                    <a:pt x="3793" y="5157"/>
                  </a:lnTo>
                  <a:lnTo>
                    <a:pt x="3497" y="4386"/>
                  </a:lnTo>
                  <a:lnTo>
                    <a:pt x="2964" y="3142"/>
                  </a:lnTo>
                  <a:lnTo>
                    <a:pt x="2727" y="2667"/>
                  </a:lnTo>
                  <a:lnTo>
                    <a:pt x="2608" y="2252"/>
                  </a:lnTo>
                  <a:lnTo>
                    <a:pt x="2549" y="1897"/>
                  </a:lnTo>
                  <a:lnTo>
                    <a:pt x="2489" y="1600"/>
                  </a:lnTo>
                  <a:lnTo>
                    <a:pt x="2549" y="1363"/>
                  </a:lnTo>
                  <a:lnTo>
                    <a:pt x="2608" y="1126"/>
                  </a:lnTo>
                  <a:lnTo>
                    <a:pt x="2727" y="830"/>
                  </a:lnTo>
                  <a:lnTo>
                    <a:pt x="2845" y="711"/>
                  </a:lnTo>
                  <a:lnTo>
                    <a:pt x="2964" y="593"/>
                  </a:lnTo>
                  <a:lnTo>
                    <a:pt x="3141" y="474"/>
                  </a:lnTo>
                  <a:lnTo>
                    <a:pt x="3319" y="474"/>
                  </a:lnTo>
                  <a:lnTo>
                    <a:pt x="3201" y="711"/>
                  </a:lnTo>
                  <a:lnTo>
                    <a:pt x="3201" y="948"/>
                  </a:lnTo>
                  <a:lnTo>
                    <a:pt x="3260" y="1186"/>
                  </a:lnTo>
                  <a:lnTo>
                    <a:pt x="3438" y="1304"/>
                  </a:lnTo>
                  <a:lnTo>
                    <a:pt x="3675" y="1423"/>
                  </a:lnTo>
                  <a:lnTo>
                    <a:pt x="3912" y="1423"/>
                  </a:lnTo>
                  <a:lnTo>
                    <a:pt x="4090" y="1304"/>
                  </a:lnTo>
                  <a:lnTo>
                    <a:pt x="4268" y="1126"/>
                  </a:lnTo>
                  <a:lnTo>
                    <a:pt x="4386" y="948"/>
                  </a:lnTo>
                  <a:lnTo>
                    <a:pt x="4327" y="711"/>
                  </a:lnTo>
                  <a:lnTo>
                    <a:pt x="4327" y="534"/>
                  </a:lnTo>
                  <a:lnTo>
                    <a:pt x="4268" y="534"/>
                  </a:lnTo>
                  <a:lnTo>
                    <a:pt x="4268" y="474"/>
                  </a:lnTo>
                  <a:lnTo>
                    <a:pt x="4090" y="296"/>
                  </a:lnTo>
                  <a:lnTo>
                    <a:pt x="3912" y="119"/>
                  </a:lnTo>
                  <a:lnTo>
                    <a:pt x="3734" y="59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2477250" y="3537875"/>
              <a:ext cx="174875" cy="197100"/>
            </a:xfrm>
            <a:custGeom>
              <a:avLst/>
              <a:gdLst/>
              <a:ahLst/>
              <a:cxnLst/>
              <a:rect l="l" t="t" r="r" b="b"/>
              <a:pathLst>
                <a:path w="6995" h="7884" extrusionOk="0">
                  <a:moveTo>
                    <a:pt x="1127" y="0"/>
                  </a:moveTo>
                  <a:lnTo>
                    <a:pt x="830" y="59"/>
                  </a:lnTo>
                  <a:lnTo>
                    <a:pt x="534" y="178"/>
                  </a:lnTo>
                  <a:lnTo>
                    <a:pt x="297" y="297"/>
                  </a:lnTo>
                  <a:lnTo>
                    <a:pt x="178" y="474"/>
                  </a:lnTo>
                  <a:lnTo>
                    <a:pt x="60" y="652"/>
                  </a:lnTo>
                  <a:lnTo>
                    <a:pt x="1" y="889"/>
                  </a:lnTo>
                  <a:lnTo>
                    <a:pt x="1" y="949"/>
                  </a:lnTo>
                  <a:lnTo>
                    <a:pt x="1" y="1008"/>
                  </a:lnTo>
                  <a:lnTo>
                    <a:pt x="1" y="1126"/>
                  </a:lnTo>
                  <a:lnTo>
                    <a:pt x="119" y="1363"/>
                  </a:lnTo>
                  <a:lnTo>
                    <a:pt x="238" y="1541"/>
                  </a:lnTo>
                  <a:lnTo>
                    <a:pt x="475" y="1601"/>
                  </a:lnTo>
                  <a:lnTo>
                    <a:pt x="712" y="1601"/>
                  </a:lnTo>
                  <a:lnTo>
                    <a:pt x="949" y="1482"/>
                  </a:lnTo>
                  <a:lnTo>
                    <a:pt x="1067" y="1363"/>
                  </a:lnTo>
                  <a:lnTo>
                    <a:pt x="1186" y="1126"/>
                  </a:lnTo>
                  <a:lnTo>
                    <a:pt x="1186" y="889"/>
                  </a:lnTo>
                  <a:lnTo>
                    <a:pt x="1067" y="652"/>
                  </a:lnTo>
                  <a:lnTo>
                    <a:pt x="890" y="474"/>
                  </a:lnTo>
                  <a:lnTo>
                    <a:pt x="1364" y="474"/>
                  </a:lnTo>
                  <a:lnTo>
                    <a:pt x="1542" y="593"/>
                  </a:lnTo>
                  <a:lnTo>
                    <a:pt x="1779" y="771"/>
                  </a:lnTo>
                  <a:lnTo>
                    <a:pt x="1957" y="949"/>
                  </a:lnTo>
                  <a:lnTo>
                    <a:pt x="2075" y="1186"/>
                  </a:lnTo>
                  <a:lnTo>
                    <a:pt x="2194" y="1482"/>
                  </a:lnTo>
                  <a:lnTo>
                    <a:pt x="2253" y="1838"/>
                  </a:lnTo>
                  <a:lnTo>
                    <a:pt x="2312" y="2253"/>
                  </a:lnTo>
                  <a:lnTo>
                    <a:pt x="2312" y="2786"/>
                  </a:lnTo>
                  <a:lnTo>
                    <a:pt x="2312" y="4149"/>
                  </a:lnTo>
                  <a:lnTo>
                    <a:pt x="2371" y="4920"/>
                  </a:lnTo>
                  <a:lnTo>
                    <a:pt x="2549" y="5690"/>
                  </a:lnTo>
                  <a:lnTo>
                    <a:pt x="2668" y="6105"/>
                  </a:lnTo>
                  <a:lnTo>
                    <a:pt x="2786" y="6461"/>
                  </a:lnTo>
                  <a:lnTo>
                    <a:pt x="2964" y="6757"/>
                  </a:lnTo>
                  <a:lnTo>
                    <a:pt x="3201" y="7054"/>
                  </a:lnTo>
                  <a:lnTo>
                    <a:pt x="3498" y="7350"/>
                  </a:lnTo>
                  <a:lnTo>
                    <a:pt x="3794" y="7587"/>
                  </a:lnTo>
                  <a:lnTo>
                    <a:pt x="4150" y="7706"/>
                  </a:lnTo>
                  <a:lnTo>
                    <a:pt x="4564" y="7824"/>
                  </a:lnTo>
                  <a:lnTo>
                    <a:pt x="5039" y="7883"/>
                  </a:lnTo>
                  <a:lnTo>
                    <a:pt x="5572" y="7824"/>
                  </a:lnTo>
                  <a:lnTo>
                    <a:pt x="6106" y="7646"/>
                  </a:lnTo>
                  <a:lnTo>
                    <a:pt x="6283" y="7528"/>
                  </a:lnTo>
                  <a:lnTo>
                    <a:pt x="6520" y="7350"/>
                  </a:lnTo>
                  <a:lnTo>
                    <a:pt x="6758" y="7113"/>
                  </a:lnTo>
                  <a:lnTo>
                    <a:pt x="6876" y="6816"/>
                  </a:lnTo>
                  <a:lnTo>
                    <a:pt x="6935" y="6461"/>
                  </a:lnTo>
                  <a:lnTo>
                    <a:pt x="6995" y="6164"/>
                  </a:lnTo>
                  <a:lnTo>
                    <a:pt x="6935" y="5868"/>
                  </a:lnTo>
                  <a:lnTo>
                    <a:pt x="6817" y="5572"/>
                  </a:lnTo>
                  <a:lnTo>
                    <a:pt x="6580" y="5335"/>
                  </a:lnTo>
                  <a:lnTo>
                    <a:pt x="6283" y="5216"/>
                  </a:lnTo>
                  <a:lnTo>
                    <a:pt x="5987" y="5216"/>
                  </a:lnTo>
                  <a:lnTo>
                    <a:pt x="5691" y="5335"/>
                  </a:lnTo>
                  <a:lnTo>
                    <a:pt x="5454" y="5572"/>
                  </a:lnTo>
                  <a:lnTo>
                    <a:pt x="5335" y="5868"/>
                  </a:lnTo>
                  <a:lnTo>
                    <a:pt x="5335" y="6224"/>
                  </a:lnTo>
                  <a:lnTo>
                    <a:pt x="5454" y="6520"/>
                  </a:lnTo>
                  <a:lnTo>
                    <a:pt x="5691" y="6757"/>
                  </a:lnTo>
                  <a:lnTo>
                    <a:pt x="5987" y="6876"/>
                  </a:lnTo>
                  <a:lnTo>
                    <a:pt x="6343" y="6876"/>
                  </a:lnTo>
                  <a:lnTo>
                    <a:pt x="6402" y="6816"/>
                  </a:lnTo>
                  <a:lnTo>
                    <a:pt x="6224" y="7054"/>
                  </a:lnTo>
                  <a:lnTo>
                    <a:pt x="5868" y="7291"/>
                  </a:lnTo>
                  <a:lnTo>
                    <a:pt x="5454" y="7409"/>
                  </a:lnTo>
                  <a:lnTo>
                    <a:pt x="5039" y="7468"/>
                  </a:lnTo>
                  <a:lnTo>
                    <a:pt x="4683" y="7409"/>
                  </a:lnTo>
                  <a:lnTo>
                    <a:pt x="4327" y="7350"/>
                  </a:lnTo>
                  <a:lnTo>
                    <a:pt x="4090" y="7231"/>
                  </a:lnTo>
                  <a:lnTo>
                    <a:pt x="3794" y="7054"/>
                  </a:lnTo>
                  <a:lnTo>
                    <a:pt x="3616" y="6876"/>
                  </a:lnTo>
                  <a:lnTo>
                    <a:pt x="3438" y="6639"/>
                  </a:lnTo>
                  <a:lnTo>
                    <a:pt x="3261" y="6402"/>
                  </a:lnTo>
                  <a:lnTo>
                    <a:pt x="3023" y="5809"/>
                  </a:lnTo>
                  <a:lnTo>
                    <a:pt x="2846" y="5157"/>
                  </a:lnTo>
                  <a:lnTo>
                    <a:pt x="2786" y="4386"/>
                  </a:lnTo>
                  <a:lnTo>
                    <a:pt x="2727" y="3616"/>
                  </a:lnTo>
                  <a:lnTo>
                    <a:pt x="2727" y="2786"/>
                  </a:lnTo>
                  <a:lnTo>
                    <a:pt x="2727" y="2193"/>
                  </a:lnTo>
                  <a:lnTo>
                    <a:pt x="2668" y="1719"/>
                  </a:lnTo>
                  <a:lnTo>
                    <a:pt x="2549" y="1304"/>
                  </a:lnTo>
                  <a:lnTo>
                    <a:pt x="2431" y="949"/>
                  </a:lnTo>
                  <a:lnTo>
                    <a:pt x="2253" y="652"/>
                  </a:lnTo>
                  <a:lnTo>
                    <a:pt x="2075" y="474"/>
                  </a:lnTo>
                  <a:lnTo>
                    <a:pt x="1779" y="178"/>
                  </a:lnTo>
                  <a:lnTo>
                    <a:pt x="1482" y="59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2438725" y="3892025"/>
              <a:ext cx="97825" cy="189675"/>
            </a:xfrm>
            <a:custGeom>
              <a:avLst/>
              <a:gdLst/>
              <a:ahLst/>
              <a:cxnLst/>
              <a:rect l="l" t="t" r="r" b="b"/>
              <a:pathLst>
                <a:path w="3913" h="7587" extrusionOk="0">
                  <a:moveTo>
                    <a:pt x="3438" y="0"/>
                  </a:moveTo>
                  <a:lnTo>
                    <a:pt x="3201" y="119"/>
                  </a:lnTo>
                  <a:lnTo>
                    <a:pt x="2490" y="474"/>
                  </a:lnTo>
                  <a:lnTo>
                    <a:pt x="1660" y="949"/>
                  </a:lnTo>
                  <a:lnTo>
                    <a:pt x="949" y="1541"/>
                  </a:lnTo>
                  <a:lnTo>
                    <a:pt x="297" y="2075"/>
                  </a:lnTo>
                  <a:lnTo>
                    <a:pt x="119" y="2371"/>
                  </a:lnTo>
                  <a:lnTo>
                    <a:pt x="0" y="2608"/>
                  </a:lnTo>
                  <a:lnTo>
                    <a:pt x="0" y="2786"/>
                  </a:lnTo>
                  <a:lnTo>
                    <a:pt x="119" y="2964"/>
                  </a:lnTo>
                  <a:lnTo>
                    <a:pt x="475" y="3319"/>
                  </a:lnTo>
                  <a:lnTo>
                    <a:pt x="771" y="3794"/>
                  </a:lnTo>
                  <a:lnTo>
                    <a:pt x="1127" y="4386"/>
                  </a:lnTo>
                  <a:lnTo>
                    <a:pt x="1423" y="5038"/>
                  </a:lnTo>
                  <a:lnTo>
                    <a:pt x="1897" y="6402"/>
                  </a:lnTo>
                  <a:lnTo>
                    <a:pt x="2253" y="7587"/>
                  </a:lnTo>
                  <a:lnTo>
                    <a:pt x="3912" y="7231"/>
                  </a:lnTo>
                  <a:lnTo>
                    <a:pt x="3675" y="5572"/>
                  </a:lnTo>
                  <a:lnTo>
                    <a:pt x="3557" y="4208"/>
                  </a:lnTo>
                  <a:lnTo>
                    <a:pt x="3498" y="2964"/>
                  </a:lnTo>
                  <a:lnTo>
                    <a:pt x="3498" y="2075"/>
                  </a:lnTo>
                  <a:lnTo>
                    <a:pt x="3616" y="1245"/>
                  </a:lnTo>
                  <a:lnTo>
                    <a:pt x="3675" y="593"/>
                  </a:lnTo>
                  <a:lnTo>
                    <a:pt x="3794" y="119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2505400" y="4120225"/>
              <a:ext cx="72650" cy="232650"/>
            </a:xfrm>
            <a:custGeom>
              <a:avLst/>
              <a:gdLst/>
              <a:ahLst/>
              <a:cxnLst/>
              <a:rect l="l" t="t" r="r" b="b"/>
              <a:pathLst>
                <a:path w="2906" h="9306" extrusionOk="0">
                  <a:moveTo>
                    <a:pt x="1838" y="0"/>
                  </a:moveTo>
                  <a:lnTo>
                    <a:pt x="1" y="415"/>
                  </a:lnTo>
                  <a:lnTo>
                    <a:pt x="1245" y="4031"/>
                  </a:lnTo>
                  <a:lnTo>
                    <a:pt x="2194" y="6994"/>
                  </a:lnTo>
                  <a:lnTo>
                    <a:pt x="2905" y="9306"/>
                  </a:lnTo>
                  <a:lnTo>
                    <a:pt x="2609" y="6876"/>
                  </a:lnTo>
                  <a:lnTo>
                    <a:pt x="2253" y="3793"/>
                  </a:lnTo>
                  <a:lnTo>
                    <a:pt x="1838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2157175" y="2456150"/>
              <a:ext cx="263800" cy="1197325"/>
            </a:xfrm>
            <a:custGeom>
              <a:avLst/>
              <a:gdLst/>
              <a:ahLst/>
              <a:cxnLst/>
              <a:rect l="l" t="t" r="r" b="b"/>
              <a:pathLst>
                <a:path w="10552" h="47893" extrusionOk="0">
                  <a:moveTo>
                    <a:pt x="1" y="1"/>
                  </a:moveTo>
                  <a:lnTo>
                    <a:pt x="10492" y="47892"/>
                  </a:lnTo>
                  <a:lnTo>
                    <a:pt x="10551" y="4783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2157175" y="2456150"/>
              <a:ext cx="263800" cy="1197325"/>
            </a:xfrm>
            <a:custGeom>
              <a:avLst/>
              <a:gdLst/>
              <a:ahLst/>
              <a:cxnLst/>
              <a:rect l="l" t="t" r="r" b="b"/>
              <a:pathLst>
                <a:path w="10552" h="47893" fill="none" extrusionOk="0">
                  <a:moveTo>
                    <a:pt x="1" y="1"/>
                  </a:moveTo>
                  <a:lnTo>
                    <a:pt x="10492" y="47892"/>
                  </a:lnTo>
                  <a:lnTo>
                    <a:pt x="10551" y="47833"/>
                  </a:lnTo>
                  <a:lnTo>
                    <a:pt x="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2166075" y="2453200"/>
              <a:ext cx="266750" cy="1197300"/>
            </a:xfrm>
            <a:custGeom>
              <a:avLst/>
              <a:gdLst/>
              <a:ahLst/>
              <a:cxnLst/>
              <a:rect l="l" t="t" r="r" b="b"/>
              <a:pathLst>
                <a:path w="10670" h="47892" extrusionOk="0">
                  <a:moveTo>
                    <a:pt x="119" y="0"/>
                  </a:moveTo>
                  <a:lnTo>
                    <a:pt x="0" y="60"/>
                  </a:lnTo>
                  <a:lnTo>
                    <a:pt x="10610" y="47892"/>
                  </a:lnTo>
                  <a:lnTo>
                    <a:pt x="10669" y="4789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2166075" y="2453200"/>
              <a:ext cx="266750" cy="1197300"/>
            </a:xfrm>
            <a:custGeom>
              <a:avLst/>
              <a:gdLst/>
              <a:ahLst/>
              <a:cxnLst/>
              <a:rect l="l" t="t" r="r" b="b"/>
              <a:pathLst>
                <a:path w="10670" h="47892" fill="none" extrusionOk="0">
                  <a:moveTo>
                    <a:pt x="0" y="60"/>
                  </a:moveTo>
                  <a:lnTo>
                    <a:pt x="10610" y="47892"/>
                  </a:lnTo>
                  <a:lnTo>
                    <a:pt x="10669" y="47892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2174975" y="2451700"/>
              <a:ext cx="269700" cy="1195850"/>
            </a:xfrm>
            <a:custGeom>
              <a:avLst/>
              <a:gdLst/>
              <a:ahLst/>
              <a:cxnLst/>
              <a:rect l="l" t="t" r="r" b="b"/>
              <a:pathLst>
                <a:path w="10788" h="47834" extrusionOk="0">
                  <a:moveTo>
                    <a:pt x="0" y="1"/>
                  </a:moveTo>
                  <a:lnTo>
                    <a:pt x="10669" y="47833"/>
                  </a:lnTo>
                  <a:lnTo>
                    <a:pt x="10788" y="47833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2174975" y="2451700"/>
              <a:ext cx="269700" cy="1195850"/>
            </a:xfrm>
            <a:custGeom>
              <a:avLst/>
              <a:gdLst/>
              <a:ahLst/>
              <a:cxnLst/>
              <a:rect l="l" t="t" r="r" b="b"/>
              <a:pathLst>
                <a:path w="10788" h="47834" fill="none" extrusionOk="0">
                  <a:moveTo>
                    <a:pt x="0" y="1"/>
                  </a:moveTo>
                  <a:lnTo>
                    <a:pt x="10669" y="47833"/>
                  </a:lnTo>
                  <a:lnTo>
                    <a:pt x="10788" y="47833"/>
                  </a:lnTo>
                  <a:lnTo>
                    <a:pt x="1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2146800" y="2457650"/>
              <a:ext cx="263800" cy="1197300"/>
            </a:xfrm>
            <a:custGeom>
              <a:avLst/>
              <a:gdLst/>
              <a:ahLst/>
              <a:cxnLst/>
              <a:rect l="l" t="t" r="r" b="b"/>
              <a:pathLst>
                <a:path w="10552" h="47892" extrusionOk="0">
                  <a:moveTo>
                    <a:pt x="1" y="0"/>
                  </a:moveTo>
                  <a:lnTo>
                    <a:pt x="10433" y="47892"/>
                  </a:lnTo>
                  <a:lnTo>
                    <a:pt x="10551" y="47892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2146800" y="2457650"/>
              <a:ext cx="263800" cy="1197300"/>
            </a:xfrm>
            <a:custGeom>
              <a:avLst/>
              <a:gdLst/>
              <a:ahLst/>
              <a:cxnLst/>
              <a:rect l="l" t="t" r="r" b="b"/>
              <a:pathLst>
                <a:path w="10552" h="47892" fill="none" extrusionOk="0">
                  <a:moveTo>
                    <a:pt x="1" y="0"/>
                  </a:moveTo>
                  <a:lnTo>
                    <a:pt x="10433" y="47892"/>
                  </a:lnTo>
                  <a:lnTo>
                    <a:pt x="10551" y="47892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2137925" y="2459125"/>
              <a:ext cx="260825" cy="1198800"/>
            </a:xfrm>
            <a:custGeom>
              <a:avLst/>
              <a:gdLst/>
              <a:ahLst/>
              <a:cxnLst/>
              <a:rect l="l" t="t" r="r" b="b"/>
              <a:pathLst>
                <a:path w="10433" h="47952" extrusionOk="0">
                  <a:moveTo>
                    <a:pt x="119" y="0"/>
                  </a:moveTo>
                  <a:lnTo>
                    <a:pt x="0" y="60"/>
                  </a:lnTo>
                  <a:lnTo>
                    <a:pt x="10373" y="47951"/>
                  </a:lnTo>
                  <a:lnTo>
                    <a:pt x="10432" y="47951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2137925" y="2459125"/>
              <a:ext cx="260825" cy="1198800"/>
            </a:xfrm>
            <a:custGeom>
              <a:avLst/>
              <a:gdLst/>
              <a:ahLst/>
              <a:cxnLst/>
              <a:rect l="l" t="t" r="r" b="b"/>
              <a:pathLst>
                <a:path w="10433" h="47952" fill="none" extrusionOk="0">
                  <a:moveTo>
                    <a:pt x="0" y="60"/>
                  </a:moveTo>
                  <a:lnTo>
                    <a:pt x="10373" y="47951"/>
                  </a:lnTo>
                  <a:lnTo>
                    <a:pt x="10432" y="47951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2348325" y="3631225"/>
              <a:ext cx="145250" cy="43000"/>
            </a:xfrm>
            <a:custGeom>
              <a:avLst/>
              <a:gdLst/>
              <a:ahLst/>
              <a:cxnLst/>
              <a:rect l="l" t="t" r="r" b="b"/>
              <a:pathLst>
                <a:path w="5810" h="1720" extrusionOk="0">
                  <a:moveTo>
                    <a:pt x="5513" y="0"/>
                  </a:moveTo>
                  <a:lnTo>
                    <a:pt x="119" y="1186"/>
                  </a:lnTo>
                  <a:lnTo>
                    <a:pt x="1" y="1245"/>
                  </a:lnTo>
                  <a:lnTo>
                    <a:pt x="1" y="1423"/>
                  </a:lnTo>
                  <a:lnTo>
                    <a:pt x="1" y="1541"/>
                  </a:lnTo>
                  <a:lnTo>
                    <a:pt x="119" y="1719"/>
                  </a:lnTo>
                  <a:lnTo>
                    <a:pt x="238" y="1719"/>
                  </a:lnTo>
                  <a:lnTo>
                    <a:pt x="5632" y="534"/>
                  </a:lnTo>
                  <a:lnTo>
                    <a:pt x="5750" y="475"/>
                  </a:lnTo>
                  <a:lnTo>
                    <a:pt x="5810" y="297"/>
                  </a:lnTo>
                  <a:lnTo>
                    <a:pt x="5750" y="119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2148300" y="3265225"/>
              <a:ext cx="57800" cy="87450"/>
            </a:xfrm>
            <a:custGeom>
              <a:avLst/>
              <a:gdLst/>
              <a:ahLst/>
              <a:cxnLst/>
              <a:rect l="l" t="t" r="r" b="b"/>
              <a:pathLst>
                <a:path w="2312" h="3498" extrusionOk="0">
                  <a:moveTo>
                    <a:pt x="1008" y="0"/>
                  </a:moveTo>
                  <a:lnTo>
                    <a:pt x="0" y="3201"/>
                  </a:lnTo>
                  <a:lnTo>
                    <a:pt x="1245" y="3497"/>
                  </a:lnTo>
                  <a:lnTo>
                    <a:pt x="2312" y="17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2185325" y="3265225"/>
              <a:ext cx="195625" cy="118550"/>
            </a:xfrm>
            <a:custGeom>
              <a:avLst/>
              <a:gdLst/>
              <a:ahLst/>
              <a:cxnLst/>
              <a:rect l="l" t="t" r="r" b="b"/>
              <a:pathLst>
                <a:path w="7825" h="4742" extrusionOk="0">
                  <a:moveTo>
                    <a:pt x="2431" y="0"/>
                  </a:moveTo>
                  <a:lnTo>
                    <a:pt x="1661" y="119"/>
                  </a:lnTo>
                  <a:lnTo>
                    <a:pt x="1246" y="178"/>
                  </a:lnTo>
                  <a:lnTo>
                    <a:pt x="831" y="178"/>
                  </a:lnTo>
                  <a:lnTo>
                    <a:pt x="1" y="2667"/>
                  </a:lnTo>
                  <a:lnTo>
                    <a:pt x="1957" y="3675"/>
                  </a:lnTo>
                  <a:lnTo>
                    <a:pt x="3379" y="4386"/>
                  </a:lnTo>
                  <a:lnTo>
                    <a:pt x="3854" y="4683"/>
                  </a:lnTo>
                  <a:lnTo>
                    <a:pt x="4150" y="4742"/>
                  </a:lnTo>
                  <a:lnTo>
                    <a:pt x="4269" y="4742"/>
                  </a:lnTo>
                  <a:lnTo>
                    <a:pt x="4387" y="4683"/>
                  </a:lnTo>
                  <a:lnTo>
                    <a:pt x="4506" y="4505"/>
                  </a:lnTo>
                  <a:lnTo>
                    <a:pt x="4683" y="4327"/>
                  </a:lnTo>
                  <a:lnTo>
                    <a:pt x="4980" y="4090"/>
                  </a:lnTo>
                  <a:lnTo>
                    <a:pt x="5158" y="3971"/>
                  </a:lnTo>
                  <a:lnTo>
                    <a:pt x="5217" y="3794"/>
                  </a:lnTo>
                  <a:lnTo>
                    <a:pt x="5335" y="3557"/>
                  </a:lnTo>
                  <a:lnTo>
                    <a:pt x="5335" y="3319"/>
                  </a:lnTo>
                  <a:lnTo>
                    <a:pt x="5335" y="3260"/>
                  </a:lnTo>
                  <a:lnTo>
                    <a:pt x="5810" y="3616"/>
                  </a:lnTo>
                  <a:lnTo>
                    <a:pt x="6284" y="3853"/>
                  </a:lnTo>
                  <a:lnTo>
                    <a:pt x="6639" y="4031"/>
                  </a:lnTo>
                  <a:lnTo>
                    <a:pt x="6877" y="4090"/>
                  </a:lnTo>
                  <a:lnTo>
                    <a:pt x="7173" y="4090"/>
                  </a:lnTo>
                  <a:lnTo>
                    <a:pt x="7232" y="3971"/>
                  </a:lnTo>
                  <a:lnTo>
                    <a:pt x="7173" y="3853"/>
                  </a:lnTo>
                  <a:lnTo>
                    <a:pt x="6995" y="3675"/>
                  </a:lnTo>
                  <a:lnTo>
                    <a:pt x="6758" y="3379"/>
                  </a:lnTo>
                  <a:lnTo>
                    <a:pt x="6106" y="2727"/>
                  </a:lnTo>
                  <a:lnTo>
                    <a:pt x="5573" y="2193"/>
                  </a:lnTo>
                  <a:lnTo>
                    <a:pt x="5454" y="2075"/>
                  </a:lnTo>
                  <a:lnTo>
                    <a:pt x="5454" y="2015"/>
                  </a:lnTo>
                  <a:lnTo>
                    <a:pt x="5573" y="2075"/>
                  </a:lnTo>
                  <a:lnTo>
                    <a:pt x="6817" y="2549"/>
                  </a:lnTo>
                  <a:lnTo>
                    <a:pt x="7114" y="2667"/>
                  </a:lnTo>
                  <a:lnTo>
                    <a:pt x="7410" y="2727"/>
                  </a:lnTo>
                  <a:lnTo>
                    <a:pt x="7647" y="2727"/>
                  </a:lnTo>
                  <a:lnTo>
                    <a:pt x="7766" y="2667"/>
                  </a:lnTo>
                  <a:lnTo>
                    <a:pt x="7825" y="2608"/>
                  </a:lnTo>
                  <a:lnTo>
                    <a:pt x="7825" y="2549"/>
                  </a:lnTo>
                  <a:lnTo>
                    <a:pt x="7766" y="2430"/>
                  </a:lnTo>
                  <a:lnTo>
                    <a:pt x="7529" y="2193"/>
                  </a:lnTo>
                  <a:lnTo>
                    <a:pt x="7114" y="1897"/>
                  </a:lnTo>
                  <a:lnTo>
                    <a:pt x="6639" y="1601"/>
                  </a:lnTo>
                  <a:lnTo>
                    <a:pt x="5395" y="949"/>
                  </a:lnTo>
                  <a:lnTo>
                    <a:pt x="4209" y="356"/>
                  </a:lnTo>
                  <a:lnTo>
                    <a:pt x="3735" y="119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1948250" y="2859200"/>
              <a:ext cx="69675" cy="161550"/>
            </a:xfrm>
            <a:custGeom>
              <a:avLst/>
              <a:gdLst/>
              <a:ahLst/>
              <a:cxnLst/>
              <a:rect l="l" t="t" r="r" b="b"/>
              <a:pathLst>
                <a:path w="2787" h="6462" extrusionOk="0">
                  <a:moveTo>
                    <a:pt x="0" y="1"/>
                  </a:moveTo>
                  <a:lnTo>
                    <a:pt x="0" y="6284"/>
                  </a:lnTo>
                  <a:lnTo>
                    <a:pt x="2786" y="6461"/>
                  </a:lnTo>
                  <a:lnTo>
                    <a:pt x="534" y="57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1986775" y="3059250"/>
              <a:ext cx="45950" cy="81525"/>
            </a:xfrm>
            <a:custGeom>
              <a:avLst/>
              <a:gdLst/>
              <a:ahLst/>
              <a:cxnLst/>
              <a:rect l="l" t="t" r="r" b="b"/>
              <a:pathLst>
                <a:path w="1838" h="3261" extrusionOk="0">
                  <a:moveTo>
                    <a:pt x="1245" y="0"/>
                  </a:moveTo>
                  <a:lnTo>
                    <a:pt x="1" y="2312"/>
                  </a:lnTo>
                  <a:lnTo>
                    <a:pt x="1838" y="3260"/>
                  </a:lnTo>
                  <a:lnTo>
                    <a:pt x="771" y="207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1835625" y="3526025"/>
              <a:ext cx="75600" cy="724600"/>
            </a:xfrm>
            <a:custGeom>
              <a:avLst/>
              <a:gdLst/>
              <a:ahLst/>
              <a:cxnLst/>
              <a:rect l="l" t="t" r="r" b="b"/>
              <a:pathLst>
                <a:path w="3024" h="28984" extrusionOk="0">
                  <a:moveTo>
                    <a:pt x="1" y="0"/>
                  </a:moveTo>
                  <a:lnTo>
                    <a:pt x="1008" y="11025"/>
                  </a:lnTo>
                  <a:lnTo>
                    <a:pt x="1779" y="19026"/>
                  </a:lnTo>
                  <a:lnTo>
                    <a:pt x="2135" y="23353"/>
                  </a:lnTo>
                  <a:lnTo>
                    <a:pt x="2135" y="24479"/>
                  </a:lnTo>
                  <a:lnTo>
                    <a:pt x="2135" y="25309"/>
                  </a:lnTo>
                  <a:lnTo>
                    <a:pt x="2016" y="25724"/>
                  </a:lnTo>
                  <a:lnTo>
                    <a:pt x="1898" y="26080"/>
                  </a:lnTo>
                  <a:lnTo>
                    <a:pt x="1779" y="26435"/>
                  </a:lnTo>
                  <a:lnTo>
                    <a:pt x="1542" y="26850"/>
                  </a:lnTo>
                  <a:lnTo>
                    <a:pt x="1364" y="27206"/>
                  </a:lnTo>
                  <a:lnTo>
                    <a:pt x="1246" y="27561"/>
                  </a:lnTo>
                  <a:lnTo>
                    <a:pt x="1186" y="27917"/>
                  </a:lnTo>
                  <a:lnTo>
                    <a:pt x="1186" y="28213"/>
                  </a:lnTo>
                  <a:lnTo>
                    <a:pt x="1246" y="28451"/>
                  </a:lnTo>
                  <a:lnTo>
                    <a:pt x="1364" y="28688"/>
                  </a:lnTo>
                  <a:lnTo>
                    <a:pt x="1483" y="28865"/>
                  </a:lnTo>
                  <a:lnTo>
                    <a:pt x="1601" y="28984"/>
                  </a:lnTo>
                  <a:lnTo>
                    <a:pt x="1542" y="28688"/>
                  </a:lnTo>
                  <a:lnTo>
                    <a:pt x="1542" y="28391"/>
                  </a:lnTo>
                  <a:lnTo>
                    <a:pt x="1601" y="28036"/>
                  </a:lnTo>
                  <a:lnTo>
                    <a:pt x="1779" y="27680"/>
                  </a:lnTo>
                  <a:lnTo>
                    <a:pt x="2194" y="26909"/>
                  </a:lnTo>
                  <a:lnTo>
                    <a:pt x="2727" y="26139"/>
                  </a:lnTo>
                  <a:lnTo>
                    <a:pt x="2846" y="25902"/>
                  </a:lnTo>
                  <a:lnTo>
                    <a:pt x="2905" y="25724"/>
                  </a:lnTo>
                  <a:lnTo>
                    <a:pt x="3024" y="25191"/>
                  </a:lnTo>
                  <a:lnTo>
                    <a:pt x="3024" y="24598"/>
                  </a:lnTo>
                  <a:lnTo>
                    <a:pt x="3024" y="23946"/>
                  </a:lnTo>
                  <a:lnTo>
                    <a:pt x="2846" y="22464"/>
                  </a:lnTo>
                  <a:lnTo>
                    <a:pt x="2787" y="21694"/>
                  </a:lnTo>
                  <a:lnTo>
                    <a:pt x="2727" y="20923"/>
                  </a:lnTo>
                  <a:lnTo>
                    <a:pt x="2431" y="16715"/>
                  </a:lnTo>
                  <a:lnTo>
                    <a:pt x="1838" y="966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2006050" y="2773250"/>
              <a:ext cx="170425" cy="108200"/>
            </a:xfrm>
            <a:custGeom>
              <a:avLst/>
              <a:gdLst/>
              <a:ahLst/>
              <a:cxnLst/>
              <a:rect l="l" t="t" r="r" b="b"/>
              <a:pathLst>
                <a:path w="6817" h="4328" extrusionOk="0">
                  <a:moveTo>
                    <a:pt x="0" y="1"/>
                  </a:moveTo>
                  <a:lnTo>
                    <a:pt x="0" y="297"/>
                  </a:lnTo>
                  <a:lnTo>
                    <a:pt x="119" y="653"/>
                  </a:lnTo>
                  <a:lnTo>
                    <a:pt x="237" y="949"/>
                  </a:lnTo>
                  <a:lnTo>
                    <a:pt x="356" y="1305"/>
                  </a:lnTo>
                  <a:lnTo>
                    <a:pt x="830" y="1957"/>
                  </a:lnTo>
                  <a:lnTo>
                    <a:pt x="1304" y="2609"/>
                  </a:lnTo>
                  <a:lnTo>
                    <a:pt x="1897" y="3202"/>
                  </a:lnTo>
                  <a:lnTo>
                    <a:pt x="2489" y="3676"/>
                  </a:lnTo>
                  <a:lnTo>
                    <a:pt x="3082" y="4031"/>
                  </a:lnTo>
                  <a:lnTo>
                    <a:pt x="3556" y="4209"/>
                  </a:lnTo>
                  <a:lnTo>
                    <a:pt x="3971" y="4269"/>
                  </a:lnTo>
                  <a:lnTo>
                    <a:pt x="4386" y="4328"/>
                  </a:lnTo>
                  <a:lnTo>
                    <a:pt x="4742" y="4269"/>
                  </a:lnTo>
                  <a:lnTo>
                    <a:pt x="5157" y="4091"/>
                  </a:lnTo>
                  <a:lnTo>
                    <a:pt x="5512" y="3854"/>
                  </a:lnTo>
                  <a:lnTo>
                    <a:pt x="5927" y="3498"/>
                  </a:lnTo>
                  <a:lnTo>
                    <a:pt x="6342" y="2965"/>
                  </a:lnTo>
                  <a:lnTo>
                    <a:pt x="6816" y="23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1961575" y="2608775"/>
              <a:ext cx="283050" cy="229700"/>
            </a:xfrm>
            <a:custGeom>
              <a:avLst/>
              <a:gdLst/>
              <a:ahLst/>
              <a:cxnLst/>
              <a:rect l="l" t="t" r="r" b="b"/>
              <a:pathLst>
                <a:path w="11322" h="9188" extrusionOk="0">
                  <a:moveTo>
                    <a:pt x="2313" y="1"/>
                  </a:moveTo>
                  <a:lnTo>
                    <a:pt x="1957" y="60"/>
                  </a:lnTo>
                  <a:lnTo>
                    <a:pt x="1661" y="119"/>
                  </a:lnTo>
                  <a:lnTo>
                    <a:pt x="1364" y="297"/>
                  </a:lnTo>
                  <a:lnTo>
                    <a:pt x="1127" y="475"/>
                  </a:lnTo>
                  <a:lnTo>
                    <a:pt x="890" y="712"/>
                  </a:lnTo>
                  <a:lnTo>
                    <a:pt x="653" y="949"/>
                  </a:lnTo>
                  <a:lnTo>
                    <a:pt x="475" y="1246"/>
                  </a:lnTo>
                  <a:lnTo>
                    <a:pt x="297" y="1542"/>
                  </a:lnTo>
                  <a:lnTo>
                    <a:pt x="179" y="1897"/>
                  </a:lnTo>
                  <a:lnTo>
                    <a:pt x="119" y="2194"/>
                  </a:lnTo>
                  <a:lnTo>
                    <a:pt x="60" y="2549"/>
                  </a:lnTo>
                  <a:lnTo>
                    <a:pt x="1" y="2964"/>
                  </a:lnTo>
                  <a:lnTo>
                    <a:pt x="60" y="3320"/>
                  </a:lnTo>
                  <a:lnTo>
                    <a:pt x="119" y="3676"/>
                  </a:lnTo>
                  <a:lnTo>
                    <a:pt x="357" y="4387"/>
                  </a:lnTo>
                  <a:lnTo>
                    <a:pt x="653" y="5039"/>
                  </a:lnTo>
                  <a:lnTo>
                    <a:pt x="1009" y="5691"/>
                  </a:lnTo>
                  <a:lnTo>
                    <a:pt x="1542" y="6284"/>
                  </a:lnTo>
                  <a:lnTo>
                    <a:pt x="2135" y="6876"/>
                  </a:lnTo>
                  <a:lnTo>
                    <a:pt x="2787" y="7410"/>
                  </a:lnTo>
                  <a:lnTo>
                    <a:pt x="3617" y="7943"/>
                  </a:lnTo>
                  <a:lnTo>
                    <a:pt x="4506" y="8477"/>
                  </a:lnTo>
                  <a:lnTo>
                    <a:pt x="4920" y="8654"/>
                  </a:lnTo>
                  <a:lnTo>
                    <a:pt x="5395" y="8832"/>
                  </a:lnTo>
                  <a:lnTo>
                    <a:pt x="6343" y="9069"/>
                  </a:lnTo>
                  <a:lnTo>
                    <a:pt x="7291" y="9188"/>
                  </a:lnTo>
                  <a:lnTo>
                    <a:pt x="8240" y="9188"/>
                  </a:lnTo>
                  <a:lnTo>
                    <a:pt x="9129" y="9010"/>
                  </a:lnTo>
                  <a:lnTo>
                    <a:pt x="9484" y="8892"/>
                  </a:lnTo>
                  <a:lnTo>
                    <a:pt x="9840" y="8773"/>
                  </a:lnTo>
                  <a:lnTo>
                    <a:pt x="10196" y="8595"/>
                  </a:lnTo>
                  <a:lnTo>
                    <a:pt x="10492" y="8417"/>
                  </a:lnTo>
                  <a:lnTo>
                    <a:pt x="10729" y="8180"/>
                  </a:lnTo>
                  <a:lnTo>
                    <a:pt x="10907" y="7884"/>
                  </a:lnTo>
                  <a:lnTo>
                    <a:pt x="11085" y="7647"/>
                  </a:lnTo>
                  <a:lnTo>
                    <a:pt x="11203" y="7351"/>
                  </a:lnTo>
                  <a:lnTo>
                    <a:pt x="11322" y="6817"/>
                  </a:lnTo>
                  <a:lnTo>
                    <a:pt x="11322" y="6224"/>
                  </a:lnTo>
                  <a:lnTo>
                    <a:pt x="11203" y="5691"/>
                  </a:lnTo>
                  <a:lnTo>
                    <a:pt x="10966" y="5098"/>
                  </a:lnTo>
                  <a:lnTo>
                    <a:pt x="10670" y="4565"/>
                  </a:lnTo>
                  <a:lnTo>
                    <a:pt x="10314" y="4031"/>
                  </a:lnTo>
                  <a:lnTo>
                    <a:pt x="9840" y="3498"/>
                  </a:lnTo>
                  <a:lnTo>
                    <a:pt x="9603" y="3261"/>
                  </a:lnTo>
                  <a:lnTo>
                    <a:pt x="9247" y="2964"/>
                  </a:lnTo>
                  <a:lnTo>
                    <a:pt x="8299" y="2372"/>
                  </a:lnTo>
                  <a:lnTo>
                    <a:pt x="7173" y="1838"/>
                  </a:lnTo>
                  <a:lnTo>
                    <a:pt x="5987" y="1246"/>
                  </a:lnTo>
                  <a:lnTo>
                    <a:pt x="3913" y="356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2026775" y="2548025"/>
              <a:ext cx="207475" cy="217850"/>
            </a:xfrm>
            <a:custGeom>
              <a:avLst/>
              <a:gdLst/>
              <a:ahLst/>
              <a:cxnLst/>
              <a:rect l="l" t="t" r="r" b="b"/>
              <a:pathLst>
                <a:path w="8299" h="8714" extrusionOk="0">
                  <a:moveTo>
                    <a:pt x="2787" y="1"/>
                  </a:moveTo>
                  <a:lnTo>
                    <a:pt x="2135" y="60"/>
                  </a:lnTo>
                  <a:lnTo>
                    <a:pt x="1601" y="238"/>
                  </a:lnTo>
                  <a:lnTo>
                    <a:pt x="1364" y="356"/>
                  </a:lnTo>
                  <a:lnTo>
                    <a:pt x="1186" y="475"/>
                  </a:lnTo>
                  <a:lnTo>
                    <a:pt x="1068" y="653"/>
                  </a:lnTo>
                  <a:lnTo>
                    <a:pt x="949" y="890"/>
                  </a:lnTo>
                  <a:lnTo>
                    <a:pt x="357" y="2549"/>
                  </a:lnTo>
                  <a:lnTo>
                    <a:pt x="1" y="3676"/>
                  </a:lnTo>
                  <a:lnTo>
                    <a:pt x="1" y="4209"/>
                  </a:lnTo>
                  <a:lnTo>
                    <a:pt x="60" y="4802"/>
                  </a:lnTo>
                  <a:lnTo>
                    <a:pt x="179" y="5454"/>
                  </a:lnTo>
                  <a:lnTo>
                    <a:pt x="297" y="5809"/>
                  </a:lnTo>
                  <a:lnTo>
                    <a:pt x="534" y="6224"/>
                  </a:lnTo>
                  <a:lnTo>
                    <a:pt x="771" y="6580"/>
                  </a:lnTo>
                  <a:lnTo>
                    <a:pt x="1068" y="6995"/>
                  </a:lnTo>
                  <a:lnTo>
                    <a:pt x="1423" y="7350"/>
                  </a:lnTo>
                  <a:lnTo>
                    <a:pt x="1838" y="7706"/>
                  </a:lnTo>
                  <a:lnTo>
                    <a:pt x="2372" y="8002"/>
                  </a:lnTo>
                  <a:lnTo>
                    <a:pt x="3024" y="8299"/>
                  </a:lnTo>
                  <a:lnTo>
                    <a:pt x="3616" y="8536"/>
                  </a:lnTo>
                  <a:lnTo>
                    <a:pt x="4209" y="8654"/>
                  </a:lnTo>
                  <a:lnTo>
                    <a:pt x="4743" y="8714"/>
                  </a:lnTo>
                  <a:lnTo>
                    <a:pt x="5217" y="8714"/>
                  </a:lnTo>
                  <a:lnTo>
                    <a:pt x="5691" y="8595"/>
                  </a:lnTo>
                  <a:lnTo>
                    <a:pt x="6047" y="8477"/>
                  </a:lnTo>
                  <a:lnTo>
                    <a:pt x="6402" y="8299"/>
                  </a:lnTo>
                  <a:lnTo>
                    <a:pt x="6699" y="8062"/>
                  </a:lnTo>
                  <a:lnTo>
                    <a:pt x="7173" y="7647"/>
                  </a:lnTo>
                  <a:lnTo>
                    <a:pt x="7528" y="7173"/>
                  </a:lnTo>
                  <a:lnTo>
                    <a:pt x="7706" y="6876"/>
                  </a:lnTo>
                  <a:lnTo>
                    <a:pt x="7766" y="6758"/>
                  </a:lnTo>
                  <a:lnTo>
                    <a:pt x="7943" y="6343"/>
                  </a:lnTo>
                  <a:lnTo>
                    <a:pt x="8121" y="5809"/>
                  </a:lnTo>
                  <a:lnTo>
                    <a:pt x="8299" y="5157"/>
                  </a:lnTo>
                  <a:lnTo>
                    <a:pt x="8299" y="4683"/>
                  </a:lnTo>
                  <a:lnTo>
                    <a:pt x="8299" y="4268"/>
                  </a:lnTo>
                  <a:lnTo>
                    <a:pt x="8180" y="3735"/>
                  </a:lnTo>
                  <a:lnTo>
                    <a:pt x="7943" y="3201"/>
                  </a:lnTo>
                  <a:lnTo>
                    <a:pt x="7588" y="2668"/>
                  </a:lnTo>
                  <a:lnTo>
                    <a:pt x="7173" y="2134"/>
                  </a:lnTo>
                  <a:lnTo>
                    <a:pt x="6580" y="1601"/>
                  </a:lnTo>
                  <a:lnTo>
                    <a:pt x="5869" y="1008"/>
                  </a:lnTo>
                  <a:lnTo>
                    <a:pt x="5454" y="771"/>
                  </a:lnTo>
                  <a:lnTo>
                    <a:pt x="5098" y="534"/>
                  </a:lnTo>
                  <a:lnTo>
                    <a:pt x="4268" y="238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2017900" y="2639900"/>
              <a:ext cx="198575" cy="142275"/>
            </a:xfrm>
            <a:custGeom>
              <a:avLst/>
              <a:gdLst/>
              <a:ahLst/>
              <a:cxnLst/>
              <a:rect l="l" t="t" r="r" b="b"/>
              <a:pathLst>
                <a:path w="7943" h="5691" extrusionOk="0">
                  <a:moveTo>
                    <a:pt x="356" y="1"/>
                  </a:moveTo>
                  <a:lnTo>
                    <a:pt x="60" y="1008"/>
                  </a:lnTo>
                  <a:lnTo>
                    <a:pt x="0" y="1364"/>
                  </a:lnTo>
                  <a:lnTo>
                    <a:pt x="0" y="1719"/>
                  </a:lnTo>
                  <a:lnTo>
                    <a:pt x="0" y="2075"/>
                  </a:lnTo>
                  <a:lnTo>
                    <a:pt x="119" y="2431"/>
                  </a:lnTo>
                  <a:lnTo>
                    <a:pt x="356" y="2846"/>
                  </a:lnTo>
                  <a:lnTo>
                    <a:pt x="593" y="3320"/>
                  </a:lnTo>
                  <a:lnTo>
                    <a:pt x="949" y="3794"/>
                  </a:lnTo>
                  <a:lnTo>
                    <a:pt x="1364" y="4268"/>
                  </a:lnTo>
                  <a:lnTo>
                    <a:pt x="1838" y="4742"/>
                  </a:lnTo>
                  <a:lnTo>
                    <a:pt x="2430" y="5098"/>
                  </a:lnTo>
                  <a:lnTo>
                    <a:pt x="3201" y="5394"/>
                  </a:lnTo>
                  <a:lnTo>
                    <a:pt x="3557" y="5513"/>
                  </a:lnTo>
                  <a:lnTo>
                    <a:pt x="3971" y="5631"/>
                  </a:lnTo>
                  <a:lnTo>
                    <a:pt x="4861" y="5691"/>
                  </a:lnTo>
                  <a:lnTo>
                    <a:pt x="5631" y="5631"/>
                  </a:lnTo>
                  <a:lnTo>
                    <a:pt x="6224" y="5513"/>
                  </a:lnTo>
                  <a:lnTo>
                    <a:pt x="6639" y="5335"/>
                  </a:lnTo>
                  <a:lnTo>
                    <a:pt x="6994" y="5157"/>
                  </a:lnTo>
                  <a:lnTo>
                    <a:pt x="7172" y="4979"/>
                  </a:lnTo>
                  <a:lnTo>
                    <a:pt x="7350" y="4802"/>
                  </a:lnTo>
                  <a:lnTo>
                    <a:pt x="7943" y="3498"/>
                  </a:lnTo>
                  <a:lnTo>
                    <a:pt x="7706" y="3735"/>
                  </a:lnTo>
                  <a:lnTo>
                    <a:pt x="7409" y="3912"/>
                  </a:lnTo>
                  <a:lnTo>
                    <a:pt x="7054" y="4090"/>
                  </a:lnTo>
                  <a:lnTo>
                    <a:pt x="6461" y="4268"/>
                  </a:lnTo>
                  <a:lnTo>
                    <a:pt x="5809" y="4387"/>
                  </a:lnTo>
                  <a:lnTo>
                    <a:pt x="4979" y="4387"/>
                  </a:lnTo>
                  <a:lnTo>
                    <a:pt x="4505" y="4268"/>
                  </a:lnTo>
                  <a:lnTo>
                    <a:pt x="3971" y="4209"/>
                  </a:lnTo>
                  <a:lnTo>
                    <a:pt x="3438" y="4031"/>
                  </a:lnTo>
                  <a:lnTo>
                    <a:pt x="2964" y="3794"/>
                  </a:lnTo>
                  <a:lnTo>
                    <a:pt x="2549" y="3498"/>
                  </a:lnTo>
                  <a:lnTo>
                    <a:pt x="2193" y="3201"/>
                  </a:lnTo>
                  <a:lnTo>
                    <a:pt x="1838" y="2905"/>
                  </a:lnTo>
                  <a:lnTo>
                    <a:pt x="1541" y="2549"/>
                  </a:lnTo>
                  <a:lnTo>
                    <a:pt x="1067" y="1838"/>
                  </a:lnTo>
                  <a:lnTo>
                    <a:pt x="712" y="1127"/>
                  </a:lnTo>
                  <a:lnTo>
                    <a:pt x="534" y="593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2047525" y="2548025"/>
              <a:ext cx="186725" cy="145250"/>
            </a:xfrm>
            <a:custGeom>
              <a:avLst/>
              <a:gdLst/>
              <a:ahLst/>
              <a:cxnLst/>
              <a:rect l="l" t="t" r="r" b="b"/>
              <a:pathLst>
                <a:path w="7469" h="5810" extrusionOk="0">
                  <a:moveTo>
                    <a:pt x="1957" y="1"/>
                  </a:moveTo>
                  <a:lnTo>
                    <a:pt x="1305" y="60"/>
                  </a:lnTo>
                  <a:lnTo>
                    <a:pt x="771" y="238"/>
                  </a:lnTo>
                  <a:lnTo>
                    <a:pt x="534" y="356"/>
                  </a:lnTo>
                  <a:lnTo>
                    <a:pt x="356" y="475"/>
                  </a:lnTo>
                  <a:lnTo>
                    <a:pt x="238" y="653"/>
                  </a:lnTo>
                  <a:lnTo>
                    <a:pt x="119" y="890"/>
                  </a:lnTo>
                  <a:lnTo>
                    <a:pt x="1" y="1245"/>
                  </a:lnTo>
                  <a:lnTo>
                    <a:pt x="60" y="1660"/>
                  </a:lnTo>
                  <a:lnTo>
                    <a:pt x="179" y="2194"/>
                  </a:lnTo>
                  <a:lnTo>
                    <a:pt x="416" y="2727"/>
                  </a:lnTo>
                  <a:lnTo>
                    <a:pt x="830" y="3320"/>
                  </a:lnTo>
                  <a:lnTo>
                    <a:pt x="1305" y="3913"/>
                  </a:lnTo>
                  <a:lnTo>
                    <a:pt x="2016" y="4446"/>
                  </a:lnTo>
                  <a:lnTo>
                    <a:pt x="2846" y="5039"/>
                  </a:lnTo>
                  <a:lnTo>
                    <a:pt x="3616" y="5394"/>
                  </a:lnTo>
                  <a:lnTo>
                    <a:pt x="4328" y="5631"/>
                  </a:lnTo>
                  <a:lnTo>
                    <a:pt x="4980" y="5750"/>
                  </a:lnTo>
                  <a:lnTo>
                    <a:pt x="5632" y="5809"/>
                  </a:lnTo>
                  <a:lnTo>
                    <a:pt x="6224" y="5750"/>
                  </a:lnTo>
                  <a:lnTo>
                    <a:pt x="6698" y="5631"/>
                  </a:lnTo>
                  <a:lnTo>
                    <a:pt x="7113" y="5394"/>
                  </a:lnTo>
                  <a:lnTo>
                    <a:pt x="7469" y="5157"/>
                  </a:lnTo>
                  <a:lnTo>
                    <a:pt x="7469" y="4683"/>
                  </a:lnTo>
                  <a:lnTo>
                    <a:pt x="7469" y="4268"/>
                  </a:lnTo>
                  <a:lnTo>
                    <a:pt x="7350" y="3735"/>
                  </a:lnTo>
                  <a:lnTo>
                    <a:pt x="7113" y="3201"/>
                  </a:lnTo>
                  <a:lnTo>
                    <a:pt x="6758" y="2668"/>
                  </a:lnTo>
                  <a:lnTo>
                    <a:pt x="6343" y="2134"/>
                  </a:lnTo>
                  <a:lnTo>
                    <a:pt x="5750" y="1601"/>
                  </a:lnTo>
                  <a:lnTo>
                    <a:pt x="5039" y="1008"/>
                  </a:lnTo>
                  <a:lnTo>
                    <a:pt x="4624" y="771"/>
                  </a:lnTo>
                  <a:lnTo>
                    <a:pt x="4268" y="534"/>
                  </a:lnTo>
                  <a:lnTo>
                    <a:pt x="3438" y="238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2880300" y="2954050"/>
              <a:ext cx="140800" cy="413425"/>
            </a:xfrm>
            <a:custGeom>
              <a:avLst/>
              <a:gdLst/>
              <a:ahLst/>
              <a:cxnLst/>
              <a:rect l="l" t="t" r="r" b="b"/>
              <a:pathLst>
                <a:path w="5632" h="16537" extrusionOk="0">
                  <a:moveTo>
                    <a:pt x="4920" y="0"/>
                  </a:moveTo>
                  <a:lnTo>
                    <a:pt x="4150" y="296"/>
                  </a:lnTo>
                  <a:lnTo>
                    <a:pt x="3794" y="474"/>
                  </a:lnTo>
                  <a:lnTo>
                    <a:pt x="3498" y="711"/>
                  </a:lnTo>
                  <a:lnTo>
                    <a:pt x="3201" y="1067"/>
                  </a:lnTo>
                  <a:lnTo>
                    <a:pt x="2964" y="1541"/>
                  </a:lnTo>
                  <a:lnTo>
                    <a:pt x="2668" y="2193"/>
                  </a:lnTo>
                  <a:lnTo>
                    <a:pt x="2431" y="3023"/>
                  </a:lnTo>
                  <a:lnTo>
                    <a:pt x="2075" y="4208"/>
                  </a:lnTo>
                  <a:lnTo>
                    <a:pt x="1719" y="5749"/>
                  </a:lnTo>
                  <a:lnTo>
                    <a:pt x="949" y="9306"/>
                  </a:lnTo>
                  <a:lnTo>
                    <a:pt x="1" y="13692"/>
                  </a:lnTo>
                  <a:lnTo>
                    <a:pt x="238" y="14166"/>
                  </a:lnTo>
                  <a:lnTo>
                    <a:pt x="830" y="15233"/>
                  </a:lnTo>
                  <a:lnTo>
                    <a:pt x="1423" y="16241"/>
                  </a:lnTo>
                  <a:lnTo>
                    <a:pt x="1660" y="16478"/>
                  </a:lnTo>
                  <a:lnTo>
                    <a:pt x="1719" y="16537"/>
                  </a:lnTo>
                  <a:lnTo>
                    <a:pt x="1779" y="16537"/>
                  </a:lnTo>
                  <a:lnTo>
                    <a:pt x="2016" y="16181"/>
                  </a:lnTo>
                  <a:lnTo>
                    <a:pt x="2371" y="15411"/>
                  </a:lnTo>
                  <a:lnTo>
                    <a:pt x="2905" y="13870"/>
                  </a:lnTo>
                  <a:lnTo>
                    <a:pt x="3735" y="11262"/>
                  </a:lnTo>
                  <a:lnTo>
                    <a:pt x="4564" y="8535"/>
                  </a:lnTo>
                  <a:lnTo>
                    <a:pt x="5157" y="6639"/>
                  </a:lnTo>
                  <a:lnTo>
                    <a:pt x="5631" y="5275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2938100" y="2945150"/>
              <a:ext cx="432700" cy="1401800"/>
            </a:xfrm>
            <a:custGeom>
              <a:avLst/>
              <a:gdLst/>
              <a:ahLst/>
              <a:cxnLst/>
              <a:rect l="l" t="t" r="r" b="b"/>
              <a:pathLst>
                <a:path w="17308" h="56072" extrusionOk="0">
                  <a:moveTo>
                    <a:pt x="3497" y="0"/>
                  </a:moveTo>
                  <a:lnTo>
                    <a:pt x="2608" y="356"/>
                  </a:lnTo>
                  <a:lnTo>
                    <a:pt x="2430" y="1067"/>
                  </a:lnTo>
                  <a:lnTo>
                    <a:pt x="2015" y="2846"/>
                  </a:lnTo>
                  <a:lnTo>
                    <a:pt x="1778" y="3912"/>
                  </a:lnTo>
                  <a:lnTo>
                    <a:pt x="1660" y="4446"/>
                  </a:lnTo>
                  <a:lnTo>
                    <a:pt x="1541" y="4979"/>
                  </a:lnTo>
                  <a:lnTo>
                    <a:pt x="1541" y="5513"/>
                  </a:lnTo>
                  <a:lnTo>
                    <a:pt x="1600" y="5987"/>
                  </a:lnTo>
                  <a:lnTo>
                    <a:pt x="1719" y="6520"/>
                  </a:lnTo>
                  <a:lnTo>
                    <a:pt x="2015" y="7054"/>
                  </a:lnTo>
                  <a:lnTo>
                    <a:pt x="2312" y="7350"/>
                  </a:lnTo>
                  <a:lnTo>
                    <a:pt x="2667" y="7587"/>
                  </a:lnTo>
                  <a:lnTo>
                    <a:pt x="3023" y="7765"/>
                  </a:lnTo>
                  <a:lnTo>
                    <a:pt x="3379" y="7884"/>
                  </a:lnTo>
                  <a:lnTo>
                    <a:pt x="3971" y="7943"/>
                  </a:lnTo>
                  <a:lnTo>
                    <a:pt x="4208" y="7943"/>
                  </a:lnTo>
                  <a:lnTo>
                    <a:pt x="4742" y="9306"/>
                  </a:lnTo>
                  <a:lnTo>
                    <a:pt x="5098" y="10432"/>
                  </a:lnTo>
                  <a:lnTo>
                    <a:pt x="5216" y="10907"/>
                  </a:lnTo>
                  <a:lnTo>
                    <a:pt x="5216" y="11203"/>
                  </a:lnTo>
                  <a:lnTo>
                    <a:pt x="5216" y="11499"/>
                  </a:lnTo>
                  <a:lnTo>
                    <a:pt x="5098" y="11677"/>
                  </a:lnTo>
                  <a:lnTo>
                    <a:pt x="4979" y="11914"/>
                  </a:lnTo>
                  <a:lnTo>
                    <a:pt x="4801" y="12092"/>
                  </a:lnTo>
                  <a:lnTo>
                    <a:pt x="4149" y="12566"/>
                  </a:lnTo>
                  <a:lnTo>
                    <a:pt x="3201" y="13218"/>
                  </a:lnTo>
                  <a:lnTo>
                    <a:pt x="2549" y="13574"/>
                  </a:lnTo>
                  <a:lnTo>
                    <a:pt x="1956" y="14048"/>
                  </a:lnTo>
                  <a:lnTo>
                    <a:pt x="1660" y="14344"/>
                  </a:lnTo>
                  <a:lnTo>
                    <a:pt x="1363" y="14641"/>
                  </a:lnTo>
                  <a:lnTo>
                    <a:pt x="1126" y="14996"/>
                  </a:lnTo>
                  <a:lnTo>
                    <a:pt x="889" y="15470"/>
                  </a:lnTo>
                  <a:lnTo>
                    <a:pt x="711" y="15945"/>
                  </a:lnTo>
                  <a:lnTo>
                    <a:pt x="534" y="16537"/>
                  </a:lnTo>
                  <a:lnTo>
                    <a:pt x="356" y="17249"/>
                  </a:lnTo>
                  <a:lnTo>
                    <a:pt x="296" y="18019"/>
                  </a:lnTo>
                  <a:lnTo>
                    <a:pt x="237" y="18908"/>
                  </a:lnTo>
                  <a:lnTo>
                    <a:pt x="296" y="19916"/>
                  </a:lnTo>
                  <a:lnTo>
                    <a:pt x="356" y="21042"/>
                  </a:lnTo>
                  <a:lnTo>
                    <a:pt x="534" y="22287"/>
                  </a:lnTo>
                  <a:lnTo>
                    <a:pt x="948" y="25191"/>
                  </a:lnTo>
                  <a:lnTo>
                    <a:pt x="1482" y="28273"/>
                  </a:lnTo>
                  <a:lnTo>
                    <a:pt x="2667" y="34556"/>
                  </a:lnTo>
                  <a:lnTo>
                    <a:pt x="3616" y="39416"/>
                  </a:lnTo>
                  <a:lnTo>
                    <a:pt x="4031" y="41431"/>
                  </a:lnTo>
                  <a:lnTo>
                    <a:pt x="0" y="52575"/>
                  </a:lnTo>
                  <a:lnTo>
                    <a:pt x="2608" y="56072"/>
                  </a:lnTo>
                  <a:lnTo>
                    <a:pt x="16596" y="56072"/>
                  </a:lnTo>
                  <a:lnTo>
                    <a:pt x="14522" y="51686"/>
                  </a:lnTo>
                  <a:lnTo>
                    <a:pt x="17308" y="48070"/>
                  </a:lnTo>
                  <a:lnTo>
                    <a:pt x="13870" y="43210"/>
                  </a:lnTo>
                  <a:lnTo>
                    <a:pt x="11440" y="39713"/>
                  </a:lnTo>
                  <a:lnTo>
                    <a:pt x="10610" y="38468"/>
                  </a:lnTo>
                  <a:lnTo>
                    <a:pt x="10195" y="37875"/>
                  </a:lnTo>
                  <a:lnTo>
                    <a:pt x="10195" y="37579"/>
                  </a:lnTo>
                  <a:lnTo>
                    <a:pt x="10254" y="37105"/>
                  </a:lnTo>
                  <a:lnTo>
                    <a:pt x="10491" y="35623"/>
                  </a:lnTo>
                  <a:lnTo>
                    <a:pt x="10965" y="33608"/>
                  </a:lnTo>
                  <a:lnTo>
                    <a:pt x="11499" y="31296"/>
                  </a:lnTo>
                  <a:lnTo>
                    <a:pt x="13455" y="23709"/>
                  </a:lnTo>
                  <a:lnTo>
                    <a:pt x="13573" y="22879"/>
                  </a:lnTo>
                  <a:lnTo>
                    <a:pt x="13633" y="22050"/>
                  </a:lnTo>
                  <a:lnTo>
                    <a:pt x="13573" y="21101"/>
                  </a:lnTo>
                  <a:lnTo>
                    <a:pt x="13396" y="20153"/>
                  </a:lnTo>
                  <a:lnTo>
                    <a:pt x="13218" y="19205"/>
                  </a:lnTo>
                  <a:lnTo>
                    <a:pt x="12921" y="18197"/>
                  </a:lnTo>
                  <a:lnTo>
                    <a:pt x="12566" y="17249"/>
                  </a:lnTo>
                  <a:lnTo>
                    <a:pt x="12210" y="16300"/>
                  </a:lnTo>
                  <a:lnTo>
                    <a:pt x="11440" y="14818"/>
                  </a:lnTo>
                  <a:lnTo>
                    <a:pt x="11203" y="14226"/>
                  </a:lnTo>
                  <a:lnTo>
                    <a:pt x="10965" y="13752"/>
                  </a:lnTo>
                  <a:lnTo>
                    <a:pt x="10847" y="13277"/>
                  </a:lnTo>
                  <a:lnTo>
                    <a:pt x="10788" y="12803"/>
                  </a:lnTo>
                  <a:lnTo>
                    <a:pt x="10788" y="12210"/>
                  </a:lnTo>
                  <a:lnTo>
                    <a:pt x="10906" y="11499"/>
                  </a:lnTo>
                  <a:lnTo>
                    <a:pt x="11084" y="10788"/>
                  </a:lnTo>
                  <a:lnTo>
                    <a:pt x="11321" y="10077"/>
                  </a:lnTo>
                  <a:lnTo>
                    <a:pt x="11855" y="8832"/>
                  </a:lnTo>
                  <a:lnTo>
                    <a:pt x="12507" y="7350"/>
                  </a:lnTo>
                  <a:lnTo>
                    <a:pt x="13396" y="5454"/>
                  </a:lnTo>
                  <a:lnTo>
                    <a:pt x="13810" y="4327"/>
                  </a:lnTo>
                  <a:lnTo>
                    <a:pt x="14107" y="3379"/>
                  </a:lnTo>
                  <a:lnTo>
                    <a:pt x="14344" y="2490"/>
                  </a:lnTo>
                  <a:lnTo>
                    <a:pt x="14522" y="1779"/>
                  </a:lnTo>
                  <a:lnTo>
                    <a:pt x="14640" y="712"/>
                  </a:lnTo>
                  <a:lnTo>
                    <a:pt x="14640" y="356"/>
                  </a:lnTo>
                  <a:lnTo>
                    <a:pt x="13870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3111450" y="3085925"/>
              <a:ext cx="117100" cy="60775"/>
            </a:xfrm>
            <a:custGeom>
              <a:avLst/>
              <a:gdLst/>
              <a:ahLst/>
              <a:cxnLst/>
              <a:rect l="l" t="t" r="r" b="b"/>
              <a:pathLst>
                <a:path w="4684" h="2431" extrusionOk="0">
                  <a:moveTo>
                    <a:pt x="4683" y="0"/>
                  </a:moveTo>
                  <a:lnTo>
                    <a:pt x="4565" y="237"/>
                  </a:lnTo>
                  <a:lnTo>
                    <a:pt x="4446" y="474"/>
                  </a:lnTo>
                  <a:lnTo>
                    <a:pt x="4269" y="712"/>
                  </a:lnTo>
                  <a:lnTo>
                    <a:pt x="3972" y="1008"/>
                  </a:lnTo>
                  <a:lnTo>
                    <a:pt x="3617" y="1304"/>
                  </a:lnTo>
                  <a:lnTo>
                    <a:pt x="3142" y="1541"/>
                  </a:lnTo>
                  <a:lnTo>
                    <a:pt x="2550" y="1719"/>
                  </a:lnTo>
                  <a:lnTo>
                    <a:pt x="1957" y="1778"/>
                  </a:lnTo>
                  <a:lnTo>
                    <a:pt x="1423" y="1778"/>
                  </a:lnTo>
                  <a:lnTo>
                    <a:pt x="1009" y="1719"/>
                  </a:lnTo>
                  <a:lnTo>
                    <a:pt x="653" y="1601"/>
                  </a:lnTo>
                  <a:lnTo>
                    <a:pt x="357" y="1423"/>
                  </a:lnTo>
                  <a:lnTo>
                    <a:pt x="179" y="1304"/>
                  </a:lnTo>
                  <a:lnTo>
                    <a:pt x="1" y="1186"/>
                  </a:lnTo>
                  <a:lnTo>
                    <a:pt x="119" y="1423"/>
                  </a:lnTo>
                  <a:lnTo>
                    <a:pt x="297" y="1719"/>
                  </a:lnTo>
                  <a:lnTo>
                    <a:pt x="534" y="1956"/>
                  </a:lnTo>
                  <a:lnTo>
                    <a:pt x="890" y="2193"/>
                  </a:lnTo>
                  <a:lnTo>
                    <a:pt x="1364" y="2371"/>
                  </a:lnTo>
                  <a:lnTo>
                    <a:pt x="1661" y="2430"/>
                  </a:lnTo>
                  <a:lnTo>
                    <a:pt x="2372" y="2430"/>
                  </a:lnTo>
                  <a:lnTo>
                    <a:pt x="2787" y="2312"/>
                  </a:lnTo>
                  <a:lnTo>
                    <a:pt x="3142" y="2193"/>
                  </a:lnTo>
                  <a:lnTo>
                    <a:pt x="3439" y="2075"/>
                  </a:lnTo>
                  <a:lnTo>
                    <a:pt x="3735" y="1897"/>
                  </a:lnTo>
                  <a:lnTo>
                    <a:pt x="3972" y="1778"/>
                  </a:lnTo>
                  <a:lnTo>
                    <a:pt x="4269" y="1364"/>
                  </a:lnTo>
                  <a:lnTo>
                    <a:pt x="4506" y="1008"/>
                  </a:lnTo>
                  <a:lnTo>
                    <a:pt x="4624" y="593"/>
                  </a:lnTo>
                  <a:lnTo>
                    <a:pt x="4683" y="297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2936600" y="2500600"/>
              <a:ext cx="321575" cy="336400"/>
            </a:xfrm>
            <a:custGeom>
              <a:avLst/>
              <a:gdLst/>
              <a:ahLst/>
              <a:cxnLst/>
              <a:rect l="l" t="t" r="r" b="b"/>
              <a:pathLst>
                <a:path w="12863" h="13456" extrusionOk="0">
                  <a:moveTo>
                    <a:pt x="7528" y="1"/>
                  </a:moveTo>
                  <a:lnTo>
                    <a:pt x="7113" y="60"/>
                  </a:lnTo>
                  <a:lnTo>
                    <a:pt x="6639" y="120"/>
                  </a:lnTo>
                  <a:lnTo>
                    <a:pt x="6284" y="238"/>
                  </a:lnTo>
                  <a:lnTo>
                    <a:pt x="5869" y="357"/>
                  </a:lnTo>
                  <a:lnTo>
                    <a:pt x="5572" y="534"/>
                  </a:lnTo>
                  <a:lnTo>
                    <a:pt x="5276" y="712"/>
                  </a:lnTo>
                  <a:lnTo>
                    <a:pt x="4802" y="1127"/>
                  </a:lnTo>
                  <a:lnTo>
                    <a:pt x="4387" y="1542"/>
                  </a:lnTo>
                  <a:lnTo>
                    <a:pt x="4091" y="1898"/>
                  </a:lnTo>
                  <a:lnTo>
                    <a:pt x="3913" y="2194"/>
                  </a:lnTo>
                  <a:lnTo>
                    <a:pt x="3676" y="2668"/>
                  </a:lnTo>
                  <a:lnTo>
                    <a:pt x="3616" y="2846"/>
                  </a:lnTo>
                  <a:lnTo>
                    <a:pt x="3379" y="2846"/>
                  </a:lnTo>
                  <a:lnTo>
                    <a:pt x="2787" y="2787"/>
                  </a:lnTo>
                  <a:lnTo>
                    <a:pt x="2431" y="2668"/>
                  </a:lnTo>
                  <a:lnTo>
                    <a:pt x="2016" y="2490"/>
                  </a:lnTo>
                  <a:lnTo>
                    <a:pt x="1660" y="2253"/>
                  </a:lnTo>
                  <a:lnTo>
                    <a:pt x="1305" y="1838"/>
                  </a:lnTo>
                  <a:lnTo>
                    <a:pt x="1127" y="1661"/>
                  </a:lnTo>
                  <a:lnTo>
                    <a:pt x="949" y="1601"/>
                  </a:lnTo>
                  <a:lnTo>
                    <a:pt x="831" y="1542"/>
                  </a:lnTo>
                  <a:lnTo>
                    <a:pt x="534" y="1542"/>
                  </a:lnTo>
                  <a:lnTo>
                    <a:pt x="416" y="1661"/>
                  </a:lnTo>
                  <a:lnTo>
                    <a:pt x="238" y="1957"/>
                  </a:lnTo>
                  <a:lnTo>
                    <a:pt x="60" y="2372"/>
                  </a:lnTo>
                  <a:lnTo>
                    <a:pt x="1" y="2905"/>
                  </a:lnTo>
                  <a:lnTo>
                    <a:pt x="1" y="3439"/>
                  </a:lnTo>
                  <a:lnTo>
                    <a:pt x="119" y="3972"/>
                  </a:lnTo>
                  <a:lnTo>
                    <a:pt x="297" y="4446"/>
                  </a:lnTo>
                  <a:lnTo>
                    <a:pt x="475" y="4921"/>
                  </a:lnTo>
                  <a:lnTo>
                    <a:pt x="653" y="5217"/>
                  </a:lnTo>
                  <a:lnTo>
                    <a:pt x="890" y="5513"/>
                  </a:lnTo>
                  <a:lnTo>
                    <a:pt x="1127" y="5750"/>
                  </a:lnTo>
                  <a:lnTo>
                    <a:pt x="1423" y="5987"/>
                  </a:lnTo>
                  <a:lnTo>
                    <a:pt x="1957" y="6224"/>
                  </a:lnTo>
                  <a:lnTo>
                    <a:pt x="9366" y="13456"/>
                  </a:lnTo>
                  <a:lnTo>
                    <a:pt x="9425" y="13159"/>
                  </a:lnTo>
                  <a:lnTo>
                    <a:pt x="9603" y="12863"/>
                  </a:lnTo>
                  <a:lnTo>
                    <a:pt x="9840" y="12626"/>
                  </a:lnTo>
                  <a:lnTo>
                    <a:pt x="10136" y="12389"/>
                  </a:lnTo>
                  <a:lnTo>
                    <a:pt x="10848" y="11915"/>
                  </a:lnTo>
                  <a:lnTo>
                    <a:pt x="11263" y="11618"/>
                  </a:lnTo>
                  <a:lnTo>
                    <a:pt x="11677" y="11263"/>
                  </a:lnTo>
                  <a:lnTo>
                    <a:pt x="12092" y="10788"/>
                  </a:lnTo>
                  <a:lnTo>
                    <a:pt x="12389" y="10314"/>
                  </a:lnTo>
                  <a:lnTo>
                    <a:pt x="12685" y="9662"/>
                  </a:lnTo>
                  <a:lnTo>
                    <a:pt x="12804" y="9010"/>
                  </a:lnTo>
                  <a:lnTo>
                    <a:pt x="12863" y="8714"/>
                  </a:lnTo>
                  <a:lnTo>
                    <a:pt x="12863" y="8358"/>
                  </a:lnTo>
                  <a:lnTo>
                    <a:pt x="12804" y="8003"/>
                  </a:lnTo>
                  <a:lnTo>
                    <a:pt x="12744" y="7647"/>
                  </a:lnTo>
                  <a:lnTo>
                    <a:pt x="12567" y="7291"/>
                  </a:lnTo>
                  <a:lnTo>
                    <a:pt x="12448" y="6936"/>
                  </a:lnTo>
                  <a:lnTo>
                    <a:pt x="12211" y="6580"/>
                  </a:lnTo>
                  <a:lnTo>
                    <a:pt x="11915" y="6224"/>
                  </a:lnTo>
                  <a:lnTo>
                    <a:pt x="12033" y="5869"/>
                  </a:lnTo>
                  <a:lnTo>
                    <a:pt x="12152" y="5454"/>
                  </a:lnTo>
                  <a:lnTo>
                    <a:pt x="12270" y="4861"/>
                  </a:lnTo>
                  <a:lnTo>
                    <a:pt x="12270" y="4209"/>
                  </a:lnTo>
                  <a:lnTo>
                    <a:pt x="12211" y="3498"/>
                  </a:lnTo>
                  <a:lnTo>
                    <a:pt x="12092" y="3083"/>
                  </a:lnTo>
                  <a:lnTo>
                    <a:pt x="11974" y="2668"/>
                  </a:lnTo>
                  <a:lnTo>
                    <a:pt x="11796" y="2253"/>
                  </a:lnTo>
                  <a:lnTo>
                    <a:pt x="11559" y="1838"/>
                  </a:lnTo>
                  <a:lnTo>
                    <a:pt x="11263" y="1483"/>
                  </a:lnTo>
                  <a:lnTo>
                    <a:pt x="10966" y="1127"/>
                  </a:lnTo>
                  <a:lnTo>
                    <a:pt x="10611" y="831"/>
                  </a:lnTo>
                  <a:lnTo>
                    <a:pt x="10196" y="594"/>
                  </a:lnTo>
                  <a:lnTo>
                    <a:pt x="9781" y="416"/>
                  </a:lnTo>
                  <a:lnTo>
                    <a:pt x="9366" y="238"/>
                  </a:lnTo>
                  <a:lnTo>
                    <a:pt x="8892" y="120"/>
                  </a:lnTo>
                  <a:lnTo>
                    <a:pt x="8417" y="60"/>
                  </a:lnTo>
                  <a:lnTo>
                    <a:pt x="8003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2979575" y="2656200"/>
              <a:ext cx="305275" cy="386775"/>
            </a:xfrm>
            <a:custGeom>
              <a:avLst/>
              <a:gdLst/>
              <a:ahLst/>
              <a:cxnLst/>
              <a:rect l="l" t="t" r="r" b="b"/>
              <a:pathLst>
                <a:path w="12211" h="15471" extrusionOk="0">
                  <a:moveTo>
                    <a:pt x="238" y="0"/>
                  </a:moveTo>
                  <a:lnTo>
                    <a:pt x="179" y="356"/>
                  </a:lnTo>
                  <a:lnTo>
                    <a:pt x="179" y="712"/>
                  </a:lnTo>
                  <a:lnTo>
                    <a:pt x="238" y="1423"/>
                  </a:lnTo>
                  <a:lnTo>
                    <a:pt x="356" y="2075"/>
                  </a:lnTo>
                  <a:lnTo>
                    <a:pt x="593" y="2549"/>
                  </a:lnTo>
                  <a:lnTo>
                    <a:pt x="593" y="2786"/>
                  </a:lnTo>
                  <a:lnTo>
                    <a:pt x="593" y="3083"/>
                  </a:lnTo>
                  <a:lnTo>
                    <a:pt x="416" y="3735"/>
                  </a:lnTo>
                  <a:lnTo>
                    <a:pt x="179" y="4505"/>
                  </a:lnTo>
                  <a:lnTo>
                    <a:pt x="1" y="5157"/>
                  </a:lnTo>
                  <a:lnTo>
                    <a:pt x="60" y="5276"/>
                  </a:lnTo>
                  <a:lnTo>
                    <a:pt x="179" y="5335"/>
                  </a:lnTo>
                  <a:lnTo>
                    <a:pt x="534" y="5394"/>
                  </a:lnTo>
                  <a:lnTo>
                    <a:pt x="1068" y="5394"/>
                  </a:lnTo>
                  <a:lnTo>
                    <a:pt x="1186" y="5513"/>
                  </a:lnTo>
                  <a:lnTo>
                    <a:pt x="1305" y="5691"/>
                  </a:lnTo>
                  <a:lnTo>
                    <a:pt x="1542" y="6402"/>
                  </a:lnTo>
                  <a:lnTo>
                    <a:pt x="1779" y="7232"/>
                  </a:lnTo>
                  <a:lnTo>
                    <a:pt x="1957" y="7528"/>
                  </a:lnTo>
                  <a:lnTo>
                    <a:pt x="2135" y="7765"/>
                  </a:lnTo>
                  <a:lnTo>
                    <a:pt x="2312" y="7824"/>
                  </a:lnTo>
                  <a:lnTo>
                    <a:pt x="2549" y="7884"/>
                  </a:lnTo>
                  <a:lnTo>
                    <a:pt x="2787" y="7884"/>
                  </a:lnTo>
                  <a:lnTo>
                    <a:pt x="3083" y="7824"/>
                  </a:lnTo>
                  <a:lnTo>
                    <a:pt x="3853" y="7587"/>
                  </a:lnTo>
                  <a:lnTo>
                    <a:pt x="4742" y="7232"/>
                  </a:lnTo>
                  <a:lnTo>
                    <a:pt x="4802" y="7587"/>
                  </a:lnTo>
                  <a:lnTo>
                    <a:pt x="4802" y="8358"/>
                  </a:lnTo>
                  <a:lnTo>
                    <a:pt x="4802" y="8773"/>
                  </a:lnTo>
                  <a:lnTo>
                    <a:pt x="4742" y="9247"/>
                  </a:lnTo>
                  <a:lnTo>
                    <a:pt x="4683" y="9603"/>
                  </a:lnTo>
                  <a:lnTo>
                    <a:pt x="4565" y="9899"/>
                  </a:lnTo>
                  <a:lnTo>
                    <a:pt x="4268" y="10195"/>
                  </a:lnTo>
                  <a:lnTo>
                    <a:pt x="3913" y="10432"/>
                  </a:lnTo>
                  <a:lnTo>
                    <a:pt x="3024" y="10966"/>
                  </a:lnTo>
                  <a:lnTo>
                    <a:pt x="2194" y="11381"/>
                  </a:lnTo>
                  <a:lnTo>
                    <a:pt x="1838" y="11558"/>
                  </a:lnTo>
                  <a:lnTo>
                    <a:pt x="1897" y="12092"/>
                  </a:lnTo>
                  <a:lnTo>
                    <a:pt x="2016" y="12685"/>
                  </a:lnTo>
                  <a:lnTo>
                    <a:pt x="2194" y="13396"/>
                  </a:lnTo>
                  <a:lnTo>
                    <a:pt x="2549" y="14048"/>
                  </a:lnTo>
                  <a:lnTo>
                    <a:pt x="2727" y="14404"/>
                  </a:lnTo>
                  <a:lnTo>
                    <a:pt x="2964" y="14700"/>
                  </a:lnTo>
                  <a:lnTo>
                    <a:pt x="3261" y="14996"/>
                  </a:lnTo>
                  <a:lnTo>
                    <a:pt x="3616" y="15233"/>
                  </a:lnTo>
                  <a:lnTo>
                    <a:pt x="3972" y="15352"/>
                  </a:lnTo>
                  <a:lnTo>
                    <a:pt x="4387" y="15470"/>
                  </a:lnTo>
                  <a:lnTo>
                    <a:pt x="4861" y="15470"/>
                  </a:lnTo>
                  <a:lnTo>
                    <a:pt x="5394" y="15411"/>
                  </a:lnTo>
                  <a:lnTo>
                    <a:pt x="5987" y="15233"/>
                  </a:lnTo>
                  <a:lnTo>
                    <a:pt x="6580" y="14996"/>
                  </a:lnTo>
                  <a:lnTo>
                    <a:pt x="7232" y="14700"/>
                  </a:lnTo>
                  <a:lnTo>
                    <a:pt x="7884" y="14404"/>
                  </a:lnTo>
                  <a:lnTo>
                    <a:pt x="9188" y="13633"/>
                  </a:lnTo>
                  <a:lnTo>
                    <a:pt x="10373" y="12862"/>
                  </a:lnTo>
                  <a:lnTo>
                    <a:pt x="11322" y="12210"/>
                  </a:lnTo>
                  <a:lnTo>
                    <a:pt x="12211" y="11558"/>
                  </a:lnTo>
                  <a:lnTo>
                    <a:pt x="10433" y="10610"/>
                  </a:lnTo>
                  <a:lnTo>
                    <a:pt x="9010" y="9899"/>
                  </a:lnTo>
                  <a:lnTo>
                    <a:pt x="8121" y="9425"/>
                  </a:lnTo>
                  <a:lnTo>
                    <a:pt x="8002" y="9306"/>
                  </a:lnTo>
                  <a:lnTo>
                    <a:pt x="7943" y="9128"/>
                  </a:lnTo>
                  <a:lnTo>
                    <a:pt x="7765" y="8536"/>
                  </a:lnTo>
                  <a:lnTo>
                    <a:pt x="7706" y="7765"/>
                  </a:lnTo>
                  <a:lnTo>
                    <a:pt x="7647" y="6876"/>
                  </a:lnTo>
                  <a:lnTo>
                    <a:pt x="7647" y="5335"/>
                  </a:lnTo>
                  <a:lnTo>
                    <a:pt x="7647" y="4683"/>
                  </a:lnTo>
                  <a:lnTo>
                    <a:pt x="7825" y="4683"/>
                  </a:lnTo>
                  <a:lnTo>
                    <a:pt x="8062" y="4564"/>
                  </a:lnTo>
                  <a:lnTo>
                    <a:pt x="8299" y="4268"/>
                  </a:lnTo>
                  <a:lnTo>
                    <a:pt x="8536" y="3853"/>
                  </a:lnTo>
                  <a:lnTo>
                    <a:pt x="8714" y="3379"/>
                  </a:lnTo>
                  <a:lnTo>
                    <a:pt x="8773" y="2964"/>
                  </a:lnTo>
                  <a:lnTo>
                    <a:pt x="8773" y="2549"/>
                  </a:lnTo>
                  <a:lnTo>
                    <a:pt x="8714" y="2371"/>
                  </a:lnTo>
                  <a:lnTo>
                    <a:pt x="8595" y="2194"/>
                  </a:lnTo>
                  <a:lnTo>
                    <a:pt x="8358" y="2016"/>
                  </a:lnTo>
                  <a:lnTo>
                    <a:pt x="8121" y="1897"/>
                  </a:lnTo>
                  <a:lnTo>
                    <a:pt x="7588" y="1897"/>
                  </a:lnTo>
                  <a:lnTo>
                    <a:pt x="7350" y="2016"/>
                  </a:lnTo>
                  <a:lnTo>
                    <a:pt x="7173" y="2194"/>
                  </a:lnTo>
                  <a:lnTo>
                    <a:pt x="6995" y="2431"/>
                  </a:lnTo>
                  <a:lnTo>
                    <a:pt x="6936" y="2668"/>
                  </a:lnTo>
                  <a:lnTo>
                    <a:pt x="6936" y="2786"/>
                  </a:lnTo>
                  <a:lnTo>
                    <a:pt x="6876" y="3023"/>
                  </a:lnTo>
                  <a:lnTo>
                    <a:pt x="6758" y="3260"/>
                  </a:lnTo>
                  <a:lnTo>
                    <a:pt x="6698" y="3320"/>
                  </a:lnTo>
                  <a:lnTo>
                    <a:pt x="6580" y="3320"/>
                  </a:lnTo>
                  <a:lnTo>
                    <a:pt x="6461" y="3201"/>
                  </a:lnTo>
                  <a:lnTo>
                    <a:pt x="6343" y="2846"/>
                  </a:lnTo>
                  <a:lnTo>
                    <a:pt x="6106" y="1956"/>
                  </a:lnTo>
                  <a:lnTo>
                    <a:pt x="5809" y="1008"/>
                  </a:lnTo>
                  <a:lnTo>
                    <a:pt x="5691" y="712"/>
                  </a:lnTo>
                  <a:lnTo>
                    <a:pt x="5691" y="652"/>
                  </a:lnTo>
                  <a:lnTo>
                    <a:pt x="5632" y="593"/>
                  </a:lnTo>
                  <a:lnTo>
                    <a:pt x="5394" y="712"/>
                  </a:lnTo>
                  <a:lnTo>
                    <a:pt x="5157" y="830"/>
                  </a:lnTo>
                  <a:lnTo>
                    <a:pt x="4683" y="830"/>
                  </a:lnTo>
                  <a:lnTo>
                    <a:pt x="4446" y="652"/>
                  </a:lnTo>
                  <a:lnTo>
                    <a:pt x="4150" y="415"/>
                  </a:lnTo>
                  <a:lnTo>
                    <a:pt x="3913" y="0"/>
                  </a:lnTo>
                  <a:lnTo>
                    <a:pt x="3557" y="119"/>
                  </a:lnTo>
                  <a:lnTo>
                    <a:pt x="3201" y="238"/>
                  </a:lnTo>
                  <a:lnTo>
                    <a:pt x="2727" y="356"/>
                  </a:lnTo>
                  <a:lnTo>
                    <a:pt x="2135" y="415"/>
                  </a:lnTo>
                  <a:lnTo>
                    <a:pt x="1542" y="356"/>
                  </a:lnTo>
                  <a:lnTo>
                    <a:pt x="890" y="238"/>
                  </a:lnTo>
                  <a:lnTo>
                    <a:pt x="534" y="178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2847700" y="2924400"/>
              <a:ext cx="849100" cy="1422550"/>
            </a:xfrm>
            <a:custGeom>
              <a:avLst/>
              <a:gdLst/>
              <a:ahLst/>
              <a:cxnLst/>
              <a:rect l="l" t="t" r="r" b="b"/>
              <a:pathLst>
                <a:path w="33964" h="56902" extrusionOk="0">
                  <a:moveTo>
                    <a:pt x="653" y="1"/>
                  </a:moveTo>
                  <a:lnTo>
                    <a:pt x="1" y="475"/>
                  </a:lnTo>
                  <a:lnTo>
                    <a:pt x="32956" y="56902"/>
                  </a:lnTo>
                  <a:lnTo>
                    <a:pt x="33963" y="56902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3142575" y="2954050"/>
              <a:ext cx="271200" cy="629775"/>
            </a:xfrm>
            <a:custGeom>
              <a:avLst/>
              <a:gdLst/>
              <a:ahLst/>
              <a:cxnLst/>
              <a:rect l="l" t="t" r="r" b="b"/>
              <a:pathLst>
                <a:path w="10848" h="25191" extrusionOk="0">
                  <a:moveTo>
                    <a:pt x="6461" y="0"/>
                  </a:moveTo>
                  <a:lnTo>
                    <a:pt x="5098" y="5275"/>
                  </a:lnTo>
                  <a:lnTo>
                    <a:pt x="7825" y="13455"/>
                  </a:lnTo>
                  <a:lnTo>
                    <a:pt x="6698" y="17959"/>
                  </a:lnTo>
                  <a:lnTo>
                    <a:pt x="5869" y="21101"/>
                  </a:lnTo>
                  <a:lnTo>
                    <a:pt x="5572" y="22109"/>
                  </a:lnTo>
                  <a:lnTo>
                    <a:pt x="5394" y="22523"/>
                  </a:lnTo>
                  <a:lnTo>
                    <a:pt x="5276" y="22523"/>
                  </a:lnTo>
                  <a:lnTo>
                    <a:pt x="5039" y="22346"/>
                  </a:lnTo>
                  <a:lnTo>
                    <a:pt x="4209" y="21871"/>
                  </a:lnTo>
                  <a:lnTo>
                    <a:pt x="3735" y="21634"/>
                  </a:lnTo>
                  <a:lnTo>
                    <a:pt x="3201" y="21397"/>
                  </a:lnTo>
                  <a:lnTo>
                    <a:pt x="2668" y="21219"/>
                  </a:lnTo>
                  <a:lnTo>
                    <a:pt x="2194" y="21101"/>
                  </a:lnTo>
                  <a:lnTo>
                    <a:pt x="1660" y="21101"/>
                  </a:lnTo>
                  <a:lnTo>
                    <a:pt x="1127" y="21279"/>
                  </a:lnTo>
                  <a:lnTo>
                    <a:pt x="653" y="21397"/>
                  </a:lnTo>
                  <a:lnTo>
                    <a:pt x="416" y="21516"/>
                  </a:lnTo>
                  <a:lnTo>
                    <a:pt x="238" y="21634"/>
                  </a:lnTo>
                  <a:lnTo>
                    <a:pt x="178" y="21753"/>
                  </a:lnTo>
                  <a:lnTo>
                    <a:pt x="238" y="21871"/>
                  </a:lnTo>
                  <a:lnTo>
                    <a:pt x="297" y="21931"/>
                  </a:lnTo>
                  <a:lnTo>
                    <a:pt x="238" y="22049"/>
                  </a:lnTo>
                  <a:lnTo>
                    <a:pt x="178" y="22109"/>
                  </a:lnTo>
                  <a:lnTo>
                    <a:pt x="60" y="22168"/>
                  </a:lnTo>
                  <a:lnTo>
                    <a:pt x="1" y="22227"/>
                  </a:lnTo>
                  <a:lnTo>
                    <a:pt x="1" y="22286"/>
                  </a:lnTo>
                  <a:lnTo>
                    <a:pt x="60" y="22346"/>
                  </a:lnTo>
                  <a:lnTo>
                    <a:pt x="178" y="22405"/>
                  </a:lnTo>
                  <a:lnTo>
                    <a:pt x="1482" y="22464"/>
                  </a:lnTo>
                  <a:lnTo>
                    <a:pt x="1897" y="22523"/>
                  </a:lnTo>
                  <a:lnTo>
                    <a:pt x="2372" y="22642"/>
                  </a:lnTo>
                  <a:lnTo>
                    <a:pt x="2727" y="22879"/>
                  </a:lnTo>
                  <a:lnTo>
                    <a:pt x="3083" y="23235"/>
                  </a:lnTo>
                  <a:lnTo>
                    <a:pt x="3083" y="23294"/>
                  </a:lnTo>
                  <a:lnTo>
                    <a:pt x="3024" y="23294"/>
                  </a:lnTo>
                  <a:lnTo>
                    <a:pt x="2609" y="23353"/>
                  </a:lnTo>
                  <a:lnTo>
                    <a:pt x="1779" y="23353"/>
                  </a:lnTo>
                  <a:lnTo>
                    <a:pt x="1601" y="23412"/>
                  </a:lnTo>
                  <a:lnTo>
                    <a:pt x="1423" y="23531"/>
                  </a:lnTo>
                  <a:lnTo>
                    <a:pt x="1305" y="23590"/>
                  </a:lnTo>
                  <a:lnTo>
                    <a:pt x="1305" y="23709"/>
                  </a:lnTo>
                  <a:lnTo>
                    <a:pt x="1364" y="23768"/>
                  </a:lnTo>
                  <a:lnTo>
                    <a:pt x="1482" y="23827"/>
                  </a:lnTo>
                  <a:lnTo>
                    <a:pt x="1779" y="23946"/>
                  </a:lnTo>
                  <a:lnTo>
                    <a:pt x="2372" y="24005"/>
                  </a:lnTo>
                  <a:lnTo>
                    <a:pt x="2964" y="24064"/>
                  </a:lnTo>
                  <a:lnTo>
                    <a:pt x="3557" y="24242"/>
                  </a:lnTo>
                  <a:lnTo>
                    <a:pt x="3794" y="24361"/>
                  </a:lnTo>
                  <a:lnTo>
                    <a:pt x="4090" y="24539"/>
                  </a:lnTo>
                  <a:lnTo>
                    <a:pt x="4683" y="24954"/>
                  </a:lnTo>
                  <a:lnTo>
                    <a:pt x="5039" y="25131"/>
                  </a:lnTo>
                  <a:lnTo>
                    <a:pt x="5335" y="25191"/>
                  </a:lnTo>
                  <a:lnTo>
                    <a:pt x="5631" y="25191"/>
                  </a:lnTo>
                  <a:lnTo>
                    <a:pt x="5928" y="25072"/>
                  </a:lnTo>
                  <a:lnTo>
                    <a:pt x="6106" y="24894"/>
                  </a:lnTo>
                  <a:lnTo>
                    <a:pt x="6224" y="24657"/>
                  </a:lnTo>
                  <a:lnTo>
                    <a:pt x="6402" y="24183"/>
                  </a:lnTo>
                  <a:lnTo>
                    <a:pt x="6580" y="23531"/>
                  </a:lnTo>
                  <a:lnTo>
                    <a:pt x="6817" y="22879"/>
                  </a:lnTo>
                  <a:lnTo>
                    <a:pt x="9129" y="17900"/>
                  </a:lnTo>
                  <a:lnTo>
                    <a:pt x="10373" y="14996"/>
                  </a:lnTo>
                  <a:lnTo>
                    <a:pt x="10729" y="13988"/>
                  </a:lnTo>
                  <a:lnTo>
                    <a:pt x="10847" y="13633"/>
                  </a:lnTo>
                  <a:lnTo>
                    <a:pt x="10847" y="13455"/>
                  </a:lnTo>
                  <a:lnTo>
                    <a:pt x="10610" y="12210"/>
                  </a:lnTo>
                  <a:lnTo>
                    <a:pt x="9958" y="9721"/>
                  </a:lnTo>
                  <a:lnTo>
                    <a:pt x="8477" y="4208"/>
                  </a:lnTo>
                  <a:lnTo>
                    <a:pt x="7943" y="2371"/>
                  </a:lnTo>
                  <a:lnTo>
                    <a:pt x="7765" y="1719"/>
                  </a:lnTo>
                  <a:lnTo>
                    <a:pt x="7528" y="1186"/>
                  </a:lnTo>
                  <a:lnTo>
                    <a:pt x="7350" y="830"/>
                  </a:lnTo>
                  <a:lnTo>
                    <a:pt x="7054" y="474"/>
                  </a:lnTo>
                  <a:lnTo>
                    <a:pt x="6817" y="237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3142575" y="3176300"/>
              <a:ext cx="271200" cy="407525"/>
            </a:xfrm>
            <a:custGeom>
              <a:avLst/>
              <a:gdLst/>
              <a:ahLst/>
              <a:cxnLst/>
              <a:rect l="l" t="t" r="r" b="b"/>
              <a:pathLst>
                <a:path w="10848" h="16301" extrusionOk="0">
                  <a:moveTo>
                    <a:pt x="9366" y="1"/>
                  </a:moveTo>
                  <a:lnTo>
                    <a:pt x="8951" y="60"/>
                  </a:lnTo>
                  <a:lnTo>
                    <a:pt x="8062" y="238"/>
                  </a:lnTo>
                  <a:lnTo>
                    <a:pt x="7647" y="357"/>
                  </a:lnTo>
                  <a:lnTo>
                    <a:pt x="7291" y="534"/>
                  </a:lnTo>
                  <a:lnTo>
                    <a:pt x="6935" y="712"/>
                  </a:lnTo>
                  <a:lnTo>
                    <a:pt x="6639" y="949"/>
                  </a:lnTo>
                  <a:lnTo>
                    <a:pt x="7825" y="4565"/>
                  </a:lnTo>
                  <a:lnTo>
                    <a:pt x="6698" y="9069"/>
                  </a:lnTo>
                  <a:lnTo>
                    <a:pt x="5869" y="12211"/>
                  </a:lnTo>
                  <a:lnTo>
                    <a:pt x="5572" y="13219"/>
                  </a:lnTo>
                  <a:lnTo>
                    <a:pt x="5394" y="13633"/>
                  </a:lnTo>
                  <a:lnTo>
                    <a:pt x="5276" y="13633"/>
                  </a:lnTo>
                  <a:lnTo>
                    <a:pt x="5039" y="13456"/>
                  </a:lnTo>
                  <a:lnTo>
                    <a:pt x="4209" y="12981"/>
                  </a:lnTo>
                  <a:lnTo>
                    <a:pt x="3735" y="12744"/>
                  </a:lnTo>
                  <a:lnTo>
                    <a:pt x="3201" y="12507"/>
                  </a:lnTo>
                  <a:lnTo>
                    <a:pt x="2668" y="12329"/>
                  </a:lnTo>
                  <a:lnTo>
                    <a:pt x="2194" y="12211"/>
                  </a:lnTo>
                  <a:lnTo>
                    <a:pt x="1660" y="12211"/>
                  </a:lnTo>
                  <a:lnTo>
                    <a:pt x="1127" y="12389"/>
                  </a:lnTo>
                  <a:lnTo>
                    <a:pt x="653" y="12507"/>
                  </a:lnTo>
                  <a:lnTo>
                    <a:pt x="416" y="12626"/>
                  </a:lnTo>
                  <a:lnTo>
                    <a:pt x="238" y="12744"/>
                  </a:lnTo>
                  <a:lnTo>
                    <a:pt x="178" y="12863"/>
                  </a:lnTo>
                  <a:lnTo>
                    <a:pt x="238" y="12981"/>
                  </a:lnTo>
                  <a:lnTo>
                    <a:pt x="297" y="13041"/>
                  </a:lnTo>
                  <a:lnTo>
                    <a:pt x="238" y="13159"/>
                  </a:lnTo>
                  <a:lnTo>
                    <a:pt x="178" y="13219"/>
                  </a:lnTo>
                  <a:lnTo>
                    <a:pt x="60" y="13278"/>
                  </a:lnTo>
                  <a:lnTo>
                    <a:pt x="1" y="13337"/>
                  </a:lnTo>
                  <a:lnTo>
                    <a:pt x="1" y="13396"/>
                  </a:lnTo>
                  <a:lnTo>
                    <a:pt x="60" y="13456"/>
                  </a:lnTo>
                  <a:lnTo>
                    <a:pt x="178" y="13515"/>
                  </a:lnTo>
                  <a:lnTo>
                    <a:pt x="1482" y="13574"/>
                  </a:lnTo>
                  <a:lnTo>
                    <a:pt x="1897" y="13633"/>
                  </a:lnTo>
                  <a:lnTo>
                    <a:pt x="2372" y="13752"/>
                  </a:lnTo>
                  <a:lnTo>
                    <a:pt x="2727" y="13989"/>
                  </a:lnTo>
                  <a:lnTo>
                    <a:pt x="3083" y="14345"/>
                  </a:lnTo>
                  <a:lnTo>
                    <a:pt x="3083" y="14404"/>
                  </a:lnTo>
                  <a:lnTo>
                    <a:pt x="3024" y="14404"/>
                  </a:lnTo>
                  <a:lnTo>
                    <a:pt x="2609" y="14463"/>
                  </a:lnTo>
                  <a:lnTo>
                    <a:pt x="1779" y="14463"/>
                  </a:lnTo>
                  <a:lnTo>
                    <a:pt x="1601" y="14522"/>
                  </a:lnTo>
                  <a:lnTo>
                    <a:pt x="1423" y="14641"/>
                  </a:lnTo>
                  <a:lnTo>
                    <a:pt x="1305" y="14700"/>
                  </a:lnTo>
                  <a:lnTo>
                    <a:pt x="1305" y="14819"/>
                  </a:lnTo>
                  <a:lnTo>
                    <a:pt x="1364" y="14878"/>
                  </a:lnTo>
                  <a:lnTo>
                    <a:pt x="1482" y="14937"/>
                  </a:lnTo>
                  <a:lnTo>
                    <a:pt x="1779" y="15056"/>
                  </a:lnTo>
                  <a:lnTo>
                    <a:pt x="2372" y="15115"/>
                  </a:lnTo>
                  <a:lnTo>
                    <a:pt x="2964" y="15174"/>
                  </a:lnTo>
                  <a:lnTo>
                    <a:pt x="3557" y="15352"/>
                  </a:lnTo>
                  <a:lnTo>
                    <a:pt x="3794" y="15471"/>
                  </a:lnTo>
                  <a:lnTo>
                    <a:pt x="4090" y="15649"/>
                  </a:lnTo>
                  <a:lnTo>
                    <a:pt x="4683" y="16064"/>
                  </a:lnTo>
                  <a:lnTo>
                    <a:pt x="5039" y="16241"/>
                  </a:lnTo>
                  <a:lnTo>
                    <a:pt x="5335" y="16301"/>
                  </a:lnTo>
                  <a:lnTo>
                    <a:pt x="5631" y="16301"/>
                  </a:lnTo>
                  <a:lnTo>
                    <a:pt x="5928" y="16182"/>
                  </a:lnTo>
                  <a:lnTo>
                    <a:pt x="6106" y="16004"/>
                  </a:lnTo>
                  <a:lnTo>
                    <a:pt x="6224" y="15767"/>
                  </a:lnTo>
                  <a:lnTo>
                    <a:pt x="6402" y="15293"/>
                  </a:lnTo>
                  <a:lnTo>
                    <a:pt x="6580" y="14641"/>
                  </a:lnTo>
                  <a:lnTo>
                    <a:pt x="6817" y="13989"/>
                  </a:lnTo>
                  <a:lnTo>
                    <a:pt x="9129" y="9010"/>
                  </a:lnTo>
                  <a:lnTo>
                    <a:pt x="10373" y="6106"/>
                  </a:lnTo>
                  <a:lnTo>
                    <a:pt x="10729" y="5098"/>
                  </a:lnTo>
                  <a:lnTo>
                    <a:pt x="10847" y="4743"/>
                  </a:lnTo>
                  <a:lnTo>
                    <a:pt x="10847" y="4565"/>
                  </a:lnTo>
                  <a:lnTo>
                    <a:pt x="10492" y="2964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2859550" y="2955525"/>
              <a:ext cx="81525" cy="413450"/>
            </a:xfrm>
            <a:custGeom>
              <a:avLst/>
              <a:gdLst/>
              <a:ahLst/>
              <a:cxnLst/>
              <a:rect l="l" t="t" r="r" b="b"/>
              <a:pathLst>
                <a:path w="3261" h="16538" extrusionOk="0">
                  <a:moveTo>
                    <a:pt x="2075" y="0"/>
                  </a:moveTo>
                  <a:lnTo>
                    <a:pt x="1779" y="178"/>
                  </a:lnTo>
                  <a:lnTo>
                    <a:pt x="1423" y="475"/>
                  </a:lnTo>
                  <a:lnTo>
                    <a:pt x="1127" y="830"/>
                  </a:lnTo>
                  <a:lnTo>
                    <a:pt x="831" y="1304"/>
                  </a:lnTo>
                  <a:lnTo>
                    <a:pt x="593" y="1779"/>
                  </a:lnTo>
                  <a:lnTo>
                    <a:pt x="179" y="2786"/>
                  </a:lnTo>
                  <a:lnTo>
                    <a:pt x="1" y="3497"/>
                  </a:lnTo>
                  <a:lnTo>
                    <a:pt x="1" y="3616"/>
                  </a:lnTo>
                  <a:lnTo>
                    <a:pt x="1" y="3794"/>
                  </a:lnTo>
                  <a:lnTo>
                    <a:pt x="179" y="4090"/>
                  </a:lnTo>
                  <a:lnTo>
                    <a:pt x="416" y="4327"/>
                  </a:lnTo>
                  <a:lnTo>
                    <a:pt x="712" y="4624"/>
                  </a:lnTo>
                  <a:lnTo>
                    <a:pt x="1364" y="5157"/>
                  </a:lnTo>
                  <a:lnTo>
                    <a:pt x="1542" y="5335"/>
                  </a:lnTo>
                  <a:lnTo>
                    <a:pt x="1601" y="5513"/>
                  </a:lnTo>
                  <a:lnTo>
                    <a:pt x="1186" y="8417"/>
                  </a:lnTo>
                  <a:lnTo>
                    <a:pt x="534" y="12388"/>
                  </a:lnTo>
                  <a:lnTo>
                    <a:pt x="475" y="12744"/>
                  </a:lnTo>
                  <a:lnTo>
                    <a:pt x="475" y="13099"/>
                  </a:lnTo>
                  <a:lnTo>
                    <a:pt x="534" y="13751"/>
                  </a:lnTo>
                  <a:lnTo>
                    <a:pt x="712" y="14403"/>
                  </a:lnTo>
                  <a:lnTo>
                    <a:pt x="1008" y="14996"/>
                  </a:lnTo>
                  <a:lnTo>
                    <a:pt x="1305" y="15530"/>
                  </a:lnTo>
                  <a:lnTo>
                    <a:pt x="1601" y="15945"/>
                  </a:lnTo>
                  <a:lnTo>
                    <a:pt x="1957" y="16241"/>
                  </a:lnTo>
                  <a:lnTo>
                    <a:pt x="2253" y="16478"/>
                  </a:lnTo>
                  <a:lnTo>
                    <a:pt x="2372" y="16478"/>
                  </a:lnTo>
                  <a:lnTo>
                    <a:pt x="2490" y="16537"/>
                  </a:lnTo>
                  <a:lnTo>
                    <a:pt x="2668" y="16419"/>
                  </a:lnTo>
                  <a:lnTo>
                    <a:pt x="2846" y="16182"/>
                  </a:lnTo>
                  <a:lnTo>
                    <a:pt x="2964" y="15885"/>
                  </a:lnTo>
                  <a:lnTo>
                    <a:pt x="3083" y="15411"/>
                  </a:lnTo>
                  <a:lnTo>
                    <a:pt x="3142" y="14878"/>
                  </a:lnTo>
                  <a:lnTo>
                    <a:pt x="3201" y="13692"/>
                  </a:lnTo>
                  <a:lnTo>
                    <a:pt x="3201" y="12329"/>
                  </a:lnTo>
                  <a:lnTo>
                    <a:pt x="3201" y="10966"/>
                  </a:lnTo>
                  <a:lnTo>
                    <a:pt x="3142" y="8595"/>
                  </a:lnTo>
                  <a:lnTo>
                    <a:pt x="3142" y="7765"/>
                  </a:lnTo>
                  <a:lnTo>
                    <a:pt x="3201" y="7113"/>
                  </a:lnTo>
                  <a:lnTo>
                    <a:pt x="3261" y="6046"/>
                  </a:lnTo>
                  <a:lnTo>
                    <a:pt x="3201" y="5631"/>
                  </a:lnTo>
                  <a:lnTo>
                    <a:pt x="3142" y="5276"/>
                  </a:lnTo>
                  <a:lnTo>
                    <a:pt x="2964" y="4920"/>
                  </a:lnTo>
                  <a:lnTo>
                    <a:pt x="2668" y="4624"/>
                  </a:lnTo>
                  <a:lnTo>
                    <a:pt x="2372" y="4268"/>
                  </a:lnTo>
                  <a:lnTo>
                    <a:pt x="2194" y="3912"/>
                  </a:lnTo>
                  <a:lnTo>
                    <a:pt x="2135" y="3557"/>
                  </a:lnTo>
                  <a:lnTo>
                    <a:pt x="2135" y="3142"/>
                  </a:lnTo>
                  <a:lnTo>
                    <a:pt x="2194" y="2371"/>
                  </a:lnTo>
                  <a:lnTo>
                    <a:pt x="2253" y="1601"/>
                  </a:lnTo>
                  <a:lnTo>
                    <a:pt x="2312" y="889"/>
                  </a:lnTo>
                  <a:lnTo>
                    <a:pt x="2372" y="297"/>
                  </a:lnTo>
                  <a:lnTo>
                    <a:pt x="2372" y="119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2772125" y="2825125"/>
              <a:ext cx="121525" cy="142275"/>
            </a:xfrm>
            <a:custGeom>
              <a:avLst/>
              <a:gdLst/>
              <a:ahLst/>
              <a:cxnLst/>
              <a:rect l="l" t="t" r="r" b="b"/>
              <a:pathLst>
                <a:path w="4861" h="5691" extrusionOk="0">
                  <a:moveTo>
                    <a:pt x="2846" y="0"/>
                  </a:moveTo>
                  <a:lnTo>
                    <a:pt x="2609" y="60"/>
                  </a:lnTo>
                  <a:lnTo>
                    <a:pt x="2372" y="238"/>
                  </a:lnTo>
                  <a:lnTo>
                    <a:pt x="2134" y="415"/>
                  </a:lnTo>
                  <a:lnTo>
                    <a:pt x="1897" y="652"/>
                  </a:lnTo>
                  <a:lnTo>
                    <a:pt x="949" y="1897"/>
                  </a:lnTo>
                  <a:lnTo>
                    <a:pt x="593" y="2431"/>
                  </a:lnTo>
                  <a:lnTo>
                    <a:pt x="297" y="2905"/>
                  </a:lnTo>
                  <a:lnTo>
                    <a:pt x="119" y="3379"/>
                  </a:lnTo>
                  <a:lnTo>
                    <a:pt x="1" y="3794"/>
                  </a:lnTo>
                  <a:lnTo>
                    <a:pt x="1" y="4209"/>
                  </a:lnTo>
                  <a:lnTo>
                    <a:pt x="60" y="4564"/>
                  </a:lnTo>
                  <a:lnTo>
                    <a:pt x="238" y="4920"/>
                  </a:lnTo>
                  <a:lnTo>
                    <a:pt x="534" y="5216"/>
                  </a:lnTo>
                  <a:lnTo>
                    <a:pt x="830" y="5453"/>
                  </a:lnTo>
                  <a:lnTo>
                    <a:pt x="1186" y="5631"/>
                  </a:lnTo>
                  <a:lnTo>
                    <a:pt x="1601" y="5691"/>
                  </a:lnTo>
                  <a:lnTo>
                    <a:pt x="2075" y="5631"/>
                  </a:lnTo>
                  <a:lnTo>
                    <a:pt x="2609" y="5394"/>
                  </a:lnTo>
                  <a:lnTo>
                    <a:pt x="3142" y="4979"/>
                  </a:lnTo>
                  <a:lnTo>
                    <a:pt x="3972" y="4150"/>
                  </a:lnTo>
                  <a:lnTo>
                    <a:pt x="4328" y="3794"/>
                  </a:lnTo>
                  <a:lnTo>
                    <a:pt x="4565" y="3438"/>
                  </a:lnTo>
                  <a:lnTo>
                    <a:pt x="4802" y="3083"/>
                  </a:lnTo>
                  <a:lnTo>
                    <a:pt x="4861" y="2727"/>
                  </a:lnTo>
                  <a:lnTo>
                    <a:pt x="4861" y="2253"/>
                  </a:lnTo>
                  <a:lnTo>
                    <a:pt x="4742" y="1779"/>
                  </a:lnTo>
                  <a:lnTo>
                    <a:pt x="4505" y="1304"/>
                  </a:lnTo>
                  <a:lnTo>
                    <a:pt x="4268" y="830"/>
                  </a:lnTo>
                  <a:lnTo>
                    <a:pt x="3972" y="415"/>
                  </a:lnTo>
                  <a:lnTo>
                    <a:pt x="3616" y="119"/>
                  </a:lnTo>
                  <a:lnTo>
                    <a:pt x="3438" y="60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2795850" y="2863650"/>
              <a:ext cx="26675" cy="34100"/>
            </a:xfrm>
            <a:custGeom>
              <a:avLst/>
              <a:gdLst/>
              <a:ahLst/>
              <a:cxnLst/>
              <a:rect l="l" t="t" r="r" b="b"/>
              <a:pathLst>
                <a:path w="1067" h="1364" extrusionOk="0">
                  <a:moveTo>
                    <a:pt x="237" y="1"/>
                  </a:moveTo>
                  <a:lnTo>
                    <a:pt x="0" y="356"/>
                  </a:lnTo>
                  <a:lnTo>
                    <a:pt x="711" y="1245"/>
                  </a:lnTo>
                  <a:lnTo>
                    <a:pt x="771" y="1305"/>
                  </a:lnTo>
                  <a:lnTo>
                    <a:pt x="889" y="1364"/>
                  </a:lnTo>
                  <a:lnTo>
                    <a:pt x="1008" y="1305"/>
                  </a:lnTo>
                  <a:lnTo>
                    <a:pt x="1067" y="1127"/>
                  </a:lnTo>
                  <a:lnTo>
                    <a:pt x="1008" y="100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2776575" y="2894775"/>
              <a:ext cx="22250" cy="28175"/>
            </a:xfrm>
            <a:custGeom>
              <a:avLst/>
              <a:gdLst/>
              <a:ahLst/>
              <a:cxnLst/>
              <a:rect l="l" t="t" r="r" b="b"/>
              <a:pathLst>
                <a:path w="890" h="1127" extrusionOk="0">
                  <a:moveTo>
                    <a:pt x="178" y="0"/>
                  </a:moveTo>
                  <a:lnTo>
                    <a:pt x="0" y="415"/>
                  </a:lnTo>
                  <a:lnTo>
                    <a:pt x="475" y="1008"/>
                  </a:lnTo>
                  <a:lnTo>
                    <a:pt x="593" y="1067"/>
                  </a:lnTo>
                  <a:lnTo>
                    <a:pt x="652" y="1126"/>
                  </a:lnTo>
                  <a:lnTo>
                    <a:pt x="830" y="1067"/>
                  </a:lnTo>
                  <a:lnTo>
                    <a:pt x="890" y="889"/>
                  </a:lnTo>
                  <a:lnTo>
                    <a:pt x="830" y="771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2816575" y="2836975"/>
              <a:ext cx="31150" cy="37075"/>
            </a:xfrm>
            <a:custGeom>
              <a:avLst/>
              <a:gdLst/>
              <a:ahLst/>
              <a:cxnLst/>
              <a:rect l="l" t="t" r="r" b="b"/>
              <a:pathLst>
                <a:path w="1246" h="1483" extrusionOk="0">
                  <a:moveTo>
                    <a:pt x="297" y="1"/>
                  </a:moveTo>
                  <a:lnTo>
                    <a:pt x="119" y="178"/>
                  </a:lnTo>
                  <a:lnTo>
                    <a:pt x="1" y="356"/>
                  </a:lnTo>
                  <a:lnTo>
                    <a:pt x="890" y="1364"/>
                  </a:lnTo>
                  <a:lnTo>
                    <a:pt x="949" y="1423"/>
                  </a:lnTo>
                  <a:lnTo>
                    <a:pt x="1068" y="1482"/>
                  </a:lnTo>
                  <a:lnTo>
                    <a:pt x="1186" y="1423"/>
                  </a:lnTo>
                  <a:lnTo>
                    <a:pt x="1246" y="1245"/>
                  </a:lnTo>
                  <a:lnTo>
                    <a:pt x="1186" y="1127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2862525" y="2888850"/>
              <a:ext cx="25200" cy="31125"/>
            </a:xfrm>
            <a:custGeom>
              <a:avLst/>
              <a:gdLst/>
              <a:ahLst/>
              <a:cxnLst/>
              <a:rect l="l" t="t" r="r" b="b"/>
              <a:pathLst>
                <a:path w="1008" h="1245" extrusionOk="0">
                  <a:moveTo>
                    <a:pt x="60" y="0"/>
                  </a:moveTo>
                  <a:lnTo>
                    <a:pt x="0" y="178"/>
                  </a:lnTo>
                  <a:lnTo>
                    <a:pt x="0" y="297"/>
                  </a:lnTo>
                  <a:lnTo>
                    <a:pt x="712" y="1245"/>
                  </a:lnTo>
                  <a:lnTo>
                    <a:pt x="1008" y="889"/>
                  </a:lnTo>
                  <a:lnTo>
                    <a:pt x="356" y="5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2835850" y="2909575"/>
              <a:ext cx="28175" cy="34125"/>
            </a:xfrm>
            <a:custGeom>
              <a:avLst/>
              <a:gdLst/>
              <a:ahLst/>
              <a:cxnLst/>
              <a:rect l="l" t="t" r="r" b="b"/>
              <a:pathLst>
                <a:path w="1127" h="1365" extrusionOk="0">
                  <a:moveTo>
                    <a:pt x="237" y="1"/>
                  </a:moveTo>
                  <a:lnTo>
                    <a:pt x="60" y="60"/>
                  </a:lnTo>
                  <a:lnTo>
                    <a:pt x="0" y="179"/>
                  </a:lnTo>
                  <a:lnTo>
                    <a:pt x="0" y="357"/>
                  </a:lnTo>
                  <a:lnTo>
                    <a:pt x="771" y="1364"/>
                  </a:lnTo>
                  <a:lnTo>
                    <a:pt x="1127" y="1068"/>
                  </a:lnTo>
                  <a:lnTo>
                    <a:pt x="356" y="120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2809175" y="2933300"/>
              <a:ext cx="28175" cy="31150"/>
            </a:xfrm>
            <a:custGeom>
              <a:avLst/>
              <a:gdLst/>
              <a:ahLst/>
              <a:cxnLst/>
              <a:rect l="l" t="t" r="r" b="b"/>
              <a:pathLst>
                <a:path w="1127" h="1246" extrusionOk="0">
                  <a:moveTo>
                    <a:pt x="238" y="0"/>
                  </a:moveTo>
                  <a:lnTo>
                    <a:pt x="119" y="60"/>
                  </a:lnTo>
                  <a:lnTo>
                    <a:pt x="0" y="178"/>
                  </a:lnTo>
                  <a:lnTo>
                    <a:pt x="60" y="356"/>
                  </a:lnTo>
                  <a:lnTo>
                    <a:pt x="712" y="1245"/>
                  </a:lnTo>
                  <a:lnTo>
                    <a:pt x="1127" y="1067"/>
                  </a:lnTo>
                  <a:lnTo>
                    <a:pt x="415" y="6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2945500" y="3290400"/>
              <a:ext cx="93375" cy="690550"/>
            </a:xfrm>
            <a:custGeom>
              <a:avLst/>
              <a:gdLst/>
              <a:ahLst/>
              <a:cxnLst/>
              <a:rect l="l" t="t" r="r" b="b"/>
              <a:pathLst>
                <a:path w="3735" h="27622" extrusionOk="0">
                  <a:moveTo>
                    <a:pt x="1956" y="1"/>
                  </a:moveTo>
                  <a:lnTo>
                    <a:pt x="1482" y="416"/>
                  </a:lnTo>
                  <a:lnTo>
                    <a:pt x="1008" y="949"/>
                  </a:lnTo>
                  <a:lnTo>
                    <a:pt x="830" y="1246"/>
                  </a:lnTo>
                  <a:lnTo>
                    <a:pt x="593" y="1601"/>
                  </a:lnTo>
                  <a:lnTo>
                    <a:pt x="415" y="2016"/>
                  </a:lnTo>
                  <a:lnTo>
                    <a:pt x="297" y="2490"/>
                  </a:lnTo>
                  <a:lnTo>
                    <a:pt x="178" y="2964"/>
                  </a:lnTo>
                  <a:lnTo>
                    <a:pt x="60" y="3557"/>
                  </a:lnTo>
                  <a:lnTo>
                    <a:pt x="0" y="4150"/>
                  </a:lnTo>
                  <a:lnTo>
                    <a:pt x="0" y="4861"/>
                  </a:lnTo>
                  <a:lnTo>
                    <a:pt x="0" y="5632"/>
                  </a:lnTo>
                  <a:lnTo>
                    <a:pt x="0" y="6521"/>
                  </a:lnTo>
                  <a:lnTo>
                    <a:pt x="238" y="8477"/>
                  </a:lnTo>
                  <a:lnTo>
                    <a:pt x="652" y="11381"/>
                  </a:lnTo>
                  <a:lnTo>
                    <a:pt x="1186" y="14463"/>
                  </a:lnTo>
                  <a:lnTo>
                    <a:pt x="2371" y="20746"/>
                  </a:lnTo>
                  <a:lnTo>
                    <a:pt x="3320" y="25606"/>
                  </a:lnTo>
                  <a:lnTo>
                    <a:pt x="3735" y="27621"/>
                  </a:lnTo>
                  <a:lnTo>
                    <a:pt x="3201" y="23591"/>
                  </a:lnTo>
                  <a:lnTo>
                    <a:pt x="2490" y="18909"/>
                  </a:lnTo>
                  <a:lnTo>
                    <a:pt x="1542" y="12863"/>
                  </a:lnTo>
                  <a:lnTo>
                    <a:pt x="1127" y="9781"/>
                  </a:lnTo>
                  <a:lnTo>
                    <a:pt x="771" y="7291"/>
                  </a:lnTo>
                  <a:lnTo>
                    <a:pt x="652" y="5335"/>
                  </a:lnTo>
                  <a:lnTo>
                    <a:pt x="652" y="3735"/>
                  </a:lnTo>
                  <a:lnTo>
                    <a:pt x="712" y="3142"/>
                  </a:lnTo>
                  <a:lnTo>
                    <a:pt x="771" y="2550"/>
                  </a:lnTo>
                  <a:lnTo>
                    <a:pt x="890" y="2016"/>
                  </a:lnTo>
                  <a:lnTo>
                    <a:pt x="1067" y="1542"/>
                  </a:lnTo>
                  <a:lnTo>
                    <a:pt x="1245" y="1127"/>
                  </a:lnTo>
                  <a:lnTo>
                    <a:pt x="1423" y="771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3052200" y="3444525"/>
              <a:ext cx="80025" cy="837225"/>
            </a:xfrm>
            <a:custGeom>
              <a:avLst/>
              <a:gdLst/>
              <a:ahLst/>
              <a:cxnLst/>
              <a:rect l="l" t="t" r="r" b="b"/>
              <a:pathLst>
                <a:path w="3201" h="33489" extrusionOk="0">
                  <a:moveTo>
                    <a:pt x="0" y="0"/>
                  </a:moveTo>
                  <a:lnTo>
                    <a:pt x="1600" y="4564"/>
                  </a:lnTo>
                  <a:lnTo>
                    <a:pt x="3201" y="33489"/>
                  </a:lnTo>
                  <a:lnTo>
                    <a:pt x="2371" y="48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3615275" y="2604325"/>
              <a:ext cx="349725" cy="93400"/>
            </a:xfrm>
            <a:custGeom>
              <a:avLst/>
              <a:gdLst/>
              <a:ahLst/>
              <a:cxnLst/>
              <a:rect l="l" t="t" r="r" b="b"/>
              <a:pathLst>
                <a:path w="13989" h="3736" extrusionOk="0">
                  <a:moveTo>
                    <a:pt x="178" y="1"/>
                  </a:moveTo>
                  <a:lnTo>
                    <a:pt x="0" y="831"/>
                  </a:lnTo>
                  <a:lnTo>
                    <a:pt x="13811" y="3735"/>
                  </a:lnTo>
                  <a:lnTo>
                    <a:pt x="13989" y="290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3670100" y="2521350"/>
              <a:ext cx="254900" cy="145250"/>
            </a:xfrm>
            <a:custGeom>
              <a:avLst/>
              <a:gdLst/>
              <a:ahLst/>
              <a:cxnLst/>
              <a:rect l="l" t="t" r="r" b="b"/>
              <a:pathLst>
                <a:path w="10196" h="5810" extrusionOk="0">
                  <a:moveTo>
                    <a:pt x="1482" y="1"/>
                  </a:moveTo>
                  <a:lnTo>
                    <a:pt x="1304" y="60"/>
                  </a:lnTo>
                  <a:lnTo>
                    <a:pt x="1127" y="238"/>
                  </a:lnTo>
                  <a:lnTo>
                    <a:pt x="1067" y="416"/>
                  </a:lnTo>
                  <a:lnTo>
                    <a:pt x="0" y="3735"/>
                  </a:lnTo>
                  <a:lnTo>
                    <a:pt x="9662" y="5809"/>
                  </a:lnTo>
                  <a:lnTo>
                    <a:pt x="10195" y="2372"/>
                  </a:lnTo>
                  <a:lnTo>
                    <a:pt x="10195" y="2135"/>
                  </a:lnTo>
                  <a:lnTo>
                    <a:pt x="10077" y="1957"/>
                  </a:lnTo>
                  <a:lnTo>
                    <a:pt x="9958" y="1838"/>
                  </a:lnTo>
                  <a:lnTo>
                    <a:pt x="9721" y="1720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3670100" y="2576175"/>
              <a:ext cx="247475" cy="90425"/>
            </a:xfrm>
            <a:custGeom>
              <a:avLst/>
              <a:gdLst/>
              <a:ahLst/>
              <a:cxnLst/>
              <a:rect l="l" t="t" r="r" b="b"/>
              <a:pathLst>
                <a:path w="9899" h="3617" extrusionOk="0">
                  <a:moveTo>
                    <a:pt x="475" y="1"/>
                  </a:moveTo>
                  <a:lnTo>
                    <a:pt x="0" y="1542"/>
                  </a:lnTo>
                  <a:lnTo>
                    <a:pt x="9662" y="3616"/>
                  </a:lnTo>
                  <a:lnTo>
                    <a:pt x="9899" y="201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3661200" y="2636925"/>
              <a:ext cx="253425" cy="250450"/>
            </a:xfrm>
            <a:custGeom>
              <a:avLst/>
              <a:gdLst/>
              <a:ahLst/>
              <a:cxnLst/>
              <a:rect l="l" t="t" r="r" b="b"/>
              <a:pathLst>
                <a:path w="10137" h="10018" extrusionOk="0">
                  <a:moveTo>
                    <a:pt x="594" y="1"/>
                  </a:moveTo>
                  <a:lnTo>
                    <a:pt x="416" y="890"/>
                  </a:lnTo>
                  <a:lnTo>
                    <a:pt x="356" y="1838"/>
                  </a:lnTo>
                  <a:lnTo>
                    <a:pt x="416" y="2846"/>
                  </a:lnTo>
                  <a:lnTo>
                    <a:pt x="594" y="4031"/>
                  </a:lnTo>
                  <a:lnTo>
                    <a:pt x="712" y="4683"/>
                  </a:lnTo>
                  <a:lnTo>
                    <a:pt x="653" y="5276"/>
                  </a:lnTo>
                  <a:lnTo>
                    <a:pt x="594" y="5928"/>
                  </a:lnTo>
                  <a:lnTo>
                    <a:pt x="475" y="6462"/>
                  </a:lnTo>
                  <a:lnTo>
                    <a:pt x="179" y="7351"/>
                  </a:lnTo>
                  <a:lnTo>
                    <a:pt x="1" y="7706"/>
                  </a:lnTo>
                  <a:lnTo>
                    <a:pt x="3735" y="10018"/>
                  </a:lnTo>
                  <a:lnTo>
                    <a:pt x="4446" y="7943"/>
                  </a:lnTo>
                  <a:lnTo>
                    <a:pt x="5750" y="8358"/>
                  </a:lnTo>
                  <a:lnTo>
                    <a:pt x="6758" y="8595"/>
                  </a:lnTo>
                  <a:lnTo>
                    <a:pt x="7113" y="8655"/>
                  </a:lnTo>
                  <a:lnTo>
                    <a:pt x="7410" y="8655"/>
                  </a:lnTo>
                  <a:lnTo>
                    <a:pt x="7765" y="8595"/>
                  </a:lnTo>
                  <a:lnTo>
                    <a:pt x="8121" y="8418"/>
                  </a:lnTo>
                  <a:lnTo>
                    <a:pt x="8240" y="8240"/>
                  </a:lnTo>
                  <a:lnTo>
                    <a:pt x="8358" y="8062"/>
                  </a:lnTo>
                  <a:lnTo>
                    <a:pt x="8595" y="7410"/>
                  </a:lnTo>
                  <a:lnTo>
                    <a:pt x="9069" y="6106"/>
                  </a:lnTo>
                  <a:lnTo>
                    <a:pt x="9425" y="6165"/>
                  </a:lnTo>
                  <a:lnTo>
                    <a:pt x="10018" y="6165"/>
                  </a:lnTo>
                  <a:lnTo>
                    <a:pt x="10077" y="6047"/>
                  </a:lnTo>
                  <a:lnTo>
                    <a:pt x="10136" y="5869"/>
                  </a:lnTo>
                  <a:lnTo>
                    <a:pt x="10077" y="5513"/>
                  </a:lnTo>
                  <a:lnTo>
                    <a:pt x="10018" y="5039"/>
                  </a:lnTo>
                  <a:lnTo>
                    <a:pt x="9899" y="4565"/>
                  </a:lnTo>
                  <a:lnTo>
                    <a:pt x="9603" y="3676"/>
                  </a:lnTo>
                  <a:lnTo>
                    <a:pt x="9484" y="3202"/>
                  </a:lnTo>
                  <a:lnTo>
                    <a:pt x="9603" y="2727"/>
                  </a:lnTo>
                  <a:lnTo>
                    <a:pt x="9662" y="2313"/>
                  </a:lnTo>
                  <a:lnTo>
                    <a:pt x="9662" y="1957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3615275" y="2825125"/>
              <a:ext cx="211925" cy="108200"/>
            </a:xfrm>
            <a:custGeom>
              <a:avLst/>
              <a:gdLst/>
              <a:ahLst/>
              <a:cxnLst/>
              <a:rect l="l" t="t" r="r" b="b"/>
              <a:pathLst>
                <a:path w="8477" h="4328" extrusionOk="0">
                  <a:moveTo>
                    <a:pt x="1541" y="0"/>
                  </a:moveTo>
                  <a:lnTo>
                    <a:pt x="0" y="2490"/>
                  </a:lnTo>
                  <a:lnTo>
                    <a:pt x="8476" y="4327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BCE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3584150" y="2887350"/>
              <a:ext cx="736475" cy="1459600"/>
            </a:xfrm>
            <a:custGeom>
              <a:avLst/>
              <a:gdLst/>
              <a:ahLst/>
              <a:cxnLst/>
              <a:rect l="l" t="t" r="r" b="b"/>
              <a:pathLst>
                <a:path w="29459" h="58384" extrusionOk="0">
                  <a:moveTo>
                    <a:pt x="1245" y="1"/>
                  </a:moveTo>
                  <a:lnTo>
                    <a:pt x="771" y="771"/>
                  </a:lnTo>
                  <a:lnTo>
                    <a:pt x="416" y="1483"/>
                  </a:lnTo>
                  <a:lnTo>
                    <a:pt x="179" y="2194"/>
                  </a:lnTo>
                  <a:lnTo>
                    <a:pt x="1" y="2846"/>
                  </a:lnTo>
                  <a:lnTo>
                    <a:pt x="1" y="3498"/>
                  </a:lnTo>
                  <a:lnTo>
                    <a:pt x="1" y="3854"/>
                  </a:lnTo>
                  <a:lnTo>
                    <a:pt x="119" y="4209"/>
                  </a:lnTo>
                  <a:lnTo>
                    <a:pt x="356" y="4980"/>
                  </a:lnTo>
                  <a:lnTo>
                    <a:pt x="830" y="5810"/>
                  </a:lnTo>
                  <a:lnTo>
                    <a:pt x="1482" y="6758"/>
                  </a:lnTo>
                  <a:lnTo>
                    <a:pt x="2312" y="7766"/>
                  </a:lnTo>
                  <a:lnTo>
                    <a:pt x="3261" y="8832"/>
                  </a:lnTo>
                  <a:lnTo>
                    <a:pt x="4209" y="9899"/>
                  </a:lnTo>
                  <a:lnTo>
                    <a:pt x="6165" y="11974"/>
                  </a:lnTo>
                  <a:lnTo>
                    <a:pt x="7706" y="13515"/>
                  </a:lnTo>
                  <a:lnTo>
                    <a:pt x="8654" y="14463"/>
                  </a:lnTo>
                  <a:lnTo>
                    <a:pt x="8891" y="14819"/>
                  </a:lnTo>
                  <a:lnTo>
                    <a:pt x="9069" y="15056"/>
                  </a:lnTo>
                  <a:lnTo>
                    <a:pt x="9129" y="15412"/>
                  </a:lnTo>
                  <a:lnTo>
                    <a:pt x="9069" y="15826"/>
                  </a:lnTo>
                  <a:lnTo>
                    <a:pt x="8832" y="17130"/>
                  </a:lnTo>
                  <a:lnTo>
                    <a:pt x="8477" y="19264"/>
                  </a:lnTo>
                  <a:lnTo>
                    <a:pt x="8180" y="21635"/>
                  </a:lnTo>
                  <a:lnTo>
                    <a:pt x="7943" y="24362"/>
                  </a:lnTo>
                  <a:lnTo>
                    <a:pt x="12922" y="22761"/>
                  </a:lnTo>
                  <a:lnTo>
                    <a:pt x="22998" y="35386"/>
                  </a:lnTo>
                  <a:lnTo>
                    <a:pt x="20272" y="39476"/>
                  </a:lnTo>
                  <a:lnTo>
                    <a:pt x="18197" y="42499"/>
                  </a:lnTo>
                  <a:lnTo>
                    <a:pt x="16893" y="44395"/>
                  </a:lnTo>
                  <a:lnTo>
                    <a:pt x="16538" y="44810"/>
                  </a:lnTo>
                  <a:lnTo>
                    <a:pt x="16123" y="45225"/>
                  </a:lnTo>
                  <a:lnTo>
                    <a:pt x="15174" y="45996"/>
                  </a:lnTo>
                  <a:lnTo>
                    <a:pt x="14819" y="46411"/>
                  </a:lnTo>
                  <a:lnTo>
                    <a:pt x="14463" y="46826"/>
                  </a:lnTo>
                  <a:lnTo>
                    <a:pt x="14226" y="47300"/>
                  </a:lnTo>
                  <a:lnTo>
                    <a:pt x="14167" y="47537"/>
                  </a:lnTo>
                  <a:lnTo>
                    <a:pt x="14107" y="47774"/>
                  </a:lnTo>
                  <a:lnTo>
                    <a:pt x="14167" y="48248"/>
                  </a:lnTo>
                  <a:lnTo>
                    <a:pt x="14285" y="48604"/>
                  </a:lnTo>
                  <a:lnTo>
                    <a:pt x="14522" y="49019"/>
                  </a:lnTo>
                  <a:lnTo>
                    <a:pt x="14582" y="49256"/>
                  </a:lnTo>
                  <a:lnTo>
                    <a:pt x="14522" y="49493"/>
                  </a:lnTo>
                  <a:lnTo>
                    <a:pt x="14344" y="49789"/>
                  </a:lnTo>
                  <a:lnTo>
                    <a:pt x="13989" y="50263"/>
                  </a:lnTo>
                  <a:lnTo>
                    <a:pt x="12744" y="51686"/>
                  </a:lnTo>
                  <a:lnTo>
                    <a:pt x="13337" y="52753"/>
                  </a:lnTo>
                  <a:lnTo>
                    <a:pt x="14700" y="51923"/>
                  </a:lnTo>
                  <a:lnTo>
                    <a:pt x="14700" y="51923"/>
                  </a:lnTo>
                  <a:lnTo>
                    <a:pt x="14404" y="52812"/>
                  </a:lnTo>
                  <a:lnTo>
                    <a:pt x="14167" y="53464"/>
                  </a:lnTo>
                  <a:lnTo>
                    <a:pt x="14048" y="53998"/>
                  </a:lnTo>
                  <a:lnTo>
                    <a:pt x="14107" y="54294"/>
                  </a:lnTo>
                  <a:lnTo>
                    <a:pt x="14344" y="54827"/>
                  </a:lnTo>
                  <a:lnTo>
                    <a:pt x="15115" y="56309"/>
                  </a:lnTo>
                  <a:lnTo>
                    <a:pt x="15886" y="57732"/>
                  </a:lnTo>
                  <a:lnTo>
                    <a:pt x="16300" y="58384"/>
                  </a:lnTo>
                  <a:lnTo>
                    <a:pt x="25132" y="58384"/>
                  </a:lnTo>
                  <a:lnTo>
                    <a:pt x="24421" y="58147"/>
                  </a:lnTo>
                  <a:lnTo>
                    <a:pt x="22880" y="57435"/>
                  </a:lnTo>
                  <a:lnTo>
                    <a:pt x="21991" y="56961"/>
                  </a:lnTo>
                  <a:lnTo>
                    <a:pt x="21161" y="56487"/>
                  </a:lnTo>
                  <a:lnTo>
                    <a:pt x="20450" y="55953"/>
                  </a:lnTo>
                  <a:lnTo>
                    <a:pt x="20212" y="55716"/>
                  </a:lnTo>
                  <a:lnTo>
                    <a:pt x="20035" y="55420"/>
                  </a:lnTo>
                  <a:lnTo>
                    <a:pt x="19679" y="54827"/>
                  </a:lnTo>
                  <a:lnTo>
                    <a:pt x="19383" y="54175"/>
                  </a:lnTo>
                  <a:lnTo>
                    <a:pt x="19146" y="53405"/>
                  </a:lnTo>
                  <a:lnTo>
                    <a:pt x="18908" y="52694"/>
                  </a:lnTo>
                  <a:lnTo>
                    <a:pt x="18790" y="52042"/>
                  </a:lnTo>
                  <a:lnTo>
                    <a:pt x="18790" y="51508"/>
                  </a:lnTo>
                  <a:lnTo>
                    <a:pt x="18790" y="51330"/>
                  </a:lnTo>
                  <a:lnTo>
                    <a:pt x="18790" y="51212"/>
                  </a:lnTo>
                  <a:lnTo>
                    <a:pt x="18908" y="51152"/>
                  </a:lnTo>
                  <a:lnTo>
                    <a:pt x="18968" y="51152"/>
                  </a:lnTo>
                  <a:lnTo>
                    <a:pt x="19501" y="51330"/>
                  </a:lnTo>
                  <a:lnTo>
                    <a:pt x="19798" y="51449"/>
                  </a:lnTo>
                  <a:lnTo>
                    <a:pt x="20094" y="51508"/>
                  </a:lnTo>
                  <a:lnTo>
                    <a:pt x="20390" y="51508"/>
                  </a:lnTo>
                  <a:lnTo>
                    <a:pt x="20627" y="51390"/>
                  </a:lnTo>
                  <a:lnTo>
                    <a:pt x="20864" y="51212"/>
                  </a:lnTo>
                  <a:lnTo>
                    <a:pt x="21101" y="50915"/>
                  </a:lnTo>
                  <a:lnTo>
                    <a:pt x="21457" y="49848"/>
                  </a:lnTo>
                  <a:lnTo>
                    <a:pt x="21991" y="48426"/>
                  </a:lnTo>
                  <a:lnTo>
                    <a:pt x="22346" y="47655"/>
                  </a:lnTo>
                  <a:lnTo>
                    <a:pt x="22761" y="46826"/>
                  </a:lnTo>
                  <a:lnTo>
                    <a:pt x="23235" y="45996"/>
                  </a:lnTo>
                  <a:lnTo>
                    <a:pt x="23769" y="45166"/>
                  </a:lnTo>
                  <a:lnTo>
                    <a:pt x="24480" y="44218"/>
                  </a:lnTo>
                  <a:lnTo>
                    <a:pt x="25310" y="42914"/>
                  </a:lnTo>
                  <a:lnTo>
                    <a:pt x="27088" y="40009"/>
                  </a:lnTo>
                  <a:lnTo>
                    <a:pt x="28629" y="37342"/>
                  </a:lnTo>
                  <a:lnTo>
                    <a:pt x="29459" y="35920"/>
                  </a:lnTo>
                  <a:lnTo>
                    <a:pt x="29459" y="35683"/>
                  </a:lnTo>
                  <a:lnTo>
                    <a:pt x="29400" y="35268"/>
                  </a:lnTo>
                  <a:lnTo>
                    <a:pt x="29044" y="34023"/>
                  </a:lnTo>
                  <a:lnTo>
                    <a:pt x="28451" y="32185"/>
                  </a:lnTo>
                  <a:lnTo>
                    <a:pt x="27681" y="29992"/>
                  </a:lnTo>
                  <a:lnTo>
                    <a:pt x="26732" y="27622"/>
                  </a:lnTo>
                  <a:lnTo>
                    <a:pt x="25665" y="25073"/>
                  </a:lnTo>
                  <a:lnTo>
                    <a:pt x="24539" y="22643"/>
                  </a:lnTo>
                  <a:lnTo>
                    <a:pt x="23413" y="20390"/>
                  </a:lnTo>
                  <a:lnTo>
                    <a:pt x="22168" y="18079"/>
                  </a:lnTo>
                  <a:lnTo>
                    <a:pt x="20627" y="15471"/>
                  </a:lnTo>
                  <a:lnTo>
                    <a:pt x="18908" y="12744"/>
                  </a:lnTo>
                  <a:lnTo>
                    <a:pt x="17071" y="10018"/>
                  </a:lnTo>
                  <a:lnTo>
                    <a:pt x="16123" y="8655"/>
                  </a:lnTo>
                  <a:lnTo>
                    <a:pt x="15174" y="7410"/>
                  </a:lnTo>
                  <a:lnTo>
                    <a:pt x="14226" y="6224"/>
                  </a:lnTo>
                  <a:lnTo>
                    <a:pt x="13278" y="5098"/>
                  </a:lnTo>
                  <a:lnTo>
                    <a:pt x="12329" y="4091"/>
                  </a:lnTo>
                  <a:lnTo>
                    <a:pt x="11440" y="3202"/>
                  </a:lnTo>
                  <a:lnTo>
                    <a:pt x="10551" y="2431"/>
                  </a:lnTo>
                  <a:lnTo>
                    <a:pt x="9721" y="1838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3907175" y="3324500"/>
              <a:ext cx="112650" cy="131900"/>
            </a:xfrm>
            <a:custGeom>
              <a:avLst/>
              <a:gdLst/>
              <a:ahLst/>
              <a:cxnLst/>
              <a:rect l="l" t="t" r="r" b="b"/>
              <a:pathLst>
                <a:path w="4506" h="5276" extrusionOk="0">
                  <a:moveTo>
                    <a:pt x="4209" y="0"/>
                  </a:moveTo>
                  <a:lnTo>
                    <a:pt x="4209" y="237"/>
                  </a:lnTo>
                  <a:lnTo>
                    <a:pt x="4209" y="534"/>
                  </a:lnTo>
                  <a:lnTo>
                    <a:pt x="4209" y="948"/>
                  </a:lnTo>
                  <a:lnTo>
                    <a:pt x="4150" y="1423"/>
                  </a:lnTo>
                  <a:lnTo>
                    <a:pt x="3972" y="2015"/>
                  </a:lnTo>
                  <a:lnTo>
                    <a:pt x="3735" y="2608"/>
                  </a:lnTo>
                  <a:lnTo>
                    <a:pt x="3379" y="3260"/>
                  </a:lnTo>
                  <a:lnTo>
                    <a:pt x="3142" y="3556"/>
                  </a:lnTo>
                  <a:lnTo>
                    <a:pt x="2787" y="3793"/>
                  </a:lnTo>
                  <a:lnTo>
                    <a:pt x="2431" y="4031"/>
                  </a:lnTo>
                  <a:lnTo>
                    <a:pt x="2016" y="4268"/>
                  </a:lnTo>
                  <a:lnTo>
                    <a:pt x="1009" y="4742"/>
                  </a:lnTo>
                  <a:lnTo>
                    <a:pt x="1" y="5275"/>
                  </a:lnTo>
                  <a:lnTo>
                    <a:pt x="1483" y="4860"/>
                  </a:lnTo>
                  <a:lnTo>
                    <a:pt x="2135" y="4623"/>
                  </a:lnTo>
                  <a:lnTo>
                    <a:pt x="2668" y="4386"/>
                  </a:lnTo>
                  <a:lnTo>
                    <a:pt x="3083" y="4149"/>
                  </a:lnTo>
                  <a:lnTo>
                    <a:pt x="3498" y="3912"/>
                  </a:lnTo>
                  <a:lnTo>
                    <a:pt x="3794" y="3616"/>
                  </a:lnTo>
                  <a:lnTo>
                    <a:pt x="4091" y="3319"/>
                  </a:lnTo>
                  <a:lnTo>
                    <a:pt x="4269" y="3023"/>
                  </a:lnTo>
                  <a:lnTo>
                    <a:pt x="4387" y="2667"/>
                  </a:lnTo>
                  <a:lnTo>
                    <a:pt x="4506" y="2312"/>
                  </a:lnTo>
                  <a:lnTo>
                    <a:pt x="4506" y="1897"/>
                  </a:lnTo>
                  <a:lnTo>
                    <a:pt x="4506" y="1482"/>
                  </a:lnTo>
                  <a:lnTo>
                    <a:pt x="4446" y="1008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3659725" y="2636925"/>
              <a:ext cx="167475" cy="170450"/>
            </a:xfrm>
            <a:custGeom>
              <a:avLst/>
              <a:gdLst/>
              <a:ahLst/>
              <a:cxnLst/>
              <a:rect l="l" t="t" r="r" b="b"/>
              <a:pathLst>
                <a:path w="6699" h="6818" extrusionOk="0">
                  <a:moveTo>
                    <a:pt x="415" y="1"/>
                  </a:moveTo>
                  <a:lnTo>
                    <a:pt x="356" y="297"/>
                  </a:lnTo>
                  <a:lnTo>
                    <a:pt x="178" y="1068"/>
                  </a:lnTo>
                  <a:lnTo>
                    <a:pt x="60" y="2075"/>
                  </a:lnTo>
                  <a:lnTo>
                    <a:pt x="1" y="2550"/>
                  </a:lnTo>
                  <a:lnTo>
                    <a:pt x="60" y="2965"/>
                  </a:lnTo>
                  <a:lnTo>
                    <a:pt x="297" y="3794"/>
                  </a:lnTo>
                  <a:lnTo>
                    <a:pt x="534" y="4743"/>
                  </a:lnTo>
                  <a:lnTo>
                    <a:pt x="593" y="5217"/>
                  </a:lnTo>
                  <a:lnTo>
                    <a:pt x="593" y="5750"/>
                  </a:lnTo>
                  <a:lnTo>
                    <a:pt x="593" y="6225"/>
                  </a:lnTo>
                  <a:lnTo>
                    <a:pt x="415" y="6758"/>
                  </a:lnTo>
                  <a:lnTo>
                    <a:pt x="712" y="6817"/>
                  </a:lnTo>
                  <a:lnTo>
                    <a:pt x="1482" y="6817"/>
                  </a:lnTo>
                  <a:lnTo>
                    <a:pt x="1897" y="6699"/>
                  </a:lnTo>
                  <a:lnTo>
                    <a:pt x="2312" y="6402"/>
                  </a:lnTo>
                  <a:lnTo>
                    <a:pt x="2549" y="6225"/>
                  </a:lnTo>
                  <a:lnTo>
                    <a:pt x="2727" y="6047"/>
                  </a:lnTo>
                  <a:lnTo>
                    <a:pt x="2905" y="5750"/>
                  </a:lnTo>
                  <a:lnTo>
                    <a:pt x="3023" y="5454"/>
                  </a:lnTo>
                  <a:lnTo>
                    <a:pt x="2846" y="5454"/>
                  </a:lnTo>
                  <a:lnTo>
                    <a:pt x="2549" y="5335"/>
                  </a:lnTo>
                  <a:lnTo>
                    <a:pt x="2194" y="5039"/>
                  </a:lnTo>
                  <a:lnTo>
                    <a:pt x="1838" y="4683"/>
                  </a:lnTo>
                  <a:lnTo>
                    <a:pt x="1601" y="4209"/>
                  </a:lnTo>
                  <a:lnTo>
                    <a:pt x="1542" y="3972"/>
                  </a:lnTo>
                  <a:lnTo>
                    <a:pt x="1482" y="3794"/>
                  </a:lnTo>
                  <a:lnTo>
                    <a:pt x="1482" y="3557"/>
                  </a:lnTo>
                  <a:lnTo>
                    <a:pt x="1542" y="3320"/>
                  </a:lnTo>
                  <a:lnTo>
                    <a:pt x="1660" y="3142"/>
                  </a:lnTo>
                  <a:lnTo>
                    <a:pt x="1838" y="2965"/>
                  </a:lnTo>
                  <a:lnTo>
                    <a:pt x="2194" y="2727"/>
                  </a:lnTo>
                  <a:lnTo>
                    <a:pt x="2490" y="2668"/>
                  </a:lnTo>
                  <a:lnTo>
                    <a:pt x="2786" y="2727"/>
                  </a:lnTo>
                  <a:lnTo>
                    <a:pt x="2964" y="2846"/>
                  </a:lnTo>
                  <a:lnTo>
                    <a:pt x="3142" y="3083"/>
                  </a:lnTo>
                  <a:lnTo>
                    <a:pt x="3261" y="3320"/>
                  </a:lnTo>
                  <a:lnTo>
                    <a:pt x="3438" y="3794"/>
                  </a:lnTo>
                  <a:lnTo>
                    <a:pt x="3498" y="4150"/>
                  </a:lnTo>
                  <a:lnTo>
                    <a:pt x="3616" y="4446"/>
                  </a:lnTo>
                  <a:lnTo>
                    <a:pt x="3735" y="4565"/>
                  </a:lnTo>
                  <a:lnTo>
                    <a:pt x="3913" y="4565"/>
                  </a:lnTo>
                  <a:lnTo>
                    <a:pt x="3972" y="4446"/>
                  </a:lnTo>
                  <a:lnTo>
                    <a:pt x="4031" y="4209"/>
                  </a:lnTo>
                  <a:lnTo>
                    <a:pt x="4209" y="3617"/>
                  </a:lnTo>
                  <a:lnTo>
                    <a:pt x="4327" y="3024"/>
                  </a:lnTo>
                  <a:lnTo>
                    <a:pt x="4446" y="2787"/>
                  </a:lnTo>
                  <a:lnTo>
                    <a:pt x="4624" y="2668"/>
                  </a:lnTo>
                  <a:lnTo>
                    <a:pt x="5039" y="2550"/>
                  </a:lnTo>
                  <a:lnTo>
                    <a:pt x="5572" y="2313"/>
                  </a:lnTo>
                  <a:lnTo>
                    <a:pt x="5868" y="2135"/>
                  </a:lnTo>
                  <a:lnTo>
                    <a:pt x="6165" y="1898"/>
                  </a:lnTo>
                  <a:lnTo>
                    <a:pt x="6461" y="1661"/>
                  </a:lnTo>
                  <a:lnTo>
                    <a:pt x="6698" y="1305"/>
                  </a:lnTo>
                  <a:lnTo>
                    <a:pt x="5631" y="1068"/>
                  </a:lnTo>
                  <a:lnTo>
                    <a:pt x="3498" y="594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rgbClr val="291D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3936825" y="3772000"/>
              <a:ext cx="222300" cy="348250"/>
            </a:xfrm>
            <a:custGeom>
              <a:avLst/>
              <a:gdLst/>
              <a:ahLst/>
              <a:cxnLst/>
              <a:rect l="l" t="t" r="r" b="b"/>
              <a:pathLst>
                <a:path w="8892" h="13930" extrusionOk="0">
                  <a:moveTo>
                    <a:pt x="8891" y="0"/>
                  </a:moveTo>
                  <a:lnTo>
                    <a:pt x="6165" y="4090"/>
                  </a:lnTo>
                  <a:lnTo>
                    <a:pt x="4090" y="7113"/>
                  </a:lnTo>
                  <a:lnTo>
                    <a:pt x="2786" y="9009"/>
                  </a:lnTo>
                  <a:lnTo>
                    <a:pt x="2431" y="9424"/>
                  </a:lnTo>
                  <a:lnTo>
                    <a:pt x="2016" y="9839"/>
                  </a:lnTo>
                  <a:lnTo>
                    <a:pt x="1067" y="10610"/>
                  </a:lnTo>
                  <a:lnTo>
                    <a:pt x="712" y="11025"/>
                  </a:lnTo>
                  <a:lnTo>
                    <a:pt x="356" y="11440"/>
                  </a:lnTo>
                  <a:lnTo>
                    <a:pt x="119" y="11914"/>
                  </a:lnTo>
                  <a:lnTo>
                    <a:pt x="60" y="12151"/>
                  </a:lnTo>
                  <a:lnTo>
                    <a:pt x="0" y="12388"/>
                  </a:lnTo>
                  <a:lnTo>
                    <a:pt x="0" y="12684"/>
                  </a:lnTo>
                  <a:lnTo>
                    <a:pt x="60" y="12981"/>
                  </a:lnTo>
                  <a:lnTo>
                    <a:pt x="237" y="13336"/>
                  </a:lnTo>
                  <a:lnTo>
                    <a:pt x="356" y="13573"/>
                  </a:lnTo>
                  <a:lnTo>
                    <a:pt x="415" y="13751"/>
                  </a:lnTo>
                  <a:lnTo>
                    <a:pt x="475" y="13870"/>
                  </a:lnTo>
                  <a:lnTo>
                    <a:pt x="593" y="13929"/>
                  </a:lnTo>
                  <a:lnTo>
                    <a:pt x="534" y="13633"/>
                  </a:lnTo>
                  <a:lnTo>
                    <a:pt x="475" y="13336"/>
                  </a:lnTo>
                  <a:lnTo>
                    <a:pt x="415" y="12981"/>
                  </a:lnTo>
                  <a:lnTo>
                    <a:pt x="475" y="12625"/>
                  </a:lnTo>
                  <a:lnTo>
                    <a:pt x="534" y="12269"/>
                  </a:lnTo>
                  <a:lnTo>
                    <a:pt x="652" y="11914"/>
                  </a:lnTo>
                  <a:lnTo>
                    <a:pt x="830" y="11617"/>
                  </a:lnTo>
                  <a:lnTo>
                    <a:pt x="1067" y="11321"/>
                  </a:lnTo>
                  <a:lnTo>
                    <a:pt x="1719" y="10847"/>
                  </a:lnTo>
                  <a:lnTo>
                    <a:pt x="2490" y="10195"/>
                  </a:lnTo>
                  <a:lnTo>
                    <a:pt x="2905" y="9839"/>
                  </a:lnTo>
                  <a:lnTo>
                    <a:pt x="3320" y="9424"/>
                  </a:lnTo>
                  <a:lnTo>
                    <a:pt x="3675" y="8950"/>
                  </a:lnTo>
                  <a:lnTo>
                    <a:pt x="4031" y="8357"/>
                  </a:lnTo>
                  <a:lnTo>
                    <a:pt x="5276" y="6164"/>
                  </a:lnTo>
                  <a:lnTo>
                    <a:pt x="6876" y="3438"/>
                  </a:lnTo>
                  <a:lnTo>
                    <a:pt x="8891" y="0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3876075" y="2711025"/>
              <a:ext cx="644600" cy="542375"/>
            </a:xfrm>
            <a:custGeom>
              <a:avLst/>
              <a:gdLst/>
              <a:ahLst/>
              <a:cxnLst/>
              <a:rect l="l" t="t" r="r" b="b"/>
              <a:pathLst>
                <a:path w="25784" h="21695" extrusionOk="0">
                  <a:moveTo>
                    <a:pt x="5453" y="1"/>
                  </a:moveTo>
                  <a:lnTo>
                    <a:pt x="4920" y="178"/>
                  </a:lnTo>
                  <a:lnTo>
                    <a:pt x="4386" y="475"/>
                  </a:lnTo>
                  <a:lnTo>
                    <a:pt x="3912" y="830"/>
                  </a:lnTo>
                  <a:lnTo>
                    <a:pt x="3557" y="1245"/>
                  </a:lnTo>
                  <a:lnTo>
                    <a:pt x="3319" y="1719"/>
                  </a:lnTo>
                  <a:lnTo>
                    <a:pt x="3082" y="2194"/>
                  </a:lnTo>
                  <a:lnTo>
                    <a:pt x="2845" y="2668"/>
                  </a:lnTo>
                  <a:lnTo>
                    <a:pt x="2608" y="3083"/>
                  </a:lnTo>
                  <a:lnTo>
                    <a:pt x="2312" y="3557"/>
                  </a:lnTo>
                  <a:lnTo>
                    <a:pt x="1897" y="3912"/>
                  </a:lnTo>
                  <a:lnTo>
                    <a:pt x="1541" y="4150"/>
                  </a:lnTo>
                  <a:lnTo>
                    <a:pt x="1186" y="4268"/>
                  </a:lnTo>
                  <a:lnTo>
                    <a:pt x="889" y="4387"/>
                  </a:lnTo>
                  <a:lnTo>
                    <a:pt x="593" y="4387"/>
                  </a:lnTo>
                  <a:lnTo>
                    <a:pt x="237" y="4327"/>
                  </a:lnTo>
                  <a:lnTo>
                    <a:pt x="60" y="4327"/>
                  </a:lnTo>
                  <a:lnTo>
                    <a:pt x="0" y="4624"/>
                  </a:lnTo>
                  <a:lnTo>
                    <a:pt x="178" y="4742"/>
                  </a:lnTo>
                  <a:lnTo>
                    <a:pt x="652" y="4920"/>
                  </a:lnTo>
                  <a:lnTo>
                    <a:pt x="949" y="4979"/>
                  </a:lnTo>
                  <a:lnTo>
                    <a:pt x="1126" y="4979"/>
                  </a:lnTo>
                  <a:lnTo>
                    <a:pt x="1601" y="4920"/>
                  </a:lnTo>
                  <a:lnTo>
                    <a:pt x="2075" y="4683"/>
                  </a:lnTo>
                  <a:lnTo>
                    <a:pt x="2490" y="4387"/>
                  </a:lnTo>
                  <a:lnTo>
                    <a:pt x="2905" y="4031"/>
                  </a:lnTo>
                  <a:lnTo>
                    <a:pt x="3260" y="3616"/>
                  </a:lnTo>
                  <a:lnTo>
                    <a:pt x="4090" y="2668"/>
                  </a:lnTo>
                  <a:lnTo>
                    <a:pt x="4327" y="2431"/>
                  </a:lnTo>
                  <a:lnTo>
                    <a:pt x="4505" y="2312"/>
                  </a:lnTo>
                  <a:lnTo>
                    <a:pt x="4742" y="2253"/>
                  </a:lnTo>
                  <a:lnTo>
                    <a:pt x="5157" y="2253"/>
                  </a:lnTo>
                  <a:lnTo>
                    <a:pt x="5394" y="2371"/>
                  </a:lnTo>
                  <a:lnTo>
                    <a:pt x="5809" y="2668"/>
                  </a:lnTo>
                  <a:lnTo>
                    <a:pt x="6224" y="3083"/>
                  </a:lnTo>
                  <a:lnTo>
                    <a:pt x="6639" y="3616"/>
                  </a:lnTo>
                  <a:lnTo>
                    <a:pt x="7409" y="4742"/>
                  </a:lnTo>
                  <a:lnTo>
                    <a:pt x="11203" y="10314"/>
                  </a:lnTo>
                  <a:lnTo>
                    <a:pt x="17011" y="18730"/>
                  </a:lnTo>
                  <a:lnTo>
                    <a:pt x="17723" y="19620"/>
                  </a:lnTo>
                  <a:lnTo>
                    <a:pt x="18434" y="20331"/>
                  </a:lnTo>
                  <a:lnTo>
                    <a:pt x="19145" y="20864"/>
                  </a:lnTo>
                  <a:lnTo>
                    <a:pt x="19856" y="21279"/>
                  </a:lnTo>
                  <a:lnTo>
                    <a:pt x="20568" y="21516"/>
                  </a:lnTo>
                  <a:lnTo>
                    <a:pt x="21220" y="21635"/>
                  </a:lnTo>
                  <a:lnTo>
                    <a:pt x="21931" y="21694"/>
                  </a:lnTo>
                  <a:lnTo>
                    <a:pt x="22524" y="21575"/>
                  </a:lnTo>
                  <a:lnTo>
                    <a:pt x="23176" y="21398"/>
                  </a:lnTo>
                  <a:lnTo>
                    <a:pt x="23709" y="21101"/>
                  </a:lnTo>
                  <a:lnTo>
                    <a:pt x="24242" y="20805"/>
                  </a:lnTo>
                  <a:lnTo>
                    <a:pt x="24657" y="20390"/>
                  </a:lnTo>
                  <a:lnTo>
                    <a:pt x="25013" y="19975"/>
                  </a:lnTo>
                  <a:lnTo>
                    <a:pt x="25369" y="19501"/>
                  </a:lnTo>
                  <a:lnTo>
                    <a:pt x="25546" y="19027"/>
                  </a:lnTo>
                  <a:lnTo>
                    <a:pt x="25724" y="18493"/>
                  </a:lnTo>
                  <a:lnTo>
                    <a:pt x="25784" y="17960"/>
                  </a:lnTo>
                  <a:lnTo>
                    <a:pt x="25784" y="17367"/>
                  </a:lnTo>
                  <a:lnTo>
                    <a:pt x="25724" y="16834"/>
                  </a:lnTo>
                  <a:lnTo>
                    <a:pt x="25665" y="16241"/>
                  </a:lnTo>
                  <a:lnTo>
                    <a:pt x="25369" y="15056"/>
                  </a:lnTo>
                  <a:lnTo>
                    <a:pt x="25013" y="13870"/>
                  </a:lnTo>
                  <a:lnTo>
                    <a:pt x="24598" y="12803"/>
                  </a:lnTo>
                  <a:lnTo>
                    <a:pt x="24242" y="11855"/>
                  </a:lnTo>
                  <a:lnTo>
                    <a:pt x="23887" y="11084"/>
                  </a:lnTo>
                  <a:lnTo>
                    <a:pt x="23709" y="10492"/>
                  </a:lnTo>
                  <a:lnTo>
                    <a:pt x="23650" y="10077"/>
                  </a:lnTo>
                  <a:lnTo>
                    <a:pt x="23650" y="9662"/>
                  </a:lnTo>
                  <a:lnTo>
                    <a:pt x="23768" y="9306"/>
                  </a:lnTo>
                  <a:lnTo>
                    <a:pt x="23946" y="9010"/>
                  </a:lnTo>
                  <a:lnTo>
                    <a:pt x="24183" y="8773"/>
                  </a:lnTo>
                  <a:lnTo>
                    <a:pt x="24480" y="8595"/>
                  </a:lnTo>
                  <a:lnTo>
                    <a:pt x="24835" y="8417"/>
                  </a:lnTo>
                  <a:lnTo>
                    <a:pt x="25191" y="8358"/>
                  </a:lnTo>
                  <a:lnTo>
                    <a:pt x="25369" y="8299"/>
                  </a:lnTo>
                  <a:lnTo>
                    <a:pt x="25487" y="8299"/>
                  </a:lnTo>
                  <a:lnTo>
                    <a:pt x="25487" y="8180"/>
                  </a:lnTo>
                  <a:lnTo>
                    <a:pt x="25487" y="8121"/>
                  </a:lnTo>
                  <a:lnTo>
                    <a:pt x="25309" y="7824"/>
                  </a:lnTo>
                  <a:lnTo>
                    <a:pt x="24954" y="7528"/>
                  </a:lnTo>
                  <a:lnTo>
                    <a:pt x="24361" y="7113"/>
                  </a:lnTo>
                  <a:lnTo>
                    <a:pt x="23590" y="6698"/>
                  </a:lnTo>
                  <a:lnTo>
                    <a:pt x="21516" y="5572"/>
                  </a:lnTo>
                  <a:lnTo>
                    <a:pt x="20390" y="5039"/>
                  </a:lnTo>
                  <a:lnTo>
                    <a:pt x="19323" y="4624"/>
                  </a:lnTo>
                  <a:lnTo>
                    <a:pt x="18315" y="4268"/>
                  </a:lnTo>
                  <a:lnTo>
                    <a:pt x="17485" y="4031"/>
                  </a:lnTo>
                  <a:lnTo>
                    <a:pt x="16833" y="3912"/>
                  </a:lnTo>
                  <a:lnTo>
                    <a:pt x="16359" y="3912"/>
                  </a:lnTo>
                  <a:lnTo>
                    <a:pt x="16300" y="3972"/>
                  </a:lnTo>
                  <a:lnTo>
                    <a:pt x="16241" y="4031"/>
                  </a:lnTo>
                  <a:lnTo>
                    <a:pt x="16300" y="4150"/>
                  </a:lnTo>
                  <a:lnTo>
                    <a:pt x="16419" y="4327"/>
                  </a:lnTo>
                  <a:lnTo>
                    <a:pt x="16656" y="4683"/>
                  </a:lnTo>
                  <a:lnTo>
                    <a:pt x="16833" y="5039"/>
                  </a:lnTo>
                  <a:lnTo>
                    <a:pt x="16833" y="5394"/>
                  </a:lnTo>
                  <a:lnTo>
                    <a:pt x="16774" y="5809"/>
                  </a:lnTo>
                  <a:lnTo>
                    <a:pt x="16596" y="6817"/>
                  </a:lnTo>
                  <a:lnTo>
                    <a:pt x="16537" y="7528"/>
                  </a:lnTo>
                  <a:lnTo>
                    <a:pt x="16537" y="8299"/>
                  </a:lnTo>
                  <a:lnTo>
                    <a:pt x="16656" y="9188"/>
                  </a:lnTo>
                  <a:lnTo>
                    <a:pt x="16893" y="10077"/>
                  </a:lnTo>
                  <a:lnTo>
                    <a:pt x="17248" y="10907"/>
                  </a:lnTo>
                  <a:lnTo>
                    <a:pt x="17604" y="11736"/>
                  </a:lnTo>
                  <a:lnTo>
                    <a:pt x="18078" y="12507"/>
                  </a:lnTo>
                  <a:lnTo>
                    <a:pt x="18493" y="13277"/>
                  </a:lnTo>
                  <a:lnTo>
                    <a:pt x="19382" y="14581"/>
                  </a:lnTo>
                  <a:lnTo>
                    <a:pt x="19797" y="15233"/>
                  </a:lnTo>
                  <a:lnTo>
                    <a:pt x="19856" y="15470"/>
                  </a:lnTo>
                  <a:lnTo>
                    <a:pt x="19797" y="15530"/>
                  </a:lnTo>
                  <a:lnTo>
                    <a:pt x="19738" y="15589"/>
                  </a:lnTo>
                  <a:lnTo>
                    <a:pt x="19619" y="15648"/>
                  </a:lnTo>
                  <a:lnTo>
                    <a:pt x="19441" y="15589"/>
                  </a:lnTo>
                  <a:lnTo>
                    <a:pt x="19204" y="15352"/>
                  </a:lnTo>
                  <a:lnTo>
                    <a:pt x="18908" y="14937"/>
                  </a:lnTo>
                  <a:lnTo>
                    <a:pt x="16833" y="12270"/>
                  </a:lnTo>
                  <a:lnTo>
                    <a:pt x="13929" y="8595"/>
                  </a:lnTo>
                  <a:lnTo>
                    <a:pt x="11084" y="4979"/>
                  </a:lnTo>
                  <a:lnTo>
                    <a:pt x="9069" y="2371"/>
                  </a:lnTo>
                  <a:lnTo>
                    <a:pt x="8417" y="1542"/>
                  </a:lnTo>
                  <a:lnTo>
                    <a:pt x="7765" y="890"/>
                  </a:lnTo>
                  <a:lnTo>
                    <a:pt x="7172" y="415"/>
                  </a:lnTo>
                  <a:lnTo>
                    <a:pt x="6579" y="119"/>
                  </a:lnTo>
                  <a:lnTo>
                    <a:pt x="6283" y="60"/>
                  </a:lnTo>
                  <a:lnTo>
                    <a:pt x="5987" y="1"/>
                  </a:lnTo>
                  <a:close/>
                </a:path>
              </a:pathLst>
            </a:custGeom>
            <a:solidFill>
              <a:srgbClr val="FA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4320600" y="2828100"/>
              <a:ext cx="160075" cy="81500"/>
            </a:xfrm>
            <a:custGeom>
              <a:avLst/>
              <a:gdLst/>
              <a:ahLst/>
              <a:cxnLst/>
              <a:rect l="l" t="t" r="r" b="b"/>
              <a:pathLst>
                <a:path w="6403" h="3260" extrusionOk="0">
                  <a:moveTo>
                    <a:pt x="60" y="0"/>
                  </a:moveTo>
                  <a:lnTo>
                    <a:pt x="1" y="59"/>
                  </a:lnTo>
                  <a:lnTo>
                    <a:pt x="1" y="119"/>
                  </a:lnTo>
                  <a:lnTo>
                    <a:pt x="1957" y="2845"/>
                  </a:lnTo>
                  <a:lnTo>
                    <a:pt x="2135" y="3023"/>
                  </a:lnTo>
                  <a:lnTo>
                    <a:pt x="2312" y="3141"/>
                  </a:lnTo>
                  <a:lnTo>
                    <a:pt x="2550" y="3260"/>
                  </a:lnTo>
                  <a:lnTo>
                    <a:pt x="2846" y="3260"/>
                  </a:lnTo>
                  <a:lnTo>
                    <a:pt x="6343" y="3141"/>
                  </a:lnTo>
                  <a:lnTo>
                    <a:pt x="6402" y="3082"/>
                  </a:lnTo>
                  <a:lnTo>
                    <a:pt x="6402" y="3023"/>
                  </a:lnTo>
                  <a:lnTo>
                    <a:pt x="6343" y="296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EF7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4412475" y="3011825"/>
              <a:ext cx="71150" cy="28175"/>
            </a:xfrm>
            <a:custGeom>
              <a:avLst/>
              <a:gdLst/>
              <a:ahLst/>
              <a:cxnLst/>
              <a:rect l="l" t="t" r="r" b="b"/>
              <a:pathLst>
                <a:path w="2846" h="1127" extrusionOk="0">
                  <a:moveTo>
                    <a:pt x="297" y="1"/>
                  </a:moveTo>
                  <a:lnTo>
                    <a:pt x="119" y="60"/>
                  </a:lnTo>
                  <a:lnTo>
                    <a:pt x="60" y="179"/>
                  </a:lnTo>
                  <a:lnTo>
                    <a:pt x="1" y="356"/>
                  </a:lnTo>
                  <a:lnTo>
                    <a:pt x="1" y="475"/>
                  </a:lnTo>
                  <a:lnTo>
                    <a:pt x="119" y="593"/>
                  </a:lnTo>
                  <a:lnTo>
                    <a:pt x="2549" y="1127"/>
                  </a:lnTo>
                  <a:lnTo>
                    <a:pt x="2727" y="1127"/>
                  </a:lnTo>
                  <a:lnTo>
                    <a:pt x="2786" y="1008"/>
                  </a:lnTo>
                  <a:lnTo>
                    <a:pt x="2846" y="831"/>
                  </a:lnTo>
                  <a:lnTo>
                    <a:pt x="2846" y="712"/>
                  </a:lnTo>
                  <a:lnTo>
                    <a:pt x="2727" y="59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4248000" y="3082950"/>
              <a:ext cx="71150" cy="28175"/>
            </a:xfrm>
            <a:custGeom>
              <a:avLst/>
              <a:gdLst/>
              <a:ahLst/>
              <a:cxnLst/>
              <a:rect l="l" t="t" r="r" b="b"/>
              <a:pathLst>
                <a:path w="2846" h="1127" extrusionOk="0">
                  <a:moveTo>
                    <a:pt x="119" y="1"/>
                  </a:moveTo>
                  <a:lnTo>
                    <a:pt x="60" y="119"/>
                  </a:lnTo>
                  <a:lnTo>
                    <a:pt x="1" y="356"/>
                  </a:lnTo>
                  <a:lnTo>
                    <a:pt x="1" y="475"/>
                  </a:lnTo>
                  <a:lnTo>
                    <a:pt x="119" y="534"/>
                  </a:lnTo>
                  <a:lnTo>
                    <a:pt x="2549" y="1127"/>
                  </a:lnTo>
                  <a:lnTo>
                    <a:pt x="2727" y="1127"/>
                  </a:lnTo>
                  <a:lnTo>
                    <a:pt x="2786" y="1008"/>
                  </a:lnTo>
                  <a:lnTo>
                    <a:pt x="2846" y="831"/>
                  </a:lnTo>
                  <a:lnTo>
                    <a:pt x="2786" y="653"/>
                  </a:lnTo>
                  <a:lnTo>
                    <a:pt x="2668" y="59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4301350" y="3084450"/>
              <a:ext cx="43000" cy="42975"/>
            </a:xfrm>
            <a:custGeom>
              <a:avLst/>
              <a:gdLst/>
              <a:ahLst/>
              <a:cxnLst/>
              <a:rect l="l" t="t" r="r" b="b"/>
              <a:pathLst>
                <a:path w="1720" h="1719" extrusionOk="0">
                  <a:moveTo>
                    <a:pt x="889" y="0"/>
                  </a:moveTo>
                  <a:lnTo>
                    <a:pt x="593" y="59"/>
                  </a:lnTo>
                  <a:lnTo>
                    <a:pt x="297" y="237"/>
                  </a:lnTo>
                  <a:lnTo>
                    <a:pt x="60" y="474"/>
                  </a:lnTo>
                  <a:lnTo>
                    <a:pt x="0" y="830"/>
                  </a:lnTo>
                  <a:lnTo>
                    <a:pt x="60" y="1185"/>
                  </a:lnTo>
                  <a:lnTo>
                    <a:pt x="237" y="1423"/>
                  </a:lnTo>
                  <a:lnTo>
                    <a:pt x="534" y="1660"/>
                  </a:lnTo>
                  <a:lnTo>
                    <a:pt x="830" y="1719"/>
                  </a:lnTo>
                  <a:lnTo>
                    <a:pt x="1186" y="1660"/>
                  </a:lnTo>
                  <a:lnTo>
                    <a:pt x="1482" y="1482"/>
                  </a:lnTo>
                  <a:lnTo>
                    <a:pt x="1660" y="1245"/>
                  </a:lnTo>
                  <a:lnTo>
                    <a:pt x="1719" y="889"/>
                  </a:lnTo>
                  <a:lnTo>
                    <a:pt x="1660" y="533"/>
                  </a:lnTo>
                  <a:lnTo>
                    <a:pt x="1482" y="296"/>
                  </a:lnTo>
                  <a:lnTo>
                    <a:pt x="1245" y="59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F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4206500" y="3025175"/>
              <a:ext cx="71150" cy="28175"/>
            </a:xfrm>
            <a:custGeom>
              <a:avLst/>
              <a:gdLst/>
              <a:ahLst/>
              <a:cxnLst/>
              <a:rect l="l" t="t" r="r" b="b"/>
              <a:pathLst>
                <a:path w="2846" h="1127" extrusionOk="0">
                  <a:moveTo>
                    <a:pt x="119" y="0"/>
                  </a:moveTo>
                  <a:lnTo>
                    <a:pt x="60" y="119"/>
                  </a:lnTo>
                  <a:lnTo>
                    <a:pt x="1" y="297"/>
                  </a:lnTo>
                  <a:lnTo>
                    <a:pt x="1" y="474"/>
                  </a:lnTo>
                  <a:lnTo>
                    <a:pt x="119" y="534"/>
                  </a:lnTo>
                  <a:lnTo>
                    <a:pt x="2550" y="1126"/>
                  </a:lnTo>
                  <a:lnTo>
                    <a:pt x="2727" y="1067"/>
                  </a:lnTo>
                  <a:lnTo>
                    <a:pt x="2787" y="949"/>
                  </a:lnTo>
                  <a:lnTo>
                    <a:pt x="2846" y="771"/>
                  </a:lnTo>
                  <a:lnTo>
                    <a:pt x="2787" y="652"/>
                  </a:lnTo>
                  <a:lnTo>
                    <a:pt x="2668" y="59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4259850" y="3026650"/>
              <a:ext cx="43000" cy="43000"/>
            </a:xfrm>
            <a:custGeom>
              <a:avLst/>
              <a:gdLst/>
              <a:ahLst/>
              <a:cxnLst/>
              <a:rect l="l" t="t" r="r" b="b"/>
              <a:pathLst>
                <a:path w="1720" h="1720" extrusionOk="0">
                  <a:moveTo>
                    <a:pt x="890" y="0"/>
                  </a:moveTo>
                  <a:lnTo>
                    <a:pt x="593" y="60"/>
                  </a:lnTo>
                  <a:lnTo>
                    <a:pt x="297" y="178"/>
                  </a:lnTo>
                  <a:lnTo>
                    <a:pt x="60" y="475"/>
                  </a:lnTo>
                  <a:lnTo>
                    <a:pt x="1" y="830"/>
                  </a:lnTo>
                  <a:lnTo>
                    <a:pt x="60" y="1127"/>
                  </a:lnTo>
                  <a:lnTo>
                    <a:pt x="238" y="1423"/>
                  </a:lnTo>
                  <a:lnTo>
                    <a:pt x="534" y="1601"/>
                  </a:lnTo>
                  <a:lnTo>
                    <a:pt x="830" y="1719"/>
                  </a:lnTo>
                  <a:lnTo>
                    <a:pt x="1186" y="1660"/>
                  </a:lnTo>
                  <a:lnTo>
                    <a:pt x="1482" y="1482"/>
                  </a:lnTo>
                  <a:lnTo>
                    <a:pt x="1660" y="1186"/>
                  </a:lnTo>
                  <a:lnTo>
                    <a:pt x="1720" y="890"/>
                  </a:lnTo>
                  <a:lnTo>
                    <a:pt x="1660" y="534"/>
                  </a:lnTo>
                  <a:lnTo>
                    <a:pt x="1482" y="238"/>
                  </a:lnTo>
                  <a:lnTo>
                    <a:pt x="1245" y="60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F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4099825" y="2866625"/>
              <a:ext cx="51875" cy="20750"/>
            </a:xfrm>
            <a:custGeom>
              <a:avLst/>
              <a:gdLst/>
              <a:ahLst/>
              <a:cxnLst/>
              <a:rect l="l" t="t" r="r" b="b"/>
              <a:pathLst>
                <a:path w="2075" h="830" extrusionOk="0">
                  <a:moveTo>
                    <a:pt x="119" y="0"/>
                  </a:moveTo>
                  <a:lnTo>
                    <a:pt x="60" y="119"/>
                  </a:lnTo>
                  <a:lnTo>
                    <a:pt x="0" y="237"/>
                  </a:lnTo>
                  <a:lnTo>
                    <a:pt x="60" y="356"/>
                  </a:lnTo>
                  <a:lnTo>
                    <a:pt x="119" y="415"/>
                  </a:lnTo>
                  <a:lnTo>
                    <a:pt x="1897" y="830"/>
                  </a:lnTo>
                  <a:lnTo>
                    <a:pt x="2016" y="830"/>
                  </a:lnTo>
                  <a:lnTo>
                    <a:pt x="2075" y="711"/>
                  </a:lnTo>
                  <a:lnTo>
                    <a:pt x="2075" y="593"/>
                  </a:lnTo>
                  <a:lnTo>
                    <a:pt x="2075" y="474"/>
                  </a:lnTo>
                  <a:lnTo>
                    <a:pt x="2016" y="41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4139825" y="2868100"/>
              <a:ext cx="31150" cy="31150"/>
            </a:xfrm>
            <a:custGeom>
              <a:avLst/>
              <a:gdLst/>
              <a:ahLst/>
              <a:cxnLst/>
              <a:rect l="l" t="t" r="r" b="b"/>
              <a:pathLst>
                <a:path w="1246" h="1246" extrusionOk="0">
                  <a:moveTo>
                    <a:pt x="416" y="0"/>
                  </a:moveTo>
                  <a:lnTo>
                    <a:pt x="178" y="178"/>
                  </a:lnTo>
                  <a:lnTo>
                    <a:pt x="60" y="356"/>
                  </a:lnTo>
                  <a:lnTo>
                    <a:pt x="1" y="593"/>
                  </a:lnTo>
                  <a:lnTo>
                    <a:pt x="60" y="830"/>
                  </a:lnTo>
                  <a:lnTo>
                    <a:pt x="178" y="1067"/>
                  </a:lnTo>
                  <a:lnTo>
                    <a:pt x="356" y="1186"/>
                  </a:lnTo>
                  <a:lnTo>
                    <a:pt x="593" y="1245"/>
                  </a:lnTo>
                  <a:lnTo>
                    <a:pt x="830" y="1186"/>
                  </a:lnTo>
                  <a:lnTo>
                    <a:pt x="1068" y="1067"/>
                  </a:lnTo>
                  <a:lnTo>
                    <a:pt x="1186" y="889"/>
                  </a:lnTo>
                  <a:lnTo>
                    <a:pt x="1245" y="652"/>
                  </a:lnTo>
                  <a:lnTo>
                    <a:pt x="1245" y="415"/>
                  </a:lnTo>
                  <a:lnTo>
                    <a:pt x="1068" y="178"/>
                  </a:lnTo>
                  <a:lnTo>
                    <a:pt x="890" y="6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4067225" y="2820675"/>
              <a:ext cx="51875" cy="20775"/>
            </a:xfrm>
            <a:custGeom>
              <a:avLst/>
              <a:gdLst/>
              <a:ahLst/>
              <a:cxnLst/>
              <a:rect l="l" t="t" r="r" b="b"/>
              <a:pathLst>
                <a:path w="2075" h="831" extrusionOk="0">
                  <a:moveTo>
                    <a:pt x="119" y="1"/>
                  </a:moveTo>
                  <a:lnTo>
                    <a:pt x="60" y="119"/>
                  </a:lnTo>
                  <a:lnTo>
                    <a:pt x="0" y="238"/>
                  </a:lnTo>
                  <a:lnTo>
                    <a:pt x="60" y="356"/>
                  </a:lnTo>
                  <a:lnTo>
                    <a:pt x="119" y="416"/>
                  </a:lnTo>
                  <a:lnTo>
                    <a:pt x="1897" y="830"/>
                  </a:lnTo>
                  <a:lnTo>
                    <a:pt x="2016" y="771"/>
                  </a:lnTo>
                  <a:lnTo>
                    <a:pt x="2075" y="712"/>
                  </a:lnTo>
                  <a:lnTo>
                    <a:pt x="2075" y="593"/>
                  </a:lnTo>
                  <a:lnTo>
                    <a:pt x="2075" y="475"/>
                  </a:lnTo>
                  <a:lnTo>
                    <a:pt x="2016" y="41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EC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4107225" y="2820675"/>
              <a:ext cx="31150" cy="32625"/>
            </a:xfrm>
            <a:custGeom>
              <a:avLst/>
              <a:gdLst/>
              <a:ahLst/>
              <a:cxnLst/>
              <a:rect l="l" t="t" r="r" b="b"/>
              <a:pathLst>
                <a:path w="1246" h="1305" extrusionOk="0">
                  <a:moveTo>
                    <a:pt x="653" y="1"/>
                  </a:moveTo>
                  <a:lnTo>
                    <a:pt x="416" y="60"/>
                  </a:lnTo>
                  <a:lnTo>
                    <a:pt x="178" y="178"/>
                  </a:lnTo>
                  <a:lnTo>
                    <a:pt x="60" y="416"/>
                  </a:lnTo>
                  <a:lnTo>
                    <a:pt x="1" y="653"/>
                  </a:lnTo>
                  <a:lnTo>
                    <a:pt x="60" y="890"/>
                  </a:lnTo>
                  <a:lnTo>
                    <a:pt x="178" y="1068"/>
                  </a:lnTo>
                  <a:lnTo>
                    <a:pt x="356" y="1245"/>
                  </a:lnTo>
                  <a:lnTo>
                    <a:pt x="593" y="1305"/>
                  </a:lnTo>
                  <a:lnTo>
                    <a:pt x="830" y="1245"/>
                  </a:lnTo>
                  <a:lnTo>
                    <a:pt x="1068" y="1127"/>
                  </a:lnTo>
                  <a:lnTo>
                    <a:pt x="1186" y="949"/>
                  </a:lnTo>
                  <a:lnTo>
                    <a:pt x="1245" y="712"/>
                  </a:lnTo>
                  <a:lnTo>
                    <a:pt x="1186" y="416"/>
                  </a:lnTo>
                  <a:lnTo>
                    <a:pt x="1068" y="238"/>
                  </a:lnTo>
                  <a:lnTo>
                    <a:pt x="890" y="60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FFD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3612300" y="2908100"/>
              <a:ext cx="527550" cy="283050"/>
            </a:xfrm>
            <a:custGeom>
              <a:avLst/>
              <a:gdLst/>
              <a:ahLst/>
              <a:cxnLst/>
              <a:rect l="l" t="t" r="r" b="b"/>
              <a:pathLst>
                <a:path w="21102" h="11322" extrusionOk="0">
                  <a:moveTo>
                    <a:pt x="119" y="1"/>
                  </a:moveTo>
                  <a:lnTo>
                    <a:pt x="1" y="5394"/>
                  </a:lnTo>
                  <a:lnTo>
                    <a:pt x="1838" y="6461"/>
                  </a:lnTo>
                  <a:lnTo>
                    <a:pt x="3735" y="7528"/>
                  </a:lnTo>
                  <a:lnTo>
                    <a:pt x="5987" y="8714"/>
                  </a:lnTo>
                  <a:lnTo>
                    <a:pt x="8299" y="9840"/>
                  </a:lnTo>
                  <a:lnTo>
                    <a:pt x="9425" y="10314"/>
                  </a:lnTo>
                  <a:lnTo>
                    <a:pt x="10433" y="10729"/>
                  </a:lnTo>
                  <a:lnTo>
                    <a:pt x="11381" y="11085"/>
                  </a:lnTo>
                  <a:lnTo>
                    <a:pt x="12152" y="11262"/>
                  </a:lnTo>
                  <a:lnTo>
                    <a:pt x="12507" y="11262"/>
                  </a:lnTo>
                  <a:lnTo>
                    <a:pt x="12804" y="11322"/>
                  </a:lnTo>
                  <a:lnTo>
                    <a:pt x="13041" y="11262"/>
                  </a:lnTo>
                  <a:lnTo>
                    <a:pt x="13278" y="11144"/>
                  </a:lnTo>
                  <a:lnTo>
                    <a:pt x="14522" y="10373"/>
                  </a:lnTo>
                  <a:lnTo>
                    <a:pt x="15826" y="9425"/>
                  </a:lnTo>
                  <a:lnTo>
                    <a:pt x="18375" y="7528"/>
                  </a:lnTo>
                  <a:lnTo>
                    <a:pt x="20331" y="5987"/>
                  </a:lnTo>
                  <a:lnTo>
                    <a:pt x="21102" y="5335"/>
                  </a:lnTo>
                  <a:lnTo>
                    <a:pt x="19205" y="2312"/>
                  </a:lnTo>
                  <a:lnTo>
                    <a:pt x="12744" y="6698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002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3761975" y="3029600"/>
              <a:ext cx="377875" cy="161550"/>
            </a:xfrm>
            <a:custGeom>
              <a:avLst/>
              <a:gdLst/>
              <a:ahLst/>
              <a:cxnLst/>
              <a:rect l="l" t="t" r="r" b="b"/>
              <a:pathLst>
                <a:path w="15115" h="6462" extrusionOk="0">
                  <a:moveTo>
                    <a:pt x="14818" y="1"/>
                  </a:moveTo>
                  <a:lnTo>
                    <a:pt x="13929" y="712"/>
                  </a:lnTo>
                  <a:lnTo>
                    <a:pt x="11736" y="2253"/>
                  </a:lnTo>
                  <a:lnTo>
                    <a:pt x="9187" y="4031"/>
                  </a:lnTo>
                  <a:lnTo>
                    <a:pt x="8061" y="4802"/>
                  </a:lnTo>
                  <a:lnTo>
                    <a:pt x="7113" y="5335"/>
                  </a:lnTo>
                  <a:lnTo>
                    <a:pt x="6817" y="5454"/>
                  </a:lnTo>
                  <a:lnTo>
                    <a:pt x="6461" y="5513"/>
                  </a:lnTo>
                  <a:lnTo>
                    <a:pt x="5750" y="5573"/>
                  </a:lnTo>
                  <a:lnTo>
                    <a:pt x="4920" y="5454"/>
                  </a:lnTo>
                  <a:lnTo>
                    <a:pt x="4031" y="5276"/>
                  </a:lnTo>
                  <a:lnTo>
                    <a:pt x="3023" y="4980"/>
                  </a:lnTo>
                  <a:lnTo>
                    <a:pt x="2016" y="4683"/>
                  </a:lnTo>
                  <a:lnTo>
                    <a:pt x="0" y="3854"/>
                  </a:lnTo>
                  <a:lnTo>
                    <a:pt x="0" y="3854"/>
                  </a:lnTo>
                  <a:lnTo>
                    <a:pt x="2312" y="4980"/>
                  </a:lnTo>
                  <a:lnTo>
                    <a:pt x="3438" y="5454"/>
                  </a:lnTo>
                  <a:lnTo>
                    <a:pt x="4446" y="5869"/>
                  </a:lnTo>
                  <a:lnTo>
                    <a:pt x="5394" y="6225"/>
                  </a:lnTo>
                  <a:lnTo>
                    <a:pt x="6224" y="6402"/>
                  </a:lnTo>
                  <a:lnTo>
                    <a:pt x="6520" y="6402"/>
                  </a:lnTo>
                  <a:lnTo>
                    <a:pt x="6817" y="6462"/>
                  </a:lnTo>
                  <a:lnTo>
                    <a:pt x="7054" y="6402"/>
                  </a:lnTo>
                  <a:lnTo>
                    <a:pt x="7291" y="6284"/>
                  </a:lnTo>
                  <a:lnTo>
                    <a:pt x="8535" y="5513"/>
                  </a:lnTo>
                  <a:lnTo>
                    <a:pt x="9839" y="4565"/>
                  </a:lnTo>
                  <a:lnTo>
                    <a:pt x="12388" y="2668"/>
                  </a:lnTo>
                  <a:lnTo>
                    <a:pt x="14344" y="1127"/>
                  </a:lnTo>
                  <a:lnTo>
                    <a:pt x="15115" y="475"/>
                  </a:lnTo>
                  <a:lnTo>
                    <a:pt x="14818" y="1"/>
                  </a:lnTo>
                  <a:close/>
                </a:path>
              </a:pathLst>
            </a:custGeom>
            <a:solidFill>
              <a:srgbClr val="2D2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4092400" y="2952550"/>
              <a:ext cx="59300" cy="77075"/>
            </a:xfrm>
            <a:custGeom>
              <a:avLst/>
              <a:gdLst/>
              <a:ahLst/>
              <a:cxnLst/>
              <a:rect l="l" t="t" r="r" b="b"/>
              <a:pathLst>
                <a:path w="2372" h="3083" extrusionOk="0">
                  <a:moveTo>
                    <a:pt x="771" y="1"/>
                  </a:moveTo>
                  <a:lnTo>
                    <a:pt x="1" y="534"/>
                  </a:lnTo>
                  <a:lnTo>
                    <a:pt x="1601" y="3083"/>
                  </a:lnTo>
                  <a:lnTo>
                    <a:pt x="2372" y="2550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DEF1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4111675" y="2887350"/>
              <a:ext cx="171925" cy="118575"/>
            </a:xfrm>
            <a:custGeom>
              <a:avLst/>
              <a:gdLst/>
              <a:ahLst/>
              <a:cxnLst/>
              <a:rect l="l" t="t" r="r" b="b"/>
              <a:pathLst>
                <a:path w="6877" h="4743" extrusionOk="0">
                  <a:moveTo>
                    <a:pt x="5750" y="1"/>
                  </a:moveTo>
                  <a:lnTo>
                    <a:pt x="5216" y="179"/>
                  </a:lnTo>
                  <a:lnTo>
                    <a:pt x="4387" y="297"/>
                  </a:lnTo>
                  <a:lnTo>
                    <a:pt x="2668" y="594"/>
                  </a:lnTo>
                  <a:lnTo>
                    <a:pt x="2312" y="712"/>
                  </a:lnTo>
                  <a:lnTo>
                    <a:pt x="1956" y="890"/>
                  </a:lnTo>
                  <a:lnTo>
                    <a:pt x="1601" y="1127"/>
                  </a:lnTo>
                  <a:lnTo>
                    <a:pt x="1304" y="1423"/>
                  </a:lnTo>
                  <a:lnTo>
                    <a:pt x="652" y="2075"/>
                  </a:lnTo>
                  <a:lnTo>
                    <a:pt x="356" y="2372"/>
                  </a:lnTo>
                  <a:lnTo>
                    <a:pt x="0" y="2609"/>
                  </a:lnTo>
                  <a:lnTo>
                    <a:pt x="1304" y="4743"/>
                  </a:lnTo>
                  <a:lnTo>
                    <a:pt x="1838" y="4683"/>
                  </a:lnTo>
                  <a:lnTo>
                    <a:pt x="2253" y="4624"/>
                  </a:lnTo>
                  <a:lnTo>
                    <a:pt x="2431" y="4565"/>
                  </a:lnTo>
                  <a:lnTo>
                    <a:pt x="2608" y="4506"/>
                  </a:lnTo>
                  <a:lnTo>
                    <a:pt x="2905" y="4209"/>
                  </a:lnTo>
                  <a:lnTo>
                    <a:pt x="3083" y="3913"/>
                  </a:lnTo>
                  <a:lnTo>
                    <a:pt x="3320" y="3676"/>
                  </a:lnTo>
                  <a:lnTo>
                    <a:pt x="3438" y="3616"/>
                  </a:lnTo>
                  <a:lnTo>
                    <a:pt x="3616" y="3616"/>
                  </a:lnTo>
                  <a:lnTo>
                    <a:pt x="4861" y="4150"/>
                  </a:lnTo>
                  <a:lnTo>
                    <a:pt x="5631" y="4387"/>
                  </a:lnTo>
                  <a:lnTo>
                    <a:pt x="5987" y="4446"/>
                  </a:lnTo>
                  <a:lnTo>
                    <a:pt x="6580" y="4446"/>
                  </a:lnTo>
                  <a:lnTo>
                    <a:pt x="6757" y="4328"/>
                  </a:lnTo>
                  <a:lnTo>
                    <a:pt x="6876" y="4209"/>
                  </a:lnTo>
                  <a:lnTo>
                    <a:pt x="6876" y="4091"/>
                  </a:lnTo>
                  <a:lnTo>
                    <a:pt x="6817" y="3972"/>
                  </a:lnTo>
                  <a:lnTo>
                    <a:pt x="6698" y="3854"/>
                  </a:lnTo>
                  <a:lnTo>
                    <a:pt x="6520" y="3794"/>
                  </a:lnTo>
                  <a:lnTo>
                    <a:pt x="6224" y="3676"/>
                  </a:lnTo>
                  <a:lnTo>
                    <a:pt x="5868" y="3616"/>
                  </a:lnTo>
                  <a:lnTo>
                    <a:pt x="5394" y="3439"/>
                  </a:lnTo>
                  <a:lnTo>
                    <a:pt x="4564" y="2964"/>
                  </a:lnTo>
                  <a:lnTo>
                    <a:pt x="3912" y="2550"/>
                  </a:lnTo>
                  <a:lnTo>
                    <a:pt x="3794" y="2431"/>
                  </a:lnTo>
                  <a:lnTo>
                    <a:pt x="3912" y="2431"/>
                  </a:lnTo>
                  <a:lnTo>
                    <a:pt x="4446" y="2550"/>
                  </a:lnTo>
                  <a:lnTo>
                    <a:pt x="5276" y="2609"/>
                  </a:lnTo>
                  <a:lnTo>
                    <a:pt x="6106" y="2550"/>
                  </a:lnTo>
                  <a:lnTo>
                    <a:pt x="6402" y="2490"/>
                  </a:lnTo>
                  <a:lnTo>
                    <a:pt x="6639" y="2431"/>
                  </a:lnTo>
                  <a:lnTo>
                    <a:pt x="6757" y="2312"/>
                  </a:lnTo>
                  <a:lnTo>
                    <a:pt x="6817" y="2194"/>
                  </a:lnTo>
                  <a:lnTo>
                    <a:pt x="6876" y="2075"/>
                  </a:lnTo>
                  <a:lnTo>
                    <a:pt x="6876" y="1957"/>
                  </a:lnTo>
                  <a:lnTo>
                    <a:pt x="6876" y="1838"/>
                  </a:lnTo>
                  <a:lnTo>
                    <a:pt x="6817" y="1779"/>
                  </a:lnTo>
                  <a:lnTo>
                    <a:pt x="6698" y="1720"/>
                  </a:lnTo>
                  <a:lnTo>
                    <a:pt x="6639" y="1661"/>
                  </a:lnTo>
                  <a:lnTo>
                    <a:pt x="4861" y="1661"/>
                  </a:lnTo>
                  <a:lnTo>
                    <a:pt x="4150" y="1601"/>
                  </a:lnTo>
                  <a:lnTo>
                    <a:pt x="3675" y="1542"/>
                  </a:lnTo>
                  <a:lnTo>
                    <a:pt x="3438" y="1423"/>
                  </a:lnTo>
                  <a:lnTo>
                    <a:pt x="3379" y="1364"/>
                  </a:lnTo>
                  <a:lnTo>
                    <a:pt x="3438" y="1305"/>
                  </a:lnTo>
                  <a:lnTo>
                    <a:pt x="3912" y="1127"/>
                  </a:lnTo>
                  <a:lnTo>
                    <a:pt x="4742" y="949"/>
                  </a:lnTo>
                  <a:lnTo>
                    <a:pt x="5631" y="712"/>
                  </a:lnTo>
                  <a:lnTo>
                    <a:pt x="5928" y="594"/>
                  </a:lnTo>
                  <a:lnTo>
                    <a:pt x="6106" y="475"/>
                  </a:lnTo>
                  <a:lnTo>
                    <a:pt x="6224" y="297"/>
                  </a:lnTo>
                  <a:lnTo>
                    <a:pt x="6224" y="179"/>
                  </a:lnTo>
                  <a:lnTo>
                    <a:pt x="6224" y="60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90C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1"/>
          <p:cNvSpPr txBox="1"/>
          <p:nvPr/>
        </p:nvSpPr>
        <p:spPr>
          <a:xfrm>
            <a:off x="5390115" y="4226232"/>
            <a:ext cx="1597669" cy="65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500"/>
              <a:buFont typeface="Caveat Brush"/>
              <a:buNone/>
            </a:pPr>
            <a:r>
              <a:rPr lang="en" sz="4000" b="0" i="0" u="none" strike="noStrike" cap="none">
                <a:solidFill>
                  <a:srgbClr val="171B4B"/>
                </a:solidFill>
                <a:latin typeface="Caveat Brush"/>
                <a:ea typeface="Caveat Brush"/>
                <a:cs typeface="Caveat Brush"/>
                <a:sym typeface="Caveat Brush"/>
              </a:rPr>
              <a:t>Team -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1ed98127b1_0_7"/>
          <p:cNvSpPr txBox="1">
            <a:spLocks noGrp="1"/>
          </p:cNvSpPr>
          <p:nvPr>
            <p:ph type="ctrTitle"/>
          </p:nvPr>
        </p:nvSpPr>
        <p:spPr>
          <a:xfrm>
            <a:off x="539500" y="275771"/>
            <a:ext cx="45312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Correlation with Target</a:t>
            </a:r>
            <a:endParaRPr/>
          </a:p>
        </p:txBody>
      </p:sp>
      <p:pic>
        <p:nvPicPr>
          <p:cNvPr id="787" name="Google Shape;787;g11ed98127b1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545" y="1728821"/>
            <a:ext cx="5043058" cy="240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5" y="1233055"/>
            <a:ext cx="3658048" cy="3266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ed98127b1_0_14"/>
          <p:cNvSpPr txBox="1">
            <a:spLocks noGrp="1"/>
          </p:cNvSpPr>
          <p:nvPr>
            <p:ph type="ctrTitle"/>
          </p:nvPr>
        </p:nvSpPr>
        <p:spPr>
          <a:xfrm>
            <a:off x="539500" y="275771"/>
            <a:ext cx="45312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Mutual Information</a:t>
            </a:r>
            <a:endParaRPr/>
          </a:p>
        </p:txBody>
      </p:sp>
      <p:pic>
        <p:nvPicPr>
          <p:cNvPr id="793" name="Google Shape;793;g11ed98127b1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925" y="1009646"/>
            <a:ext cx="8796191" cy="402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8"/>
          <p:cNvSpPr txBox="1">
            <a:spLocks noGrp="1"/>
          </p:cNvSpPr>
          <p:nvPr>
            <p:ph type="ctrTitle"/>
          </p:nvPr>
        </p:nvSpPr>
        <p:spPr>
          <a:xfrm>
            <a:off x="200890" y="105736"/>
            <a:ext cx="45312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Multicollinearity</a:t>
            </a:r>
            <a:endParaRPr/>
          </a:p>
        </p:txBody>
      </p:sp>
      <p:pic>
        <p:nvPicPr>
          <p:cNvPr id="799" name="Google Shape;7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178" y="692727"/>
            <a:ext cx="3074843" cy="4283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1378" y="1443855"/>
            <a:ext cx="46958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1ed98127b1_0_25"/>
          <p:cNvSpPr txBox="1">
            <a:spLocks noGrp="1"/>
          </p:cNvSpPr>
          <p:nvPr>
            <p:ph type="ctrTitle"/>
          </p:nvPr>
        </p:nvSpPr>
        <p:spPr>
          <a:xfrm>
            <a:off x="539500" y="275771"/>
            <a:ext cx="45312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Splits and Stratification</a:t>
            </a:r>
            <a:endParaRPr/>
          </a:p>
        </p:txBody>
      </p:sp>
      <p:pic>
        <p:nvPicPr>
          <p:cNvPr id="806" name="Google Shape;806;g11ed98127b1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775" y="1008750"/>
            <a:ext cx="3642675" cy="19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g11ed98127b1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008750"/>
            <a:ext cx="3642680" cy="19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g11ed98127b1_0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4575" y="3168625"/>
            <a:ext cx="3458877" cy="18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1ed98127b1_0_1"/>
          <p:cNvSpPr txBox="1">
            <a:spLocks noGrp="1"/>
          </p:cNvSpPr>
          <p:nvPr>
            <p:ph type="ctrTitle"/>
          </p:nvPr>
        </p:nvSpPr>
        <p:spPr>
          <a:xfrm>
            <a:off x="539500" y="275771"/>
            <a:ext cx="45312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Imputation Overview</a:t>
            </a:r>
            <a:endParaRPr/>
          </a:p>
        </p:txBody>
      </p:sp>
      <p:sp>
        <p:nvSpPr>
          <p:cNvPr id="814" name="Google Shape;814;g11ed98127b1_0_1"/>
          <p:cNvSpPr txBox="1">
            <a:spLocks noGrp="1"/>
          </p:cNvSpPr>
          <p:nvPr>
            <p:ph type="body" idx="1"/>
          </p:nvPr>
        </p:nvSpPr>
        <p:spPr>
          <a:xfrm>
            <a:off x="539500" y="744114"/>
            <a:ext cx="8372400" cy="4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Observations</a:t>
            </a:r>
            <a:r>
              <a:rPr lang="en" dirty="0"/>
              <a:t>: There are 8 features with missing values.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7 Numerical and one categorical feature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3 of them are highly skewed features (non-normal)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Approach</a:t>
            </a:r>
            <a:r>
              <a:rPr lang="en" dirty="0"/>
              <a:t>: includes the following techniques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Try with </a:t>
            </a:r>
            <a:r>
              <a:rPr lang="en" i="1" dirty="0"/>
              <a:t>SimpleImputer</a:t>
            </a:r>
            <a:r>
              <a:rPr lang="en" dirty="0"/>
              <a:t>, </a:t>
            </a:r>
            <a:r>
              <a:rPr lang="en" i="1" dirty="0"/>
              <a:t>KNNImputer</a:t>
            </a:r>
            <a:r>
              <a:rPr lang="en" dirty="0"/>
              <a:t>, </a:t>
            </a:r>
            <a:r>
              <a:rPr lang="en" i="1" dirty="0"/>
              <a:t>IterativeImputer</a:t>
            </a:r>
            <a:r>
              <a:rPr lang="en" dirty="0"/>
              <a:t> with LR and CB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Separate techniques for Cat and Num features, highly skewed features and the rest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"/>
          <p:cNvSpPr txBox="1">
            <a:spLocks noGrp="1"/>
          </p:cNvSpPr>
          <p:nvPr>
            <p:ph type="ctrTitle"/>
          </p:nvPr>
        </p:nvSpPr>
        <p:spPr>
          <a:xfrm>
            <a:off x="539500" y="275771"/>
            <a:ext cx="45312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Imputation Result</a:t>
            </a:r>
            <a:endParaRPr/>
          </a:p>
        </p:txBody>
      </p:sp>
      <p:sp>
        <p:nvSpPr>
          <p:cNvPr id="820" name="Google Shape;820;p11"/>
          <p:cNvSpPr txBox="1">
            <a:spLocks noGrp="1"/>
          </p:cNvSpPr>
          <p:nvPr>
            <p:ph type="body" idx="1"/>
          </p:nvPr>
        </p:nvSpPr>
        <p:spPr>
          <a:xfrm>
            <a:off x="539500" y="613486"/>
            <a:ext cx="8372271" cy="432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Evaluation</a:t>
            </a:r>
            <a:r>
              <a:rPr lang="en"/>
              <a:t>: Compare the Imputation technique with Logistic Regression and CatBoost Models.</a:t>
            </a:r>
            <a:endParaRPr/>
          </a:p>
        </p:txBody>
      </p:sp>
      <p:graphicFrame>
        <p:nvGraphicFramePr>
          <p:cNvPr id="821" name="Google Shape;821;p11"/>
          <p:cNvGraphicFramePr/>
          <p:nvPr/>
        </p:nvGraphicFramePr>
        <p:xfrm>
          <a:off x="679778" y="1450893"/>
          <a:ext cx="8091700" cy="3169860"/>
        </p:xfrm>
        <a:graphic>
          <a:graphicData uri="http://schemas.openxmlformats.org/drawingml/2006/table">
            <a:tbl>
              <a:tblPr>
                <a:noFill/>
                <a:tableStyleId>{E48853D3-C399-42CA-9150-5ABDFC8DCD2B}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Metric: ROC</a:t>
                      </a:r>
                      <a:endParaRPr sz="16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LogisticReg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(l2, newton-cg)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CatBoost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</a:t>
                      </a:r>
                      <a:r>
                        <a:rPr lang="en" sz="12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Iter=100, dep=5)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Remarks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(Configuration)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SimpleImputer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0.4995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0.5206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Median for num, Most frequent for cat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KNNImputer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0.5008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0.5269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Tried N from 1-10, N=3 is the best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IterativeImp+ MF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0.5001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0.5183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MF- Most Frequest for Cat Cols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 + MF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0.5001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0.5147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 with N=3, MF for Cat Cols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 + It + MF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0.5009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0.5109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Iterative for Skewed Cols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2"/>
          <p:cNvSpPr txBox="1">
            <a:spLocks noGrp="1"/>
          </p:cNvSpPr>
          <p:nvPr>
            <p:ph type="subTitle" idx="1"/>
          </p:nvPr>
        </p:nvSpPr>
        <p:spPr>
          <a:xfrm>
            <a:off x="2459925" y="2757150"/>
            <a:ext cx="4224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Polynomial Features, Split-based Modelling, Stratification</a:t>
            </a:r>
            <a:endParaRPr/>
          </a:p>
        </p:txBody>
      </p:sp>
      <p:sp>
        <p:nvSpPr>
          <p:cNvPr id="827" name="Google Shape;827;p12"/>
          <p:cNvSpPr txBox="1">
            <a:spLocks noGrp="1"/>
          </p:cNvSpPr>
          <p:nvPr>
            <p:ph type="title"/>
          </p:nvPr>
        </p:nvSpPr>
        <p:spPr>
          <a:xfrm>
            <a:off x="391886" y="1754850"/>
            <a:ext cx="855614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Feature Engineering</a:t>
            </a:r>
            <a:endParaRPr/>
          </a:p>
        </p:txBody>
      </p:sp>
      <p:grpSp>
        <p:nvGrpSpPr>
          <p:cNvPr id="828" name="Google Shape;828;p12"/>
          <p:cNvGrpSpPr/>
          <p:nvPr/>
        </p:nvGrpSpPr>
        <p:grpSpPr>
          <a:xfrm>
            <a:off x="7741126" y="2952677"/>
            <a:ext cx="613201" cy="1598131"/>
            <a:chOff x="7741126" y="2952677"/>
            <a:chExt cx="613201" cy="1598131"/>
          </a:xfrm>
        </p:grpSpPr>
        <p:sp>
          <p:nvSpPr>
            <p:cNvPr id="829" name="Google Shape;829;p12"/>
            <p:cNvSpPr/>
            <p:nvPr/>
          </p:nvSpPr>
          <p:spPr>
            <a:xfrm>
              <a:off x="7741126" y="2952677"/>
              <a:ext cx="613201" cy="1598131"/>
            </a:xfrm>
            <a:custGeom>
              <a:avLst/>
              <a:gdLst/>
              <a:ahLst/>
              <a:cxnLst/>
              <a:rect l="l" t="t" r="r" b="b"/>
              <a:pathLst>
                <a:path w="20732" h="54032" extrusionOk="0">
                  <a:moveTo>
                    <a:pt x="17481" y="1446"/>
                  </a:moveTo>
                  <a:lnTo>
                    <a:pt x="17337" y="2312"/>
                  </a:lnTo>
                  <a:lnTo>
                    <a:pt x="17192" y="3107"/>
                  </a:lnTo>
                  <a:lnTo>
                    <a:pt x="16614" y="2962"/>
                  </a:lnTo>
                  <a:lnTo>
                    <a:pt x="16759" y="2168"/>
                  </a:lnTo>
                  <a:lnTo>
                    <a:pt x="16903" y="1446"/>
                  </a:lnTo>
                  <a:close/>
                  <a:moveTo>
                    <a:pt x="18493" y="1662"/>
                  </a:moveTo>
                  <a:lnTo>
                    <a:pt x="19070" y="1879"/>
                  </a:lnTo>
                  <a:lnTo>
                    <a:pt x="18998" y="2601"/>
                  </a:lnTo>
                  <a:lnTo>
                    <a:pt x="18781" y="3468"/>
                  </a:lnTo>
                  <a:lnTo>
                    <a:pt x="18204" y="3251"/>
                  </a:lnTo>
                  <a:lnTo>
                    <a:pt x="18348" y="2457"/>
                  </a:lnTo>
                  <a:lnTo>
                    <a:pt x="18493" y="1662"/>
                  </a:lnTo>
                  <a:close/>
                  <a:moveTo>
                    <a:pt x="16470" y="3613"/>
                  </a:moveTo>
                  <a:lnTo>
                    <a:pt x="17048" y="3685"/>
                  </a:lnTo>
                  <a:lnTo>
                    <a:pt x="16903" y="4768"/>
                  </a:lnTo>
                  <a:lnTo>
                    <a:pt x="16253" y="4624"/>
                  </a:lnTo>
                  <a:lnTo>
                    <a:pt x="16470" y="3613"/>
                  </a:lnTo>
                  <a:close/>
                  <a:moveTo>
                    <a:pt x="18059" y="3901"/>
                  </a:moveTo>
                  <a:lnTo>
                    <a:pt x="18637" y="3974"/>
                  </a:lnTo>
                  <a:lnTo>
                    <a:pt x="18420" y="5057"/>
                  </a:lnTo>
                  <a:lnTo>
                    <a:pt x="17915" y="4913"/>
                  </a:lnTo>
                  <a:lnTo>
                    <a:pt x="18059" y="3901"/>
                  </a:lnTo>
                  <a:close/>
                  <a:moveTo>
                    <a:pt x="16181" y="5202"/>
                  </a:moveTo>
                  <a:lnTo>
                    <a:pt x="16759" y="5274"/>
                  </a:lnTo>
                  <a:lnTo>
                    <a:pt x="16687" y="5852"/>
                  </a:lnTo>
                  <a:lnTo>
                    <a:pt x="16542" y="6357"/>
                  </a:lnTo>
                  <a:lnTo>
                    <a:pt x="15964" y="6213"/>
                  </a:lnTo>
                  <a:lnTo>
                    <a:pt x="16181" y="5202"/>
                  </a:lnTo>
                  <a:close/>
                  <a:moveTo>
                    <a:pt x="17698" y="5418"/>
                  </a:moveTo>
                  <a:lnTo>
                    <a:pt x="18348" y="5563"/>
                  </a:lnTo>
                  <a:lnTo>
                    <a:pt x="18131" y="6719"/>
                  </a:lnTo>
                  <a:lnTo>
                    <a:pt x="17481" y="6574"/>
                  </a:lnTo>
                  <a:lnTo>
                    <a:pt x="17626" y="5996"/>
                  </a:lnTo>
                  <a:lnTo>
                    <a:pt x="17698" y="5418"/>
                  </a:lnTo>
                  <a:close/>
                  <a:moveTo>
                    <a:pt x="15820" y="6791"/>
                  </a:moveTo>
                  <a:lnTo>
                    <a:pt x="16470" y="6935"/>
                  </a:lnTo>
                  <a:lnTo>
                    <a:pt x="16326" y="7658"/>
                  </a:lnTo>
                  <a:lnTo>
                    <a:pt x="15675" y="7585"/>
                  </a:lnTo>
                  <a:lnTo>
                    <a:pt x="15820" y="6791"/>
                  </a:lnTo>
                  <a:close/>
                  <a:moveTo>
                    <a:pt x="17337" y="7080"/>
                  </a:moveTo>
                  <a:lnTo>
                    <a:pt x="17987" y="7296"/>
                  </a:lnTo>
                  <a:lnTo>
                    <a:pt x="17842" y="7947"/>
                  </a:lnTo>
                  <a:lnTo>
                    <a:pt x="17192" y="7874"/>
                  </a:lnTo>
                  <a:lnTo>
                    <a:pt x="17337" y="7080"/>
                  </a:lnTo>
                  <a:close/>
                  <a:moveTo>
                    <a:pt x="18348" y="1"/>
                  </a:moveTo>
                  <a:lnTo>
                    <a:pt x="17626" y="73"/>
                  </a:lnTo>
                  <a:lnTo>
                    <a:pt x="16903" y="218"/>
                  </a:lnTo>
                  <a:lnTo>
                    <a:pt x="16181" y="218"/>
                  </a:lnTo>
                  <a:lnTo>
                    <a:pt x="16109" y="868"/>
                  </a:lnTo>
                  <a:lnTo>
                    <a:pt x="15964" y="1518"/>
                  </a:lnTo>
                  <a:lnTo>
                    <a:pt x="15892" y="2168"/>
                  </a:lnTo>
                  <a:lnTo>
                    <a:pt x="15748" y="2746"/>
                  </a:lnTo>
                  <a:lnTo>
                    <a:pt x="15314" y="2673"/>
                  </a:lnTo>
                  <a:lnTo>
                    <a:pt x="15025" y="2385"/>
                  </a:lnTo>
                  <a:lnTo>
                    <a:pt x="14664" y="2529"/>
                  </a:lnTo>
                  <a:lnTo>
                    <a:pt x="14520" y="3251"/>
                  </a:lnTo>
                  <a:lnTo>
                    <a:pt x="14736" y="3613"/>
                  </a:lnTo>
                  <a:lnTo>
                    <a:pt x="15170" y="3396"/>
                  </a:lnTo>
                  <a:lnTo>
                    <a:pt x="15170" y="3324"/>
                  </a:lnTo>
                  <a:lnTo>
                    <a:pt x="15603" y="3396"/>
                  </a:lnTo>
                  <a:lnTo>
                    <a:pt x="15387" y="4479"/>
                  </a:lnTo>
                  <a:lnTo>
                    <a:pt x="14881" y="4407"/>
                  </a:lnTo>
                  <a:lnTo>
                    <a:pt x="14953" y="4263"/>
                  </a:lnTo>
                  <a:lnTo>
                    <a:pt x="14736" y="3901"/>
                  </a:lnTo>
                  <a:lnTo>
                    <a:pt x="14303" y="4118"/>
                  </a:lnTo>
                  <a:lnTo>
                    <a:pt x="14159" y="4840"/>
                  </a:lnTo>
                  <a:lnTo>
                    <a:pt x="14447" y="5202"/>
                  </a:lnTo>
                  <a:lnTo>
                    <a:pt x="14881" y="4985"/>
                  </a:lnTo>
                  <a:lnTo>
                    <a:pt x="15314" y="4985"/>
                  </a:lnTo>
                  <a:lnTo>
                    <a:pt x="15098" y="6068"/>
                  </a:lnTo>
                  <a:lnTo>
                    <a:pt x="14592" y="5924"/>
                  </a:lnTo>
                  <a:lnTo>
                    <a:pt x="14375" y="5418"/>
                  </a:lnTo>
                  <a:lnTo>
                    <a:pt x="14014" y="5780"/>
                  </a:lnTo>
                  <a:lnTo>
                    <a:pt x="13870" y="6430"/>
                  </a:lnTo>
                  <a:lnTo>
                    <a:pt x="14086" y="6863"/>
                  </a:lnTo>
                  <a:lnTo>
                    <a:pt x="14447" y="6574"/>
                  </a:lnTo>
                  <a:lnTo>
                    <a:pt x="14953" y="6646"/>
                  </a:lnTo>
                  <a:lnTo>
                    <a:pt x="14809" y="7296"/>
                  </a:lnTo>
                  <a:lnTo>
                    <a:pt x="14736" y="7874"/>
                  </a:lnTo>
                  <a:lnTo>
                    <a:pt x="15098" y="8452"/>
                  </a:lnTo>
                  <a:lnTo>
                    <a:pt x="15387" y="9030"/>
                  </a:lnTo>
                  <a:lnTo>
                    <a:pt x="16470" y="9247"/>
                  </a:lnTo>
                  <a:lnTo>
                    <a:pt x="17481" y="9391"/>
                  </a:lnTo>
                  <a:lnTo>
                    <a:pt x="18059" y="9102"/>
                  </a:lnTo>
                  <a:lnTo>
                    <a:pt x="18637" y="8669"/>
                  </a:lnTo>
                  <a:lnTo>
                    <a:pt x="18709" y="8019"/>
                  </a:lnTo>
                  <a:lnTo>
                    <a:pt x="18854" y="7369"/>
                  </a:lnTo>
                  <a:lnTo>
                    <a:pt x="19359" y="7441"/>
                  </a:lnTo>
                  <a:lnTo>
                    <a:pt x="19359" y="7585"/>
                  </a:lnTo>
                  <a:lnTo>
                    <a:pt x="19576" y="7874"/>
                  </a:lnTo>
                  <a:lnTo>
                    <a:pt x="20009" y="7658"/>
                  </a:lnTo>
                  <a:lnTo>
                    <a:pt x="20082" y="7008"/>
                  </a:lnTo>
                  <a:lnTo>
                    <a:pt x="19865" y="6646"/>
                  </a:lnTo>
                  <a:lnTo>
                    <a:pt x="19504" y="6863"/>
                  </a:lnTo>
                  <a:lnTo>
                    <a:pt x="18998" y="6791"/>
                  </a:lnTo>
                  <a:lnTo>
                    <a:pt x="19215" y="5780"/>
                  </a:lnTo>
                  <a:lnTo>
                    <a:pt x="19648" y="5852"/>
                  </a:lnTo>
                  <a:lnTo>
                    <a:pt x="19648" y="5924"/>
                  </a:lnTo>
                  <a:lnTo>
                    <a:pt x="19937" y="6357"/>
                  </a:lnTo>
                  <a:lnTo>
                    <a:pt x="20298" y="6068"/>
                  </a:lnTo>
                  <a:lnTo>
                    <a:pt x="20443" y="5346"/>
                  </a:lnTo>
                  <a:lnTo>
                    <a:pt x="20154" y="4985"/>
                  </a:lnTo>
                  <a:lnTo>
                    <a:pt x="19793" y="5202"/>
                  </a:lnTo>
                  <a:lnTo>
                    <a:pt x="19793" y="5274"/>
                  </a:lnTo>
                  <a:lnTo>
                    <a:pt x="19359" y="5202"/>
                  </a:lnTo>
                  <a:lnTo>
                    <a:pt x="19504" y="4118"/>
                  </a:lnTo>
                  <a:lnTo>
                    <a:pt x="19937" y="4335"/>
                  </a:lnTo>
                  <a:lnTo>
                    <a:pt x="20226" y="4768"/>
                  </a:lnTo>
                  <a:lnTo>
                    <a:pt x="20587" y="4407"/>
                  </a:lnTo>
                  <a:lnTo>
                    <a:pt x="20732" y="3757"/>
                  </a:lnTo>
                  <a:lnTo>
                    <a:pt x="20515" y="3396"/>
                  </a:lnTo>
                  <a:lnTo>
                    <a:pt x="20154" y="3613"/>
                  </a:lnTo>
                  <a:lnTo>
                    <a:pt x="20082" y="3685"/>
                  </a:lnTo>
                  <a:lnTo>
                    <a:pt x="19648" y="3540"/>
                  </a:lnTo>
                  <a:lnTo>
                    <a:pt x="19865" y="2746"/>
                  </a:lnTo>
                  <a:lnTo>
                    <a:pt x="20009" y="1879"/>
                  </a:lnTo>
                  <a:lnTo>
                    <a:pt x="20154" y="1084"/>
                  </a:lnTo>
                  <a:lnTo>
                    <a:pt x="19576" y="723"/>
                  </a:lnTo>
                  <a:lnTo>
                    <a:pt x="18998" y="362"/>
                  </a:lnTo>
                  <a:lnTo>
                    <a:pt x="18348" y="1"/>
                  </a:lnTo>
                  <a:close/>
                  <a:moveTo>
                    <a:pt x="10402" y="35395"/>
                  </a:moveTo>
                  <a:lnTo>
                    <a:pt x="11125" y="35468"/>
                  </a:lnTo>
                  <a:lnTo>
                    <a:pt x="11847" y="35612"/>
                  </a:lnTo>
                  <a:lnTo>
                    <a:pt x="12353" y="36190"/>
                  </a:lnTo>
                  <a:lnTo>
                    <a:pt x="12642" y="36912"/>
                  </a:lnTo>
                  <a:lnTo>
                    <a:pt x="12714" y="37635"/>
                  </a:lnTo>
                  <a:lnTo>
                    <a:pt x="12353" y="38285"/>
                  </a:lnTo>
                  <a:lnTo>
                    <a:pt x="11847" y="38863"/>
                  </a:lnTo>
                  <a:lnTo>
                    <a:pt x="11197" y="39152"/>
                  </a:lnTo>
                  <a:lnTo>
                    <a:pt x="10402" y="39079"/>
                  </a:lnTo>
                  <a:lnTo>
                    <a:pt x="9680" y="38863"/>
                  </a:lnTo>
                  <a:lnTo>
                    <a:pt x="9247" y="38285"/>
                  </a:lnTo>
                  <a:lnTo>
                    <a:pt x="8958" y="37635"/>
                  </a:lnTo>
                  <a:lnTo>
                    <a:pt x="8958" y="36912"/>
                  </a:lnTo>
                  <a:lnTo>
                    <a:pt x="9247" y="36190"/>
                  </a:lnTo>
                  <a:lnTo>
                    <a:pt x="9680" y="35612"/>
                  </a:lnTo>
                  <a:lnTo>
                    <a:pt x="10402" y="35395"/>
                  </a:lnTo>
                  <a:close/>
                  <a:moveTo>
                    <a:pt x="8597" y="39874"/>
                  </a:moveTo>
                  <a:lnTo>
                    <a:pt x="9174" y="40018"/>
                  </a:lnTo>
                  <a:lnTo>
                    <a:pt x="9897" y="40091"/>
                  </a:lnTo>
                  <a:lnTo>
                    <a:pt x="10547" y="40235"/>
                  </a:lnTo>
                  <a:lnTo>
                    <a:pt x="11197" y="40379"/>
                  </a:lnTo>
                  <a:lnTo>
                    <a:pt x="11847" y="40524"/>
                  </a:lnTo>
                  <a:lnTo>
                    <a:pt x="11703" y="41535"/>
                  </a:lnTo>
                  <a:lnTo>
                    <a:pt x="10980" y="41391"/>
                  </a:lnTo>
                  <a:lnTo>
                    <a:pt x="10330" y="41174"/>
                  </a:lnTo>
                  <a:lnTo>
                    <a:pt x="9680" y="41030"/>
                  </a:lnTo>
                  <a:lnTo>
                    <a:pt x="9030" y="41030"/>
                  </a:lnTo>
                  <a:lnTo>
                    <a:pt x="8380" y="40813"/>
                  </a:lnTo>
                  <a:lnTo>
                    <a:pt x="8597" y="39874"/>
                  </a:lnTo>
                  <a:close/>
                  <a:moveTo>
                    <a:pt x="15242" y="9680"/>
                  </a:moveTo>
                  <a:lnTo>
                    <a:pt x="15170" y="10475"/>
                  </a:lnTo>
                  <a:lnTo>
                    <a:pt x="14881" y="11125"/>
                  </a:lnTo>
                  <a:lnTo>
                    <a:pt x="14736" y="11847"/>
                  </a:lnTo>
                  <a:lnTo>
                    <a:pt x="14520" y="12570"/>
                  </a:lnTo>
                  <a:lnTo>
                    <a:pt x="14447" y="13292"/>
                  </a:lnTo>
                  <a:lnTo>
                    <a:pt x="14231" y="14014"/>
                  </a:lnTo>
                  <a:lnTo>
                    <a:pt x="14014" y="14737"/>
                  </a:lnTo>
                  <a:lnTo>
                    <a:pt x="13870" y="15459"/>
                  </a:lnTo>
                  <a:lnTo>
                    <a:pt x="13725" y="16181"/>
                  </a:lnTo>
                  <a:lnTo>
                    <a:pt x="13581" y="16904"/>
                  </a:lnTo>
                  <a:lnTo>
                    <a:pt x="13364" y="17626"/>
                  </a:lnTo>
                  <a:lnTo>
                    <a:pt x="13219" y="18348"/>
                  </a:lnTo>
                  <a:lnTo>
                    <a:pt x="13075" y="19071"/>
                  </a:lnTo>
                  <a:lnTo>
                    <a:pt x="12858" y="19721"/>
                  </a:lnTo>
                  <a:lnTo>
                    <a:pt x="12714" y="20515"/>
                  </a:lnTo>
                  <a:lnTo>
                    <a:pt x="12497" y="21165"/>
                  </a:lnTo>
                  <a:lnTo>
                    <a:pt x="12353" y="21888"/>
                  </a:lnTo>
                  <a:lnTo>
                    <a:pt x="12208" y="22610"/>
                  </a:lnTo>
                  <a:lnTo>
                    <a:pt x="11992" y="23332"/>
                  </a:lnTo>
                  <a:lnTo>
                    <a:pt x="11775" y="24055"/>
                  </a:lnTo>
                  <a:lnTo>
                    <a:pt x="11703" y="24777"/>
                  </a:lnTo>
                  <a:lnTo>
                    <a:pt x="11558" y="25499"/>
                  </a:lnTo>
                  <a:lnTo>
                    <a:pt x="11341" y="26222"/>
                  </a:lnTo>
                  <a:lnTo>
                    <a:pt x="11197" y="26944"/>
                  </a:lnTo>
                  <a:lnTo>
                    <a:pt x="10980" y="27666"/>
                  </a:lnTo>
                  <a:lnTo>
                    <a:pt x="10836" y="28389"/>
                  </a:lnTo>
                  <a:lnTo>
                    <a:pt x="10691" y="29111"/>
                  </a:lnTo>
                  <a:lnTo>
                    <a:pt x="10475" y="29833"/>
                  </a:lnTo>
                  <a:lnTo>
                    <a:pt x="9030" y="29833"/>
                  </a:lnTo>
                  <a:lnTo>
                    <a:pt x="8308" y="29978"/>
                  </a:lnTo>
                  <a:lnTo>
                    <a:pt x="7585" y="30195"/>
                  </a:lnTo>
                  <a:lnTo>
                    <a:pt x="6935" y="30483"/>
                  </a:lnTo>
                  <a:lnTo>
                    <a:pt x="6357" y="30917"/>
                  </a:lnTo>
                  <a:lnTo>
                    <a:pt x="5779" y="31422"/>
                  </a:lnTo>
                  <a:lnTo>
                    <a:pt x="5490" y="32073"/>
                  </a:lnTo>
                  <a:lnTo>
                    <a:pt x="5202" y="32795"/>
                  </a:lnTo>
                  <a:lnTo>
                    <a:pt x="5057" y="33517"/>
                  </a:lnTo>
                  <a:lnTo>
                    <a:pt x="4985" y="34240"/>
                  </a:lnTo>
                  <a:lnTo>
                    <a:pt x="4985" y="34962"/>
                  </a:lnTo>
                  <a:lnTo>
                    <a:pt x="5057" y="35684"/>
                  </a:lnTo>
                  <a:lnTo>
                    <a:pt x="5129" y="36407"/>
                  </a:lnTo>
                  <a:lnTo>
                    <a:pt x="5057" y="37129"/>
                  </a:lnTo>
                  <a:lnTo>
                    <a:pt x="5129" y="37851"/>
                  </a:lnTo>
                  <a:lnTo>
                    <a:pt x="4840" y="38574"/>
                  </a:lnTo>
                  <a:lnTo>
                    <a:pt x="4624" y="39224"/>
                  </a:lnTo>
                  <a:lnTo>
                    <a:pt x="4263" y="39874"/>
                  </a:lnTo>
                  <a:lnTo>
                    <a:pt x="3757" y="40379"/>
                  </a:lnTo>
                  <a:lnTo>
                    <a:pt x="3251" y="40885"/>
                  </a:lnTo>
                  <a:lnTo>
                    <a:pt x="2746" y="41391"/>
                  </a:lnTo>
                  <a:lnTo>
                    <a:pt x="2240" y="41896"/>
                  </a:lnTo>
                  <a:lnTo>
                    <a:pt x="1807" y="42474"/>
                  </a:lnTo>
                  <a:lnTo>
                    <a:pt x="1373" y="43052"/>
                  </a:lnTo>
                  <a:lnTo>
                    <a:pt x="1012" y="43702"/>
                  </a:lnTo>
                  <a:lnTo>
                    <a:pt x="723" y="44352"/>
                  </a:lnTo>
                  <a:lnTo>
                    <a:pt x="434" y="45002"/>
                  </a:lnTo>
                  <a:lnTo>
                    <a:pt x="290" y="45725"/>
                  </a:lnTo>
                  <a:lnTo>
                    <a:pt x="73" y="46447"/>
                  </a:lnTo>
                  <a:lnTo>
                    <a:pt x="1" y="47169"/>
                  </a:lnTo>
                  <a:lnTo>
                    <a:pt x="1" y="47892"/>
                  </a:lnTo>
                  <a:lnTo>
                    <a:pt x="217" y="48542"/>
                  </a:lnTo>
                  <a:lnTo>
                    <a:pt x="362" y="49264"/>
                  </a:lnTo>
                  <a:lnTo>
                    <a:pt x="723" y="49914"/>
                  </a:lnTo>
                  <a:lnTo>
                    <a:pt x="1156" y="50492"/>
                  </a:lnTo>
                  <a:lnTo>
                    <a:pt x="1590" y="50998"/>
                  </a:lnTo>
                  <a:lnTo>
                    <a:pt x="2168" y="51503"/>
                  </a:lnTo>
                  <a:lnTo>
                    <a:pt x="2746" y="51937"/>
                  </a:lnTo>
                  <a:lnTo>
                    <a:pt x="3396" y="52226"/>
                  </a:lnTo>
                  <a:lnTo>
                    <a:pt x="4046" y="52587"/>
                  </a:lnTo>
                  <a:lnTo>
                    <a:pt x="4624" y="52876"/>
                  </a:lnTo>
                  <a:lnTo>
                    <a:pt x="5346" y="53093"/>
                  </a:lnTo>
                  <a:lnTo>
                    <a:pt x="5996" y="53309"/>
                  </a:lnTo>
                  <a:lnTo>
                    <a:pt x="6718" y="53526"/>
                  </a:lnTo>
                  <a:lnTo>
                    <a:pt x="7441" y="53670"/>
                  </a:lnTo>
                  <a:lnTo>
                    <a:pt x="7441" y="53598"/>
                  </a:lnTo>
                  <a:lnTo>
                    <a:pt x="7513" y="53670"/>
                  </a:lnTo>
                  <a:lnTo>
                    <a:pt x="8235" y="53815"/>
                  </a:lnTo>
                  <a:lnTo>
                    <a:pt x="8885" y="53959"/>
                  </a:lnTo>
                  <a:lnTo>
                    <a:pt x="9608" y="54032"/>
                  </a:lnTo>
                  <a:lnTo>
                    <a:pt x="11052" y="54032"/>
                  </a:lnTo>
                  <a:lnTo>
                    <a:pt x="11775" y="53959"/>
                  </a:lnTo>
                  <a:lnTo>
                    <a:pt x="12497" y="53959"/>
                  </a:lnTo>
                  <a:lnTo>
                    <a:pt x="13219" y="53743"/>
                  </a:lnTo>
                  <a:lnTo>
                    <a:pt x="13870" y="53526"/>
                  </a:lnTo>
                  <a:lnTo>
                    <a:pt x="14520" y="53165"/>
                  </a:lnTo>
                  <a:lnTo>
                    <a:pt x="15098" y="52804"/>
                  </a:lnTo>
                  <a:lnTo>
                    <a:pt x="15675" y="52370"/>
                  </a:lnTo>
                  <a:lnTo>
                    <a:pt x="16181" y="51792"/>
                  </a:lnTo>
                  <a:lnTo>
                    <a:pt x="16542" y="51215"/>
                  </a:lnTo>
                  <a:lnTo>
                    <a:pt x="16831" y="50492"/>
                  </a:lnTo>
                  <a:lnTo>
                    <a:pt x="17048" y="49842"/>
                  </a:lnTo>
                  <a:lnTo>
                    <a:pt x="17192" y="49120"/>
                  </a:lnTo>
                  <a:lnTo>
                    <a:pt x="17265" y="48397"/>
                  </a:lnTo>
                  <a:lnTo>
                    <a:pt x="17265" y="47747"/>
                  </a:lnTo>
                  <a:lnTo>
                    <a:pt x="17192" y="47025"/>
                  </a:lnTo>
                  <a:lnTo>
                    <a:pt x="17120" y="46303"/>
                  </a:lnTo>
                  <a:lnTo>
                    <a:pt x="17048" y="45580"/>
                  </a:lnTo>
                  <a:lnTo>
                    <a:pt x="16831" y="44930"/>
                  </a:lnTo>
                  <a:lnTo>
                    <a:pt x="16614" y="44208"/>
                  </a:lnTo>
                  <a:lnTo>
                    <a:pt x="16253" y="43558"/>
                  </a:lnTo>
                  <a:lnTo>
                    <a:pt x="16037" y="42835"/>
                  </a:lnTo>
                  <a:lnTo>
                    <a:pt x="15820" y="42185"/>
                  </a:lnTo>
                  <a:lnTo>
                    <a:pt x="15675" y="41463"/>
                  </a:lnTo>
                  <a:lnTo>
                    <a:pt x="15675" y="40741"/>
                  </a:lnTo>
                  <a:lnTo>
                    <a:pt x="15820" y="40018"/>
                  </a:lnTo>
                  <a:lnTo>
                    <a:pt x="16037" y="39368"/>
                  </a:lnTo>
                  <a:lnTo>
                    <a:pt x="16398" y="38718"/>
                  </a:lnTo>
                  <a:lnTo>
                    <a:pt x="16687" y="37996"/>
                  </a:lnTo>
                  <a:lnTo>
                    <a:pt x="16976" y="37346"/>
                  </a:lnTo>
                  <a:lnTo>
                    <a:pt x="17265" y="36696"/>
                  </a:lnTo>
                  <a:lnTo>
                    <a:pt x="17481" y="35973"/>
                  </a:lnTo>
                  <a:lnTo>
                    <a:pt x="17626" y="35251"/>
                  </a:lnTo>
                  <a:lnTo>
                    <a:pt x="17626" y="34529"/>
                  </a:lnTo>
                  <a:lnTo>
                    <a:pt x="17626" y="33806"/>
                  </a:lnTo>
                  <a:lnTo>
                    <a:pt x="17409" y="33156"/>
                  </a:lnTo>
                  <a:lnTo>
                    <a:pt x="16976" y="32506"/>
                  </a:lnTo>
                  <a:lnTo>
                    <a:pt x="16470" y="32000"/>
                  </a:lnTo>
                  <a:lnTo>
                    <a:pt x="15892" y="31495"/>
                  </a:lnTo>
                  <a:lnTo>
                    <a:pt x="15242" y="31206"/>
                  </a:lnTo>
                  <a:lnTo>
                    <a:pt x="14664" y="30772"/>
                  </a:lnTo>
                  <a:lnTo>
                    <a:pt x="14014" y="30483"/>
                  </a:lnTo>
                  <a:lnTo>
                    <a:pt x="14086" y="29761"/>
                  </a:lnTo>
                  <a:lnTo>
                    <a:pt x="14231" y="29039"/>
                  </a:lnTo>
                  <a:lnTo>
                    <a:pt x="14375" y="28316"/>
                  </a:lnTo>
                  <a:lnTo>
                    <a:pt x="14447" y="27594"/>
                  </a:lnTo>
                  <a:lnTo>
                    <a:pt x="14520" y="26872"/>
                  </a:lnTo>
                  <a:lnTo>
                    <a:pt x="14736" y="26149"/>
                  </a:lnTo>
                  <a:lnTo>
                    <a:pt x="14809" y="25427"/>
                  </a:lnTo>
                  <a:lnTo>
                    <a:pt x="14881" y="24705"/>
                  </a:lnTo>
                  <a:lnTo>
                    <a:pt x="15025" y="23982"/>
                  </a:lnTo>
                  <a:lnTo>
                    <a:pt x="15242" y="23260"/>
                  </a:lnTo>
                  <a:lnTo>
                    <a:pt x="15314" y="22538"/>
                  </a:lnTo>
                  <a:lnTo>
                    <a:pt x="15387" y="21815"/>
                  </a:lnTo>
                  <a:lnTo>
                    <a:pt x="15603" y="21093"/>
                  </a:lnTo>
                  <a:lnTo>
                    <a:pt x="15675" y="20299"/>
                  </a:lnTo>
                  <a:lnTo>
                    <a:pt x="15748" y="19576"/>
                  </a:lnTo>
                  <a:lnTo>
                    <a:pt x="15964" y="18926"/>
                  </a:lnTo>
                  <a:lnTo>
                    <a:pt x="16037" y="18131"/>
                  </a:lnTo>
                  <a:lnTo>
                    <a:pt x="16181" y="17409"/>
                  </a:lnTo>
                  <a:lnTo>
                    <a:pt x="16253" y="16687"/>
                  </a:lnTo>
                  <a:lnTo>
                    <a:pt x="16398" y="15964"/>
                  </a:lnTo>
                  <a:lnTo>
                    <a:pt x="16542" y="15242"/>
                  </a:lnTo>
                  <a:lnTo>
                    <a:pt x="16687" y="14520"/>
                  </a:lnTo>
                  <a:lnTo>
                    <a:pt x="16759" y="13797"/>
                  </a:lnTo>
                  <a:lnTo>
                    <a:pt x="16976" y="13075"/>
                  </a:lnTo>
                  <a:lnTo>
                    <a:pt x="16976" y="12353"/>
                  </a:lnTo>
                  <a:lnTo>
                    <a:pt x="17192" y="11630"/>
                  </a:lnTo>
                  <a:lnTo>
                    <a:pt x="17337" y="10908"/>
                  </a:lnTo>
                  <a:lnTo>
                    <a:pt x="17409" y="10186"/>
                  </a:lnTo>
                  <a:lnTo>
                    <a:pt x="16398" y="9897"/>
                  </a:lnTo>
                  <a:lnTo>
                    <a:pt x="16253" y="9969"/>
                  </a:lnTo>
                  <a:lnTo>
                    <a:pt x="15242" y="96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2"/>
            <p:cNvSpPr/>
            <p:nvPr/>
          </p:nvSpPr>
          <p:spPr>
            <a:xfrm>
              <a:off x="7741126" y="3238987"/>
              <a:ext cx="521333" cy="1311821"/>
            </a:xfrm>
            <a:custGeom>
              <a:avLst/>
              <a:gdLst/>
              <a:ahLst/>
              <a:cxnLst/>
              <a:rect l="l" t="t" r="r" b="b"/>
              <a:pathLst>
                <a:path w="17626" h="44352" fill="none" extrusionOk="0">
                  <a:moveTo>
                    <a:pt x="15242" y="0"/>
                  </a:moveTo>
                  <a:lnTo>
                    <a:pt x="15170" y="795"/>
                  </a:lnTo>
                  <a:lnTo>
                    <a:pt x="14881" y="1445"/>
                  </a:lnTo>
                  <a:lnTo>
                    <a:pt x="14736" y="2167"/>
                  </a:lnTo>
                  <a:lnTo>
                    <a:pt x="14520" y="2890"/>
                  </a:lnTo>
                  <a:lnTo>
                    <a:pt x="14447" y="3612"/>
                  </a:lnTo>
                  <a:lnTo>
                    <a:pt x="14231" y="4334"/>
                  </a:lnTo>
                  <a:lnTo>
                    <a:pt x="14014" y="5057"/>
                  </a:lnTo>
                  <a:lnTo>
                    <a:pt x="13870" y="5779"/>
                  </a:lnTo>
                  <a:lnTo>
                    <a:pt x="13725" y="6501"/>
                  </a:lnTo>
                  <a:lnTo>
                    <a:pt x="13581" y="7224"/>
                  </a:lnTo>
                  <a:lnTo>
                    <a:pt x="13364" y="7946"/>
                  </a:lnTo>
                  <a:lnTo>
                    <a:pt x="13219" y="8668"/>
                  </a:lnTo>
                  <a:lnTo>
                    <a:pt x="13075" y="9391"/>
                  </a:lnTo>
                  <a:lnTo>
                    <a:pt x="12858" y="10041"/>
                  </a:lnTo>
                  <a:lnTo>
                    <a:pt x="12714" y="10835"/>
                  </a:lnTo>
                  <a:lnTo>
                    <a:pt x="12497" y="11485"/>
                  </a:lnTo>
                  <a:lnTo>
                    <a:pt x="12353" y="12208"/>
                  </a:lnTo>
                  <a:lnTo>
                    <a:pt x="12208" y="12930"/>
                  </a:lnTo>
                  <a:lnTo>
                    <a:pt x="11992" y="13652"/>
                  </a:lnTo>
                  <a:lnTo>
                    <a:pt x="11775" y="14375"/>
                  </a:lnTo>
                  <a:lnTo>
                    <a:pt x="11703" y="15097"/>
                  </a:lnTo>
                  <a:lnTo>
                    <a:pt x="11558" y="15819"/>
                  </a:lnTo>
                  <a:lnTo>
                    <a:pt x="11341" y="16542"/>
                  </a:lnTo>
                  <a:lnTo>
                    <a:pt x="11197" y="17264"/>
                  </a:lnTo>
                  <a:lnTo>
                    <a:pt x="10980" y="17986"/>
                  </a:lnTo>
                  <a:lnTo>
                    <a:pt x="10836" y="18709"/>
                  </a:lnTo>
                  <a:lnTo>
                    <a:pt x="10691" y="19431"/>
                  </a:lnTo>
                  <a:lnTo>
                    <a:pt x="10475" y="20153"/>
                  </a:lnTo>
                  <a:lnTo>
                    <a:pt x="9752" y="20153"/>
                  </a:lnTo>
                  <a:lnTo>
                    <a:pt x="9030" y="20153"/>
                  </a:lnTo>
                  <a:lnTo>
                    <a:pt x="8308" y="20298"/>
                  </a:lnTo>
                  <a:lnTo>
                    <a:pt x="7585" y="20515"/>
                  </a:lnTo>
                  <a:lnTo>
                    <a:pt x="6935" y="20803"/>
                  </a:lnTo>
                  <a:lnTo>
                    <a:pt x="6357" y="21237"/>
                  </a:lnTo>
                  <a:lnTo>
                    <a:pt x="5779" y="21742"/>
                  </a:lnTo>
                  <a:lnTo>
                    <a:pt x="5490" y="22393"/>
                  </a:lnTo>
                  <a:lnTo>
                    <a:pt x="5202" y="23115"/>
                  </a:lnTo>
                  <a:lnTo>
                    <a:pt x="5057" y="23837"/>
                  </a:lnTo>
                  <a:lnTo>
                    <a:pt x="4985" y="24560"/>
                  </a:lnTo>
                  <a:lnTo>
                    <a:pt x="4985" y="25282"/>
                  </a:lnTo>
                  <a:lnTo>
                    <a:pt x="5057" y="26004"/>
                  </a:lnTo>
                  <a:lnTo>
                    <a:pt x="5129" y="26727"/>
                  </a:lnTo>
                  <a:lnTo>
                    <a:pt x="5057" y="27449"/>
                  </a:lnTo>
                  <a:lnTo>
                    <a:pt x="5129" y="28171"/>
                  </a:lnTo>
                  <a:lnTo>
                    <a:pt x="4840" y="28894"/>
                  </a:lnTo>
                  <a:lnTo>
                    <a:pt x="4624" y="29544"/>
                  </a:lnTo>
                  <a:lnTo>
                    <a:pt x="4263" y="30194"/>
                  </a:lnTo>
                  <a:lnTo>
                    <a:pt x="3757" y="30699"/>
                  </a:lnTo>
                  <a:lnTo>
                    <a:pt x="3251" y="31205"/>
                  </a:lnTo>
                  <a:lnTo>
                    <a:pt x="2746" y="31711"/>
                  </a:lnTo>
                  <a:lnTo>
                    <a:pt x="2240" y="32216"/>
                  </a:lnTo>
                  <a:lnTo>
                    <a:pt x="1807" y="32794"/>
                  </a:lnTo>
                  <a:lnTo>
                    <a:pt x="1373" y="33372"/>
                  </a:lnTo>
                  <a:lnTo>
                    <a:pt x="1012" y="34022"/>
                  </a:lnTo>
                  <a:lnTo>
                    <a:pt x="723" y="34672"/>
                  </a:lnTo>
                  <a:lnTo>
                    <a:pt x="434" y="35322"/>
                  </a:lnTo>
                  <a:lnTo>
                    <a:pt x="290" y="36045"/>
                  </a:lnTo>
                  <a:lnTo>
                    <a:pt x="73" y="36767"/>
                  </a:lnTo>
                  <a:lnTo>
                    <a:pt x="1" y="37489"/>
                  </a:lnTo>
                  <a:lnTo>
                    <a:pt x="1" y="38212"/>
                  </a:lnTo>
                  <a:lnTo>
                    <a:pt x="217" y="38862"/>
                  </a:lnTo>
                  <a:lnTo>
                    <a:pt x="362" y="39584"/>
                  </a:lnTo>
                  <a:lnTo>
                    <a:pt x="723" y="40234"/>
                  </a:lnTo>
                  <a:lnTo>
                    <a:pt x="1156" y="40812"/>
                  </a:lnTo>
                  <a:lnTo>
                    <a:pt x="1590" y="41318"/>
                  </a:lnTo>
                  <a:lnTo>
                    <a:pt x="2168" y="41823"/>
                  </a:lnTo>
                  <a:lnTo>
                    <a:pt x="2746" y="42257"/>
                  </a:lnTo>
                  <a:lnTo>
                    <a:pt x="3396" y="42546"/>
                  </a:lnTo>
                  <a:lnTo>
                    <a:pt x="4046" y="42907"/>
                  </a:lnTo>
                  <a:lnTo>
                    <a:pt x="4624" y="43196"/>
                  </a:lnTo>
                  <a:lnTo>
                    <a:pt x="5346" y="43413"/>
                  </a:lnTo>
                  <a:lnTo>
                    <a:pt x="5996" y="43629"/>
                  </a:lnTo>
                  <a:lnTo>
                    <a:pt x="6718" y="43846"/>
                  </a:lnTo>
                  <a:lnTo>
                    <a:pt x="7441" y="43990"/>
                  </a:lnTo>
                  <a:lnTo>
                    <a:pt x="7441" y="43918"/>
                  </a:lnTo>
                  <a:lnTo>
                    <a:pt x="7441" y="43918"/>
                  </a:lnTo>
                  <a:lnTo>
                    <a:pt x="7513" y="43990"/>
                  </a:lnTo>
                  <a:lnTo>
                    <a:pt x="7513" y="43990"/>
                  </a:lnTo>
                  <a:lnTo>
                    <a:pt x="8235" y="44135"/>
                  </a:lnTo>
                  <a:lnTo>
                    <a:pt x="8885" y="44279"/>
                  </a:lnTo>
                  <a:lnTo>
                    <a:pt x="9608" y="44352"/>
                  </a:lnTo>
                  <a:lnTo>
                    <a:pt x="10330" y="44352"/>
                  </a:lnTo>
                  <a:lnTo>
                    <a:pt x="11052" y="44352"/>
                  </a:lnTo>
                  <a:lnTo>
                    <a:pt x="11775" y="44279"/>
                  </a:lnTo>
                  <a:lnTo>
                    <a:pt x="12497" y="44279"/>
                  </a:lnTo>
                  <a:lnTo>
                    <a:pt x="13219" y="44063"/>
                  </a:lnTo>
                  <a:lnTo>
                    <a:pt x="13870" y="43846"/>
                  </a:lnTo>
                  <a:lnTo>
                    <a:pt x="14520" y="43485"/>
                  </a:lnTo>
                  <a:lnTo>
                    <a:pt x="15098" y="43124"/>
                  </a:lnTo>
                  <a:lnTo>
                    <a:pt x="15675" y="42690"/>
                  </a:lnTo>
                  <a:lnTo>
                    <a:pt x="16181" y="42112"/>
                  </a:lnTo>
                  <a:lnTo>
                    <a:pt x="16542" y="41535"/>
                  </a:lnTo>
                  <a:lnTo>
                    <a:pt x="16831" y="40812"/>
                  </a:lnTo>
                  <a:lnTo>
                    <a:pt x="17048" y="40162"/>
                  </a:lnTo>
                  <a:lnTo>
                    <a:pt x="17192" y="39440"/>
                  </a:lnTo>
                  <a:lnTo>
                    <a:pt x="17265" y="38717"/>
                  </a:lnTo>
                  <a:lnTo>
                    <a:pt x="17265" y="38067"/>
                  </a:lnTo>
                  <a:lnTo>
                    <a:pt x="17192" y="37345"/>
                  </a:lnTo>
                  <a:lnTo>
                    <a:pt x="17120" y="36623"/>
                  </a:lnTo>
                  <a:lnTo>
                    <a:pt x="17048" y="35900"/>
                  </a:lnTo>
                  <a:lnTo>
                    <a:pt x="16831" y="35250"/>
                  </a:lnTo>
                  <a:lnTo>
                    <a:pt x="16614" y="34528"/>
                  </a:lnTo>
                  <a:lnTo>
                    <a:pt x="16253" y="33878"/>
                  </a:lnTo>
                  <a:lnTo>
                    <a:pt x="16037" y="33155"/>
                  </a:lnTo>
                  <a:lnTo>
                    <a:pt x="15820" y="32505"/>
                  </a:lnTo>
                  <a:lnTo>
                    <a:pt x="15675" y="31783"/>
                  </a:lnTo>
                  <a:lnTo>
                    <a:pt x="15675" y="31061"/>
                  </a:lnTo>
                  <a:lnTo>
                    <a:pt x="15820" y="30338"/>
                  </a:lnTo>
                  <a:lnTo>
                    <a:pt x="16037" y="29688"/>
                  </a:lnTo>
                  <a:lnTo>
                    <a:pt x="16398" y="29038"/>
                  </a:lnTo>
                  <a:lnTo>
                    <a:pt x="16687" y="28316"/>
                  </a:lnTo>
                  <a:lnTo>
                    <a:pt x="16976" y="27666"/>
                  </a:lnTo>
                  <a:lnTo>
                    <a:pt x="17265" y="27016"/>
                  </a:lnTo>
                  <a:lnTo>
                    <a:pt x="17481" y="26293"/>
                  </a:lnTo>
                  <a:lnTo>
                    <a:pt x="17626" y="25571"/>
                  </a:lnTo>
                  <a:lnTo>
                    <a:pt x="17626" y="24849"/>
                  </a:lnTo>
                  <a:lnTo>
                    <a:pt x="17626" y="24126"/>
                  </a:lnTo>
                  <a:lnTo>
                    <a:pt x="17409" y="23476"/>
                  </a:lnTo>
                  <a:lnTo>
                    <a:pt x="16976" y="22826"/>
                  </a:lnTo>
                  <a:lnTo>
                    <a:pt x="16470" y="22320"/>
                  </a:lnTo>
                  <a:lnTo>
                    <a:pt x="15892" y="21815"/>
                  </a:lnTo>
                  <a:lnTo>
                    <a:pt x="15242" y="21526"/>
                  </a:lnTo>
                  <a:lnTo>
                    <a:pt x="14664" y="21092"/>
                  </a:lnTo>
                  <a:lnTo>
                    <a:pt x="14014" y="20803"/>
                  </a:lnTo>
                  <a:lnTo>
                    <a:pt x="14086" y="20081"/>
                  </a:lnTo>
                  <a:lnTo>
                    <a:pt x="14231" y="19359"/>
                  </a:lnTo>
                  <a:lnTo>
                    <a:pt x="14375" y="18636"/>
                  </a:lnTo>
                  <a:lnTo>
                    <a:pt x="14447" y="17914"/>
                  </a:lnTo>
                  <a:lnTo>
                    <a:pt x="14520" y="17192"/>
                  </a:lnTo>
                  <a:lnTo>
                    <a:pt x="14736" y="16469"/>
                  </a:lnTo>
                  <a:lnTo>
                    <a:pt x="14809" y="15747"/>
                  </a:lnTo>
                  <a:lnTo>
                    <a:pt x="14881" y="15025"/>
                  </a:lnTo>
                  <a:lnTo>
                    <a:pt x="15025" y="14302"/>
                  </a:lnTo>
                  <a:lnTo>
                    <a:pt x="15242" y="13580"/>
                  </a:lnTo>
                  <a:lnTo>
                    <a:pt x="15314" y="12858"/>
                  </a:lnTo>
                  <a:lnTo>
                    <a:pt x="15387" y="12135"/>
                  </a:lnTo>
                  <a:lnTo>
                    <a:pt x="15603" y="11413"/>
                  </a:lnTo>
                  <a:lnTo>
                    <a:pt x="15675" y="10619"/>
                  </a:lnTo>
                  <a:lnTo>
                    <a:pt x="15748" y="9896"/>
                  </a:lnTo>
                  <a:lnTo>
                    <a:pt x="15964" y="9246"/>
                  </a:lnTo>
                  <a:lnTo>
                    <a:pt x="16037" y="8451"/>
                  </a:lnTo>
                  <a:lnTo>
                    <a:pt x="16181" y="7729"/>
                  </a:lnTo>
                  <a:lnTo>
                    <a:pt x="16253" y="7007"/>
                  </a:lnTo>
                  <a:lnTo>
                    <a:pt x="16398" y="6284"/>
                  </a:lnTo>
                  <a:lnTo>
                    <a:pt x="16542" y="5562"/>
                  </a:lnTo>
                  <a:lnTo>
                    <a:pt x="16687" y="4840"/>
                  </a:lnTo>
                  <a:lnTo>
                    <a:pt x="16759" y="4117"/>
                  </a:lnTo>
                  <a:lnTo>
                    <a:pt x="16976" y="3395"/>
                  </a:lnTo>
                  <a:lnTo>
                    <a:pt x="16976" y="2673"/>
                  </a:lnTo>
                  <a:lnTo>
                    <a:pt x="17192" y="1950"/>
                  </a:lnTo>
                  <a:lnTo>
                    <a:pt x="17337" y="1228"/>
                  </a:lnTo>
                  <a:lnTo>
                    <a:pt x="17409" y="506"/>
                  </a:lnTo>
                  <a:lnTo>
                    <a:pt x="16398" y="217"/>
                  </a:lnTo>
                  <a:lnTo>
                    <a:pt x="16253" y="289"/>
                  </a:lnTo>
                  <a:lnTo>
                    <a:pt x="152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8249623" y="3162056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0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217"/>
                  </a:lnTo>
                  <a:lnTo>
                    <a:pt x="650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8204754" y="3153508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1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145"/>
                  </a:lnTo>
                  <a:lnTo>
                    <a:pt x="651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8258171" y="3112928"/>
              <a:ext cx="25673" cy="38480"/>
            </a:xfrm>
            <a:custGeom>
              <a:avLst/>
              <a:gdLst/>
              <a:ahLst/>
              <a:cxnLst/>
              <a:rect l="l" t="t" r="r" b="b"/>
              <a:pathLst>
                <a:path w="868" h="1301" fill="none" extrusionOk="0">
                  <a:moveTo>
                    <a:pt x="650" y="1301"/>
                  </a:moveTo>
                  <a:lnTo>
                    <a:pt x="0" y="1156"/>
                  </a:lnTo>
                  <a:lnTo>
                    <a:pt x="145" y="578"/>
                  </a:lnTo>
                  <a:lnTo>
                    <a:pt x="217" y="0"/>
                  </a:lnTo>
                  <a:lnTo>
                    <a:pt x="867" y="145"/>
                  </a:lnTo>
                  <a:lnTo>
                    <a:pt x="650" y="130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8213302" y="3106509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578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723" y="651"/>
                  </a:lnTo>
                  <a:lnTo>
                    <a:pt x="578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>
              <a:off x="8270978" y="3068059"/>
              <a:ext cx="21414" cy="34221"/>
            </a:xfrm>
            <a:custGeom>
              <a:avLst/>
              <a:gdLst/>
              <a:ahLst/>
              <a:cxnLst/>
              <a:rect l="l" t="t" r="r" b="b"/>
              <a:pathLst>
                <a:path w="724" h="1157" fill="none" extrusionOk="0">
                  <a:moveTo>
                    <a:pt x="506" y="1156"/>
                  </a:moveTo>
                  <a:lnTo>
                    <a:pt x="1" y="1012"/>
                  </a:lnTo>
                  <a:lnTo>
                    <a:pt x="145" y="0"/>
                  </a:lnTo>
                  <a:lnTo>
                    <a:pt x="723" y="73"/>
                  </a:lnTo>
                  <a:lnTo>
                    <a:pt x="506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8221850" y="3059511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650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650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>
              <a:off x="8279526" y="3001835"/>
              <a:ext cx="25673" cy="53447"/>
            </a:xfrm>
            <a:custGeom>
              <a:avLst/>
              <a:gdLst/>
              <a:ahLst/>
              <a:cxnLst/>
              <a:rect l="l" t="t" r="r" b="b"/>
              <a:pathLst>
                <a:path w="868" h="1807" fill="none" extrusionOk="0">
                  <a:moveTo>
                    <a:pt x="578" y="1806"/>
                  </a:moveTo>
                  <a:lnTo>
                    <a:pt x="1" y="1589"/>
                  </a:lnTo>
                  <a:lnTo>
                    <a:pt x="145" y="795"/>
                  </a:lnTo>
                  <a:lnTo>
                    <a:pt x="290" y="0"/>
                  </a:lnTo>
                  <a:lnTo>
                    <a:pt x="867" y="217"/>
                  </a:lnTo>
                  <a:lnTo>
                    <a:pt x="795" y="939"/>
                  </a:lnTo>
                  <a:lnTo>
                    <a:pt x="578" y="180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2"/>
            <p:cNvSpPr/>
            <p:nvPr/>
          </p:nvSpPr>
          <p:spPr>
            <a:xfrm>
              <a:off x="8232527" y="2995416"/>
              <a:ext cx="25673" cy="49158"/>
            </a:xfrm>
            <a:custGeom>
              <a:avLst/>
              <a:gdLst/>
              <a:ahLst/>
              <a:cxnLst/>
              <a:rect l="l" t="t" r="r" b="b"/>
              <a:pathLst>
                <a:path w="868" h="1662" fill="none" extrusionOk="0">
                  <a:moveTo>
                    <a:pt x="578" y="1662"/>
                  </a:moveTo>
                  <a:lnTo>
                    <a:pt x="0" y="1517"/>
                  </a:lnTo>
                  <a:lnTo>
                    <a:pt x="145" y="723"/>
                  </a:lnTo>
                  <a:lnTo>
                    <a:pt x="289" y="1"/>
                  </a:lnTo>
                  <a:lnTo>
                    <a:pt x="867" y="1"/>
                  </a:lnTo>
                  <a:lnTo>
                    <a:pt x="723" y="867"/>
                  </a:lnTo>
                  <a:lnTo>
                    <a:pt x="578" y="16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2"/>
            <p:cNvSpPr/>
            <p:nvPr/>
          </p:nvSpPr>
          <p:spPr>
            <a:xfrm>
              <a:off x="8151337" y="2952677"/>
              <a:ext cx="202990" cy="277792"/>
            </a:xfrm>
            <a:custGeom>
              <a:avLst/>
              <a:gdLst/>
              <a:ahLst/>
              <a:cxnLst/>
              <a:rect l="l" t="t" r="r" b="b"/>
              <a:pathLst>
                <a:path w="6863" h="9392" fill="none" extrusionOk="0">
                  <a:moveTo>
                    <a:pt x="4479" y="1"/>
                  </a:move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3757" y="73"/>
                  </a:lnTo>
                  <a:lnTo>
                    <a:pt x="3034" y="218"/>
                  </a:lnTo>
                  <a:lnTo>
                    <a:pt x="2312" y="218"/>
                  </a:lnTo>
                  <a:lnTo>
                    <a:pt x="2240" y="868"/>
                  </a:lnTo>
                  <a:lnTo>
                    <a:pt x="2095" y="1518"/>
                  </a:lnTo>
                  <a:lnTo>
                    <a:pt x="2023" y="2168"/>
                  </a:lnTo>
                  <a:lnTo>
                    <a:pt x="1879" y="2746"/>
                  </a:lnTo>
                  <a:lnTo>
                    <a:pt x="1445" y="2673"/>
                  </a:lnTo>
                  <a:lnTo>
                    <a:pt x="1445" y="2673"/>
                  </a:lnTo>
                  <a:lnTo>
                    <a:pt x="1156" y="2385"/>
                  </a:lnTo>
                  <a:lnTo>
                    <a:pt x="795" y="2529"/>
                  </a:lnTo>
                  <a:lnTo>
                    <a:pt x="651" y="3251"/>
                  </a:lnTo>
                  <a:lnTo>
                    <a:pt x="867" y="3613"/>
                  </a:lnTo>
                  <a:lnTo>
                    <a:pt x="1301" y="3396"/>
                  </a:lnTo>
                  <a:lnTo>
                    <a:pt x="1301" y="3324"/>
                  </a:lnTo>
                  <a:lnTo>
                    <a:pt x="1734" y="3396"/>
                  </a:lnTo>
                  <a:lnTo>
                    <a:pt x="1518" y="4479"/>
                  </a:lnTo>
                  <a:lnTo>
                    <a:pt x="1012" y="4407"/>
                  </a:lnTo>
                  <a:lnTo>
                    <a:pt x="1084" y="4263"/>
                  </a:lnTo>
                  <a:lnTo>
                    <a:pt x="867" y="3901"/>
                  </a:lnTo>
                  <a:lnTo>
                    <a:pt x="434" y="4118"/>
                  </a:lnTo>
                  <a:lnTo>
                    <a:pt x="290" y="4840"/>
                  </a:lnTo>
                  <a:lnTo>
                    <a:pt x="578" y="5202"/>
                  </a:lnTo>
                  <a:lnTo>
                    <a:pt x="1012" y="4985"/>
                  </a:lnTo>
                  <a:lnTo>
                    <a:pt x="940" y="4985"/>
                  </a:lnTo>
                  <a:lnTo>
                    <a:pt x="1445" y="4985"/>
                  </a:lnTo>
                  <a:lnTo>
                    <a:pt x="1229" y="6068"/>
                  </a:lnTo>
                  <a:lnTo>
                    <a:pt x="723" y="5924"/>
                  </a:lnTo>
                  <a:lnTo>
                    <a:pt x="723" y="5924"/>
                  </a:lnTo>
                  <a:lnTo>
                    <a:pt x="506" y="5418"/>
                  </a:lnTo>
                  <a:lnTo>
                    <a:pt x="145" y="5780"/>
                  </a:lnTo>
                  <a:lnTo>
                    <a:pt x="1" y="6430"/>
                  </a:lnTo>
                  <a:lnTo>
                    <a:pt x="217" y="6863"/>
                  </a:lnTo>
                  <a:lnTo>
                    <a:pt x="578" y="6574"/>
                  </a:lnTo>
                  <a:lnTo>
                    <a:pt x="578" y="6574"/>
                  </a:lnTo>
                  <a:lnTo>
                    <a:pt x="1084" y="6646"/>
                  </a:lnTo>
                  <a:lnTo>
                    <a:pt x="940" y="7296"/>
                  </a:lnTo>
                  <a:lnTo>
                    <a:pt x="867" y="7874"/>
                  </a:lnTo>
                  <a:lnTo>
                    <a:pt x="1229" y="8452"/>
                  </a:lnTo>
                  <a:lnTo>
                    <a:pt x="1518" y="9030"/>
                  </a:lnTo>
                  <a:lnTo>
                    <a:pt x="2601" y="9247"/>
                  </a:lnTo>
                  <a:lnTo>
                    <a:pt x="3612" y="9391"/>
                  </a:lnTo>
                  <a:lnTo>
                    <a:pt x="4190" y="9102"/>
                  </a:lnTo>
                  <a:lnTo>
                    <a:pt x="4768" y="8669"/>
                  </a:lnTo>
                  <a:lnTo>
                    <a:pt x="4840" y="8019"/>
                  </a:lnTo>
                  <a:lnTo>
                    <a:pt x="4985" y="7369"/>
                  </a:lnTo>
                  <a:lnTo>
                    <a:pt x="5490" y="7441"/>
                  </a:lnTo>
                  <a:lnTo>
                    <a:pt x="5490" y="7585"/>
                  </a:lnTo>
                  <a:lnTo>
                    <a:pt x="5707" y="7874"/>
                  </a:lnTo>
                  <a:lnTo>
                    <a:pt x="6140" y="7658"/>
                  </a:lnTo>
                  <a:lnTo>
                    <a:pt x="6213" y="7008"/>
                  </a:lnTo>
                  <a:lnTo>
                    <a:pt x="5996" y="6646"/>
                  </a:lnTo>
                  <a:lnTo>
                    <a:pt x="5635" y="6863"/>
                  </a:lnTo>
                  <a:lnTo>
                    <a:pt x="5635" y="6863"/>
                  </a:lnTo>
                  <a:lnTo>
                    <a:pt x="5129" y="6791"/>
                  </a:lnTo>
                  <a:lnTo>
                    <a:pt x="5346" y="5780"/>
                  </a:lnTo>
                  <a:lnTo>
                    <a:pt x="5779" y="5852"/>
                  </a:lnTo>
                  <a:lnTo>
                    <a:pt x="5779" y="5924"/>
                  </a:lnTo>
                  <a:lnTo>
                    <a:pt x="6068" y="6357"/>
                  </a:lnTo>
                  <a:lnTo>
                    <a:pt x="6429" y="6068"/>
                  </a:lnTo>
                  <a:lnTo>
                    <a:pt x="6574" y="5346"/>
                  </a:lnTo>
                  <a:lnTo>
                    <a:pt x="6285" y="4985"/>
                  </a:lnTo>
                  <a:lnTo>
                    <a:pt x="5924" y="5202"/>
                  </a:lnTo>
                  <a:lnTo>
                    <a:pt x="5924" y="5274"/>
                  </a:lnTo>
                  <a:lnTo>
                    <a:pt x="5490" y="5202"/>
                  </a:lnTo>
                  <a:lnTo>
                    <a:pt x="5635" y="4118"/>
                  </a:lnTo>
                  <a:lnTo>
                    <a:pt x="6068" y="4335"/>
                  </a:lnTo>
                  <a:lnTo>
                    <a:pt x="6068" y="4335"/>
                  </a:lnTo>
                  <a:lnTo>
                    <a:pt x="6357" y="4768"/>
                  </a:lnTo>
                  <a:lnTo>
                    <a:pt x="6718" y="4407"/>
                  </a:lnTo>
                  <a:lnTo>
                    <a:pt x="6863" y="3757"/>
                  </a:lnTo>
                  <a:lnTo>
                    <a:pt x="6646" y="3396"/>
                  </a:lnTo>
                  <a:lnTo>
                    <a:pt x="6285" y="3613"/>
                  </a:lnTo>
                  <a:lnTo>
                    <a:pt x="6213" y="3685"/>
                  </a:lnTo>
                  <a:lnTo>
                    <a:pt x="5779" y="3540"/>
                  </a:lnTo>
                  <a:lnTo>
                    <a:pt x="5996" y="2746"/>
                  </a:lnTo>
                  <a:lnTo>
                    <a:pt x="6140" y="1879"/>
                  </a:lnTo>
                  <a:lnTo>
                    <a:pt x="6285" y="1084"/>
                  </a:lnTo>
                  <a:lnTo>
                    <a:pt x="5707" y="723"/>
                  </a:lnTo>
                  <a:lnTo>
                    <a:pt x="5129" y="362"/>
                  </a:lnTo>
                  <a:lnTo>
                    <a:pt x="447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0" name="Google Shape;840;p12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2"/>
          <p:cNvSpPr/>
          <p:nvPr/>
        </p:nvSpPr>
        <p:spPr>
          <a:xfrm>
            <a:off x="7698417" y="2993287"/>
            <a:ext cx="235023" cy="273503"/>
          </a:xfrm>
          <a:custGeom>
            <a:avLst/>
            <a:gdLst/>
            <a:ahLst/>
            <a:cxnLst/>
            <a:rect l="l" t="t" r="r" b="b"/>
            <a:pathLst>
              <a:path w="7946" h="9247" extrusionOk="0">
                <a:moveTo>
                  <a:pt x="5562" y="0"/>
                </a:moveTo>
                <a:lnTo>
                  <a:pt x="5345" y="723"/>
                </a:lnTo>
                <a:lnTo>
                  <a:pt x="5129" y="1373"/>
                </a:lnTo>
                <a:lnTo>
                  <a:pt x="4912" y="2095"/>
                </a:lnTo>
                <a:lnTo>
                  <a:pt x="4695" y="2745"/>
                </a:lnTo>
                <a:lnTo>
                  <a:pt x="4479" y="3467"/>
                </a:lnTo>
                <a:lnTo>
                  <a:pt x="4190" y="4118"/>
                </a:lnTo>
                <a:lnTo>
                  <a:pt x="3973" y="4840"/>
                </a:lnTo>
                <a:lnTo>
                  <a:pt x="3756" y="5490"/>
                </a:lnTo>
                <a:lnTo>
                  <a:pt x="3540" y="6212"/>
                </a:lnTo>
                <a:lnTo>
                  <a:pt x="3251" y="6862"/>
                </a:lnTo>
                <a:lnTo>
                  <a:pt x="3034" y="7513"/>
                </a:lnTo>
                <a:lnTo>
                  <a:pt x="2384" y="7151"/>
                </a:lnTo>
                <a:lnTo>
                  <a:pt x="1661" y="7079"/>
                </a:lnTo>
                <a:lnTo>
                  <a:pt x="939" y="7224"/>
                </a:lnTo>
                <a:lnTo>
                  <a:pt x="289" y="7657"/>
                </a:lnTo>
                <a:lnTo>
                  <a:pt x="0" y="8307"/>
                </a:lnTo>
                <a:lnTo>
                  <a:pt x="433" y="8957"/>
                </a:lnTo>
                <a:lnTo>
                  <a:pt x="1228" y="9246"/>
                </a:lnTo>
                <a:lnTo>
                  <a:pt x="1950" y="9246"/>
                </a:lnTo>
                <a:lnTo>
                  <a:pt x="2745" y="9102"/>
                </a:lnTo>
                <a:lnTo>
                  <a:pt x="3395" y="8668"/>
                </a:lnTo>
                <a:lnTo>
                  <a:pt x="3684" y="7946"/>
                </a:lnTo>
                <a:lnTo>
                  <a:pt x="3973" y="7224"/>
                </a:lnTo>
                <a:lnTo>
                  <a:pt x="4190" y="6501"/>
                </a:lnTo>
                <a:lnTo>
                  <a:pt x="4406" y="5779"/>
                </a:lnTo>
                <a:lnTo>
                  <a:pt x="4623" y="5057"/>
                </a:lnTo>
                <a:lnTo>
                  <a:pt x="4840" y="4334"/>
                </a:lnTo>
                <a:lnTo>
                  <a:pt x="5056" y="3612"/>
                </a:lnTo>
                <a:lnTo>
                  <a:pt x="5273" y="2890"/>
                </a:lnTo>
                <a:lnTo>
                  <a:pt x="5490" y="2167"/>
                </a:lnTo>
                <a:lnTo>
                  <a:pt x="5707" y="1445"/>
                </a:lnTo>
                <a:lnTo>
                  <a:pt x="6284" y="1951"/>
                </a:lnTo>
                <a:lnTo>
                  <a:pt x="6646" y="2601"/>
                </a:lnTo>
                <a:lnTo>
                  <a:pt x="7007" y="3251"/>
                </a:lnTo>
                <a:lnTo>
                  <a:pt x="7151" y="3973"/>
                </a:lnTo>
                <a:lnTo>
                  <a:pt x="6934" y="4623"/>
                </a:lnTo>
                <a:lnTo>
                  <a:pt x="6357" y="4190"/>
                </a:lnTo>
                <a:lnTo>
                  <a:pt x="5707" y="4118"/>
                </a:lnTo>
                <a:lnTo>
                  <a:pt x="5562" y="4768"/>
                </a:lnTo>
                <a:lnTo>
                  <a:pt x="5923" y="5418"/>
                </a:lnTo>
                <a:lnTo>
                  <a:pt x="6646" y="5635"/>
                </a:lnTo>
                <a:lnTo>
                  <a:pt x="7368" y="5346"/>
                </a:lnTo>
                <a:lnTo>
                  <a:pt x="7801" y="4695"/>
                </a:lnTo>
                <a:lnTo>
                  <a:pt x="7946" y="3973"/>
                </a:lnTo>
                <a:lnTo>
                  <a:pt x="7729" y="3179"/>
                </a:lnTo>
                <a:lnTo>
                  <a:pt x="7440" y="2528"/>
                </a:lnTo>
                <a:lnTo>
                  <a:pt x="7007" y="1878"/>
                </a:lnTo>
                <a:lnTo>
                  <a:pt x="6573" y="1228"/>
                </a:lnTo>
                <a:lnTo>
                  <a:pt x="6068" y="578"/>
                </a:lnTo>
                <a:lnTo>
                  <a:pt x="5562" y="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p12"/>
          <p:cNvGrpSpPr/>
          <p:nvPr/>
        </p:nvGrpSpPr>
        <p:grpSpPr>
          <a:xfrm>
            <a:off x="539504" y="3266789"/>
            <a:ext cx="623908" cy="504237"/>
            <a:chOff x="2116100" y="3596975"/>
            <a:chExt cx="527350" cy="426200"/>
          </a:xfrm>
        </p:grpSpPr>
        <p:sp>
          <p:nvSpPr>
            <p:cNvPr id="843" name="Google Shape;843;p12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2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2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12"/>
          <p:cNvGrpSpPr/>
          <p:nvPr/>
        </p:nvGrpSpPr>
        <p:grpSpPr>
          <a:xfrm rot="1816265">
            <a:off x="900611" y="686247"/>
            <a:ext cx="1091781" cy="615340"/>
            <a:chOff x="2769825" y="3857025"/>
            <a:chExt cx="922800" cy="520100"/>
          </a:xfrm>
        </p:grpSpPr>
        <p:sp>
          <p:nvSpPr>
            <p:cNvPr id="847" name="Google Shape;847;p12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extrusionOk="0">
                  <a:moveTo>
                    <a:pt x="23765" y="5924"/>
                  </a:moveTo>
                  <a:lnTo>
                    <a:pt x="24054" y="7729"/>
                  </a:lnTo>
                  <a:lnTo>
                    <a:pt x="22104" y="8091"/>
                  </a:lnTo>
                  <a:lnTo>
                    <a:pt x="21815" y="6357"/>
                  </a:lnTo>
                  <a:lnTo>
                    <a:pt x="23765" y="5924"/>
                  </a:lnTo>
                  <a:close/>
                  <a:moveTo>
                    <a:pt x="19937" y="6718"/>
                  </a:moveTo>
                  <a:lnTo>
                    <a:pt x="20298" y="8452"/>
                  </a:lnTo>
                  <a:lnTo>
                    <a:pt x="18348" y="8813"/>
                  </a:lnTo>
                  <a:lnTo>
                    <a:pt x="17987" y="7079"/>
                  </a:lnTo>
                  <a:lnTo>
                    <a:pt x="18131" y="7079"/>
                  </a:lnTo>
                  <a:lnTo>
                    <a:pt x="19937" y="6718"/>
                  </a:lnTo>
                  <a:close/>
                  <a:moveTo>
                    <a:pt x="28605" y="8668"/>
                  </a:moveTo>
                  <a:lnTo>
                    <a:pt x="29833" y="9174"/>
                  </a:lnTo>
                  <a:lnTo>
                    <a:pt x="30411" y="10330"/>
                  </a:lnTo>
                  <a:lnTo>
                    <a:pt x="30266" y="11847"/>
                  </a:lnTo>
                  <a:lnTo>
                    <a:pt x="28822" y="12569"/>
                  </a:lnTo>
                  <a:lnTo>
                    <a:pt x="27305" y="12930"/>
                  </a:lnTo>
                  <a:lnTo>
                    <a:pt x="26944" y="13002"/>
                  </a:lnTo>
                  <a:lnTo>
                    <a:pt x="26727" y="11630"/>
                  </a:lnTo>
                  <a:lnTo>
                    <a:pt x="26438" y="10330"/>
                  </a:lnTo>
                  <a:lnTo>
                    <a:pt x="26221" y="8957"/>
                  </a:lnTo>
                  <a:lnTo>
                    <a:pt x="27233" y="8813"/>
                  </a:lnTo>
                  <a:lnTo>
                    <a:pt x="28605" y="8668"/>
                  </a:lnTo>
                  <a:close/>
                  <a:moveTo>
                    <a:pt x="24415" y="9319"/>
                  </a:moveTo>
                  <a:lnTo>
                    <a:pt x="24632" y="10619"/>
                  </a:lnTo>
                  <a:lnTo>
                    <a:pt x="24921" y="11991"/>
                  </a:lnTo>
                  <a:lnTo>
                    <a:pt x="25138" y="13291"/>
                  </a:lnTo>
                  <a:lnTo>
                    <a:pt x="23187" y="13653"/>
                  </a:lnTo>
                  <a:lnTo>
                    <a:pt x="22898" y="12352"/>
                  </a:lnTo>
                  <a:lnTo>
                    <a:pt x="22682" y="11052"/>
                  </a:lnTo>
                  <a:lnTo>
                    <a:pt x="22465" y="9680"/>
                  </a:lnTo>
                  <a:lnTo>
                    <a:pt x="24415" y="9319"/>
                  </a:lnTo>
                  <a:close/>
                  <a:moveTo>
                    <a:pt x="30122" y="4912"/>
                  </a:moveTo>
                  <a:lnTo>
                    <a:pt x="31639" y="5129"/>
                  </a:lnTo>
                  <a:lnTo>
                    <a:pt x="32867" y="5996"/>
                  </a:lnTo>
                  <a:lnTo>
                    <a:pt x="33734" y="7079"/>
                  </a:lnTo>
                  <a:lnTo>
                    <a:pt x="34384" y="8379"/>
                  </a:lnTo>
                  <a:lnTo>
                    <a:pt x="34673" y="9752"/>
                  </a:lnTo>
                  <a:lnTo>
                    <a:pt x="34673" y="11197"/>
                  </a:lnTo>
                  <a:lnTo>
                    <a:pt x="34311" y="12569"/>
                  </a:lnTo>
                  <a:lnTo>
                    <a:pt x="33661" y="13869"/>
                  </a:lnTo>
                  <a:lnTo>
                    <a:pt x="33661" y="13869"/>
                  </a:lnTo>
                  <a:lnTo>
                    <a:pt x="33950" y="12425"/>
                  </a:lnTo>
                  <a:lnTo>
                    <a:pt x="33734" y="10908"/>
                  </a:lnTo>
                  <a:lnTo>
                    <a:pt x="33156" y="9535"/>
                  </a:lnTo>
                  <a:lnTo>
                    <a:pt x="32217" y="8452"/>
                  </a:lnTo>
                  <a:lnTo>
                    <a:pt x="30916" y="7657"/>
                  </a:lnTo>
                  <a:lnTo>
                    <a:pt x="29544" y="7224"/>
                  </a:lnTo>
                  <a:lnTo>
                    <a:pt x="28027" y="7152"/>
                  </a:lnTo>
                  <a:lnTo>
                    <a:pt x="26582" y="7296"/>
                  </a:lnTo>
                  <a:lnTo>
                    <a:pt x="25932" y="7440"/>
                  </a:lnTo>
                  <a:lnTo>
                    <a:pt x="25571" y="5490"/>
                  </a:lnTo>
                  <a:lnTo>
                    <a:pt x="27088" y="5273"/>
                  </a:lnTo>
                  <a:lnTo>
                    <a:pt x="28605" y="4984"/>
                  </a:lnTo>
                  <a:lnTo>
                    <a:pt x="30122" y="4912"/>
                  </a:lnTo>
                  <a:close/>
                  <a:moveTo>
                    <a:pt x="20587" y="10041"/>
                  </a:moveTo>
                  <a:lnTo>
                    <a:pt x="20804" y="11341"/>
                  </a:lnTo>
                  <a:lnTo>
                    <a:pt x="21020" y="12714"/>
                  </a:lnTo>
                  <a:lnTo>
                    <a:pt x="21382" y="14014"/>
                  </a:lnTo>
                  <a:lnTo>
                    <a:pt x="21309" y="14014"/>
                  </a:lnTo>
                  <a:lnTo>
                    <a:pt x="21237" y="14086"/>
                  </a:lnTo>
                  <a:lnTo>
                    <a:pt x="19359" y="14375"/>
                  </a:lnTo>
                  <a:lnTo>
                    <a:pt x="19070" y="13075"/>
                  </a:lnTo>
                  <a:lnTo>
                    <a:pt x="18853" y="11702"/>
                  </a:lnTo>
                  <a:lnTo>
                    <a:pt x="18564" y="10402"/>
                  </a:lnTo>
                  <a:lnTo>
                    <a:pt x="20515" y="10041"/>
                  </a:lnTo>
                  <a:close/>
                  <a:moveTo>
                    <a:pt x="16759" y="10691"/>
                  </a:moveTo>
                  <a:lnTo>
                    <a:pt x="17048" y="12063"/>
                  </a:lnTo>
                  <a:lnTo>
                    <a:pt x="17264" y="13364"/>
                  </a:lnTo>
                  <a:lnTo>
                    <a:pt x="17481" y="14736"/>
                  </a:lnTo>
                  <a:lnTo>
                    <a:pt x="15242" y="15097"/>
                  </a:lnTo>
                  <a:lnTo>
                    <a:pt x="13653" y="15314"/>
                  </a:lnTo>
                  <a:lnTo>
                    <a:pt x="12136" y="15169"/>
                  </a:lnTo>
                  <a:lnTo>
                    <a:pt x="11413" y="13797"/>
                  </a:lnTo>
                  <a:lnTo>
                    <a:pt x="11486" y="12497"/>
                  </a:lnTo>
                  <a:lnTo>
                    <a:pt x="12497" y="11630"/>
                  </a:lnTo>
                  <a:lnTo>
                    <a:pt x="13797" y="11269"/>
                  </a:lnTo>
                  <a:lnTo>
                    <a:pt x="15242" y="10980"/>
                  </a:lnTo>
                  <a:lnTo>
                    <a:pt x="16759" y="10691"/>
                  </a:lnTo>
                  <a:close/>
                  <a:moveTo>
                    <a:pt x="31783" y="11991"/>
                  </a:moveTo>
                  <a:lnTo>
                    <a:pt x="32144" y="13075"/>
                  </a:lnTo>
                  <a:lnTo>
                    <a:pt x="31783" y="14447"/>
                  </a:lnTo>
                  <a:lnTo>
                    <a:pt x="30989" y="15531"/>
                  </a:lnTo>
                  <a:lnTo>
                    <a:pt x="29688" y="16181"/>
                  </a:lnTo>
                  <a:lnTo>
                    <a:pt x="27594" y="16542"/>
                  </a:lnTo>
                  <a:lnTo>
                    <a:pt x="27233" y="14375"/>
                  </a:lnTo>
                  <a:lnTo>
                    <a:pt x="29111" y="14086"/>
                  </a:lnTo>
                  <a:lnTo>
                    <a:pt x="30772" y="13508"/>
                  </a:lnTo>
                  <a:lnTo>
                    <a:pt x="31783" y="11991"/>
                  </a:lnTo>
                  <a:close/>
                  <a:moveTo>
                    <a:pt x="25354" y="14736"/>
                  </a:moveTo>
                  <a:lnTo>
                    <a:pt x="25788" y="16903"/>
                  </a:lnTo>
                  <a:lnTo>
                    <a:pt x="23838" y="17264"/>
                  </a:lnTo>
                  <a:lnTo>
                    <a:pt x="23404" y="15097"/>
                  </a:lnTo>
                  <a:lnTo>
                    <a:pt x="25354" y="14736"/>
                  </a:lnTo>
                  <a:close/>
                  <a:moveTo>
                    <a:pt x="21526" y="15458"/>
                  </a:moveTo>
                  <a:lnTo>
                    <a:pt x="21959" y="17625"/>
                  </a:lnTo>
                  <a:lnTo>
                    <a:pt x="20009" y="17914"/>
                  </a:lnTo>
                  <a:lnTo>
                    <a:pt x="19648" y="15820"/>
                  </a:lnTo>
                  <a:lnTo>
                    <a:pt x="21526" y="15458"/>
                  </a:lnTo>
                  <a:close/>
                  <a:moveTo>
                    <a:pt x="16181" y="7440"/>
                  </a:moveTo>
                  <a:lnTo>
                    <a:pt x="16470" y="9174"/>
                  </a:lnTo>
                  <a:lnTo>
                    <a:pt x="14736" y="9535"/>
                  </a:lnTo>
                  <a:lnTo>
                    <a:pt x="13002" y="9896"/>
                  </a:lnTo>
                  <a:lnTo>
                    <a:pt x="11558" y="10330"/>
                  </a:lnTo>
                  <a:lnTo>
                    <a:pt x="10474" y="11197"/>
                  </a:lnTo>
                  <a:lnTo>
                    <a:pt x="9752" y="12497"/>
                  </a:lnTo>
                  <a:lnTo>
                    <a:pt x="9752" y="13941"/>
                  </a:lnTo>
                  <a:lnTo>
                    <a:pt x="10258" y="15531"/>
                  </a:lnTo>
                  <a:lnTo>
                    <a:pt x="11486" y="16542"/>
                  </a:lnTo>
                  <a:lnTo>
                    <a:pt x="13075" y="16903"/>
                  </a:lnTo>
                  <a:lnTo>
                    <a:pt x="14664" y="16686"/>
                  </a:lnTo>
                  <a:lnTo>
                    <a:pt x="16253" y="16470"/>
                  </a:lnTo>
                  <a:lnTo>
                    <a:pt x="17770" y="16108"/>
                  </a:lnTo>
                  <a:lnTo>
                    <a:pt x="18131" y="18275"/>
                  </a:lnTo>
                  <a:lnTo>
                    <a:pt x="16759" y="18492"/>
                  </a:lnTo>
                  <a:lnTo>
                    <a:pt x="15458" y="18709"/>
                  </a:lnTo>
                  <a:lnTo>
                    <a:pt x="14086" y="18926"/>
                  </a:lnTo>
                  <a:lnTo>
                    <a:pt x="12497" y="18781"/>
                  </a:lnTo>
                  <a:lnTo>
                    <a:pt x="11124" y="17987"/>
                  </a:lnTo>
                  <a:lnTo>
                    <a:pt x="10113" y="16759"/>
                  </a:lnTo>
                  <a:lnTo>
                    <a:pt x="9463" y="15314"/>
                  </a:lnTo>
                  <a:lnTo>
                    <a:pt x="9030" y="13725"/>
                  </a:lnTo>
                  <a:lnTo>
                    <a:pt x="9030" y="12136"/>
                  </a:lnTo>
                  <a:lnTo>
                    <a:pt x="9391" y="10546"/>
                  </a:lnTo>
                  <a:lnTo>
                    <a:pt x="10330" y="9246"/>
                  </a:lnTo>
                  <a:lnTo>
                    <a:pt x="11774" y="8741"/>
                  </a:lnTo>
                  <a:lnTo>
                    <a:pt x="13219" y="8235"/>
                  </a:lnTo>
                  <a:lnTo>
                    <a:pt x="14664" y="7874"/>
                  </a:lnTo>
                  <a:lnTo>
                    <a:pt x="16181" y="7440"/>
                  </a:lnTo>
                  <a:close/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2"/>
            <p:cNvSpPr/>
            <p:nvPr/>
          </p:nvSpPr>
          <p:spPr>
            <a:xfrm>
              <a:off x="3261000" y="4243475"/>
              <a:ext cx="57825" cy="61425"/>
            </a:xfrm>
            <a:custGeom>
              <a:avLst/>
              <a:gdLst/>
              <a:ahLst/>
              <a:cxnLst/>
              <a:rect l="l" t="t" r="r" b="b"/>
              <a:pathLst>
                <a:path w="2313" h="2457" fill="none" extrusionOk="0">
                  <a:moveTo>
                    <a:pt x="362" y="2456"/>
                  </a:moveTo>
                  <a:lnTo>
                    <a:pt x="1" y="362"/>
                  </a:lnTo>
                  <a:lnTo>
                    <a:pt x="1879" y="0"/>
                  </a:lnTo>
                  <a:lnTo>
                    <a:pt x="2312" y="2167"/>
                  </a:lnTo>
                  <a:lnTo>
                    <a:pt x="362" y="2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2"/>
            <p:cNvSpPr/>
            <p:nvPr/>
          </p:nvSpPr>
          <p:spPr>
            <a:xfrm>
              <a:off x="3354925" y="4225425"/>
              <a:ext cx="59600" cy="63225"/>
            </a:xfrm>
            <a:custGeom>
              <a:avLst/>
              <a:gdLst/>
              <a:ahLst/>
              <a:cxnLst/>
              <a:rect l="l" t="t" r="r" b="b"/>
              <a:pathLst>
                <a:path w="2384" h="2529" fill="none" extrusionOk="0">
                  <a:moveTo>
                    <a:pt x="434" y="2528"/>
                  </a:moveTo>
                  <a:lnTo>
                    <a:pt x="0" y="361"/>
                  </a:lnTo>
                  <a:lnTo>
                    <a:pt x="1950" y="0"/>
                  </a:lnTo>
                  <a:lnTo>
                    <a:pt x="2384" y="2167"/>
                  </a:lnTo>
                  <a:lnTo>
                    <a:pt x="434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2"/>
            <p:cNvSpPr/>
            <p:nvPr/>
          </p:nvSpPr>
          <p:spPr>
            <a:xfrm>
              <a:off x="3450625" y="4156800"/>
              <a:ext cx="122825" cy="113775"/>
            </a:xfrm>
            <a:custGeom>
              <a:avLst/>
              <a:gdLst/>
              <a:ahLst/>
              <a:cxnLst/>
              <a:rect l="l" t="t" r="r" b="b"/>
              <a:pathLst>
                <a:path w="4913" h="4551" fill="none" extrusionOk="0">
                  <a:moveTo>
                    <a:pt x="362" y="4551"/>
                  </a:moveTo>
                  <a:lnTo>
                    <a:pt x="1" y="2384"/>
                  </a:lnTo>
                  <a:lnTo>
                    <a:pt x="1879" y="2095"/>
                  </a:lnTo>
                  <a:lnTo>
                    <a:pt x="3540" y="1517"/>
                  </a:lnTo>
                  <a:lnTo>
                    <a:pt x="4551" y="0"/>
                  </a:lnTo>
                  <a:lnTo>
                    <a:pt x="4912" y="1084"/>
                  </a:lnTo>
                  <a:lnTo>
                    <a:pt x="4551" y="2456"/>
                  </a:lnTo>
                  <a:lnTo>
                    <a:pt x="3757" y="3540"/>
                  </a:lnTo>
                  <a:lnTo>
                    <a:pt x="2456" y="4190"/>
                  </a:lnTo>
                  <a:lnTo>
                    <a:pt x="362" y="455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2"/>
            <p:cNvSpPr/>
            <p:nvPr/>
          </p:nvSpPr>
          <p:spPr>
            <a:xfrm>
              <a:off x="3055150" y="4124275"/>
              <a:ext cx="151700" cy="115600"/>
            </a:xfrm>
            <a:custGeom>
              <a:avLst/>
              <a:gdLst/>
              <a:ahLst/>
              <a:cxnLst/>
              <a:rect l="l" t="t" r="r" b="b"/>
              <a:pathLst>
                <a:path w="6068" h="4624" fill="none" extrusionOk="0">
                  <a:moveTo>
                    <a:pt x="2240" y="4624"/>
                  </a:moveTo>
                  <a:lnTo>
                    <a:pt x="723" y="4479"/>
                  </a:lnTo>
                  <a:lnTo>
                    <a:pt x="0" y="3107"/>
                  </a:lnTo>
                  <a:lnTo>
                    <a:pt x="73" y="1807"/>
                  </a:lnTo>
                  <a:lnTo>
                    <a:pt x="1084" y="940"/>
                  </a:lnTo>
                  <a:lnTo>
                    <a:pt x="2384" y="579"/>
                  </a:lnTo>
                  <a:lnTo>
                    <a:pt x="3829" y="290"/>
                  </a:lnTo>
                  <a:lnTo>
                    <a:pt x="5346" y="1"/>
                  </a:lnTo>
                  <a:lnTo>
                    <a:pt x="5635" y="1373"/>
                  </a:lnTo>
                  <a:lnTo>
                    <a:pt x="5851" y="2674"/>
                  </a:lnTo>
                  <a:lnTo>
                    <a:pt x="6068" y="4046"/>
                  </a:lnTo>
                  <a:lnTo>
                    <a:pt x="3829" y="4407"/>
                  </a:lnTo>
                  <a:lnTo>
                    <a:pt x="2240" y="46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2"/>
            <p:cNvSpPr/>
            <p:nvPr/>
          </p:nvSpPr>
          <p:spPr>
            <a:xfrm>
              <a:off x="3233925" y="4108025"/>
              <a:ext cx="70450" cy="108375"/>
            </a:xfrm>
            <a:custGeom>
              <a:avLst/>
              <a:gdLst/>
              <a:ahLst/>
              <a:cxnLst/>
              <a:rect l="l" t="t" r="r" b="b"/>
              <a:pathLst>
                <a:path w="2818" h="4335" fill="none" extrusionOk="0">
                  <a:moveTo>
                    <a:pt x="795" y="4335"/>
                  </a:moveTo>
                  <a:lnTo>
                    <a:pt x="506" y="3035"/>
                  </a:lnTo>
                  <a:lnTo>
                    <a:pt x="289" y="1662"/>
                  </a:lnTo>
                  <a:lnTo>
                    <a:pt x="0" y="362"/>
                  </a:lnTo>
                  <a:lnTo>
                    <a:pt x="1951" y="1"/>
                  </a:lnTo>
                  <a:lnTo>
                    <a:pt x="2023" y="1"/>
                  </a:lnTo>
                  <a:lnTo>
                    <a:pt x="2240" y="1301"/>
                  </a:lnTo>
                  <a:lnTo>
                    <a:pt x="2456" y="2674"/>
                  </a:lnTo>
                  <a:lnTo>
                    <a:pt x="2818" y="3974"/>
                  </a:lnTo>
                  <a:lnTo>
                    <a:pt x="2745" y="3974"/>
                  </a:lnTo>
                  <a:lnTo>
                    <a:pt x="2673" y="4046"/>
                  </a:lnTo>
                  <a:lnTo>
                    <a:pt x="795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2"/>
            <p:cNvSpPr/>
            <p:nvPr/>
          </p:nvSpPr>
          <p:spPr>
            <a:xfrm>
              <a:off x="3331450" y="4089975"/>
              <a:ext cx="66825" cy="108375"/>
            </a:xfrm>
            <a:custGeom>
              <a:avLst/>
              <a:gdLst/>
              <a:ahLst/>
              <a:cxnLst/>
              <a:rect l="l" t="t" r="r" b="b"/>
              <a:pathLst>
                <a:path w="2673" h="4335" fill="none" extrusionOk="0">
                  <a:moveTo>
                    <a:pt x="722" y="4335"/>
                  </a:moveTo>
                  <a:lnTo>
                    <a:pt x="433" y="3034"/>
                  </a:lnTo>
                  <a:lnTo>
                    <a:pt x="217" y="1734"/>
                  </a:lnTo>
                  <a:lnTo>
                    <a:pt x="0" y="362"/>
                  </a:lnTo>
                  <a:lnTo>
                    <a:pt x="1950" y="1"/>
                  </a:lnTo>
                  <a:lnTo>
                    <a:pt x="2167" y="1301"/>
                  </a:lnTo>
                  <a:lnTo>
                    <a:pt x="2456" y="2673"/>
                  </a:lnTo>
                  <a:lnTo>
                    <a:pt x="2673" y="3973"/>
                  </a:lnTo>
                  <a:lnTo>
                    <a:pt x="722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2"/>
            <p:cNvSpPr/>
            <p:nvPr/>
          </p:nvSpPr>
          <p:spPr>
            <a:xfrm>
              <a:off x="3425350" y="4073725"/>
              <a:ext cx="104750" cy="108375"/>
            </a:xfrm>
            <a:custGeom>
              <a:avLst/>
              <a:gdLst/>
              <a:ahLst/>
              <a:cxnLst/>
              <a:rect l="l" t="t" r="r" b="b"/>
              <a:pathLst>
                <a:path w="4190" h="4335" fill="none" extrusionOk="0">
                  <a:moveTo>
                    <a:pt x="723" y="4334"/>
                  </a:moveTo>
                  <a:lnTo>
                    <a:pt x="506" y="2962"/>
                  </a:lnTo>
                  <a:lnTo>
                    <a:pt x="217" y="1662"/>
                  </a:lnTo>
                  <a:lnTo>
                    <a:pt x="0" y="289"/>
                  </a:lnTo>
                  <a:lnTo>
                    <a:pt x="1012" y="145"/>
                  </a:lnTo>
                  <a:lnTo>
                    <a:pt x="2384" y="0"/>
                  </a:lnTo>
                  <a:lnTo>
                    <a:pt x="3612" y="506"/>
                  </a:lnTo>
                  <a:lnTo>
                    <a:pt x="4190" y="1662"/>
                  </a:lnTo>
                  <a:lnTo>
                    <a:pt x="4045" y="3179"/>
                  </a:lnTo>
                  <a:lnTo>
                    <a:pt x="2601" y="3901"/>
                  </a:lnTo>
                  <a:lnTo>
                    <a:pt x="1084" y="4262"/>
                  </a:lnTo>
                  <a:lnTo>
                    <a:pt x="723" y="43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2"/>
            <p:cNvSpPr/>
            <p:nvPr/>
          </p:nvSpPr>
          <p:spPr>
            <a:xfrm>
              <a:off x="2995550" y="4043025"/>
              <a:ext cx="227575" cy="287150"/>
            </a:xfrm>
            <a:custGeom>
              <a:avLst/>
              <a:gdLst/>
              <a:ahLst/>
              <a:cxnLst/>
              <a:rect l="l" t="t" r="r" b="b"/>
              <a:pathLst>
                <a:path w="9103" h="11486" fill="none" extrusionOk="0">
                  <a:moveTo>
                    <a:pt x="5057" y="11486"/>
                  </a:moveTo>
                  <a:lnTo>
                    <a:pt x="3468" y="11341"/>
                  </a:lnTo>
                  <a:lnTo>
                    <a:pt x="2095" y="10547"/>
                  </a:lnTo>
                  <a:lnTo>
                    <a:pt x="1084" y="9319"/>
                  </a:lnTo>
                  <a:lnTo>
                    <a:pt x="434" y="7874"/>
                  </a:lnTo>
                  <a:lnTo>
                    <a:pt x="1" y="6285"/>
                  </a:lnTo>
                  <a:lnTo>
                    <a:pt x="1" y="4696"/>
                  </a:lnTo>
                  <a:lnTo>
                    <a:pt x="362" y="3106"/>
                  </a:lnTo>
                  <a:lnTo>
                    <a:pt x="1301" y="1806"/>
                  </a:lnTo>
                  <a:lnTo>
                    <a:pt x="2745" y="1301"/>
                  </a:lnTo>
                  <a:lnTo>
                    <a:pt x="4190" y="795"/>
                  </a:lnTo>
                  <a:lnTo>
                    <a:pt x="5635" y="434"/>
                  </a:lnTo>
                  <a:lnTo>
                    <a:pt x="7152" y="0"/>
                  </a:lnTo>
                  <a:lnTo>
                    <a:pt x="7441" y="1734"/>
                  </a:lnTo>
                  <a:lnTo>
                    <a:pt x="5707" y="2095"/>
                  </a:lnTo>
                  <a:lnTo>
                    <a:pt x="3973" y="2456"/>
                  </a:lnTo>
                  <a:lnTo>
                    <a:pt x="2529" y="2890"/>
                  </a:lnTo>
                  <a:lnTo>
                    <a:pt x="1445" y="3757"/>
                  </a:lnTo>
                  <a:lnTo>
                    <a:pt x="723" y="5057"/>
                  </a:lnTo>
                  <a:lnTo>
                    <a:pt x="723" y="6501"/>
                  </a:lnTo>
                  <a:lnTo>
                    <a:pt x="1229" y="8091"/>
                  </a:lnTo>
                  <a:lnTo>
                    <a:pt x="2457" y="9102"/>
                  </a:lnTo>
                  <a:lnTo>
                    <a:pt x="4046" y="9463"/>
                  </a:lnTo>
                  <a:lnTo>
                    <a:pt x="5635" y="9246"/>
                  </a:lnTo>
                  <a:lnTo>
                    <a:pt x="7224" y="9030"/>
                  </a:lnTo>
                  <a:lnTo>
                    <a:pt x="8741" y="8668"/>
                  </a:lnTo>
                  <a:lnTo>
                    <a:pt x="9102" y="10835"/>
                  </a:lnTo>
                  <a:lnTo>
                    <a:pt x="7730" y="11052"/>
                  </a:lnTo>
                  <a:lnTo>
                    <a:pt x="6429" y="11269"/>
                  </a:lnTo>
                  <a:lnTo>
                    <a:pt x="5057" y="1148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2"/>
            <p:cNvSpPr/>
            <p:nvPr/>
          </p:nvSpPr>
          <p:spPr>
            <a:xfrm>
              <a:off x="3219475" y="4024975"/>
              <a:ext cx="57825" cy="52375"/>
            </a:xfrm>
            <a:custGeom>
              <a:avLst/>
              <a:gdLst/>
              <a:ahLst/>
              <a:cxnLst/>
              <a:rect l="l" t="t" r="r" b="b"/>
              <a:pathLst>
                <a:path w="2313" h="2095" fill="none" extrusionOk="0">
                  <a:moveTo>
                    <a:pt x="145" y="361"/>
                  </a:moveTo>
                  <a:lnTo>
                    <a:pt x="1951" y="0"/>
                  </a:lnTo>
                  <a:lnTo>
                    <a:pt x="2312" y="1734"/>
                  </a:lnTo>
                  <a:lnTo>
                    <a:pt x="362" y="2095"/>
                  </a:lnTo>
                  <a:lnTo>
                    <a:pt x="1" y="361"/>
                  </a:lnTo>
                  <a:lnTo>
                    <a:pt x="145" y="3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2"/>
            <p:cNvSpPr/>
            <p:nvPr/>
          </p:nvSpPr>
          <p:spPr>
            <a:xfrm>
              <a:off x="3315175" y="4005100"/>
              <a:ext cx="56025" cy="54200"/>
            </a:xfrm>
            <a:custGeom>
              <a:avLst/>
              <a:gdLst/>
              <a:ahLst/>
              <a:cxnLst/>
              <a:rect l="l" t="t" r="r" b="b"/>
              <a:pathLst>
                <a:path w="2241" h="2168" fill="none" extrusionOk="0">
                  <a:moveTo>
                    <a:pt x="290" y="2168"/>
                  </a:moveTo>
                  <a:lnTo>
                    <a:pt x="1" y="434"/>
                  </a:lnTo>
                  <a:lnTo>
                    <a:pt x="1951" y="1"/>
                  </a:lnTo>
                  <a:lnTo>
                    <a:pt x="2240" y="1806"/>
                  </a:lnTo>
                  <a:lnTo>
                    <a:pt x="290" y="216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2"/>
            <p:cNvSpPr/>
            <p:nvPr/>
          </p:nvSpPr>
          <p:spPr>
            <a:xfrm>
              <a:off x="3409100" y="3979825"/>
              <a:ext cx="227550" cy="223950"/>
            </a:xfrm>
            <a:custGeom>
              <a:avLst/>
              <a:gdLst/>
              <a:ahLst/>
              <a:cxnLst/>
              <a:rect l="l" t="t" r="r" b="b"/>
              <a:pathLst>
                <a:path w="9102" h="8958" fill="none" extrusionOk="0">
                  <a:moveTo>
                    <a:pt x="361" y="2528"/>
                  </a:moveTo>
                  <a:lnTo>
                    <a:pt x="0" y="578"/>
                  </a:lnTo>
                  <a:lnTo>
                    <a:pt x="1517" y="361"/>
                  </a:lnTo>
                  <a:lnTo>
                    <a:pt x="3034" y="72"/>
                  </a:lnTo>
                  <a:lnTo>
                    <a:pt x="4551" y="0"/>
                  </a:lnTo>
                  <a:lnTo>
                    <a:pt x="6068" y="217"/>
                  </a:lnTo>
                  <a:lnTo>
                    <a:pt x="7296" y="1084"/>
                  </a:lnTo>
                  <a:lnTo>
                    <a:pt x="8163" y="2167"/>
                  </a:lnTo>
                  <a:lnTo>
                    <a:pt x="8813" y="3467"/>
                  </a:lnTo>
                  <a:lnTo>
                    <a:pt x="9102" y="4840"/>
                  </a:lnTo>
                  <a:lnTo>
                    <a:pt x="9102" y="6285"/>
                  </a:lnTo>
                  <a:lnTo>
                    <a:pt x="8740" y="7657"/>
                  </a:lnTo>
                  <a:lnTo>
                    <a:pt x="8090" y="8957"/>
                  </a:lnTo>
                  <a:lnTo>
                    <a:pt x="8379" y="7513"/>
                  </a:lnTo>
                  <a:lnTo>
                    <a:pt x="8163" y="5996"/>
                  </a:lnTo>
                  <a:lnTo>
                    <a:pt x="7585" y="4623"/>
                  </a:lnTo>
                  <a:lnTo>
                    <a:pt x="6646" y="3540"/>
                  </a:lnTo>
                  <a:lnTo>
                    <a:pt x="5345" y="2745"/>
                  </a:lnTo>
                  <a:lnTo>
                    <a:pt x="3973" y="2312"/>
                  </a:lnTo>
                  <a:lnTo>
                    <a:pt x="2456" y="2240"/>
                  </a:lnTo>
                  <a:lnTo>
                    <a:pt x="1011" y="2384"/>
                  </a:lnTo>
                  <a:lnTo>
                    <a:pt x="361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2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fill="none" extrusionOk="0"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2393" y="20009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12"/>
          <p:cNvGrpSpPr/>
          <p:nvPr/>
        </p:nvGrpSpPr>
        <p:grpSpPr>
          <a:xfrm>
            <a:off x="898370" y="3675340"/>
            <a:ext cx="514944" cy="512785"/>
            <a:chOff x="1514750" y="4028575"/>
            <a:chExt cx="435250" cy="433425"/>
          </a:xfrm>
        </p:grpSpPr>
        <p:sp>
          <p:nvSpPr>
            <p:cNvPr id="861" name="Google Shape;861;p12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extrusionOk="0">
                  <a:moveTo>
                    <a:pt x="9319" y="5129"/>
                  </a:moveTo>
                  <a:lnTo>
                    <a:pt x="9969" y="5346"/>
                  </a:lnTo>
                  <a:lnTo>
                    <a:pt x="10619" y="5635"/>
                  </a:lnTo>
                  <a:lnTo>
                    <a:pt x="11197" y="6068"/>
                  </a:lnTo>
                  <a:lnTo>
                    <a:pt x="11631" y="6646"/>
                  </a:lnTo>
                  <a:lnTo>
                    <a:pt x="11992" y="7224"/>
                  </a:lnTo>
                  <a:lnTo>
                    <a:pt x="12208" y="7874"/>
                  </a:lnTo>
                  <a:lnTo>
                    <a:pt x="12281" y="8596"/>
                  </a:lnTo>
                  <a:lnTo>
                    <a:pt x="12281" y="9319"/>
                  </a:lnTo>
                  <a:lnTo>
                    <a:pt x="12064" y="9969"/>
                  </a:lnTo>
                  <a:lnTo>
                    <a:pt x="11775" y="10619"/>
                  </a:lnTo>
                  <a:lnTo>
                    <a:pt x="11342" y="11197"/>
                  </a:lnTo>
                  <a:lnTo>
                    <a:pt x="10764" y="11630"/>
                  </a:lnTo>
                  <a:lnTo>
                    <a:pt x="10186" y="11991"/>
                  </a:lnTo>
                  <a:lnTo>
                    <a:pt x="9536" y="12136"/>
                  </a:lnTo>
                  <a:lnTo>
                    <a:pt x="8813" y="12280"/>
                  </a:lnTo>
                  <a:lnTo>
                    <a:pt x="8091" y="12208"/>
                  </a:lnTo>
                  <a:lnTo>
                    <a:pt x="7441" y="12064"/>
                  </a:lnTo>
                  <a:lnTo>
                    <a:pt x="6791" y="11702"/>
                  </a:lnTo>
                  <a:lnTo>
                    <a:pt x="6285" y="11269"/>
                  </a:lnTo>
                  <a:lnTo>
                    <a:pt x="5780" y="10763"/>
                  </a:lnTo>
                  <a:lnTo>
                    <a:pt x="5419" y="10113"/>
                  </a:lnTo>
                  <a:lnTo>
                    <a:pt x="5202" y="9463"/>
                  </a:lnTo>
                  <a:lnTo>
                    <a:pt x="5130" y="8813"/>
                  </a:lnTo>
                  <a:lnTo>
                    <a:pt x="5130" y="8091"/>
                  </a:lnTo>
                  <a:lnTo>
                    <a:pt x="5346" y="7441"/>
                  </a:lnTo>
                  <a:lnTo>
                    <a:pt x="5707" y="6791"/>
                  </a:lnTo>
                  <a:lnTo>
                    <a:pt x="6141" y="6213"/>
                  </a:lnTo>
                  <a:lnTo>
                    <a:pt x="6646" y="5779"/>
                  </a:lnTo>
                  <a:lnTo>
                    <a:pt x="7224" y="5418"/>
                  </a:lnTo>
                  <a:lnTo>
                    <a:pt x="7947" y="5201"/>
                  </a:lnTo>
                  <a:lnTo>
                    <a:pt x="8597" y="5129"/>
                  </a:lnTo>
                  <a:close/>
                  <a:moveTo>
                    <a:pt x="8741" y="940"/>
                  </a:moveTo>
                  <a:lnTo>
                    <a:pt x="8019" y="1012"/>
                  </a:lnTo>
                  <a:lnTo>
                    <a:pt x="7369" y="1084"/>
                  </a:lnTo>
                  <a:lnTo>
                    <a:pt x="6646" y="1229"/>
                  </a:lnTo>
                  <a:lnTo>
                    <a:pt x="5996" y="1517"/>
                  </a:lnTo>
                  <a:lnTo>
                    <a:pt x="5274" y="1734"/>
                  </a:lnTo>
                  <a:lnTo>
                    <a:pt x="4696" y="2095"/>
                  </a:lnTo>
                  <a:lnTo>
                    <a:pt x="4118" y="2457"/>
                  </a:lnTo>
                  <a:lnTo>
                    <a:pt x="3540" y="2890"/>
                  </a:lnTo>
                  <a:lnTo>
                    <a:pt x="2529" y="3973"/>
                  </a:lnTo>
                  <a:lnTo>
                    <a:pt x="2168" y="4551"/>
                  </a:lnTo>
                  <a:lnTo>
                    <a:pt x="1807" y="5201"/>
                  </a:lnTo>
                  <a:lnTo>
                    <a:pt x="1518" y="5852"/>
                  </a:lnTo>
                  <a:lnTo>
                    <a:pt x="1301" y="6502"/>
                  </a:lnTo>
                  <a:lnTo>
                    <a:pt x="1157" y="7224"/>
                  </a:lnTo>
                  <a:lnTo>
                    <a:pt x="1012" y="7946"/>
                  </a:lnTo>
                  <a:lnTo>
                    <a:pt x="1012" y="8596"/>
                  </a:lnTo>
                  <a:lnTo>
                    <a:pt x="1012" y="9319"/>
                  </a:lnTo>
                  <a:lnTo>
                    <a:pt x="1084" y="10041"/>
                  </a:lnTo>
                  <a:lnTo>
                    <a:pt x="1301" y="10763"/>
                  </a:lnTo>
                  <a:lnTo>
                    <a:pt x="1807" y="12064"/>
                  </a:lnTo>
                  <a:lnTo>
                    <a:pt x="2096" y="12714"/>
                  </a:lnTo>
                  <a:lnTo>
                    <a:pt x="2529" y="13292"/>
                  </a:lnTo>
                  <a:lnTo>
                    <a:pt x="2963" y="13797"/>
                  </a:lnTo>
                  <a:lnTo>
                    <a:pt x="3468" y="14375"/>
                  </a:lnTo>
                  <a:lnTo>
                    <a:pt x="3974" y="14808"/>
                  </a:lnTo>
                  <a:lnTo>
                    <a:pt x="5274" y="15531"/>
                  </a:lnTo>
                  <a:lnTo>
                    <a:pt x="5852" y="15820"/>
                  </a:lnTo>
                  <a:lnTo>
                    <a:pt x="6574" y="16109"/>
                  </a:lnTo>
                  <a:lnTo>
                    <a:pt x="7224" y="16253"/>
                  </a:lnTo>
                  <a:lnTo>
                    <a:pt x="7947" y="16325"/>
                  </a:lnTo>
                  <a:lnTo>
                    <a:pt x="8669" y="16398"/>
                  </a:lnTo>
                  <a:lnTo>
                    <a:pt x="9391" y="16398"/>
                  </a:lnTo>
                  <a:lnTo>
                    <a:pt x="10114" y="16325"/>
                  </a:lnTo>
                  <a:lnTo>
                    <a:pt x="10764" y="16109"/>
                  </a:lnTo>
                  <a:lnTo>
                    <a:pt x="11486" y="15892"/>
                  </a:lnTo>
                  <a:lnTo>
                    <a:pt x="12136" y="15675"/>
                  </a:lnTo>
                  <a:lnTo>
                    <a:pt x="12714" y="15314"/>
                  </a:lnTo>
                  <a:lnTo>
                    <a:pt x="13364" y="14881"/>
                  </a:lnTo>
                  <a:lnTo>
                    <a:pt x="13870" y="14447"/>
                  </a:lnTo>
                  <a:lnTo>
                    <a:pt x="14375" y="13942"/>
                  </a:lnTo>
                  <a:lnTo>
                    <a:pt x="14881" y="13364"/>
                  </a:lnTo>
                  <a:lnTo>
                    <a:pt x="15315" y="12786"/>
                  </a:lnTo>
                  <a:lnTo>
                    <a:pt x="15603" y="12136"/>
                  </a:lnTo>
                  <a:lnTo>
                    <a:pt x="15965" y="11558"/>
                  </a:lnTo>
                  <a:lnTo>
                    <a:pt x="16181" y="10836"/>
                  </a:lnTo>
                  <a:lnTo>
                    <a:pt x="16326" y="10186"/>
                  </a:lnTo>
                  <a:lnTo>
                    <a:pt x="16398" y="9463"/>
                  </a:lnTo>
                  <a:lnTo>
                    <a:pt x="16470" y="8741"/>
                  </a:lnTo>
                  <a:lnTo>
                    <a:pt x="16470" y="8019"/>
                  </a:lnTo>
                  <a:lnTo>
                    <a:pt x="16326" y="7296"/>
                  </a:lnTo>
                  <a:lnTo>
                    <a:pt x="16109" y="6646"/>
                  </a:lnTo>
                  <a:lnTo>
                    <a:pt x="15965" y="5924"/>
                  </a:lnTo>
                  <a:lnTo>
                    <a:pt x="15676" y="5274"/>
                  </a:lnTo>
                  <a:lnTo>
                    <a:pt x="15315" y="4696"/>
                  </a:lnTo>
                  <a:lnTo>
                    <a:pt x="14953" y="4046"/>
                  </a:lnTo>
                  <a:lnTo>
                    <a:pt x="14448" y="3540"/>
                  </a:lnTo>
                  <a:lnTo>
                    <a:pt x="13942" y="3034"/>
                  </a:lnTo>
                  <a:lnTo>
                    <a:pt x="13436" y="2529"/>
                  </a:lnTo>
                  <a:lnTo>
                    <a:pt x="12786" y="2168"/>
                  </a:lnTo>
                  <a:lnTo>
                    <a:pt x="12208" y="1806"/>
                  </a:lnTo>
                  <a:lnTo>
                    <a:pt x="11558" y="1445"/>
                  </a:lnTo>
                  <a:lnTo>
                    <a:pt x="10836" y="1301"/>
                  </a:lnTo>
                  <a:lnTo>
                    <a:pt x="10186" y="1084"/>
                  </a:lnTo>
                  <a:lnTo>
                    <a:pt x="9464" y="1012"/>
                  </a:lnTo>
                  <a:lnTo>
                    <a:pt x="8741" y="940"/>
                  </a:lnTo>
                  <a:close/>
                  <a:moveTo>
                    <a:pt x="9464" y="867"/>
                  </a:moveTo>
                  <a:lnTo>
                    <a:pt x="10186" y="940"/>
                  </a:lnTo>
                  <a:lnTo>
                    <a:pt x="10908" y="1156"/>
                  </a:lnTo>
                  <a:lnTo>
                    <a:pt x="11631" y="1373"/>
                  </a:lnTo>
                  <a:lnTo>
                    <a:pt x="12281" y="1662"/>
                  </a:lnTo>
                  <a:lnTo>
                    <a:pt x="12859" y="2095"/>
                  </a:lnTo>
                  <a:lnTo>
                    <a:pt x="13509" y="2457"/>
                  </a:lnTo>
                  <a:lnTo>
                    <a:pt x="14014" y="2890"/>
                  </a:lnTo>
                  <a:lnTo>
                    <a:pt x="14592" y="3396"/>
                  </a:lnTo>
                  <a:lnTo>
                    <a:pt x="15026" y="3973"/>
                  </a:lnTo>
                  <a:lnTo>
                    <a:pt x="15387" y="4624"/>
                  </a:lnTo>
                  <a:lnTo>
                    <a:pt x="15820" y="5201"/>
                  </a:lnTo>
                  <a:lnTo>
                    <a:pt x="16037" y="5924"/>
                  </a:lnTo>
                  <a:lnTo>
                    <a:pt x="16254" y="6574"/>
                  </a:lnTo>
                  <a:lnTo>
                    <a:pt x="16398" y="7296"/>
                  </a:lnTo>
                  <a:lnTo>
                    <a:pt x="16543" y="8019"/>
                  </a:lnTo>
                  <a:lnTo>
                    <a:pt x="16543" y="8741"/>
                  </a:lnTo>
                  <a:lnTo>
                    <a:pt x="16543" y="9463"/>
                  </a:lnTo>
                  <a:lnTo>
                    <a:pt x="16470" y="10186"/>
                  </a:lnTo>
                  <a:lnTo>
                    <a:pt x="16254" y="10908"/>
                  </a:lnTo>
                  <a:lnTo>
                    <a:pt x="16037" y="11558"/>
                  </a:lnTo>
                  <a:lnTo>
                    <a:pt x="15676" y="12208"/>
                  </a:lnTo>
                  <a:lnTo>
                    <a:pt x="15387" y="12858"/>
                  </a:lnTo>
                  <a:lnTo>
                    <a:pt x="14953" y="13508"/>
                  </a:lnTo>
                  <a:lnTo>
                    <a:pt x="14448" y="14014"/>
                  </a:lnTo>
                  <a:lnTo>
                    <a:pt x="14014" y="14520"/>
                  </a:lnTo>
                  <a:lnTo>
                    <a:pt x="13436" y="15025"/>
                  </a:lnTo>
                  <a:lnTo>
                    <a:pt x="12786" y="15386"/>
                  </a:lnTo>
                  <a:lnTo>
                    <a:pt x="12208" y="15748"/>
                  </a:lnTo>
                  <a:lnTo>
                    <a:pt x="11486" y="16036"/>
                  </a:lnTo>
                  <a:lnTo>
                    <a:pt x="10836" y="16253"/>
                  </a:lnTo>
                  <a:lnTo>
                    <a:pt x="10114" y="16470"/>
                  </a:lnTo>
                  <a:lnTo>
                    <a:pt x="9391" y="16470"/>
                  </a:lnTo>
                  <a:lnTo>
                    <a:pt x="8669" y="16542"/>
                  </a:lnTo>
                  <a:lnTo>
                    <a:pt x="7947" y="16470"/>
                  </a:lnTo>
                  <a:lnTo>
                    <a:pt x="7224" y="16398"/>
                  </a:lnTo>
                  <a:lnTo>
                    <a:pt x="6502" y="16253"/>
                  </a:lnTo>
                  <a:lnTo>
                    <a:pt x="5852" y="15964"/>
                  </a:lnTo>
                  <a:lnTo>
                    <a:pt x="5202" y="15675"/>
                  </a:lnTo>
                  <a:lnTo>
                    <a:pt x="4552" y="15314"/>
                  </a:lnTo>
                  <a:lnTo>
                    <a:pt x="3902" y="14953"/>
                  </a:lnTo>
                  <a:lnTo>
                    <a:pt x="3396" y="14447"/>
                  </a:lnTo>
                  <a:lnTo>
                    <a:pt x="2890" y="13942"/>
                  </a:lnTo>
                  <a:lnTo>
                    <a:pt x="2385" y="13364"/>
                  </a:lnTo>
                  <a:lnTo>
                    <a:pt x="2024" y="12786"/>
                  </a:lnTo>
                  <a:lnTo>
                    <a:pt x="1662" y="12136"/>
                  </a:lnTo>
                  <a:lnTo>
                    <a:pt x="1157" y="10763"/>
                  </a:lnTo>
                  <a:lnTo>
                    <a:pt x="940" y="10041"/>
                  </a:lnTo>
                  <a:lnTo>
                    <a:pt x="868" y="9391"/>
                  </a:lnTo>
                  <a:lnTo>
                    <a:pt x="868" y="8596"/>
                  </a:lnTo>
                  <a:lnTo>
                    <a:pt x="868" y="7874"/>
                  </a:lnTo>
                  <a:lnTo>
                    <a:pt x="1012" y="7224"/>
                  </a:lnTo>
                  <a:lnTo>
                    <a:pt x="1157" y="6502"/>
                  </a:lnTo>
                  <a:lnTo>
                    <a:pt x="1373" y="5779"/>
                  </a:lnTo>
                  <a:lnTo>
                    <a:pt x="1662" y="5129"/>
                  </a:lnTo>
                  <a:lnTo>
                    <a:pt x="2024" y="4479"/>
                  </a:lnTo>
                  <a:lnTo>
                    <a:pt x="2457" y="3901"/>
                  </a:lnTo>
                  <a:lnTo>
                    <a:pt x="2963" y="3323"/>
                  </a:lnTo>
                  <a:lnTo>
                    <a:pt x="3396" y="2818"/>
                  </a:lnTo>
                  <a:lnTo>
                    <a:pt x="4046" y="2384"/>
                  </a:lnTo>
                  <a:lnTo>
                    <a:pt x="4624" y="1951"/>
                  </a:lnTo>
                  <a:lnTo>
                    <a:pt x="5202" y="1590"/>
                  </a:lnTo>
                  <a:lnTo>
                    <a:pt x="5924" y="1373"/>
                  </a:lnTo>
                  <a:lnTo>
                    <a:pt x="6574" y="1084"/>
                  </a:lnTo>
                  <a:lnTo>
                    <a:pt x="7297" y="940"/>
                  </a:lnTo>
                  <a:lnTo>
                    <a:pt x="8019" y="867"/>
                  </a:lnTo>
                  <a:close/>
                  <a:moveTo>
                    <a:pt x="8525" y="1"/>
                  </a:move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2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684" y="7151"/>
                  </a:moveTo>
                  <a:lnTo>
                    <a:pt x="2962" y="7079"/>
                  </a:lnTo>
                  <a:lnTo>
                    <a:pt x="2312" y="6935"/>
                  </a:lnTo>
                  <a:lnTo>
                    <a:pt x="1662" y="6573"/>
                  </a:lnTo>
                  <a:lnTo>
                    <a:pt x="1156" y="6140"/>
                  </a:lnTo>
                  <a:lnTo>
                    <a:pt x="651" y="5634"/>
                  </a:lnTo>
                  <a:lnTo>
                    <a:pt x="290" y="4984"/>
                  </a:lnTo>
                  <a:lnTo>
                    <a:pt x="73" y="4334"/>
                  </a:lnTo>
                  <a:lnTo>
                    <a:pt x="1" y="3684"/>
                  </a:lnTo>
                  <a:lnTo>
                    <a:pt x="1" y="2962"/>
                  </a:lnTo>
                  <a:lnTo>
                    <a:pt x="217" y="2312"/>
                  </a:lnTo>
                  <a:lnTo>
                    <a:pt x="578" y="1662"/>
                  </a:lnTo>
                  <a:lnTo>
                    <a:pt x="1012" y="1084"/>
                  </a:lnTo>
                  <a:lnTo>
                    <a:pt x="1517" y="650"/>
                  </a:lnTo>
                  <a:lnTo>
                    <a:pt x="2095" y="289"/>
                  </a:lnTo>
                  <a:lnTo>
                    <a:pt x="2818" y="72"/>
                  </a:lnTo>
                  <a:lnTo>
                    <a:pt x="3468" y="0"/>
                  </a:lnTo>
                  <a:lnTo>
                    <a:pt x="4190" y="0"/>
                  </a:lnTo>
                  <a:lnTo>
                    <a:pt x="4840" y="217"/>
                  </a:lnTo>
                  <a:lnTo>
                    <a:pt x="5490" y="506"/>
                  </a:lnTo>
                  <a:lnTo>
                    <a:pt x="6068" y="939"/>
                  </a:lnTo>
                  <a:lnTo>
                    <a:pt x="6502" y="1517"/>
                  </a:lnTo>
                  <a:lnTo>
                    <a:pt x="6863" y="2095"/>
                  </a:lnTo>
                  <a:lnTo>
                    <a:pt x="7079" y="2745"/>
                  </a:lnTo>
                  <a:lnTo>
                    <a:pt x="7152" y="3467"/>
                  </a:lnTo>
                  <a:lnTo>
                    <a:pt x="7152" y="4190"/>
                  </a:lnTo>
                  <a:lnTo>
                    <a:pt x="6935" y="4840"/>
                  </a:lnTo>
                  <a:lnTo>
                    <a:pt x="6646" y="5490"/>
                  </a:lnTo>
                  <a:lnTo>
                    <a:pt x="6213" y="6068"/>
                  </a:lnTo>
                  <a:lnTo>
                    <a:pt x="5635" y="6501"/>
                  </a:lnTo>
                  <a:lnTo>
                    <a:pt x="5057" y="6862"/>
                  </a:lnTo>
                  <a:lnTo>
                    <a:pt x="4407" y="7007"/>
                  </a:lnTo>
                  <a:lnTo>
                    <a:pt x="3684" y="7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2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729" y="1"/>
                  </a:moveTo>
                  <a:lnTo>
                    <a:pt x="7007" y="73"/>
                  </a:lnTo>
                  <a:lnTo>
                    <a:pt x="6357" y="145"/>
                  </a:lnTo>
                  <a:lnTo>
                    <a:pt x="5634" y="290"/>
                  </a:lnTo>
                  <a:lnTo>
                    <a:pt x="4984" y="578"/>
                  </a:lnTo>
                  <a:lnTo>
                    <a:pt x="4262" y="795"/>
                  </a:lnTo>
                  <a:lnTo>
                    <a:pt x="3684" y="1156"/>
                  </a:lnTo>
                  <a:lnTo>
                    <a:pt x="3106" y="1518"/>
                  </a:lnTo>
                  <a:lnTo>
                    <a:pt x="2528" y="1951"/>
                  </a:lnTo>
                  <a:lnTo>
                    <a:pt x="1517" y="3034"/>
                  </a:lnTo>
                  <a:lnTo>
                    <a:pt x="1156" y="3612"/>
                  </a:lnTo>
                  <a:lnTo>
                    <a:pt x="795" y="4262"/>
                  </a:lnTo>
                  <a:lnTo>
                    <a:pt x="506" y="4913"/>
                  </a:lnTo>
                  <a:lnTo>
                    <a:pt x="289" y="5563"/>
                  </a:lnTo>
                  <a:lnTo>
                    <a:pt x="145" y="6285"/>
                  </a:lnTo>
                  <a:lnTo>
                    <a:pt x="0" y="7007"/>
                  </a:lnTo>
                  <a:lnTo>
                    <a:pt x="0" y="7657"/>
                  </a:lnTo>
                  <a:lnTo>
                    <a:pt x="0" y="8380"/>
                  </a:lnTo>
                  <a:lnTo>
                    <a:pt x="72" y="9102"/>
                  </a:lnTo>
                  <a:lnTo>
                    <a:pt x="289" y="9824"/>
                  </a:lnTo>
                  <a:lnTo>
                    <a:pt x="795" y="11125"/>
                  </a:lnTo>
                  <a:lnTo>
                    <a:pt x="1084" y="11775"/>
                  </a:lnTo>
                  <a:lnTo>
                    <a:pt x="1517" y="12353"/>
                  </a:lnTo>
                  <a:lnTo>
                    <a:pt x="1951" y="12858"/>
                  </a:lnTo>
                  <a:lnTo>
                    <a:pt x="2456" y="13436"/>
                  </a:lnTo>
                  <a:lnTo>
                    <a:pt x="2962" y="13869"/>
                  </a:lnTo>
                  <a:lnTo>
                    <a:pt x="4262" y="14592"/>
                  </a:lnTo>
                  <a:lnTo>
                    <a:pt x="4840" y="14881"/>
                  </a:lnTo>
                  <a:lnTo>
                    <a:pt x="5562" y="15170"/>
                  </a:lnTo>
                  <a:lnTo>
                    <a:pt x="6212" y="15314"/>
                  </a:lnTo>
                  <a:lnTo>
                    <a:pt x="6935" y="15386"/>
                  </a:lnTo>
                  <a:lnTo>
                    <a:pt x="7657" y="15459"/>
                  </a:lnTo>
                  <a:lnTo>
                    <a:pt x="8379" y="15459"/>
                  </a:lnTo>
                  <a:lnTo>
                    <a:pt x="9102" y="15386"/>
                  </a:lnTo>
                  <a:lnTo>
                    <a:pt x="9752" y="15170"/>
                  </a:lnTo>
                  <a:lnTo>
                    <a:pt x="10474" y="14953"/>
                  </a:lnTo>
                  <a:lnTo>
                    <a:pt x="11124" y="14736"/>
                  </a:lnTo>
                  <a:lnTo>
                    <a:pt x="11702" y="14375"/>
                  </a:lnTo>
                  <a:lnTo>
                    <a:pt x="12352" y="13942"/>
                  </a:lnTo>
                  <a:lnTo>
                    <a:pt x="12858" y="13508"/>
                  </a:lnTo>
                  <a:lnTo>
                    <a:pt x="13363" y="13003"/>
                  </a:lnTo>
                  <a:lnTo>
                    <a:pt x="13869" y="12425"/>
                  </a:lnTo>
                  <a:lnTo>
                    <a:pt x="14303" y="11847"/>
                  </a:lnTo>
                  <a:lnTo>
                    <a:pt x="14591" y="11197"/>
                  </a:lnTo>
                  <a:lnTo>
                    <a:pt x="14953" y="10619"/>
                  </a:lnTo>
                  <a:lnTo>
                    <a:pt x="15169" y="9897"/>
                  </a:lnTo>
                  <a:lnTo>
                    <a:pt x="15314" y="9247"/>
                  </a:lnTo>
                  <a:lnTo>
                    <a:pt x="15386" y="8524"/>
                  </a:lnTo>
                  <a:lnTo>
                    <a:pt x="15458" y="7802"/>
                  </a:lnTo>
                  <a:lnTo>
                    <a:pt x="15458" y="7080"/>
                  </a:lnTo>
                  <a:lnTo>
                    <a:pt x="15314" y="6357"/>
                  </a:lnTo>
                  <a:lnTo>
                    <a:pt x="15097" y="5707"/>
                  </a:lnTo>
                  <a:lnTo>
                    <a:pt x="14953" y="4985"/>
                  </a:lnTo>
                  <a:lnTo>
                    <a:pt x="14664" y="4335"/>
                  </a:lnTo>
                  <a:lnTo>
                    <a:pt x="14303" y="3757"/>
                  </a:lnTo>
                  <a:lnTo>
                    <a:pt x="13941" y="3107"/>
                  </a:lnTo>
                  <a:lnTo>
                    <a:pt x="13436" y="2601"/>
                  </a:lnTo>
                  <a:lnTo>
                    <a:pt x="12930" y="2095"/>
                  </a:lnTo>
                  <a:lnTo>
                    <a:pt x="12424" y="1590"/>
                  </a:lnTo>
                  <a:lnTo>
                    <a:pt x="11774" y="1229"/>
                  </a:lnTo>
                  <a:lnTo>
                    <a:pt x="11196" y="867"/>
                  </a:lnTo>
                  <a:lnTo>
                    <a:pt x="10546" y="506"/>
                  </a:lnTo>
                  <a:lnTo>
                    <a:pt x="9824" y="362"/>
                  </a:lnTo>
                  <a:lnTo>
                    <a:pt x="9174" y="145"/>
                  </a:lnTo>
                  <a:lnTo>
                    <a:pt x="8452" y="73"/>
                  </a:lnTo>
                  <a:lnTo>
                    <a:pt x="77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2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02" y="15675"/>
                  </a:moveTo>
                  <a:lnTo>
                    <a:pt x="7802" y="15675"/>
                  </a:lnTo>
                  <a:lnTo>
                    <a:pt x="7080" y="15603"/>
                  </a:lnTo>
                  <a:lnTo>
                    <a:pt x="6357" y="15531"/>
                  </a:lnTo>
                  <a:lnTo>
                    <a:pt x="5635" y="15386"/>
                  </a:lnTo>
                  <a:lnTo>
                    <a:pt x="4985" y="15097"/>
                  </a:lnTo>
                  <a:lnTo>
                    <a:pt x="4335" y="14808"/>
                  </a:lnTo>
                  <a:lnTo>
                    <a:pt x="3685" y="14447"/>
                  </a:lnTo>
                  <a:lnTo>
                    <a:pt x="3035" y="14086"/>
                  </a:lnTo>
                  <a:lnTo>
                    <a:pt x="2529" y="13580"/>
                  </a:lnTo>
                  <a:lnTo>
                    <a:pt x="2023" y="13075"/>
                  </a:lnTo>
                  <a:lnTo>
                    <a:pt x="1518" y="12497"/>
                  </a:lnTo>
                  <a:lnTo>
                    <a:pt x="1157" y="11919"/>
                  </a:lnTo>
                  <a:lnTo>
                    <a:pt x="795" y="11269"/>
                  </a:lnTo>
                  <a:lnTo>
                    <a:pt x="290" y="9896"/>
                  </a:lnTo>
                  <a:lnTo>
                    <a:pt x="73" y="9174"/>
                  </a:lnTo>
                  <a:lnTo>
                    <a:pt x="1" y="8524"/>
                  </a:lnTo>
                  <a:lnTo>
                    <a:pt x="1" y="7729"/>
                  </a:lnTo>
                  <a:lnTo>
                    <a:pt x="1" y="7007"/>
                  </a:lnTo>
                  <a:lnTo>
                    <a:pt x="145" y="6357"/>
                  </a:lnTo>
                  <a:lnTo>
                    <a:pt x="290" y="5635"/>
                  </a:lnTo>
                  <a:lnTo>
                    <a:pt x="506" y="4912"/>
                  </a:lnTo>
                  <a:lnTo>
                    <a:pt x="795" y="4262"/>
                  </a:lnTo>
                  <a:lnTo>
                    <a:pt x="1157" y="3612"/>
                  </a:lnTo>
                  <a:lnTo>
                    <a:pt x="1590" y="3034"/>
                  </a:lnTo>
                  <a:lnTo>
                    <a:pt x="2096" y="2456"/>
                  </a:lnTo>
                  <a:lnTo>
                    <a:pt x="2529" y="1951"/>
                  </a:lnTo>
                  <a:lnTo>
                    <a:pt x="3179" y="1517"/>
                  </a:lnTo>
                  <a:lnTo>
                    <a:pt x="3757" y="1084"/>
                  </a:lnTo>
                  <a:lnTo>
                    <a:pt x="4335" y="723"/>
                  </a:lnTo>
                  <a:lnTo>
                    <a:pt x="5057" y="506"/>
                  </a:lnTo>
                  <a:lnTo>
                    <a:pt x="5707" y="217"/>
                  </a:lnTo>
                  <a:lnTo>
                    <a:pt x="6430" y="73"/>
                  </a:lnTo>
                  <a:lnTo>
                    <a:pt x="7152" y="0"/>
                  </a:lnTo>
                  <a:lnTo>
                    <a:pt x="7874" y="0"/>
                  </a:lnTo>
                  <a:lnTo>
                    <a:pt x="8597" y="0"/>
                  </a:lnTo>
                  <a:lnTo>
                    <a:pt x="9319" y="73"/>
                  </a:lnTo>
                  <a:lnTo>
                    <a:pt x="10041" y="289"/>
                  </a:lnTo>
                  <a:lnTo>
                    <a:pt x="10764" y="506"/>
                  </a:lnTo>
                  <a:lnTo>
                    <a:pt x="11414" y="795"/>
                  </a:lnTo>
                  <a:lnTo>
                    <a:pt x="11992" y="1228"/>
                  </a:lnTo>
                  <a:lnTo>
                    <a:pt x="12642" y="1590"/>
                  </a:lnTo>
                  <a:lnTo>
                    <a:pt x="13147" y="2023"/>
                  </a:lnTo>
                  <a:lnTo>
                    <a:pt x="13725" y="2529"/>
                  </a:lnTo>
                  <a:lnTo>
                    <a:pt x="14159" y="3106"/>
                  </a:lnTo>
                  <a:lnTo>
                    <a:pt x="14520" y="3757"/>
                  </a:lnTo>
                  <a:lnTo>
                    <a:pt x="14953" y="4334"/>
                  </a:lnTo>
                  <a:lnTo>
                    <a:pt x="15170" y="5057"/>
                  </a:lnTo>
                  <a:lnTo>
                    <a:pt x="15387" y="5707"/>
                  </a:lnTo>
                  <a:lnTo>
                    <a:pt x="15531" y="6429"/>
                  </a:lnTo>
                  <a:lnTo>
                    <a:pt x="15676" y="7152"/>
                  </a:lnTo>
                  <a:lnTo>
                    <a:pt x="15676" y="7874"/>
                  </a:lnTo>
                  <a:lnTo>
                    <a:pt x="15676" y="8596"/>
                  </a:lnTo>
                  <a:lnTo>
                    <a:pt x="15603" y="9319"/>
                  </a:lnTo>
                  <a:lnTo>
                    <a:pt x="15387" y="10041"/>
                  </a:lnTo>
                  <a:lnTo>
                    <a:pt x="15170" y="10691"/>
                  </a:lnTo>
                  <a:lnTo>
                    <a:pt x="14809" y="11341"/>
                  </a:lnTo>
                  <a:lnTo>
                    <a:pt x="14520" y="11991"/>
                  </a:lnTo>
                  <a:lnTo>
                    <a:pt x="14086" y="12641"/>
                  </a:lnTo>
                  <a:lnTo>
                    <a:pt x="13581" y="13147"/>
                  </a:lnTo>
                  <a:lnTo>
                    <a:pt x="13147" y="13653"/>
                  </a:lnTo>
                  <a:lnTo>
                    <a:pt x="12569" y="14158"/>
                  </a:lnTo>
                  <a:lnTo>
                    <a:pt x="11919" y="14519"/>
                  </a:lnTo>
                  <a:lnTo>
                    <a:pt x="11341" y="14881"/>
                  </a:lnTo>
                  <a:lnTo>
                    <a:pt x="10619" y="15169"/>
                  </a:lnTo>
                  <a:lnTo>
                    <a:pt x="9969" y="15386"/>
                  </a:lnTo>
                  <a:lnTo>
                    <a:pt x="9247" y="15603"/>
                  </a:lnTo>
                  <a:lnTo>
                    <a:pt x="8524" y="15603"/>
                  </a:lnTo>
                  <a:lnTo>
                    <a:pt x="7802" y="15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2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fill="none" extrusionOk="0">
                  <a:moveTo>
                    <a:pt x="9247" y="1"/>
                  </a:moveTo>
                  <a:lnTo>
                    <a:pt x="8525" y="1"/>
                  </a:ln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8886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2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extrusionOk="0">
                  <a:moveTo>
                    <a:pt x="7874" y="73"/>
                  </a:moveTo>
                  <a:lnTo>
                    <a:pt x="8597" y="145"/>
                  </a:lnTo>
                  <a:lnTo>
                    <a:pt x="9319" y="217"/>
                  </a:lnTo>
                  <a:lnTo>
                    <a:pt x="9969" y="434"/>
                  </a:lnTo>
                  <a:lnTo>
                    <a:pt x="10691" y="578"/>
                  </a:lnTo>
                  <a:lnTo>
                    <a:pt x="11341" y="939"/>
                  </a:lnTo>
                  <a:lnTo>
                    <a:pt x="11919" y="1301"/>
                  </a:lnTo>
                  <a:lnTo>
                    <a:pt x="12569" y="1662"/>
                  </a:lnTo>
                  <a:lnTo>
                    <a:pt x="13075" y="2167"/>
                  </a:lnTo>
                  <a:lnTo>
                    <a:pt x="13581" y="2673"/>
                  </a:lnTo>
                  <a:lnTo>
                    <a:pt x="14086" y="3179"/>
                  </a:lnTo>
                  <a:lnTo>
                    <a:pt x="14448" y="3829"/>
                  </a:lnTo>
                  <a:lnTo>
                    <a:pt x="14809" y="4407"/>
                  </a:lnTo>
                  <a:lnTo>
                    <a:pt x="15098" y="5057"/>
                  </a:lnTo>
                  <a:lnTo>
                    <a:pt x="15242" y="5779"/>
                  </a:lnTo>
                  <a:lnTo>
                    <a:pt x="15459" y="6429"/>
                  </a:lnTo>
                  <a:lnTo>
                    <a:pt x="15603" y="7152"/>
                  </a:lnTo>
                  <a:lnTo>
                    <a:pt x="15603" y="7874"/>
                  </a:lnTo>
                  <a:lnTo>
                    <a:pt x="15531" y="8596"/>
                  </a:lnTo>
                  <a:lnTo>
                    <a:pt x="15459" y="9319"/>
                  </a:lnTo>
                  <a:lnTo>
                    <a:pt x="15314" y="9969"/>
                  </a:lnTo>
                  <a:lnTo>
                    <a:pt x="15098" y="10691"/>
                  </a:lnTo>
                  <a:lnTo>
                    <a:pt x="14736" y="11269"/>
                  </a:lnTo>
                  <a:lnTo>
                    <a:pt x="14448" y="11919"/>
                  </a:lnTo>
                  <a:lnTo>
                    <a:pt x="14014" y="12497"/>
                  </a:lnTo>
                  <a:lnTo>
                    <a:pt x="13508" y="13075"/>
                  </a:lnTo>
                  <a:lnTo>
                    <a:pt x="13003" y="13580"/>
                  </a:lnTo>
                  <a:lnTo>
                    <a:pt x="12497" y="14014"/>
                  </a:lnTo>
                  <a:lnTo>
                    <a:pt x="11847" y="14447"/>
                  </a:lnTo>
                  <a:lnTo>
                    <a:pt x="11269" y="14808"/>
                  </a:lnTo>
                  <a:lnTo>
                    <a:pt x="10619" y="15025"/>
                  </a:lnTo>
                  <a:lnTo>
                    <a:pt x="9897" y="15242"/>
                  </a:lnTo>
                  <a:lnTo>
                    <a:pt x="9247" y="15458"/>
                  </a:lnTo>
                  <a:lnTo>
                    <a:pt x="8524" y="15531"/>
                  </a:lnTo>
                  <a:lnTo>
                    <a:pt x="7802" y="15531"/>
                  </a:lnTo>
                  <a:lnTo>
                    <a:pt x="7080" y="15458"/>
                  </a:lnTo>
                  <a:lnTo>
                    <a:pt x="6357" y="15386"/>
                  </a:lnTo>
                  <a:lnTo>
                    <a:pt x="5707" y="15242"/>
                  </a:lnTo>
                  <a:lnTo>
                    <a:pt x="4985" y="14953"/>
                  </a:lnTo>
                  <a:lnTo>
                    <a:pt x="4407" y="14664"/>
                  </a:lnTo>
                  <a:lnTo>
                    <a:pt x="3107" y="13941"/>
                  </a:lnTo>
                  <a:lnTo>
                    <a:pt x="2601" y="13508"/>
                  </a:lnTo>
                  <a:lnTo>
                    <a:pt x="2096" y="12930"/>
                  </a:lnTo>
                  <a:lnTo>
                    <a:pt x="1662" y="12425"/>
                  </a:lnTo>
                  <a:lnTo>
                    <a:pt x="1229" y="11847"/>
                  </a:lnTo>
                  <a:lnTo>
                    <a:pt x="940" y="11197"/>
                  </a:lnTo>
                  <a:lnTo>
                    <a:pt x="434" y="9896"/>
                  </a:lnTo>
                  <a:lnTo>
                    <a:pt x="217" y="9174"/>
                  </a:lnTo>
                  <a:lnTo>
                    <a:pt x="145" y="8452"/>
                  </a:lnTo>
                  <a:lnTo>
                    <a:pt x="145" y="7729"/>
                  </a:lnTo>
                  <a:lnTo>
                    <a:pt x="145" y="7079"/>
                  </a:lnTo>
                  <a:lnTo>
                    <a:pt x="290" y="6357"/>
                  </a:lnTo>
                  <a:lnTo>
                    <a:pt x="434" y="5635"/>
                  </a:lnTo>
                  <a:lnTo>
                    <a:pt x="651" y="4985"/>
                  </a:lnTo>
                  <a:lnTo>
                    <a:pt x="940" y="4334"/>
                  </a:lnTo>
                  <a:lnTo>
                    <a:pt x="1301" y="3684"/>
                  </a:lnTo>
                  <a:lnTo>
                    <a:pt x="1662" y="3106"/>
                  </a:lnTo>
                  <a:lnTo>
                    <a:pt x="2673" y="2023"/>
                  </a:lnTo>
                  <a:lnTo>
                    <a:pt x="3251" y="1590"/>
                  </a:lnTo>
                  <a:lnTo>
                    <a:pt x="3829" y="1228"/>
                  </a:lnTo>
                  <a:lnTo>
                    <a:pt x="4407" y="867"/>
                  </a:lnTo>
                  <a:lnTo>
                    <a:pt x="5129" y="650"/>
                  </a:lnTo>
                  <a:lnTo>
                    <a:pt x="5779" y="362"/>
                  </a:lnTo>
                  <a:lnTo>
                    <a:pt x="6502" y="217"/>
                  </a:lnTo>
                  <a:lnTo>
                    <a:pt x="7152" y="145"/>
                  </a:lnTo>
                  <a:lnTo>
                    <a:pt x="7874" y="73"/>
                  </a:lnTo>
                  <a:close/>
                  <a:moveTo>
                    <a:pt x="7152" y="0"/>
                  </a:move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2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657" y="15459"/>
                  </a:moveTo>
                  <a:lnTo>
                    <a:pt x="6935" y="15386"/>
                  </a:lnTo>
                  <a:lnTo>
                    <a:pt x="6212" y="15314"/>
                  </a:lnTo>
                  <a:lnTo>
                    <a:pt x="5562" y="15170"/>
                  </a:lnTo>
                  <a:lnTo>
                    <a:pt x="4840" y="14881"/>
                  </a:lnTo>
                  <a:lnTo>
                    <a:pt x="4262" y="14592"/>
                  </a:lnTo>
                  <a:lnTo>
                    <a:pt x="2962" y="13869"/>
                  </a:lnTo>
                  <a:lnTo>
                    <a:pt x="2456" y="13436"/>
                  </a:lnTo>
                  <a:lnTo>
                    <a:pt x="1951" y="12858"/>
                  </a:lnTo>
                  <a:lnTo>
                    <a:pt x="1517" y="12353"/>
                  </a:lnTo>
                  <a:lnTo>
                    <a:pt x="1084" y="11775"/>
                  </a:lnTo>
                  <a:lnTo>
                    <a:pt x="795" y="11125"/>
                  </a:lnTo>
                  <a:lnTo>
                    <a:pt x="289" y="9824"/>
                  </a:lnTo>
                  <a:lnTo>
                    <a:pt x="72" y="9102"/>
                  </a:lnTo>
                  <a:lnTo>
                    <a:pt x="0" y="8380"/>
                  </a:lnTo>
                  <a:lnTo>
                    <a:pt x="0" y="7657"/>
                  </a:lnTo>
                  <a:lnTo>
                    <a:pt x="0" y="7007"/>
                  </a:lnTo>
                  <a:lnTo>
                    <a:pt x="145" y="6285"/>
                  </a:lnTo>
                  <a:lnTo>
                    <a:pt x="289" y="5563"/>
                  </a:lnTo>
                  <a:lnTo>
                    <a:pt x="506" y="4913"/>
                  </a:lnTo>
                  <a:lnTo>
                    <a:pt x="795" y="4262"/>
                  </a:lnTo>
                  <a:lnTo>
                    <a:pt x="1156" y="3612"/>
                  </a:lnTo>
                  <a:lnTo>
                    <a:pt x="1517" y="3034"/>
                  </a:lnTo>
                  <a:lnTo>
                    <a:pt x="2528" y="1951"/>
                  </a:lnTo>
                  <a:lnTo>
                    <a:pt x="3106" y="1518"/>
                  </a:lnTo>
                  <a:lnTo>
                    <a:pt x="3684" y="1156"/>
                  </a:lnTo>
                  <a:lnTo>
                    <a:pt x="4262" y="795"/>
                  </a:lnTo>
                  <a:lnTo>
                    <a:pt x="4984" y="578"/>
                  </a:lnTo>
                  <a:lnTo>
                    <a:pt x="5634" y="290"/>
                  </a:lnTo>
                  <a:lnTo>
                    <a:pt x="6357" y="145"/>
                  </a:lnTo>
                  <a:lnTo>
                    <a:pt x="7007" y="73"/>
                  </a:lnTo>
                  <a:lnTo>
                    <a:pt x="7729" y="1"/>
                  </a:lnTo>
                  <a:lnTo>
                    <a:pt x="8452" y="73"/>
                  </a:lnTo>
                  <a:lnTo>
                    <a:pt x="9174" y="145"/>
                  </a:lnTo>
                  <a:lnTo>
                    <a:pt x="9824" y="362"/>
                  </a:lnTo>
                  <a:lnTo>
                    <a:pt x="10546" y="506"/>
                  </a:lnTo>
                  <a:lnTo>
                    <a:pt x="11196" y="867"/>
                  </a:lnTo>
                  <a:lnTo>
                    <a:pt x="11774" y="1229"/>
                  </a:lnTo>
                  <a:lnTo>
                    <a:pt x="12424" y="1590"/>
                  </a:lnTo>
                  <a:lnTo>
                    <a:pt x="12930" y="2095"/>
                  </a:lnTo>
                  <a:lnTo>
                    <a:pt x="13436" y="2601"/>
                  </a:lnTo>
                  <a:lnTo>
                    <a:pt x="13941" y="3107"/>
                  </a:lnTo>
                  <a:lnTo>
                    <a:pt x="14303" y="3757"/>
                  </a:lnTo>
                  <a:lnTo>
                    <a:pt x="14664" y="4335"/>
                  </a:lnTo>
                  <a:lnTo>
                    <a:pt x="14953" y="4985"/>
                  </a:lnTo>
                  <a:lnTo>
                    <a:pt x="15097" y="5707"/>
                  </a:lnTo>
                  <a:lnTo>
                    <a:pt x="15314" y="6357"/>
                  </a:lnTo>
                  <a:lnTo>
                    <a:pt x="15458" y="7080"/>
                  </a:lnTo>
                  <a:lnTo>
                    <a:pt x="15458" y="7802"/>
                  </a:lnTo>
                  <a:lnTo>
                    <a:pt x="15386" y="8524"/>
                  </a:lnTo>
                  <a:lnTo>
                    <a:pt x="15314" y="9247"/>
                  </a:lnTo>
                  <a:lnTo>
                    <a:pt x="15169" y="9897"/>
                  </a:lnTo>
                  <a:lnTo>
                    <a:pt x="14953" y="10619"/>
                  </a:lnTo>
                  <a:lnTo>
                    <a:pt x="14591" y="11197"/>
                  </a:lnTo>
                  <a:lnTo>
                    <a:pt x="14303" y="11847"/>
                  </a:lnTo>
                  <a:lnTo>
                    <a:pt x="13869" y="12425"/>
                  </a:lnTo>
                  <a:lnTo>
                    <a:pt x="13363" y="13003"/>
                  </a:lnTo>
                  <a:lnTo>
                    <a:pt x="12858" y="13508"/>
                  </a:lnTo>
                  <a:lnTo>
                    <a:pt x="12352" y="13942"/>
                  </a:lnTo>
                  <a:lnTo>
                    <a:pt x="11702" y="14375"/>
                  </a:lnTo>
                  <a:lnTo>
                    <a:pt x="11124" y="14736"/>
                  </a:lnTo>
                  <a:lnTo>
                    <a:pt x="10474" y="14953"/>
                  </a:lnTo>
                  <a:lnTo>
                    <a:pt x="9752" y="15170"/>
                  </a:lnTo>
                  <a:lnTo>
                    <a:pt x="9102" y="15386"/>
                  </a:lnTo>
                  <a:lnTo>
                    <a:pt x="8379" y="15459"/>
                  </a:lnTo>
                  <a:lnTo>
                    <a:pt x="7657" y="154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2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74" y="0"/>
                  </a:moveTo>
                  <a:lnTo>
                    <a:pt x="7152" y="0"/>
                  </a:ln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lnTo>
                    <a:pt x="7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2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396" y="2890"/>
                  </a:moveTo>
                  <a:lnTo>
                    <a:pt x="3973" y="2962"/>
                  </a:lnTo>
                  <a:lnTo>
                    <a:pt x="4262" y="3395"/>
                  </a:lnTo>
                  <a:lnTo>
                    <a:pt x="4190" y="3901"/>
                  </a:lnTo>
                  <a:lnTo>
                    <a:pt x="3757" y="4262"/>
                  </a:lnTo>
                  <a:lnTo>
                    <a:pt x="3179" y="4190"/>
                  </a:lnTo>
                  <a:lnTo>
                    <a:pt x="2890" y="3684"/>
                  </a:lnTo>
                  <a:lnTo>
                    <a:pt x="2962" y="3178"/>
                  </a:lnTo>
                  <a:lnTo>
                    <a:pt x="3396" y="2890"/>
                  </a:lnTo>
                  <a:close/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2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868" y="1373"/>
                  </a:moveTo>
                  <a:lnTo>
                    <a:pt x="290" y="1301"/>
                  </a:lnTo>
                  <a:lnTo>
                    <a:pt x="1" y="795"/>
                  </a:lnTo>
                  <a:lnTo>
                    <a:pt x="73" y="289"/>
                  </a:lnTo>
                  <a:lnTo>
                    <a:pt x="507" y="1"/>
                  </a:lnTo>
                  <a:lnTo>
                    <a:pt x="1084" y="73"/>
                  </a:lnTo>
                  <a:lnTo>
                    <a:pt x="1373" y="506"/>
                  </a:lnTo>
                  <a:lnTo>
                    <a:pt x="1301" y="1012"/>
                  </a:lnTo>
                  <a:lnTo>
                    <a:pt x="868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2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lnTo>
                    <a:pt x="34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2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2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12"/>
          <p:cNvGrpSpPr/>
          <p:nvPr/>
        </p:nvGrpSpPr>
        <p:grpSpPr>
          <a:xfrm>
            <a:off x="7931279" y="833678"/>
            <a:ext cx="232893" cy="320502"/>
            <a:chOff x="3474100" y="4592000"/>
            <a:chExt cx="196850" cy="270900"/>
          </a:xfrm>
        </p:grpSpPr>
        <p:sp>
          <p:nvSpPr>
            <p:cNvPr id="875" name="Google Shape;875;p12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2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fill="none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1ed98127b1_0_20"/>
          <p:cNvSpPr txBox="1">
            <a:spLocks noGrp="1"/>
          </p:cNvSpPr>
          <p:nvPr>
            <p:ph type="ctrTitle"/>
          </p:nvPr>
        </p:nvSpPr>
        <p:spPr>
          <a:xfrm>
            <a:off x="539500" y="275771"/>
            <a:ext cx="6796482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Scaling, Encoding, Other transformations</a:t>
            </a:r>
            <a:endParaRPr/>
          </a:p>
        </p:txBody>
      </p:sp>
      <p:sp>
        <p:nvSpPr>
          <p:cNvPr id="882" name="Google Shape;882;g11ed98127b1_0_20"/>
          <p:cNvSpPr txBox="1">
            <a:spLocks noGrp="1"/>
          </p:cNvSpPr>
          <p:nvPr>
            <p:ph type="body" idx="1"/>
          </p:nvPr>
        </p:nvSpPr>
        <p:spPr>
          <a:xfrm>
            <a:off x="539500" y="744114"/>
            <a:ext cx="8372400" cy="4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Approach</a:t>
            </a:r>
            <a:r>
              <a:rPr lang="en" dirty="0"/>
              <a:t>: includes the following techniques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Scalers: </a:t>
            </a:r>
            <a:r>
              <a:rPr lang="en" dirty="0" smtClean="0"/>
              <a:t>StandardScaler</a:t>
            </a:r>
            <a:r>
              <a:rPr lang="en" dirty="0"/>
              <a:t>, MinMaxScaler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Encoders: OHE, LabelEncoder/OrdinalEncoder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Power transformation, functional transformation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chose StandardScaler for numerical columns and OHE for categorical columns in the final model.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1efd6f2865_1_0"/>
          <p:cNvSpPr txBox="1">
            <a:spLocks noGrp="1"/>
          </p:cNvSpPr>
          <p:nvPr>
            <p:ph type="subTitle" idx="1"/>
          </p:nvPr>
        </p:nvSpPr>
        <p:spPr>
          <a:xfrm>
            <a:off x="539750" y="644200"/>
            <a:ext cx="84336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Approach</a:t>
            </a:r>
            <a:r>
              <a:rPr lang="en" dirty="0"/>
              <a:t>: 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We trained our models with three levels of Polynomial Features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Level: 0 - features in their original form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Level 2 and 3 - features combined at the max degree of 2 or 3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b="1" dirty="0"/>
              <a:t>Result</a:t>
            </a:r>
            <a:r>
              <a:rPr lang="en" sz="1300" dirty="0"/>
              <a:t>: 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We found only slight improvement by using polynomial features over original features in linear level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Without polynom features, max collinearity with target = 0.022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With polynomial degree 2 collinearity increased from 0.022 to 0.032</a:t>
            </a:r>
            <a:br>
              <a:rPr lang="en" sz="1300" dirty="0"/>
            </a:br>
            <a:endParaRPr sz="13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/>
              <a:t/>
            </a:r>
            <a:br>
              <a:rPr lang="en" sz="1300" dirty="0"/>
            </a:br>
            <a:r>
              <a:rPr lang="en" sz="1300" dirty="0"/>
              <a:t/>
            </a:r>
            <a:br>
              <a:rPr lang="en" sz="1300" dirty="0"/>
            </a:b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 dirty="0"/>
              <a:t>With polynomial degree 3 it increased to 0.037</a:t>
            </a:r>
            <a:br>
              <a:rPr lang="en" sz="1300" dirty="0"/>
            </a:br>
            <a:endParaRPr sz="1300" dirty="0"/>
          </a:p>
        </p:txBody>
      </p:sp>
      <p:sp>
        <p:nvSpPr>
          <p:cNvPr id="888" name="Google Shape;888;g11efd6f2865_1_0"/>
          <p:cNvSpPr txBox="1">
            <a:spLocks noGrp="1"/>
          </p:cNvSpPr>
          <p:nvPr>
            <p:ph type="title"/>
          </p:nvPr>
        </p:nvSpPr>
        <p:spPr>
          <a:xfrm>
            <a:off x="1028400" y="-75650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4000"/>
              <a:t>Polynomial Features</a:t>
            </a:r>
            <a:endParaRPr sz="4000"/>
          </a:p>
        </p:txBody>
      </p:sp>
      <p:pic>
        <p:nvPicPr>
          <p:cNvPr id="889" name="Google Shape;889;g11efd6f2865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750" y="2666450"/>
            <a:ext cx="5960451" cy="918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0" name="Google Shape;890;g11efd6f2865_1_0"/>
          <p:cNvPicPr preferRelativeResize="0"/>
          <p:nvPr/>
        </p:nvPicPr>
        <p:blipFill rotWithShape="1">
          <a:blip r:embed="rId4">
            <a:alphaModFix/>
          </a:blip>
          <a:srcRect b="50000"/>
          <a:stretch/>
        </p:blipFill>
        <p:spPr>
          <a:xfrm>
            <a:off x="7140575" y="2887232"/>
            <a:ext cx="1463686" cy="2133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efd6f2865_1_5"/>
          <p:cNvSpPr txBox="1">
            <a:spLocks noGrp="1"/>
          </p:cNvSpPr>
          <p:nvPr>
            <p:ph type="subTitle" idx="1"/>
          </p:nvPr>
        </p:nvSpPr>
        <p:spPr>
          <a:xfrm>
            <a:off x="411925" y="1068375"/>
            <a:ext cx="8516700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We found the following features have skewed distribution of data around some range of values: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Instrumentalness &lt;= 0.002,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Liveness:  liveness &gt;= 0.1 and liveness &lt;= 0.2,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Audio_mode: audio_mode == 1,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Time_signature: time_signature == 4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We tried split based modelling on all these features. We separated out the data into two classes, </a:t>
            </a:r>
            <a:r>
              <a:rPr lang="en" b="1" dirty="0"/>
              <a:t>(i)</a:t>
            </a:r>
            <a:r>
              <a:rPr lang="en" dirty="0"/>
              <a:t> they belong to the skewed range </a:t>
            </a:r>
            <a:r>
              <a:rPr lang="en" b="1" dirty="0"/>
              <a:t>(ii)</a:t>
            </a:r>
            <a:r>
              <a:rPr lang="en" dirty="0"/>
              <a:t> they fall outside it.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Feature split of </a:t>
            </a:r>
            <a:r>
              <a:rPr lang="en" b="1" dirty="0"/>
              <a:t>Instrumentalness </a:t>
            </a:r>
            <a:r>
              <a:rPr lang="en" dirty="0"/>
              <a:t>and </a:t>
            </a:r>
            <a:r>
              <a:rPr lang="en" b="1" dirty="0"/>
              <a:t>Liveness </a:t>
            </a:r>
            <a:r>
              <a:rPr lang="en" dirty="0"/>
              <a:t>give better results over others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We also tried </a:t>
            </a:r>
            <a:r>
              <a:rPr lang="en" b="1" dirty="0"/>
              <a:t>stratified </a:t>
            </a:r>
            <a:r>
              <a:rPr lang="en" dirty="0"/>
              <a:t>sampling using the above-mentioned features due to their skewed distribution. However, it did not help in improving the AUC Score.</a:t>
            </a:r>
            <a:endParaRPr dirty="0"/>
          </a:p>
        </p:txBody>
      </p:sp>
      <p:sp>
        <p:nvSpPr>
          <p:cNvPr id="896" name="Google Shape;896;g11efd6f2865_1_5"/>
          <p:cNvSpPr txBox="1">
            <a:spLocks noGrp="1"/>
          </p:cNvSpPr>
          <p:nvPr>
            <p:ph type="title"/>
          </p:nvPr>
        </p:nvSpPr>
        <p:spPr>
          <a:xfrm>
            <a:off x="1028475" y="218475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3600"/>
              <a:t>Split Modelling, Stratification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"/>
          <p:cNvSpPr/>
          <p:nvPr/>
        </p:nvSpPr>
        <p:spPr>
          <a:xfrm rot="3579903" flipH="1">
            <a:off x="686725" y="2835781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"/>
          <p:cNvSpPr txBox="1">
            <a:spLocks noGrp="1"/>
          </p:cNvSpPr>
          <p:nvPr>
            <p:ph type="ctrTitle"/>
          </p:nvPr>
        </p:nvSpPr>
        <p:spPr>
          <a:xfrm>
            <a:off x="5473259" y="443975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0" name="Google Shape;430;p2"/>
          <p:cNvSpPr txBox="1">
            <a:spLocks noGrp="1"/>
          </p:cNvSpPr>
          <p:nvPr>
            <p:ph type="title" idx="2"/>
          </p:nvPr>
        </p:nvSpPr>
        <p:spPr>
          <a:xfrm>
            <a:off x="4718761" y="443975"/>
            <a:ext cx="607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5"/>
                </a:solidFill>
              </a:rPr>
              <a:t>01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31" name="Google Shape;431;p2"/>
          <p:cNvSpPr txBox="1">
            <a:spLocks noGrp="1"/>
          </p:cNvSpPr>
          <p:nvPr>
            <p:ph type="ctrTitle" idx="3"/>
          </p:nvPr>
        </p:nvSpPr>
        <p:spPr>
          <a:xfrm>
            <a:off x="5473259" y="1190172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432" name="Google Shape;432;p2"/>
          <p:cNvSpPr txBox="1">
            <a:spLocks noGrp="1"/>
          </p:cNvSpPr>
          <p:nvPr>
            <p:ph type="title" idx="4"/>
          </p:nvPr>
        </p:nvSpPr>
        <p:spPr>
          <a:xfrm>
            <a:off x="4718761" y="1190173"/>
            <a:ext cx="607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5"/>
                </a:solidFill>
              </a:rPr>
              <a:t>02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33" name="Google Shape;433;p2"/>
          <p:cNvSpPr txBox="1">
            <a:spLocks noGrp="1"/>
          </p:cNvSpPr>
          <p:nvPr>
            <p:ph type="ctrTitle" idx="5"/>
          </p:nvPr>
        </p:nvSpPr>
        <p:spPr>
          <a:xfrm>
            <a:off x="5473259" y="1907002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E2E ML Process</a:t>
            </a:r>
            <a:endParaRPr/>
          </a:p>
        </p:txBody>
      </p:sp>
      <p:sp>
        <p:nvSpPr>
          <p:cNvPr id="434" name="Google Shape;434;p2"/>
          <p:cNvSpPr txBox="1">
            <a:spLocks noGrp="1"/>
          </p:cNvSpPr>
          <p:nvPr>
            <p:ph type="title" idx="6"/>
          </p:nvPr>
        </p:nvSpPr>
        <p:spPr>
          <a:xfrm>
            <a:off x="4718761" y="1907002"/>
            <a:ext cx="607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5"/>
                </a:solidFill>
              </a:rPr>
              <a:t>03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35" name="Google Shape;435;p2"/>
          <p:cNvSpPr txBox="1">
            <a:spLocks noGrp="1"/>
          </p:cNvSpPr>
          <p:nvPr>
            <p:ph type="ctrTitle" idx="7"/>
          </p:nvPr>
        </p:nvSpPr>
        <p:spPr>
          <a:xfrm>
            <a:off x="5473259" y="4246118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6" name="Google Shape;436;p2"/>
          <p:cNvSpPr txBox="1">
            <a:spLocks noGrp="1"/>
          </p:cNvSpPr>
          <p:nvPr>
            <p:ph type="title" idx="8"/>
          </p:nvPr>
        </p:nvSpPr>
        <p:spPr>
          <a:xfrm>
            <a:off x="4718761" y="4246118"/>
            <a:ext cx="607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5"/>
                </a:solidFill>
              </a:rPr>
              <a:t>04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37" name="Google Shape;437;p2"/>
          <p:cNvSpPr txBox="1">
            <a:spLocks noGrp="1"/>
          </p:cNvSpPr>
          <p:nvPr>
            <p:ph type="ctrTitle" idx="9"/>
          </p:nvPr>
        </p:nvSpPr>
        <p:spPr>
          <a:xfrm>
            <a:off x="539500" y="713225"/>
            <a:ext cx="53277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8" name="Google Shape;438;p2"/>
          <p:cNvSpPr/>
          <p:nvPr/>
        </p:nvSpPr>
        <p:spPr>
          <a:xfrm rot="3579903" flipH="1">
            <a:off x="1737862" y="2776295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"/>
          <p:cNvSpPr/>
          <p:nvPr/>
        </p:nvSpPr>
        <p:spPr>
          <a:xfrm rot="3579903" flipH="1">
            <a:off x="2462640" y="1639781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"/>
          <p:cNvSpPr/>
          <p:nvPr/>
        </p:nvSpPr>
        <p:spPr>
          <a:xfrm rot="3579903" flipH="1">
            <a:off x="972582" y="1664927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"/>
          <p:cNvSpPr/>
          <p:nvPr/>
        </p:nvSpPr>
        <p:spPr>
          <a:xfrm rot="3579903" flipH="1">
            <a:off x="1501575" y="1929673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"/>
          <p:cNvSpPr/>
          <p:nvPr/>
        </p:nvSpPr>
        <p:spPr>
          <a:xfrm rot="3579903" flipH="1">
            <a:off x="2073292" y="2636767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"/>
          <p:cNvSpPr/>
          <p:nvPr/>
        </p:nvSpPr>
        <p:spPr>
          <a:xfrm rot="3579903" flipH="1">
            <a:off x="1836855" y="3295808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"/>
          <p:cNvSpPr/>
          <p:nvPr/>
        </p:nvSpPr>
        <p:spPr>
          <a:xfrm rot="3579903" flipH="1">
            <a:off x="692444" y="1053085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"/>
          <p:cNvSpPr/>
          <p:nvPr/>
        </p:nvSpPr>
        <p:spPr>
          <a:xfrm rot="3579903" flipH="1">
            <a:off x="2892948" y="3050788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"/>
          <p:cNvSpPr/>
          <p:nvPr/>
        </p:nvSpPr>
        <p:spPr>
          <a:xfrm rot="3579903" flipH="1">
            <a:off x="3154547" y="1553587"/>
            <a:ext cx="671509" cy="2283688"/>
          </a:xfrm>
          <a:custGeom>
            <a:avLst/>
            <a:gdLst/>
            <a:ahLst/>
            <a:cxnLst/>
            <a:rect l="l" t="t" r="r" b="b"/>
            <a:pathLst>
              <a:path w="42971" h="146137" extrusionOk="0">
                <a:moveTo>
                  <a:pt x="13252" y="36724"/>
                </a:moveTo>
                <a:lnTo>
                  <a:pt x="14387" y="36913"/>
                </a:lnTo>
                <a:lnTo>
                  <a:pt x="15334" y="37103"/>
                </a:lnTo>
                <a:lnTo>
                  <a:pt x="16091" y="37670"/>
                </a:lnTo>
                <a:lnTo>
                  <a:pt x="16848" y="38238"/>
                </a:lnTo>
                <a:lnTo>
                  <a:pt x="17416" y="38996"/>
                </a:lnTo>
                <a:lnTo>
                  <a:pt x="17984" y="39753"/>
                </a:lnTo>
                <a:lnTo>
                  <a:pt x="18173" y="40699"/>
                </a:lnTo>
                <a:lnTo>
                  <a:pt x="18363" y="41646"/>
                </a:lnTo>
                <a:lnTo>
                  <a:pt x="18363" y="77044"/>
                </a:lnTo>
                <a:lnTo>
                  <a:pt x="8330" y="77044"/>
                </a:lnTo>
                <a:lnTo>
                  <a:pt x="8330" y="41646"/>
                </a:lnTo>
                <a:lnTo>
                  <a:pt x="8519" y="40699"/>
                </a:lnTo>
                <a:lnTo>
                  <a:pt x="8709" y="39753"/>
                </a:lnTo>
                <a:lnTo>
                  <a:pt x="9276" y="38996"/>
                </a:lnTo>
                <a:lnTo>
                  <a:pt x="9844" y="38238"/>
                </a:lnTo>
                <a:lnTo>
                  <a:pt x="10602" y="37670"/>
                </a:lnTo>
                <a:lnTo>
                  <a:pt x="11359" y="37103"/>
                </a:lnTo>
                <a:lnTo>
                  <a:pt x="12305" y="36913"/>
                </a:lnTo>
                <a:lnTo>
                  <a:pt x="13252" y="36724"/>
                </a:lnTo>
                <a:close/>
                <a:moveTo>
                  <a:pt x="18363" y="82344"/>
                </a:moveTo>
                <a:lnTo>
                  <a:pt x="18363" y="88970"/>
                </a:lnTo>
                <a:lnTo>
                  <a:pt x="8330" y="88970"/>
                </a:lnTo>
                <a:lnTo>
                  <a:pt x="8330" y="82344"/>
                </a:lnTo>
                <a:close/>
                <a:moveTo>
                  <a:pt x="27449" y="82344"/>
                </a:moveTo>
                <a:lnTo>
                  <a:pt x="27449" y="88970"/>
                </a:lnTo>
                <a:lnTo>
                  <a:pt x="21202" y="88970"/>
                </a:lnTo>
                <a:lnTo>
                  <a:pt x="21202" y="82344"/>
                </a:lnTo>
                <a:close/>
                <a:moveTo>
                  <a:pt x="18363" y="94081"/>
                </a:moveTo>
                <a:lnTo>
                  <a:pt x="18363" y="100895"/>
                </a:lnTo>
                <a:lnTo>
                  <a:pt x="8330" y="100895"/>
                </a:lnTo>
                <a:lnTo>
                  <a:pt x="8330" y="94081"/>
                </a:lnTo>
                <a:close/>
                <a:moveTo>
                  <a:pt x="27449" y="94081"/>
                </a:moveTo>
                <a:lnTo>
                  <a:pt x="27449" y="100895"/>
                </a:lnTo>
                <a:lnTo>
                  <a:pt x="21202" y="100895"/>
                </a:lnTo>
                <a:lnTo>
                  <a:pt x="21202" y="94081"/>
                </a:lnTo>
                <a:close/>
                <a:moveTo>
                  <a:pt x="27449" y="106006"/>
                </a:moveTo>
                <a:lnTo>
                  <a:pt x="27449" y="123232"/>
                </a:lnTo>
                <a:lnTo>
                  <a:pt x="27260" y="124557"/>
                </a:lnTo>
                <a:lnTo>
                  <a:pt x="27070" y="126071"/>
                </a:lnTo>
                <a:lnTo>
                  <a:pt x="26502" y="127396"/>
                </a:lnTo>
                <a:lnTo>
                  <a:pt x="25745" y="128722"/>
                </a:lnTo>
                <a:lnTo>
                  <a:pt x="24799" y="129668"/>
                </a:lnTo>
                <a:lnTo>
                  <a:pt x="23663" y="130615"/>
                </a:lnTo>
                <a:lnTo>
                  <a:pt x="22527" y="131561"/>
                </a:lnTo>
                <a:lnTo>
                  <a:pt x="21202" y="132129"/>
                </a:lnTo>
                <a:lnTo>
                  <a:pt x="21202" y="106006"/>
                </a:lnTo>
                <a:close/>
                <a:moveTo>
                  <a:pt x="18363" y="106006"/>
                </a:moveTo>
                <a:lnTo>
                  <a:pt x="18363" y="132697"/>
                </a:lnTo>
                <a:lnTo>
                  <a:pt x="17984" y="132697"/>
                </a:lnTo>
                <a:lnTo>
                  <a:pt x="15902" y="132507"/>
                </a:lnTo>
                <a:lnTo>
                  <a:pt x="14198" y="131940"/>
                </a:lnTo>
                <a:lnTo>
                  <a:pt x="12494" y="130993"/>
                </a:lnTo>
                <a:lnTo>
                  <a:pt x="11169" y="129857"/>
                </a:lnTo>
                <a:lnTo>
                  <a:pt x="10034" y="128532"/>
                </a:lnTo>
                <a:lnTo>
                  <a:pt x="9087" y="126829"/>
                </a:lnTo>
                <a:lnTo>
                  <a:pt x="8519" y="125125"/>
                </a:lnTo>
                <a:lnTo>
                  <a:pt x="8330" y="123232"/>
                </a:lnTo>
                <a:lnTo>
                  <a:pt x="8330" y="106006"/>
                </a:lnTo>
                <a:close/>
                <a:moveTo>
                  <a:pt x="15902" y="1"/>
                </a:moveTo>
                <a:lnTo>
                  <a:pt x="17038" y="2083"/>
                </a:lnTo>
                <a:lnTo>
                  <a:pt x="19498" y="7194"/>
                </a:lnTo>
                <a:lnTo>
                  <a:pt x="21013" y="10412"/>
                </a:lnTo>
                <a:lnTo>
                  <a:pt x="22338" y="13819"/>
                </a:lnTo>
                <a:lnTo>
                  <a:pt x="23474" y="17037"/>
                </a:lnTo>
                <a:lnTo>
                  <a:pt x="24231" y="20066"/>
                </a:lnTo>
                <a:lnTo>
                  <a:pt x="24609" y="23095"/>
                </a:lnTo>
                <a:lnTo>
                  <a:pt x="25177" y="27638"/>
                </a:lnTo>
                <a:lnTo>
                  <a:pt x="25934" y="39942"/>
                </a:lnTo>
                <a:lnTo>
                  <a:pt x="27449" y="66633"/>
                </a:lnTo>
                <a:lnTo>
                  <a:pt x="27449" y="77044"/>
                </a:lnTo>
                <a:lnTo>
                  <a:pt x="21202" y="77044"/>
                </a:lnTo>
                <a:lnTo>
                  <a:pt x="21202" y="41646"/>
                </a:lnTo>
                <a:lnTo>
                  <a:pt x="21013" y="40131"/>
                </a:lnTo>
                <a:lnTo>
                  <a:pt x="20634" y="38617"/>
                </a:lnTo>
                <a:lnTo>
                  <a:pt x="19877" y="37292"/>
                </a:lnTo>
                <a:lnTo>
                  <a:pt x="18931" y="36156"/>
                </a:lnTo>
                <a:lnTo>
                  <a:pt x="17795" y="35210"/>
                </a:lnTo>
                <a:lnTo>
                  <a:pt x="16470" y="34452"/>
                </a:lnTo>
                <a:lnTo>
                  <a:pt x="14955" y="34074"/>
                </a:lnTo>
                <a:lnTo>
                  <a:pt x="13252" y="33885"/>
                </a:lnTo>
                <a:lnTo>
                  <a:pt x="11737" y="34074"/>
                </a:lnTo>
                <a:lnTo>
                  <a:pt x="10223" y="34452"/>
                </a:lnTo>
                <a:lnTo>
                  <a:pt x="8898" y="35210"/>
                </a:lnTo>
                <a:lnTo>
                  <a:pt x="7762" y="36156"/>
                </a:lnTo>
                <a:lnTo>
                  <a:pt x="6816" y="37292"/>
                </a:lnTo>
                <a:lnTo>
                  <a:pt x="6058" y="38617"/>
                </a:lnTo>
                <a:lnTo>
                  <a:pt x="5680" y="40131"/>
                </a:lnTo>
                <a:lnTo>
                  <a:pt x="5491" y="41646"/>
                </a:lnTo>
                <a:lnTo>
                  <a:pt x="5491" y="77044"/>
                </a:lnTo>
                <a:lnTo>
                  <a:pt x="2651" y="77044"/>
                </a:lnTo>
                <a:lnTo>
                  <a:pt x="1705" y="77423"/>
                </a:lnTo>
                <a:lnTo>
                  <a:pt x="758" y="77801"/>
                </a:lnTo>
                <a:lnTo>
                  <a:pt x="190" y="78748"/>
                </a:lnTo>
                <a:lnTo>
                  <a:pt x="1" y="79694"/>
                </a:lnTo>
                <a:lnTo>
                  <a:pt x="190" y="80641"/>
                </a:lnTo>
                <a:lnTo>
                  <a:pt x="758" y="81587"/>
                </a:lnTo>
                <a:lnTo>
                  <a:pt x="1705" y="81966"/>
                </a:lnTo>
                <a:lnTo>
                  <a:pt x="2651" y="82344"/>
                </a:lnTo>
                <a:lnTo>
                  <a:pt x="5491" y="82344"/>
                </a:lnTo>
                <a:lnTo>
                  <a:pt x="5491" y="88970"/>
                </a:lnTo>
                <a:lnTo>
                  <a:pt x="2651" y="88970"/>
                </a:lnTo>
                <a:lnTo>
                  <a:pt x="1705" y="89159"/>
                </a:lnTo>
                <a:lnTo>
                  <a:pt x="758" y="89727"/>
                </a:lnTo>
                <a:lnTo>
                  <a:pt x="190" y="90484"/>
                </a:lnTo>
                <a:lnTo>
                  <a:pt x="1" y="91620"/>
                </a:lnTo>
                <a:lnTo>
                  <a:pt x="190" y="92566"/>
                </a:lnTo>
                <a:lnTo>
                  <a:pt x="758" y="93323"/>
                </a:lnTo>
                <a:lnTo>
                  <a:pt x="1705" y="93891"/>
                </a:lnTo>
                <a:lnTo>
                  <a:pt x="2651" y="94081"/>
                </a:lnTo>
                <a:lnTo>
                  <a:pt x="5491" y="94081"/>
                </a:lnTo>
                <a:lnTo>
                  <a:pt x="5491" y="100895"/>
                </a:lnTo>
                <a:lnTo>
                  <a:pt x="2651" y="100895"/>
                </a:lnTo>
                <a:lnTo>
                  <a:pt x="1705" y="101084"/>
                </a:lnTo>
                <a:lnTo>
                  <a:pt x="758" y="101652"/>
                </a:lnTo>
                <a:lnTo>
                  <a:pt x="190" y="102410"/>
                </a:lnTo>
                <a:lnTo>
                  <a:pt x="1" y="103545"/>
                </a:lnTo>
                <a:lnTo>
                  <a:pt x="190" y="104492"/>
                </a:lnTo>
                <a:lnTo>
                  <a:pt x="758" y="105249"/>
                </a:lnTo>
                <a:lnTo>
                  <a:pt x="1705" y="105817"/>
                </a:lnTo>
                <a:lnTo>
                  <a:pt x="2651" y="106006"/>
                </a:lnTo>
                <a:lnTo>
                  <a:pt x="5491" y="106006"/>
                </a:lnTo>
                <a:lnTo>
                  <a:pt x="5491" y="123232"/>
                </a:lnTo>
                <a:lnTo>
                  <a:pt x="5491" y="124368"/>
                </a:lnTo>
                <a:lnTo>
                  <a:pt x="5680" y="125693"/>
                </a:lnTo>
                <a:lnTo>
                  <a:pt x="6058" y="126829"/>
                </a:lnTo>
                <a:lnTo>
                  <a:pt x="6437" y="127964"/>
                </a:lnTo>
                <a:lnTo>
                  <a:pt x="7005" y="129100"/>
                </a:lnTo>
                <a:lnTo>
                  <a:pt x="7573" y="130047"/>
                </a:lnTo>
                <a:lnTo>
                  <a:pt x="8330" y="130993"/>
                </a:lnTo>
                <a:lnTo>
                  <a:pt x="9087" y="131940"/>
                </a:lnTo>
                <a:lnTo>
                  <a:pt x="10034" y="132697"/>
                </a:lnTo>
                <a:lnTo>
                  <a:pt x="10980" y="133454"/>
                </a:lnTo>
                <a:lnTo>
                  <a:pt x="11927" y="134022"/>
                </a:lnTo>
                <a:lnTo>
                  <a:pt x="13062" y="134590"/>
                </a:lnTo>
                <a:lnTo>
                  <a:pt x="14198" y="134968"/>
                </a:lnTo>
                <a:lnTo>
                  <a:pt x="15334" y="135347"/>
                </a:lnTo>
                <a:lnTo>
                  <a:pt x="16659" y="135536"/>
                </a:lnTo>
                <a:lnTo>
                  <a:pt x="18363" y="135536"/>
                </a:lnTo>
                <a:lnTo>
                  <a:pt x="18363" y="141594"/>
                </a:lnTo>
                <a:lnTo>
                  <a:pt x="17227" y="141594"/>
                </a:lnTo>
                <a:lnTo>
                  <a:pt x="16280" y="141783"/>
                </a:lnTo>
                <a:lnTo>
                  <a:pt x="15712" y="142351"/>
                </a:lnTo>
                <a:lnTo>
                  <a:pt x="15145" y="143108"/>
                </a:lnTo>
                <a:lnTo>
                  <a:pt x="14955" y="143865"/>
                </a:lnTo>
                <a:lnTo>
                  <a:pt x="15145" y="144812"/>
                </a:lnTo>
                <a:lnTo>
                  <a:pt x="15712" y="145569"/>
                </a:lnTo>
                <a:lnTo>
                  <a:pt x="16280" y="145947"/>
                </a:lnTo>
                <a:lnTo>
                  <a:pt x="17227" y="146137"/>
                </a:lnTo>
                <a:lnTo>
                  <a:pt x="22338" y="146137"/>
                </a:lnTo>
                <a:lnTo>
                  <a:pt x="23284" y="145947"/>
                </a:lnTo>
                <a:lnTo>
                  <a:pt x="24041" y="145569"/>
                </a:lnTo>
                <a:lnTo>
                  <a:pt x="24609" y="144812"/>
                </a:lnTo>
                <a:lnTo>
                  <a:pt x="24609" y="143865"/>
                </a:lnTo>
                <a:lnTo>
                  <a:pt x="24609" y="143108"/>
                </a:lnTo>
                <a:lnTo>
                  <a:pt x="24041" y="142351"/>
                </a:lnTo>
                <a:lnTo>
                  <a:pt x="23284" y="141783"/>
                </a:lnTo>
                <a:lnTo>
                  <a:pt x="22338" y="141594"/>
                </a:lnTo>
                <a:lnTo>
                  <a:pt x="21202" y="141594"/>
                </a:lnTo>
                <a:lnTo>
                  <a:pt x="21202" y="135158"/>
                </a:lnTo>
                <a:lnTo>
                  <a:pt x="23095" y="134400"/>
                </a:lnTo>
                <a:lnTo>
                  <a:pt x="24799" y="133454"/>
                </a:lnTo>
                <a:lnTo>
                  <a:pt x="26313" y="132129"/>
                </a:lnTo>
                <a:lnTo>
                  <a:pt x="27827" y="130804"/>
                </a:lnTo>
                <a:lnTo>
                  <a:pt x="28774" y="129100"/>
                </a:lnTo>
                <a:lnTo>
                  <a:pt x="29720" y="127207"/>
                </a:lnTo>
                <a:lnTo>
                  <a:pt x="30099" y="125314"/>
                </a:lnTo>
                <a:lnTo>
                  <a:pt x="30288" y="123232"/>
                </a:lnTo>
                <a:lnTo>
                  <a:pt x="30288" y="106006"/>
                </a:lnTo>
                <a:lnTo>
                  <a:pt x="32370" y="106006"/>
                </a:lnTo>
                <a:lnTo>
                  <a:pt x="33128" y="105817"/>
                </a:lnTo>
                <a:lnTo>
                  <a:pt x="33885" y="105438"/>
                </a:lnTo>
                <a:lnTo>
                  <a:pt x="34453" y="104870"/>
                </a:lnTo>
                <a:lnTo>
                  <a:pt x="34831" y="104302"/>
                </a:lnTo>
                <a:lnTo>
                  <a:pt x="37103" y="104302"/>
                </a:lnTo>
                <a:lnTo>
                  <a:pt x="37481" y="105060"/>
                </a:lnTo>
                <a:lnTo>
                  <a:pt x="38049" y="105817"/>
                </a:lnTo>
                <a:lnTo>
                  <a:pt x="38996" y="106385"/>
                </a:lnTo>
                <a:lnTo>
                  <a:pt x="40510" y="106385"/>
                </a:lnTo>
                <a:lnTo>
                  <a:pt x="41078" y="106195"/>
                </a:lnTo>
                <a:lnTo>
                  <a:pt x="42025" y="105628"/>
                </a:lnTo>
                <a:lnTo>
                  <a:pt x="42782" y="104681"/>
                </a:lnTo>
                <a:lnTo>
                  <a:pt x="42971" y="104113"/>
                </a:lnTo>
                <a:lnTo>
                  <a:pt x="42971" y="103545"/>
                </a:lnTo>
                <a:lnTo>
                  <a:pt x="42971" y="102788"/>
                </a:lnTo>
                <a:lnTo>
                  <a:pt x="42782" y="102220"/>
                </a:lnTo>
                <a:lnTo>
                  <a:pt x="42025" y="101274"/>
                </a:lnTo>
                <a:lnTo>
                  <a:pt x="41078" y="100706"/>
                </a:lnTo>
                <a:lnTo>
                  <a:pt x="40510" y="100517"/>
                </a:lnTo>
                <a:lnTo>
                  <a:pt x="39942" y="100517"/>
                </a:lnTo>
                <a:lnTo>
                  <a:pt x="38996" y="100706"/>
                </a:lnTo>
                <a:lnTo>
                  <a:pt x="38049" y="101084"/>
                </a:lnTo>
                <a:lnTo>
                  <a:pt x="37481" y="101842"/>
                </a:lnTo>
                <a:lnTo>
                  <a:pt x="37103" y="102599"/>
                </a:lnTo>
                <a:lnTo>
                  <a:pt x="34831" y="102599"/>
                </a:lnTo>
                <a:lnTo>
                  <a:pt x="34453" y="102031"/>
                </a:lnTo>
                <a:lnTo>
                  <a:pt x="33885" y="101463"/>
                </a:lnTo>
                <a:lnTo>
                  <a:pt x="33128" y="101084"/>
                </a:lnTo>
                <a:lnTo>
                  <a:pt x="32370" y="100895"/>
                </a:lnTo>
                <a:lnTo>
                  <a:pt x="30288" y="100895"/>
                </a:lnTo>
                <a:lnTo>
                  <a:pt x="30288" y="94081"/>
                </a:lnTo>
                <a:lnTo>
                  <a:pt x="33128" y="94081"/>
                </a:lnTo>
                <a:lnTo>
                  <a:pt x="33885" y="93702"/>
                </a:lnTo>
                <a:lnTo>
                  <a:pt x="34453" y="93134"/>
                </a:lnTo>
                <a:lnTo>
                  <a:pt x="34831" y="92377"/>
                </a:lnTo>
                <a:lnTo>
                  <a:pt x="37103" y="92377"/>
                </a:lnTo>
                <a:lnTo>
                  <a:pt x="37481" y="93323"/>
                </a:lnTo>
                <a:lnTo>
                  <a:pt x="38049" y="93891"/>
                </a:lnTo>
                <a:lnTo>
                  <a:pt x="38996" y="94459"/>
                </a:lnTo>
                <a:lnTo>
                  <a:pt x="39942" y="94648"/>
                </a:lnTo>
                <a:lnTo>
                  <a:pt x="40510" y="94459"/>
                </a:lnTo>
                <a:lnTo>
                  <a:pt x="41078" y="94270"/>
                </a:lnTo>
                <a:lnTo>
                  <a:pt x="42025" y="93702"/>
                </a:lnTo>
                <a:lnTo>
                  <a:pt x="42782" y="92755"/>
                </a:lnTo>
                <a:lnTo>
                  <a:pt x="42971" y="92188"/>
                </a:lnTo>
                <a:lnTo>
                  <a:pt x="42971" y="91620"/>
                </a:lnTo>
                <a:lnTo>
                  <a:pt x="42971" y="91052"/>
                </a:lnTo>
                <a:lnTo>
                  <a:pt x="42782" y="90484"/>
                </a:lnTo>
                <a:lnTo>
                  <a:pt x="42025" y="89537"/>
                </a:lnTo>
                <a:lnTo>
                  <a:pt x="41078" y="88780"/>
                </a:lnTo>
                <a:lnTo>
                  <a:pt x="40510" y="88591"/>
                </a:lnTo>
                <a:lnTo>
                  <a:pt x="39942" y="88591"/>
                </a:lnTo>
                <a:lnTo>
                  <a:pt x="38996" y="88780"/>
                </a:lnTo>
                <a:lnTo>
                  <a:pt x="38049" y="89159"/>
                </a:lnTo>
                <a:lnTo>
                  <a:pt x="37481" y="89916"/>
                </a:lnTo>
                <a:lnTo>
                  <a:pt x="37103" y="90673"/>
                </a:lnTo>
                <a:lnTo>
                  <a:pt x="34831" y="90673"/>
                </a:lnTo>
                <a:lnTo>
                  <a:pt x="34453" y="90105"/>
                </a:lnTo>
                <a:lnTo>
                  <a:pt x="33885" y="89537"/>
                </a:lnTo>
                <a:lnTo>
                  <a:pt x="33128" y="89159"/>
                </a:lnTo>
                <a:lnTo>
                  <a:pt x="32370" y="88970"/>
                </a:lnTo>
                <a:lnTo>
                  <a:pt x="30288" y="88970"/>
                </a:lnTo>
                <a:lnTo>
                  <a:pt x="30288" y="82344"/>
                </a:lnTo>
                <a:lnTo>
                  <a:pt x="32370" y="82344"/>
                </a:lnTo>
                <a:lnTo>
                  <a:pt x="33128" y="82155"/>
                </a:lnTo>
                <a:lnTo>
                  <a:pt x="33885" y="81776"/>
                </a:lnTo>
                <a:lnTo>
                  <a:pt x="34453" y="81208"/>
                </a:lnTo>
                <a:lnTo>
                  <a:pt x="34831" y="80451"/>
                </a:lnTo>
                <a:lnTo>
                  <a:pt x="37103" y="80451"/>
                </a:lnTo>
                <a:lnTo>
                  <a:pt x="37481" y="81398"/>
                </a:lnTo>
                <a:lnTo>
                  <a:pt x="38049" y="82155"/>
                </a:lnTo>
                <a:lnTo>
                  <a:pt x="38996" y="82533"/>
                </a:lnTo>
                <a:lnTo>
                  <a:pt x="39942" y="82723"/>
                </a:lnTo>
                <a:lnTo>
                  <a:pt x="40510" y="82723"/>
                </a:lnTo>
                <a:lnTo>
                  <a:pt x="41078" y="82533"/>
                </a:lnTo>
                <a:lnTo>
                  <a:pt x="42025" y="81776"/>
                </a:lnTo>
                <a:lnTo>
                  <a:pt x="42782" y="80830"/>
                </a:lnTo>
                <a:lnTo>
                  <a:pt x="42971" y="80262"/>
                </a:lnTo>
                <a:lnTo>
                  <a:pt x="42971" y="79694"/>
                </a:lnTo>
                <a:lnTo>
                  <a:pt x="42971" y="79126"/>
                </a:lnTo>
                <a:lnTo>
                  <a:pt x="42782" y="78558"/>
                </a:lnTo>
                <a:lnTo>
                  <a:pt x="42025" y="77612"/>
                </a:lnTo>
                <a:lnTo>
                  <a:pt x="41078" y="76855"/>
                </a:lnTo>
                <a:lnTo>
                  <a:pt x="40510" y="76665"/>
                </a:lnTo>
                <a:lnTo>
                  <a:pt x="39942" y="76665"/>
                </a:lnTo>
                <a:lnTo>
                  <a:pt x="38996" y="76855"/>
                </a:lnTo>
                <a:lnTo>
                  <a:pt x="38049" y="77233"/>
                </a:lnTo>
                <a:lnTo>
                  <a:pt x="37481" y="77990"/>
                </a:lnTo>
                <a:lnTo>
                  <a:pt x="37103" y="78937"/>
                </a:lnTo>
                <a:lnTo>
                  <a:pt x="34831" y="78937"/>
                </a:lnTo>
                <a:lnTo>
                  <a:pt x="34453" y="78180"/>
                </a:lnTo>
                <a:lnTo>
                  <a:pt x="33885" y="77612"/>
                </a:lnTo>
                <a:lnTo>
                  <a:pt x="33128" y="77233"/>
                </a:lnTo>
                <a:lnTo>
                  <a:pt x="32370" y="77044"/>
                </a:lnTo>
                <a:lnTo>
                  <a:pt x="30288" y="77044"/>
                </a:lnTo>
                <a:lnTo>
                  <a:pt x="30288" y="66633"/>
                </a:lnTo>
                <a:lnTo>
                  <a:pt x="31803" y="39942"/>
                </a:lnTo>
                <a:lnTo>
                  <a:pt x="32749" y="27638"/>
                </a:lnTo>
                <a:lnTo>
                  <a:pt x="33128" y="23095"/>
                </a:lnTo>
                <a:lnTo>
                  <a:pt x="33506" y="20066"/>
                </a:lnTo>
                <a:lnTo>
                  <a:pt x="34263" y="17037"/>
                </a:lnTo>
                <a:lnTo>
                  <a:pt x="35399" y="13819"/>
                </a:lnTo>
                <a:lnTo>
                  <a:pt x="36724" y="10412"/>
                </a:lnTo>
                <a:lnTo>
                  <a:pt x="38239" y="7194"/>
                </a:lnTo>
                <a:lnTo>
                  <a:pt x="40889" y="2083"/>
                </a:lnTo>
                <a:lnTo>
                  <a:pt x="420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"/>
          <p:cNvSpPr txBox="1"/>
          <p:nvPr/>
        </p:nvSpPr>
        <p:spPr>
          <a:xfrm>
            <a:off x="5473259" y="2990788"/>
            <a:ext cx="3204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veat Brush"/>
              <a:buNone/>
            </a:pPr>
            <a:r>
              <a:rPr lang="en" sz="2400" b="0" i="0" u="none" strike="noStrike" cap="none">
                <a:solidFill>
                  <a:srgbClr val="FFC000"/>
                </a:solidFill>
                <a:latin typeface="Caveat Brush"/>
                <a:ea typeface="Caveat Brush"/>
                <a:cs typeface="Caveat Brush"/>
                <a:sym typeface="Caveat Brush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veat Brush"/>
              <a:buNone/>
            </a:pPr>
            <a:r>
              <a:rPr lang="en" sz="2400" b="0" i="0" u="none" strike="noStrike" cap="none">
                <a:solidFill>
                  <a:srgbClr val="FFC000"/>
                </a:solidFill>
                <a:latin typeface="Caveat Brush"/>
                <a:ea typeface="Caveat Brush"/>
                <a:cs typeface="Caveat Brush"/>
                <a:sym typeface="Caveat Brush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veat Brush"/>
              <a:buNone/>
            </a:pPr>
            <a:r>
              <a:rPr lang="en" sz="2400" b="0" i="0" u="none" strike="noStrike" cap="none">
                <a:solidFill>
                  <a:srgbClr val="FFC000"/>
                </a:solidFill>
                <a:latin typeface="Caveat Brush"/>
                <a:ea typeface="Caveat Brush"/>
                <a:cs typeface="Caveat Brush"/>
                <a:sym typeface="Caveat Brush"/>
              </a:rPr>
              <a:t>ML Modelling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Caveat Brush"/>
              <a:buNone/>
            </a:pPr>
            <a:r>
              <a:rPr lang="en" sz="2400" b="0" i="0" u="none" strike="noStrike" cap="none">
                <a:solidFill>
                  <a:srgbClr val="FFC000"/>
                </a:solidFill>
                <a:latin typeface="Caveat Brush"/>
                <a:ea typeface="Caveat Brush"/>
                <a:cs typeface="Caveat Brush"/>
                <a:sym typeface="Caveat Brush"/>
              </a:rPr>
              <a:t>Evaluation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3"/>
          <p:cNvSpPr txBox="1">
            <a:spLocks noGrp="1"/>
          </p:cNvSpPr>
          <p:nvPr>
            <p:ph type="subTitle" idx="1"/>
          </p:nvPr>
        </p:nvSpPr>
        <p:spPr>
          <a:xfrm>
            <a:off x="2252313" y="2604750"/>
            <a:ext cx="44319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Logistic Regression, Decision Tree, Random Forest, SVM, CatBoost, AdaBoost, XGBoost, LightGBM, ExtraTrees, GBClassifier, KNClassifier</a:t>
            </a:r>
            <a:r>
              <a:rPr lang="en" dirty="0" smtClean="0"/>
              <a:t>, TabNet</a:t>
            </a:r>
            <a:endParaRPr dirty="0"/>
          </a:p>
        </p:txBody>
      </p:sp>
      <p:sp>
        <p:nvSpPr>
          <p:cNvPr id="902" name="Google Shape;902;p13"/>
          <p:cNvSpPr txBox="1">
            <a:spLocks noGrp="1"/>
          </p:cNvSpPr>
          <p:nvPr>
            <p:ph type="title"/>
          </p:nvPr>
        </p:nvSpPr>
        <p:spPr>
          <a:xfrm>
            <a:off x="1028400" y="1754850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dirty="0"/>
              <a:t>ML Models</a:t>
            </a:r>
            <a:endParaRPr dirty="0"/>
          </a:p>
        </p:txBody>
      </p:sp>
      <p:grpSp>
        <p:nvGrpSpPr>
          <p:cNvPr id="903" name="Google Shape;903;p13"/>
          <p:cNvGrpSpPr/>
          <p:nvPr/>
        </p:nvGrpSpPr>
        <p:grpSpPr>
          <a:xfrm>
            <a:off x="7741126" y="2952677"/>
            <a:ext cx="613201" cy="1598131"/>
            <a:chOff x="7741126" y="2952677"/>
            <a:chExt cx="613201" cy="1598131"/>
          </a:xfrm>
        </p:grpSpPr>
        <p:sp>
          <p:nvSpPr>
            <p:cNvPr id="904" name="Google Shape;904;p13"/>
            <p:cNvSpPr/>
            <p:nvPr/>
          </p:nvSpPr>
          <p:spPr>
            <a:xfrm>
              <a:off x="7741126" y="2952677"/>
              <a:ext cx="613201" cy="1598131"/>
            </a:xfrm>
            <a:custGeom>
              <a:avLst/>
              <a:gdLst/>
              <a:ahLst/>
              <a:cxnLst/>
              <a:rect l="l" t="t" r="r" b="b"/>
              <a:pathLst>
                <a:path w="20732" h="54032" extrusionOk="0">
                  <a:moveTo>
                    <a:pt x="17481" y="1446"/>
                  </a:moveTo>
                  <a:lnTo>
                    <a:pt x="17337" y="2312"/>
                  </a:lnTo>
                  <a:lnTo>
                    <a:pt x="17192" y="3107"/>
                  </a:lnTo>
                  <a:lnTo>
                    <a:pt x="16614" y="2962"/>
                  </a:lnTo>
                  <a:lnTo>
                    <a:pt x="16759" y="2168"/>
                  </a:lnTo>
                  <a:lnTo>
                    <a:pt x="16903" y="1446"/>
                  </a:lnTo>
                  <a:close/>
                  <a:moveTo>
                    <a:pt x="18493" y="1662"/>
                  </a:moveTo>
                  <a:lnTo>
                    <a:pt x="19070" y="1879"/>
                  </a:lnTo>
                  <a:lnTo>
                    <a:pt x="18998" y="2601"/>
                  </a:lnTo>
                  <a:lnTo>
                    <a:pt x="18781" y="3468"/>
                  </a:lnTo>
                  <a:lnTo>
                    <a:pt x="18204" y="3251"/>
                  </a:lnTo>
                  <a:lnTo>
                    <a:pt x="18348" y="2457"/>
                  </a:lnTo>
                  <a:lnTo>
                    <a:pt x="18493" y="1662"/>
                  </a:lnTo>
                  <a:close/>
                  <a:moveTo>
                    <a:pt x="16470" y="3613"/>
                  </a:moveTo>
                  <a:lnTo>
                    <a:pt x="17048" y="3685"/>
                  </a:lnTo>
                  <a:lnTo>
                    <a:pt x="16903" y="4768"/>
                  </a:lnTo>
                  <a:lnTo>
                    <a:pt x="16253" y="4624"/>
                  </a:lnTo>
                  <a:lnTo>
                    <a:pt x="16470" y="3613"/>
                  </a:lnTo>
                  <a:close/>
                  <a:moveTo>
                    <a:pt x="18059" y="3901"/>
                  </a:moveTo>
                  <a:lnTo>
                    <a:pt x="18637" y="3974"/>
                  </a:lnTo>
                  <a:lnTo>
                    <a:pt x="18420" y="5057"/>
                  </a:lnTo>
                  <a:lnTo>
                    <a:pt x="17915" y="4913"/>
                  </a:lnTo>
                  <a:lnTo>
                    <a:pt x="18059" y="3901"/>
                  </a:lnTo>
                  <a:close/>
                  <a:moveTo>
                    <a:pt x="16181" y="5202"/>
                  </a:moveTo>
                  <a:lnTo>
                    <a:pt x="16759" y="5274"/>
                  </a:lnTo>
                  <a:lnTo>
                    <a:pt x="16687" y="5852"/>
                  </a:lnTo>
                  <a:lnTo>
                    <a:pt x="16542" y="6357"/>
                  </a:lnTo>
                  <a:lnTo>
                    <a:pt x="15964" y="6213"/>
                  </a:lnTo>
                  <a:lnTo>
                    <a:pt x="16181" y="5202"/>
                  </a:lnTo>
                  <a:close/>
                  <a:moveTo>
                    <a:pt x="17698" y="5418"/>
                  </a:moveTo>
                  <a:lnTo>
                    <a:pt x="18348" y="5563"/>
                  </a:lnTo>
                  <a:lnTo>
                    <a:pt x="18131" y="6719"/>
                  </a:lnTo>
                  <a:lnTo>
                    <a:pt x="17481" y="6574"/>
                  </a:lnTo>
                  <a:lnTo>
                    <a:pt x="17626" y="5996"/>
                  </a:lnTo>
                  <a:lnTo>
                    <a:pt x="17698" y="5418"/>
                  </a:lnTo>
                  <a:close/>
                  <a:moveTo>
                    <a:pt x="15820" y="6791"/>
                  </a:moveTo>
                  <a:lnTo>
                    <a:pt x="16470" y="6935"/>
                  </a:lnTo>
                  <a:lnTo>
                    <a:pt x="16326" y="7658"/>
                  </a:lnTo>
                  <a:lnTo>
                    <a:pt x="15675" y="7585"/>
                  </a:lnTo>
                  <a:lnTo>
                    <a:pt x="15820" y="6791"/>
                  </a:lnTo>
                  <a:close/>
                  <a:moveTo>
                    <a:pt x="17337" y="7080"/>
                  </a:moveTo>
                  <a:lnTo>
                    <a:pt x="17987" y="7296"/>
                  </a:lnTo>
                  <a:lnTo>
                    <a:pt x="17842" y="7947"/>
                  </a:lnTo>
                  <a:lnTo>
                    <a:pt x="17192" y="7874"/>
                  </a:lnTo>
                  <a:lnTo>
                    <a:pt x="17337" y="7080"/>
                  </a:lnTo>
                  <a:close/>
                  <a:moveTo>
                    <a:pt x="18348" y="1"/>
                  </a:moveTo>
                  <a:lnTo>
                    <a:pt x="17626" y="73"/>
                  </a:lnTo>
                  <a:lnTo>
                    <a:pt x="16903" y="218"/>
                  </a:lnTo>
                  <a:lnTo>
                    <a:pt x="16181" y="218"/>
                  </a:lnTo>
                  <a:lnTo>
                    <a:pt x="16109" y="868"/>
                  </a:lnTo>
                  <a:lnTo>
                    <a:pt x="15964" y="1518"/>
                  </a:lnTo>
                  <a:lnTo>
                    <a:pt x="15892" y="2168"/>
                  </a:lnTo>
                  <a:lnTo>
                    <a:pt x="15748" y="2746"/>
                  </a:lnTo>
                  <a:lnTo>
                    <a:pt x="15314" y="2673"/>
                  </a:lnTo>
                  <a:lnTo>
                    <a:pt x="15025" y="2385"/>
                  </a:lnTo>
                  <a:lnTo>
                    <a:pt x="14664" y="2529"/>
                  </a:lnTo>
                  <a:lnTo>
                    <a:pt x="14520" y="3251"/>
                  </a:lnTo>
                  <a:lnTo>
                    <a:pt x="14736" y="3613"/>
                  </a:lnTo>
                  <a:lnTo>
                    <a:pt x="15170" y="3396"/>
                  </a:lnTo>
                  <a:lnTo>
                    <a:pt x="15170" y="3324"/>
                  </a:lnTo>
                  <a:lnTo>
                    <a:pt x="15603" y="3396"/>
                  </a:lnTo>
                  <a:lnTo>
                    <a:pt x="15387" y="4479"/>
                  </a:lnTo>
                  <a:lnTo>
                    <a:pt x="14881" y="4407"/>
                  </a:lnTo>
                  <a:lnTo>
                    <a:pt x="14953" y="4263"/>
                  </a:lnTo>
                  <a:lnTo>
                    <a:pt x="14736" y="3901"/>
                  </a:lnTo>
                  <a:lnTo>
                    <a:pt x="14303" y="4118"/>
                  </a:lnTo>
                  <a:lnTo>
                    <a:pt x="14159" y="4840"/>
                  </a:lnTo>
                  <a:lnTo>
                    <a:pt x="14447" y="5202"/>
                  </a:lnTo>
                  <a:lnTo>
                    <a:pt x="14881" y="4985"/>
                  </a:lnTo>
                  <a:lnTo>
                    <a:pt x="15314" y="4985"/>
                  </a:lnTo>
                  <a:lnTo>
                    <a:pt x="15098" y="6068"/>
                  </a:lnTo>
                  <a:lnTo>
                    <a:pt x="14592" y="5924"/>
                  </a:lnTo>
                  <a:lnTo>
                    <a:pt x="14375" y="5418"/>
                  </a:lnTo>
                  <a:lnTo>
                    <a:pt x="14014" y="5780"/>
                  </a:lnTo>
                  <a:lnTo>
                    <a:pt x="13870" y="6430"/>
                  </a:lnTo>
                  <a:lnTo>
                    <a:pt x="14086" y="6863"/>
                  </a:lnTo>
                  <a:lnTo>
                    <a:pt x="14447" y="6574"/>
                  </a:lnTo>
                  <a:lnTo>
                    <a:pt x="14953" y="6646"/>
                  </a:lnTo>
                  <a:lnTo>
                    <a:pt x="14809" y="7296"/>
                  </a:lnTo>
                  <a:lnTo>
                    <a:pt x="14736" y="7874"/>
                  </a:lnTo>
                  <a:lnTo>
                    <a:pt x="15098" y="8452"/>
                  </a:lnTo>
                  <a:lnTo>
                    <a:pt x="15387" y="9030"/>
                  </a:lnTo>
                  <a:lnTo>
                    <a:pt x="16470" y="9247"/>
                  </a:lnTo>
                  <a:lnTo>
                    <a:pt x="17481" y="9391"/>
                  </a:lnTo>
                  <a:lnTo>
                    <a:pt x="18059" y="9102"/>
                  </a:lnTo>
                  <a:lnTo>
                    <a:pt x="18637" y="8669"/>
                  </a:lnTo>
                  <a:lnTo>
                    <a:pt x="18709" y="8019"/>
                  </a:lnTo>
                  <a:lnTo>
                    <a:pt x="18854" y="7369"/>
                  </a:lnTo>
                  <a:lnTo>
                    <a:pt x="19359" y="7441"/>
                  </a:lnTo>
                  <a:lnTo>
                    <a:pt x="19359" y="7585"/>
                  </a:lnTo>
                  <a:lnTo>
                    <a:pt x="19576" y="7874"/>
                  </a:lnTo>
                  <a:lnTo>
                    <a:pt x="20009" y="7658"/>
                  </a:lnTo>
                  <a:lnTo>
                    <a:pt x="20082" y="7008"/>
                  </a:lnTo>
                  <a:lnTo>
                    <a:pt x="19865" y="6646"/>
                  </a:lnTo>
                  <a:lnTo>
                    <a:pt x="19504" y="6863"/>
                  </a:lnTo>
                  <a:lnTo>
                    <a:pt x="18998" y="6791"/>
                  </a:lnTo>
                  <a:lnTo>
                    <a:pt x="19215" y="5780"/>
                  </a:lnTo>
                  <a:lnTo>
                    <a:pt x="19648" y="5852"/>
                  </a:lnTo>
                  <a:lnTo>
                    <a:pt x="19648" y="5924"/>
                  </a:lnTo>
                  <a:lnTo>
                    <a:pt x="19937" y="6357"/>
                  </a:lnTo>
                  <a:lnTo>
                    <a:pt x="20298" y="6068"/>
                  </a:lnTo>
                  <a:lnTo>
                    <a:pt x="20443" y="5346"/>
                  </a:lnTo>
                  <a:lnTo>
                    <a:pt x="20154" y="4985"/>
                  </a:lnTo>
                  <a:lnTo>
                    <a:pt x="19793" y="5202"/>
                  </a:lnTo>
                  <a:lnTo>
                    <a:pt x="19793" y="5274"/>
                  </a:lnTo>
                  <a:lnTo>
                    <a:pt x="19359" y="5202"/>
                  </a:lnTo>
                  <a:lnTo>
                    <a:pt x="19504" y="4118"/>
                  </a:lnTo>
                  <a:lnTo>
                    <a:pt x="19937" y="4335"/>
                  </a:lnTo>
                  <a:lnTo>
                    <a:pt x="20226" y="4768"/>
                  </a:lnTo>
                  <a:lnTo>
                    <a:pt x="20587" y="4407"/>
                  </a:lnTo>
                  <a:lnTo>
                    <a:pt x="20732" y="3757"/>
                  </a:lnTo>
                  <a:lnTo>
                    <a:pt x="20515" y="3396"/>
                  </a:lnTo>
                  <a:lnTo>
                    <a:pt x="20154" y="3613"/>
                  </a:lnTo>
                  <a:lnTo>
                    <a:pt x="20082" y="3685"/>
                  </a:lnTo>
                  <a:lnTo>
                    <a:pt x="19648" y="3540"/>
                  </a:lnTo>
                  <a:lnTo>
                    <a:pt x="19865" y="2746"/>
                  </a:lnTo>
                  <a:lnTo>
                    <a:pt x="20009" y="1879"/>
                  </a:lnTo>
                  <a:lnTo>
                    <a:pt x="20154" y="1084"/>
                  </a:lnTo>
                  <a:lnTo>
                    <a:pt x="19576" y="723"/>
                  </a:lnTo>
                  <a:lnTo>
                    <a:pt x="18998" y="362"/>
                  </a:lnTo>
                  <a:lnTo>
                    <a:pt x="18348" y="1"/>
                  </a:lnTo>
                  <a:close/>
                  <a:moveTo>
                    <a:pt x="10402" y="35395"/>
                  </a:moveTo>
                  <a:lnTo>
                    <a:pt x="11125" y="35468"/>
                  </a:lnTo>
                  <a:lnTo>
                    <a:pt x="11847" y="35612"/>
                  </a:lnTo>
                  <a:lnTo>
                    <a:pt x="12353" y="36190"/>
                  </a:lnTo>
                  <a:lnTo>
                    <a:pt x="12642" y="36912"/>
                  </a:lnTo>
                  <a:lnTo>
                    <a:pt x="12714" y="37635"/>
                  </a:lnTo>
                  <a:lnTo>
                    <a:pt x="12353" y="38285"/>
                  </a:lnTo>
                  <a:lnTo>
                    <a:pt x="11847" y="38863"/>
                  </a:lnTo>
                  <a:lnTo>
                    <a:pt x="11197" y="39152"/>
                  </a:lnTo>
                  <a:lnTo>
                    <a:pt x="10402" y="39079"/>
                  </a:lnTo>
                  <a:lnTo>
                    <a:pt x="9680" y="38863"/>
                  </a:lnTo>
                  <a:lnTo>
                    <a:pt x="9247" y="38285"/>
                  </a:lnTo>
                  <a:lnTo>
                    <a:pt x="8958" y="37635"/>
                  </a:lnTo>
                  <a:lnTo>
                    <a:pt x="8958" y="36912"/>
                  </a:lnTo>
                  <a:lnTo>
                    <a:pt x="9247" y="36190"/>
                  </a:lnTo>
                  <a:lnTo>
                    <a:pt x="9680" y="35612"/>
                  </a:lnTo>
                  <a:lnTo>
                    <a:pt x="10402" y="35395"/>
                  </a:lnTo>
                  <a:close/>
                  <a:moveTo>
                    <a:pt x="8597" y="39874"/>
                  </a:moveTo>
                  <a:lnTo>
                    <a:pt x="9174" y="40018"/>
                  </a:lnTo>
                  <a:lnTo>
                    <a:pt x="9897" y="40091"/>
                  </a:lnTo>
                  <a:lnTo>
                    <a:pt x="10547" y="40235"/>
                  </a:lnTo>
                  <a:lnTo>
                    <a:pt x="11197" y="40379"/>
                  </a:lnTo>
                  <a:lnTo>
                    <a:pt x="11847" y="40524"/>
                  </a:lnTo>
                  <a:lnTo>
                    <a:pt x="11703" y="41535"/>
                  </a:lnTo>
                  <a:lnTo>
                    <a:pt x="10980" y="41391"/>
                  </a:lnTo>
                  <a:lnTo>
                    <a:pt x="10330" y="41174"/>
                  </a:lnTo>
                  <a:lnTo>
                    <a:pt x="9680" y="41030"/>
                  </a:lnTo>
                  <a:lnTo>
                    <a:pt x="9030" y="41030"/>
                  </a:lnTo>
                  <a:lnTo>
                    <a:pt x="8380" y="40813"/>
                  </a:lnTo>
                  <a:lnTo>
                    <a:pt x="8597" y="39874"/>
                  </a:lnTo>
                  <a:close/>
                  <a:moveTo>
                    <a:pt x="15242" y="9680"/>
                  </a:moveTo>
                  <a:lnTo>
                    <a:pt x="15170" y="10475"/>
                  </a:lnTo>
                  <a:lnTo>
                    <a:pt x="14881" y="11125"/>
                  </a:lnTo>
                  <a:lnTo>
                    <a:pt x="14736" y="11847"/>
                  </a:lnTo>
                  <a:lnTo>
                    <a:pt x="14520" y="12570"/>
                  </a:lnTo>
                  <a:lnTo>
                    <a:pt x="14447" y="13292"/>
                  </a:lnTo>
                  <a:lnTo>
                    <a:pt x="14231" y="14014"/>
                  </a:lnTo>
                  <a:lnTo>
                    <a:pt x="14014" y="14737"/>
                  </a:lnTo>
                  <a:lnTo>
                    <a:pt x="13870" y="15459"/>
                  </a:lnTo>
                  <a:lnTo>
                    <a:pt x="13725" y="16181"/>
                  </a:lnTo>
                  <a:lnTo>
                    <a:pt x="13581" y="16904"/>
                  </a:lnTo>
                  <a:lnTo>
                    <a:pt x="13364" y="17626"/>
                  </a:lnTo>
                  <a:lnTo>
                    <a:pt x="13219" y="18348"/>
                  </a:lnTo>
                  <a:lnTo>
                    <a:pt x="13075" y="19071"/>
                  </a:lnTo>
                  <a:lnTo>
                    <a:pt x="12858" y="19721"/>
                  </a:lnTo>
                  <a:lnTo>
                    <a:pt x="12714" y="20515"/>
                  </a:lnTo>
                  <a:lnTo>
                    <a:pt x="12497" y="21165"/>
                  </a:lnTo>
                  <a:lnTo>
                    <a:pt x="12353" y="21888"/>
                  </a:lnTo>
                  <a:lnTo>
                    <a:pt x="12208" y="22610"/>
                  </a:lnTo>
                  <a:lnTo>
                    <a:pt x="11992" y="23332"/>
                  </a:lnTo>
                  <a:lnTo>
                    <a:pt x="11775" y="24055"/>
                  </a:lnTo>
                  <a:lnTo>
                    <a:pt x="11703" y="24777"/>
                  </a:lnTo>
                  <a:lnTo>
                    <a:pt x="11558" y="25499"/>
                  </a:lnTo>
                  <a:lnTo>
                    <a:pt x="11341" y="26222"/>
                  </a:lnTo>
                  <a:lnTo>
                    <a:pt x="11197" y="26944"/>
                  </a:lnTo>
                  <a:lnTo>
                    <a:pt x="10980" y="27666"/>
                  </a:lnTo>
                  <a:lnTo>
                    <a:pt x="10836" y="28389"/>
                  </a:lnTo>
                  <a:lnTo>
                    <a:pt x="10691" y="29111"/>
                  </a:lnTo>
                  <a:lnTo>
                    <a:pt x="10475" y="29833"/>
                  </a:lnTo>
                  <a:lnTo>
                    <a:pt x="9030" y="29833"/>
                  </a:lnTo>
                  <a:lnTo>
                    <a:pt x="8308" y="29978"/>
                  </a:lnTo>
                  <a:lnTo>
                    <a:pt x="7585" y="30195"/>
                  </a:lnTo>
                  <a:lnTo>
                    <a:pt x="6935" y="30483"/>
                  </a:lnTo>
                  <a:lnTo>
                    <a:pt x="6357" y="30917"/>
                  </a:lnTo>
                  <a:lnTo>
                    <a:pt x="5779" y="31422"/>
                  </a:lnTo>
                  <a:lnTo>
                    <a:pt x="5490" y="32073"/>
                  </a:lnTo>
                  <a:lnTo>
                    <a:pt x="5202" y="32795"/>
                  </a:lnTo>
                  <a:lnTo>
                    <a:pt x="5057" y="33517"/>
                  </a:lnTo>
                  <a:lnTo>
                    <a:pt x="4985" y="34240"/>
                  </a:lnTo>
                  <a:lnTo>
                    <a:pt x="4985" y="34962"/>
                  </a:lnTo>
                  <a:lnTo>
                    <a:pt x="5057" y="35684"/>
                  </a:lnTo>
                  <a:lnTo>
                    <a:pt x="5129" y="36407"/>
                  </a:lnTo>
                  <a:lnTo>
                    <a:pt x="5057" y="37129"/>
                  </a:lnTo>
                  <a:lnTo>
                    <a:pt x="5129" y="37851"/>
                  </a:lnTo>
                  <a:lnTo>
                    <a:pt x="4840" y="38574"/>
                  </a:lnTo>
                  <a:lnTo>
                    <a:pt x="4624" y="39224"/>
                  </a:lnTo>
                  <a:lnTo>
                    <a:pt x="4263" y="39874"/>
                  </a:lnTo>
                  <a:lnTo>
                    <a:pt x="3757" y="40379"/>
                  </a:lnTo>
                  <a:lnTo>
                    <a:pt x="3251" y="40885"/>
                  </a:lnTo>
                  <a:lnTo>
                    <a:pt x="2746" y="41391"/>
                  </a:lnTo>
                  <a:lnTo>
                    <a:pt x="2240" y="41896"/>
                  </a:lnTo>
                  <a:lnTo>
                    <a:pt x="1807" y="42474"/>
                  </a:lnTo>
                  <a:lnTo>
                    <a:pt x="1373" y="43052"/>
                  </a:lnTo>
                  <a:lnTo>
                    <a:pt x="1012" y="43702"/>
                  </a:lnTo>
                  <a:lnTo>
                    <a:pt x="723" y="44352"/>
                  </a:lnTo>
                  <a:lnTo>
                    <a:pt x="434" y="45002"/>
                  </a:lnTo>
                  <a:lnTo>
                    <a:pt x="290" y="45725"/>
                  </a:lnTo>
                  <a:lnTo>
                    <a:pt x="73" y="46447"/>
                  </a:lnTo>
                  <a:lnTo>
                    <a:pt x="1" y="47169"/>
                  </a:lnTo>
                  <a:lnTo>
                    <a:pt x="1" y="47892"/>
                  </a:lnTo>
                  <a:lnTo>
                    <a:pt x="217" y="48542"/>
                  </a:lnTo>
                  <a:lnTo>
                    <a:pt x="362" y="49264"/>
                  </a:lnTo>
                  <a:lnTo>
                    <a:pt x="723" y="49914"/>
                  </a:lnTo>
                  <a:lnTo>
                    <a:pt x="1156" y="50492"/>
                  </a:lnTo>
                  <a:lnTo>
                    <a:pt x="1590" y="50998"/>
                  </a:lnTo>
                  <a:lnTo>
                    <a:pt x="2168" y="51503"/>
                  </a:lnTo>
                  <a:lnTo>
                    <a:pt x="2746" y="51937"/>
                  </a:lnTo>
                  <a:lnTo>
                    <a:pt x="3396" y="52226"/>
                  </a:lnTo>
                  <a:lnTo>
                    <a:pt x="4046" y="52587"/>
                  </a:lnTo>
                  <a:lnTo>
                    <a:pt x="4624" y="52876"/>
                  </a:lnTo>
                  <a:lnTo>
                    <a:pt x="5346" y="53093"/>
                  </a:lnTo>
                  <a:lnTo>
                    <a:pt x="5996" y="53309"/>
                  </a:lnTo>
                  <a:lnTo>
                    <a:pt x="6718" y="53526"/>
                  </a:lnTo>
                  <a:lnTo>
                    <a:pt x="7441" y="53670"/>
                  </a:lnTo>
                  <a:lnTo>
                    <a:pt x="7441" y="53598"/>
                  </a:lnTo>
                  <a:lnTo>
                    <a:pt x="7513" y="53670"/>
                  </a:lnTo>
                  <a:lnTo>
                    <a:pt x="8235" y="53815"/>
                  </a:lnTo>
                  <a:lnTo>
                    <a:pt x="8885" y="53959"/>
                  </a:lnTo>
                  <a:lnTo>
                    <a:pt x="9608" y="54032"/>
                  </a:lnTo>
                  <a:lnTo>
                    <a:pt x="11052" y="54032"/>
                  </a:lnTo>
                  <a:lnTo>
                    <a:pt x="11775" y="53959"/>
                  </a:lnTo>
                  <a:lnTo>
                    <a:pt x="12497" y="53959"/>
                  </a:lnTo>
                  <a:lnTo>
                    <a:pt x="13219" y="53743"/>
                  </a:lnTo>
                  <a:lnTo>
                    <a:pt x="13870" y="53526"/>
                  </a:lnTo>
                  <a:lnTo>
                    <a:pt x="14520" y="53165"/>
                  </a:lnTo>
                  <a:lnTo>
                    <a:pt x="15098" y="52804"/>
                  </a:lnTo>
                  <a:lnTo>
                    <a:pt x="15675" y="52370"/>
                  </a:lnTo>
                  <a:lnTo>
                    <a:pt x="16181" y="51792"/>
                  </a:lnTo>
                  <a:lnTo>
                    <a:pt x="16542" y="51215"/>
                  </a:lnTo>
                  <a:lnTo>
                    <a:pt x="16831" y="50492"/>
                  </a:lnTo>
                  <a:lnTo>
                    <a:pt x="17048" y="49842"/>
                  </a:lnTo>
                  <a:lnTo>
                    <a:pt x="17192" y="49120"/>
                  </a:lnTo>
                  <a:lnTo>
                    <a:pt x="17265" y="48397"/>
                  </a:lnTo>
                  <a:lnTo>
                    <a:pt x="17265" y="47747"/>
                  </a:lnTo>
                  <a:lnTo>
                    <a:pt x="17192" y="47025"/>
                  </a:lnTo>
                  <a:lnTo>
                    <a:pt x="17120" y="46303"/>
                  </a:lnTo>
                  <a:lnTo>
                    <a:pt x="17048" y="45580"/>
                  </a:lnTo>
                  <a:lnTo>
                    <a:pt x="16831" y="44930"/>
                  </a:lnTo>
                  <a:lnTo>
                    <a:pt x="16614" y="44208"/>
                  </a:lnTo>
                  <a:lnTo>
                    <a:pt x="16253" y="43558"/>
                  </a:lnTo>
                  <a:lnTo>
                    <a:pt x="16037" y="42835"/>
                  </a:lnTo>
                  <a:lnTo>
                    <a:pt x="15820" y="42185"/>
                  </a:lnTo>
                  <a:lnTo>
                    <a:pt x="15675" y="41463"/>
                  </a:lnTo>
                  <a:lnTo>
                    <a:pt x="15675" y="40741"/>
                  </a:lnTo>
                  <a:lnTo>
                    <a:pt x="15820" y="40018"/>
                  </a:lnTo>
                  <a:lnTo>
                    <a:pt x="16037" y="39368"/>
                  </a:lnTo>
                  <a:lnTo>
                    <a:pt x="16398" y="38718"/>
                  </a:lnTo>
                  <a:lnTo>
                    <a:pt x="16687" y="37996"/>
                  </a:lnTo>
                  <a:lnTo>
                    <a:pt x="16976" y="37346"/>
                  </a:lnTo>
                  <a:lnTo>
                    <a:pt x="17265" y="36696"/>
                  </a:lnTo>
                  <a:lnTo>
                    <a:pt x="17481" y="35973"/>
                  </a:lnTo>
                  <a:lnTo>
                    <a:pt x="17626" y="35251"/>
                  </a:lnTo>
                  <a:lnTo>
                    <a:pt x="17626" y="34529"/>
                  </a:lnTo>
                  <a:lnTo>
                    <a:pt x="17626" y="33806"/>
                  </a:lnTo>
                  <a:lnTo>
                    <a:pt x="17409" y="33156"/>
                  </a:lnTo>
                  <a:lnTo>
                    <a:pt x="16976" y="32506"/>
                  </a:lnTo>
                  <a:lnTo>
                    <a:pt x="16470" y="32000"/>
                  </a:lnTo>
                  <a:lnTo>
                    <a:pt x="15892" y="31495"/>
                  </a:lnTo>
                  <a:lnTo>
                    <a:pt x="15242" y="31206"/>
                  </a:lnTo>
                  <a:lnTo>
                    <a:pt x="14664" y="30772"/>
                  </a:lnTo>
                  <a:lnTo>
                    <a:pt x="14014" y="30483"/>
                  </a:lnTo>
                  <a:lnTo>
                    <a:pt x="14086" y="29761"/>
                  </a:lnTo>
                  <a:lnTo>
                    <a:pt x="14231" y="29039"/>
                  </a:lnTo>
                  <a:lnTo>
                    <a:pt x="14375" y="28316"/>
                  </a:lnTo>
                  <a:lnTo>
                    <a:pt x="14447" y="27594"/>
                  </a:lnTo>
                  <a:lnTo>
                    <a:pt x="14520" y="26872"/>
                  </a:lnTo>
                  <a:lnTo>
                    <a:pt x="14736" y="26149"/>
                  </a:lnTo>
                  <a:lnTo>
                    <a:pt x="14809" y="25427"/>
                  </a:lnTo>
                  <a:lnTo>
                    <a:pt x="14881" y="24705"/>
                  </a:lnTo>
                  <a:lnTo>
                    <a:pt x="15025" y="23982"/>
                  </a:lnTo>
                  <a:lnTo>
                    <a:pt x="15242" y="23260"/>
                  </a:lnTo>
                  <a:lnTo>
                    <a:pt x="15314" y="22538"/>
                  </a:lnTo>
                  <a:lnTo>
                    <a:pt x="15387" y="21815"/>
                  </a:lnTo>
                  <a:lnTo>
                    <a:pt x="15603" y="21093"/>
                  </a:lnTo>
                  <a:lnTo>
                    <a:pt x="15675" y="20299"/>
                  </a:lnTo>
                  <a:lnTo>
                    <a:pt x="15748" y="19576"/>
                  </a:lnTo>
                  <a:lnTo>
                    <a:pt x="15964" y="18926"/>
                  </a:lnTo>
                  <a:lnTo>
                    <a:pt x="16037" y="18131"/>
                  </a:lnTo>
                  <a:lnTo>
                    <a:pt x="16181" y="17409"/>
                  </a:lnTo>
                  <a:lnTo>
                    <a:pt x="16253" y="16687"/>
                  </a:lnTo>
                  <a:lnTo>
                    <a:pt x="16398" y="15964"/>
                  </a:lnTo>
                  <a:lnTo>
                    <a:pt x="16542" y="15242"/>
                  </a:lnTo>
                  <a:lnTo>
                    <a:pt x="16687" y="14520"/>
                  </a:lnTo>
                  <a:lnTo>
                    <a:pt x="16759" y="13797"/>
                  </a:lnTo>
                  <a:lnTo>
                    <a:pt x="16976" y="13075"/>
                  </a:lnTo>
                  <a:lnTo>
                    <a:pt x="16976" y="12353"/>
                  </a:lnTo>
                  <a:lnTo>
                    <a:pt x="17192" y="11630"/>
                  </a:lnTo>
                  <a:lnTo>
                    <a:pt x="17337" y="10908"/>
                  </a:lnTo>
                  <a:lnTo>
                    <a:pt x="17409" y="10186"/>
                  </a:lnTo>
                  <a:lnTo>
                    <a:pt x="16398" y="9897"/>
                  </a:lnTo>
                  <a:lnTo>
                    <a:pt x="16253" y="9969"/>
                  </a:lnTo>
                  <a:lnTo>
                    <a:pt x="15242" y="96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7741126" y="3238987"/>
              <a:ext cx="521333" cy="1311821"/>
            </a:xfrm>
            <a:custGeom>
              <a:avLst/>
              <a:gdLst/>
              <a:ahLst/>
              <a:cxnLst/>
              <a:rect l="l" t="t" r="r" b="b"/>
              <a:pathLst>
                <a:path w="17626" h="44352" fill="none" extrusionOk="0">
                  <a:moveTo>
                    <a:pt x="15242" y="0"/>
                  </a:moveTo>
                  <a:lnTo>
                    <a:pt x="15170" y="795"/>
                  </a:lnTo>
                  <a:lnTo>
                    <a:pt x="14881" y="1445"/>
                  </a:lnTo>
                  <a:lnTo>
                    <a:pt x="14736" y="2167"/>
                  </a:lnTo>
                  <a:lnTo>
                    <a:pt x="14520" y="2890"/>
                  </a:lnTo>
                  <a:lnTo>
                    <a:pt x="14447" y="3612"/>
                  </a:lnTo>
                  <a:lnTo>
                    <a:pt x="14231" y="4334"/>
                  </a:lnTo>
                  <a:lnTo>
                    <a:pt x="14014" y="5057"/>
                  </a:lnTo>
                  <a:lnTo>
                    <a:pt x="13870" y="5779"/>
                  </a:lnTo>
                  <a:lnTo>
                    <a:pt x="13725" y="6501"/>
                  </a:lnTo>
                  <a:lnTo>
                    <a:pt x="13581" y="7224"/>
                  </a:lnTo>
                  <a:lnTo>
                    <a:pt x="13364" y="7946"/>
                  </a:lnTo>
                  <a:lnTo>
                    <a:pt x="13219" y="8668"/>
                  </a:lnTo>
                  <a:lnTo>
                    <a:pt x="13075" y="9391"/>
                  </a:lnTo>
                  <a:lnTo>
                    <a:pt x="12858" y="10041"/>
                  </a:lnTo>
                  <a:lnTo>
                    <a:pt x="12714" y="10835"/>
                  </a:lnTo>
                  <a:lnTo>
                    <a:pt x="12497" y="11485"/>
                  </a:lnTo>
                  <a:lnTo>
                    <a:pt x="12353" y="12208"/>
                  </a:lnTo>
                  <a:lnTo>
                    <a:pt x="12208" y="12930"/>
                  </a:lnTo>
                  <a:lnTo>
                    <a:pt x="11992" y="13652"/>
                  </a:lnTo>
                  <a:lnTo>
                    <a:pt x="11775" y="14375"/>
                  </a:lnTo>
                  <a:lnTo>
                    <a:pt x="11703" y="15097"/>
                  </a:lnTo>
                  <a:lnTo>
                    <a:pt x="11558" y="15819"/>
                  </a:lnTo>
                  <a:lnTo>
                    <a:pt x="11341" y="16542"/>
                  </a:lnTo>
                  <a:lnTo>
                    <a:pt x="11197" y="17264"/>
                  </a:lnTo>
                  <a:lnTo>
                    <a:pt x="10980" y="17986"/>
                  </a:lnTo>
                  <a:lnTo>
                    <a:pt x="10836" y="18709"/>
                  </a:lnTo>
                  <a:lnTo>
                    <a:pt x="10691" y="19431"/>
                  </a:lnTo>
                  <a:lnTo>
                    <a:pt x="10475" y="20153"/>
                  </a:lnTo>
                  <a:lnTo>
                    <a:pt x="9752" y="20153"/>
                  </a:lnTo>
                  <a:lnTo>
                    <a:pt x="9030" y="20153"/>
                  </a:lnTo>
                  <a:lnTo>
                    <a:pt x="8308" y="20298"/>
                  </a:lnTo>
                  <a:lnTo>
                    <a:pt x="7585" y="20515"/>
                  </a:lnTo>
                  <a:lnTo>
                    <a:pt x="6935" y="20803"/>
                  </a:lnTo>
                  <a:lnTo>
                    <a:pt x="6357" y="21237"/>
                  </a:lnTo>
                  <a:lnTo>
                    <a:pt x="5779" y="21742"/>
                  </a:lnTo>
                  <a:lnTo>
                    <a:pt x="5490" y="22393"/>
                  </a:lnTo>
                  <a:lnTo>
                    <a:pt x="5202" y="23115"/>
                  </a:lnTo>
                  <a:lnTo>
                    <a:pt x="5057" y="23837"/>
                  </a:lnTo>
                  <a:lnTo>
                    <a:pt x="4985" y="24560"/>
                  </a:lnTo>
                  <a:lnTo>
                    <a:pt x="4985" y="25282"/>
                  </a:lnTo>
                  <a:lnTo>
                    <a:pt x="5057" y="26004"/>
                  </a:lnTo>
                  <a:lnTo>
                    <a:pt x="5129" y="26727"/>
                  </a:lnTo>
                  <a:lnTo>
                    <a:pt x="5057" y="27449"/>
                  </a:lnTo>
                  <a:lnTo>
                    <a:pt x="5129" y="28171"/>
                  </a:lnTo>
                  <a:lnTo>
                    <a:pt x="4840" y="28894"/>
                  </a:lnTo>
                  <a:lnTo>
                    <a:pt x="4624" y="29544"/>
                  </a:lnTo>
                  <a:lnTo>
                    <a:pt x="4263" y="30194"/>
                  </a:lnTo>
                  <a:lnTo>
                    <a:pt x="3757" y="30699"/>
                  </a:lnTo>
                  <a:lnTo>
                    <a:pt x="3251" y="31205"/>
                  </a:lnTo>
                  <a:lnTo>
                    <a:pt x="2746" y="31711"/>
                  </a:lnTo>
                  <a:lnTo>
                    <a:pt x="2240" y="32216"/>
                  </a:lnTo>
                  <a:lnTo>
                    <a:pt x="1807" y="32794"/>
                  </a:lnTo>
                  <a:lnTo>
                    <a:pt x="1373" y="33372"/>
                  </a:lnTo>
                  <a:lnTo>
                    <a:pt x="1012" y="34022"/>
                  </a:lnTo>
                  <a:lnTo>
                    <a:pt x="723" y="34672"/>
                  </a:lnTo>
                  <a:lnTo>
                    <a:pt x="434" y="35322"/>
                  </a:lnTo>
                  <a:lnTo>
                    <a:pt x="290" y="36045"/>
                  </a:lnTo>
                  <a:lnTo>
                    <a:pt x="73" y="36767"/>
                  </a:lnTo>
                  <a:lnTo>
                    <a:pt x="1" y="37489"/>
                  </a:lnTo>
                  <a:lnTo>
                    <a:pt x="1" y="38212"/>
                  </a:lnTo>
                  <a:lnTo>
                    <a:pt x="217" y="38862"/>
                  </a:lnTo>
                  <a:lnTo>
                    <a:pt x="362" y="39584"/>
                  </a:lnTo>
                  <a:lnTo>
                    <a:pt x="723" y="40234"/>
                  </a:lnTo>
                  <a:lnTo>
                    <a:pt x="1156" y="40812"/>
                  </a:lnTo>
                  <a:lnTo>
                    <a:pt x="1590" y="41318"/>
                  </a:lnTo>
                  <a:lnTo>
                    <a:pt x="2168" y="41823"/>
                  </a:lnTo>
                  <a:lnTo>
                    <a:pt x="2746" y="42257"/>
                  </a:lnTo>
                  <a:lnTo>
                    <a:pt x="3396" y="42546"/>
                  </a:lnTo>
                  <a:lnTo>
                    <a:pt x="4046" y="42907"/>
                  </a:lnTo>
                  <a:lnTo>
                    <a:pt x="4624" y="43196"/>
                  </a:lnTo>
                  <a:lnTo>
                    <a:pt x="5346" y="43413"/>
                  </a:lnTo>
                  <a:lnTo>
                    <a:pt x="5996" y="43629"/>
                  </a:lnTo>
                  <a:lnTo>
                    <a:pt x="6718" y="43846"/>
                  </a:lnTo>
                  <a:lnTo>
                    <a:pt x="7441" y="43990"/>
                  </a:lnTo>
                  <a:lnTo>
                    <a:pt x="7441" y="43918"/>
                  </a:lnTo>
                  <a:lnTo>
                    <a:pt x="7441" y="43918"/>
                  </a:lnTo>
                  <a:lnTo>
                    <a:pt x="7513" y="43990"/>
                  </a:lnTo>
                  <a:lnTo>
                    <a:pt x="7513" y="43990"/>
                  </a:lnTo>
                  <a:lnTo>
                    <a:pt x="8235" y="44135"/>
                  </a:lnTo>
                  <a:lnTo>
                    <a:pt x="8885" y="44279"/>
                  </a:lnTo>
                  <a:lnTo>
                    <a:pt x="9608" y="44352"/>
                  </a:lnTo>
                  <a:lnTo>
                    <a:pt x="10330" y="44352"/>
                  </a:lnTo>
                  <a:lnTo>
                    <a:pt x="11052" y="44352"/>
                  </a:lnTo>
                  <a:lnTo>
                    <a:pt x="11775" y="44279"/>
                  </a:lnTo>
                  <a:lnTo>
                    <a:pt x="12497" y="44279"/>
                  </a:lnTo>
                  <a:lnTo>
                    <a:pt x="13219" y="44063"/>
                  </a:lnTo>
                  <a:lnTo>
                    <a:pt x="13870" y="43846"/>
                  </a:lnTo>
                  <a:lnTo>
                    <a:pt x="14520" y="43485"/>
                  </a:lnTo>
                  <a:lnTo>
                    <a:pt x="15098" y="43124"/>
                  </a:lnTo>
                  <a:lnTo>
                    <a:pt x="15675" y="42690"/>
                  </a:lnTo>
                  <a:lnTo>
                    <a:pt x="16181" y="42112"/>
                  </a:lnTo>
                  <a:lnTo>
                    <a:pt x="16542" y="41535"/>
                  </a:lnTo>
                  <a:lnTo>
                    <a:pt x="16831" y="40812"/>
                  </a:lnTo>
                  <a:lnTo>
                    <a:pt x="17048" y="40162"/>
                  </a:lnTo>
                  <a:lnTo>
                    <a:pt x="17192" y="39440"/>
                  </a:lnTo>
                  <a:lnTo>
                    <a:pt x="17265" y="38717"/>
                  </a:lnTo>
                  <a:lnTo>
                    <a:pt x="17265" y="38067"/>
                  </a:lnTo>
                  <a:lnTo>
                    <a:pt x="17192" y="37345"/>
                  </a:lnTo>
                  <a:lnTo>
                    <a:pt x="17120" y="36623"/>
                  </a:lnTo>
                  <a:lnTo>
                    <a:pt x="17048" y="35900"/>
                  </a:lnTo>
                  <a:lnTo>
                    <a:pt x="16831" y="35250"/>
                  </a:lnTo>
                  <a:lnTo>
                    <a:pt x="16614" y="34528"/>
                  </a:lnTo>
                  <a:lnTo>
                    <a:pt x="16253" y="33878"/>
                  </a:lnTo>
                  <a:lnTo>
                    <a:pt x="16037" y="33155"/>
                  </a:lnTo>
                  <a:lnTo>
                    <a:pt x="15820" y="32505"/>
                  </a:lnTo>
                  <a:lnTo>
                    <a:pt x="15675" y="31783"/>
                  </a:lnTo>
                  <a:lnTo>
                    <a:pt x="15675" y="31061"/>
                  </a:lnTo>
                  <a:lnTo>
                    <a:pt x="15820" y="30338"/>
                  </a:lnTo>
                  <a:lnTo>
                    <a:pt x="16037" y="29688"/>
                  </a:lnTo>
                  <a:lnTo>
                    <a:pt x="16398" y="29038"/>
                  </a:lnTo>
                  <a:lnTo>
                    <a:pt x="16687" y="28316"/>
                  </a:lnTo>
                  <a:lnTo>
                    <a:pt x="16976" y="27666"/>
                  </a:lnTo>
                  <a:lnTo>
                    <a:pt x="17265" y="27016"/>
                  </a:lnTo>
                  <a:lnTo>
                    <a:pt x="17481" y="26293"/>
                  </a:lnTo>
                  <a:lnTo>
                    <a:pt x="17626" y="25571"/>
                  </a:lnTo>
                  <a:lnTo>
                    <a:pt x="17626" y="24849"/>
                  </a:lnTo>
                  <a:lnTo>
                    <a:pt x="17626" y="24126"/>
                  </a:lnTo>
                  <a:lnTo>
                    <a:pt x="17409" y="23476"/>
                  </a:lnTo>
                  <a:lnTo>
                    <a:pt x="16976" y="22826"/>
                  </a:lnTo>
                  <a:lnTo>
                    <a:pt x="16470" y="22320"/>
                  </a:lnTo>
                  <a:lnTo>
                    <a:pt x="15892" y="21815"/>
                  </a:lnTo>
                  <a:lnTo>
                    <a:pt x="15242" y="21526"/>
                  </a:lnTo>
                  <a:lnTo>
                    <a:pt x="14664" y="21092"/>
                  </a:lnTo>
                  <a:lnTo>
                    <a:pt x="14014" y="20803"/>
                  </a:lnTo>
                  <a:lnTo>
                    <a:pt x="14086" y="20081"/>
                  </a:lnTo>
                  <a:lnTo>
                    <a:pt x="14231" y="19359"/>
                  </a:lnTo>
                  <a:lnTo>
                    <a:pt x="14375" y="18636"/>
                  </a:lnTo>
                  <a:lnTo>
                    <a:pt x="14447" y="17914"/>
                  </a:lnTo>
                  <a:lnTo>
                    <a:pt x="14520" y="17192"/>
                  </a:lnTo>
                  <a:lnTo>
                    <a:pt x="14736" y="16469"/>
                  </a:lnTo>
                  <a:lnTo>
                    <a:pt x="14809" y="15747"/>
                  </a:lnTo>
                  <a:lnTo>
                    <a:pt x="14881" y="15025"/>
                  </a:lnTo>
                  <a:lnTo>
                    <a:pt x="15025" y="14302"/>
                  </a:lnTo>
                  <a:lnTo>
                    <a:pt x="15242" y="13580"/>
                  </a:lnTo>
                  <a:lnTo>
                    <a:pt x="15314" y="12858"/>
                  </a:lnTo>
                  <a:lnTo>
                    <a:pt x="15387" y="12135"/>
                  </a:lnTo>
                  <a:lnTo>
                    <a:pt x="15603" y="11413"/>
                  </a:lnTo>
                  <a:lnTo>
                    <a:pt x="15675" y="10619"/>
                  </a:lnTo>
                  <a:lnTo>
                    <a:pt x="15748" y="9896"/>
                  </a:lnTo>
                  <a:lnTo>
                    <a:pt x="15964" y="9246"/>
                  </a:lnTo>
                  <a:lnTo>
                    <a:pt x="16037" y="8451"/>
                  </a:lnTo>
                  <a:lnTo>
                    <a:pt x="16181" y="7729"/>
                  </a:lnTo>
                  <a:lnTo>
                    <a:pt x="16253" y="7007"/>
                  </a:lnTo>
                  <a:lnTo>
                    <a:pt x="16398" y="6284"/>
                  </a:lnTo>
                  <a:lnTo>
                    <a:pt x="16542" y="5562"/>
                  </a:lnTo>
                  <a:lnTo>
                    <a:pt x="16687" y="4840"/>
                  </a:lnTo>
                  <a:lnTo>
                    <a:pt x="16759" y="4117"/>
                  </a:lnTo>
                  <a:lnTo>
                    <a:pt x="16976" y="3395"/>
                  </a:lnTo>
                  <a:lnTo>
                    <a:pt x="16976" y="2673"/>
                  </a:lnTo>
                  <a:lnTo>
                    <a:pt x="17192" y="1950"/>
                  </a:lnTo>
                  <a:lnTo>
                    <a:pt x="17337" y="1228"/>
                  </a:lnTo>
                  <a:lnTo>
                    <a:pt x="17409" y="506"/>
                  </a:lnTo>
                  <a:lnTo>
                    <a:pt x="16398" y="217"/>
                  </a:lnTo>
                  <a:lnTo>
                    <a:pt x="16253" y="289"/>
                  </a:lnTo>
                  <a:lnTo>
                    <a:pt x="152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8249623" y="3162056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0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217"/>
                  </a:lnTo>
                  <a:lnTo>
                    <a:pt x="650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8204754" y="3153508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1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145"/>
                  </a:lnTo>
                  <a:lnTo>
                    <a:pt x="651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8258171" y="3112928"/>
              <a:ext cx="25673" cy="38480"/>
            </a:xfrm>
            <a:custGeom>
              <a:avLst/>
              <a:gdLst/>
              <a:ahLst/>
              <a:cxnLst/>
              <a:rect l="l" t="t" r="r" b="b"/>
              <a:pathLst>
                <a:path w="868" h="1301" fill="none" extrusionOk="0">
                  <a:moveTo>
                    <a:pt x="650" y="1301"/>
                  </a:moveTo>
                  <a:lnTo>
                    <a:pt x="0" y="1156"/>
                  </a:lnTo>
                  <a:lnTo>
                    <a:pt x="145" y="578"/>
                  </a:lnTo>
                  <a:lnTo>
                    <a:pt x="217" y="0"/>
                  </a:lnTo>
                  <a:lnTo>
                    <a:pt x="867" y="145"/>
                  </a:lnTo>
                  <a:lnTo>
                    <a:pt x="650" y="130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8213302" y="3106509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578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723" y="651"/>
                  </a:lnTo>
                  <a:lnTo>
                    <a:pt x="578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8270978" y="3068059"/>
              <a:ext cx="21414" cy="34221"/>
            </a:xfrm>
            <a:custGeom>
              <a:avLst/>
              <a:gdLst/>
              <a:ahLst/>
              <a:cxnLst/>
              <a:rect l="l" t="t" r="r" b="b"/>
              <a:pathLst>
                <a:path w="724" h="1157" fill="none" extrusionOk="0">
                  <a:moveTo>
                    <a:pt x="506" y="1156"/>
                  </a:moveTo>
                  <a:lnTo>
                    <a:pt x="1" y="1012"/>
                  </a:lnTo>
                  <a:lnTo>
                    <a:pt x="145" y="0"/>
                  </a:lnTo>
                  <a:lnTo>
                    <a:pt x="723" y="73"/>
                  </a:lnTo>
                  <a:lnTo>
                    <a:pt x="506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8221850" y="3059511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650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650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8279526" y="3001835"/>
              <a:ext cx="25673" cy="53447"/>
            </a:xfrm>
            <a:custGeom>
              <a:avLst/>
              <a:gdLst/>
              <a:ahLst/>
              <a:cxnLst/>
              <a:rect l="l" t="t" r="r" b="b"/>
              <a:pathLst>
                <a:path w="868" h="1807" fill="none" extrusionOk="0">
                  <a:moveTo>
                    <a:pt x="578" y="1806"/>
                  </a:moveTo>
                  <a:lnTo>
                    <a:pt x="1" y="1589"/>
                  </a:lnTo>
                  <a:lnTo>
                    <a:pt x="145" y="795"/>
                  </a:lnTo>
                  <a:lnTo>
                    <a:pt x="290" y="0"/>
                  </a:lnTo>
                  <a:lnTo>
                    <a:pt x="867" y="217"/>
                  </a:lnTo>
                  <a:lnTo>
                    <a:pt x="795" y="939"/>
                  </a:lnTo>
                  <a:lnTo>
                    <a:pt x="578" y="180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8232527" y="2995416"/>
              <a:ext cx="25673" cy="49158"/>
            </a:xfrm>
            <a:custGeom>
              <a:avLst/>
              <a:gdLst/>
              <a:ahLst/>
              <a:cxnLst/>
              <a:rect l="l" t="t" r="r" b="b"/>
              <a:pathLst>
                <a:path w="868" h="1662" fill="none" extrusionOk="0">
                  <a:moveTo>
                    <a:pt x="578" y="1662"/>
                  </a:moveTo>
                  <a:lnTo>
                    <a:pt x="0" y="1517"/>
                  </a:lnTo>
                  <a:lnTo>
                    <a:pt x="145" y="723"/>
                  </a:lnTo>
                  <a:lnTo>
                    <a:pt x="289" y="1"/>
                  </a:lnTo>
                  <a:lnTo>
                    <a:pt x="867" y="1"/>
                  </a:lnTo>
                  <a:lnTo>
                    <a:pt x="723" y="867"/>
                  </a:lnTo>
                  <a:lnTo>
                    <a:pt x="578" y="16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8151337" y="2952677"/>
              <a:ext cx="202990" cy="277792"/>
            </a:xfrm>
            <a:custGeom>
              <a:avLst/>
              <a:gdLst/>
              <a:ahLst/>
              <a:cxnLst/>
              <a:rect l="l" t="t" r="r" b="b"/>
              <a:pathLst>
                <a:path w="6863" h="9392" fill="none" extrusionOk="0">
                  <a:moveTo>
                    <a:pt x="4479" y="1"/>
                  </a:move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3757" y="73"/>
                  </a:lnTo>
                  <a:lnTo>
                    <a:pt x="3034" y="218"/>
                  </a:lnTo>
                  <a:lnTo>
                    <a:pt x="2312" y="218"/>
                  </a:lnTo>
                  <a:lnTo>
                    <a:pt x="2240" y="868"/>
                  </a:lnTo>
                  <a:lnTo>
                    <a:pt x="2095" y="1518"/>
                  </a:lnTo>
                  <a:lnTo>
                    <a:pt x="2023" y="2168"/>
                  </a:lnTo>
                  <a:lnTo>
                    <a:pt x="1879" y="2746"/>
                  </a:lnTo>
                  <a:lnTo>
                    <a:pt x="1445" y="2673"/>
                  </a:lnTo>
                  <a:lnTo>
                    <a:pt x="1445" y="2673"/>
                  </a:lnTo>
                  <a:lnTo>
                    <a:pt x="1156" y="2385"/>
                  </a:lnTo>
                  <a:lnTo>
                    <a:pt x="795" y="2529"/>
                  </a:lnTo>
                  <a:lnTo>
                    <a:pt x="651" y="3251"/>
                  </a:lnTo>
                  <a:lnTo>
                    <a:pt x="867" y="3613"/>
                  </a:lnTo>
                  <a:lnTo>
                    <a:pt x="1301" y="3396"/>
                  </a:lnTo>
                  <a:lnTo>
                    <a:pt x="1301" y="3324"/>
                  </a:lnTo>
                  <a:lnTo>
                    <a:pt x="1734" y="3396"/>
                  </a:lnTo>
                  <a:lnTo>
                    <a:pt x="1518" y="4479"/>
                  </a:lnTo>
                  <a:lnTo>
                    <a:pt x="1012" y="4407"/>
                  </a:lnTo>
                  <a:lnTo>
                    <a:pt x="1084" y="4263"/>
                  </a:lnTo>
                  <a:lnTo>
                    <a:pt x="867" y="3901"/>
                  </a:lnTo>
                  <a:lnTo>
                    <a:pt x="434" y="4118"/>
                  </a:lnTo>
                  <a:lnTo>
                    <a:pt x="290" y="4840"/>
                  </a:lnTo>
                  <a:lnTo>
                    <a:pt x="578" y="5202"/>
                  </a:lnTo>
                  <a:lnTo>
                    <a:pt x="1012" y="4985"/>
                  </a:lnTo>
                  <a:lnTo>
                    <a:pt x="940" y="4985"/>
                  </a:lnTo>
                  <a:lnTo>
                    <a:pt x="1445" y="4985"/>
                  </a:lnTo>
                  <a:lnTo>
                    <a:pt x="1229" y="6068"/>
                  </a:lnTo>
                  <a:lnTo>
                    <a:pt x="723" y="5924"/>
                  </a:lnTo>
                  <a:lnTo>
                    <a:pt x="723" y="5924"/>
                  </a:lnTo>
                  <a:lnTo>
                    <a:pt x="506" y="5418"/>
                  </a:lnTo>
                  <a:lnTo>
                    <a:pt x="145" y="5780"/>
                  </a:lnTo>
                  <a:lnTo>
                    <a:pt x="1" y="6430"/>
                  </a:lnTo>
                  <a:lnTo>
                    <a:pt x="217" y="6863"/>
                  </a:lnTo>
                  <a:lnTo>
                    <a:pt x="578" y="6574"/>
                  </a:lnTo>
                  <a:lnTo>
                    <a:pt x="578" y="6574"/>
                  </a:lnTo>
                  <a:lnTo>
                    <a:pt x="1084" y="6646"/>
                  </a:lnTo>
                  <a:lnTo>
                    <a:pt x="940" y="7296"/>
                  </a:lnTo>
                  <a:lnTo>
                    <a:pt x="867" y="7874"/>
                  </a:lnTo>
                  <a:lnTo>
                    <a:pt x="1229" y="8452"/>
                  </a:lnTo>
                  <a:lnTo>
                    <a:pt x="1518" y="9030"/>
                  </a:lnTo>
                  <a:lnTo>
                    <a:pt x="2601" y="9247"/>
                  </a:lnTo>
                  <a:lnTo>
                    <a:pt x="3612" y="9391"/>
                  </a:lnTo>
                  <a:lnTo>
                    <a:pt x="4190" y="9102"/>
                  </a:lnTo>
                  <a:lnTo>
                    <a:pt x="4768" y="8669"/>
                  </a:lnTo>
                  <a:lnTo>
                    <a:pt x="4840" y="8019"/>
                  </a:lnTo>
                  <a:lnTo>
                    <a:pt x="4985" y="7369"/>
                  </a:lnTo>
                  <a:lnTo>
                    <a:pt x="5490" y="7441"/>
                  </a:lnTo>
                  <a:lnTo>
                    <a:pt x="5490" y="7585"/>
                  </a:lnTo>
                  <a:lnTo>
                    <a:pt x="5707" y="7874"/>
                  </a:lnTo>
                  <a:lnTo>
                    <a:pt x="6140" y="7658"/>
                  </a:lnTo>
                  <a:lnTo>
                    <a:pt x="6213" y="7008"/>
                  </a:lnTo>
                  <a:lnTo>
                    <a:pt x="5996" y="6646"/>
                  </a:lnTo>
                  <a:lnTo>
                    <a:pt x="5635" y="6863"/>
                  </a:lnTo>
                  <a:lnTo>
                    <a:pt x="5635" y="6863"/>
                  </a:lnTo>
                  <a:lnTo>
                    <a:pt x="5129" y="6791"/>
                  </a:lnTo>
                  <a:lnTo>
                    <a:pt x="5346" y="5780"/>
                  </a:lnTo>
                  <a:lnTo>
                    <a:pt x="5779" y="5852"/>
                  </a:lnTo>
                  <a:lnTo>
                    <a:pt x="5779" y="5924"/>
                  </a:lnTo>
                  <a:lnTo>
                    <a:pt x="6068" y="6357"/>
                  </a:lnTo>
                  <a:lnTo>
                    <a:pt x="6429" y="6068"/>
                  </a:lnTo>
                  <a:lnTo>
                    <a:pt x="6574" y="5346"/>
                  </a:lnTo>
                  <a:lnTo>
                    <a:pt x="6285" y="4985"/>
                  </a:lnTo>
                  <a:lnTo>
                    <a:pt x="5924" y="5202"/>
                  </a:lnTo>
                  <a:lnTo>
                    <a:pt x="5924" y="5274"/>
                  </a:lnTo>
                  <a:lnTo>
                    <a:pt x="5490" y="5202"/>
                  </a:lnTo>
                  <a:lnTo>
                    <a:pt x="5635" y="4118"/>
                  </a:lnTo>
                  <a:lnTo>
                    <a:pt x="6068" y="4335"/>
                  </a:lnTo>
                  <a:lnTo>
                    <a:pt x="6068" y="4335"/>
                  </a:lnTo>
                  <a:lnTo>
                    <a:pt x="6357" y="4768"/>
                  </a:lnTo>
                  <a:lnTo>
                    <a:pt x="6718" y="4407"/>
                  </a:lnTo>
                  <a:lnTo>
                    <a:pt x="6863" y="3757"/>
                  </a:lnTo>
                  <a:lnTo>
                    <a:pt x="6646" y="3396"/>
                  </a:lnTo>
                  <a:lnTo>
                    <a:pt x="6285" y="3613"/>
                  </a:lnTo>
                  <a:lnTo>
                    <a:pt x="6213" y="3685"/>
                  </a:lnTo>
                  <a:lnTo>
                    <a:pt x="5779" y="3540"/>
                  </a:lnTo>
                  <a:lnTo>
                    <a:pt x="5996" y="2746"/>
                  </a:lnTo>
                  <a:lnTo>
                    <a:pt x="6140" y="1879"/>
                  </a:lnTo>
                  <a:lnTo>
                    <a:pt x="6285" y="1084"/>
                  </a:lnTo>
                  <a:lnTo>
                    <a:pt x="5707" y="723"/>
                  </a:lnTo>
                  <a:lnTo>
                    <a:pt x="5129" y="362"/>
                  </a:lnTo>
                  <a:lnTo>
                    <a:pt x="447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5" name="Google Shape;915;p13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3"/>
          <p:cNvSpPr/>
          <p:nvPr/>
        </p:nvSpPr>
        <p:spPr>
          <a:xfrm>
            <a:off x="7698417" y="2993287"/>
            <a:ext cx="235023" cy="273503"/>
          </a:xfrm>
          <a:custGeom>
            <a:avLst/>
            <a:gdLst/>
            <a:ahLst/>
            <a:cxnLst/>
            <a:rect l="l" t="t" r="r" b="b"/>
            <a:pathLst>
              <a:path w="7946" h="9247" extrusionOk="0">
                <a:moveTo>
                  <a:pt x="5562" y="0"/>
                </a:moveTo>
                <a:lnTo>
                  <a:pt x="5345" y="723"/>
                </a:lnTo>
                <a:lnTo>
                  <a:pt x="5129" y="1373"/>
                </a:lnTo>
                <a:lnTo>
                  <a:pt x="4912" y="2095"/>
                </a:lnTo>
                <a:lnTo>
                  <a:pt x="4695" y="2745"/>
                </a:lnTo>
                <a:lnTo>
                  <a:pt x="4479" y="3467"/>
                </a:lnTo>
                <a:lnTo>
                  <a:pt x="4190" y="4118"/>
                </a:lnTo>
                <a:lnTo>
                  <a:pt x="3973" y="4840"/>
                </a:lnTo>
                <a:lnTo>
                  <a:pt x="3756" y="5490"/>
                </a:lnTo>
                <a:lnTo>
                  <a:pt x="3540" y="6212"/>
                </a:lnTo>
                <a:lnTo>
                  <a:pt x="3251" y="6862"/>
                </a:lnTo>
                <a:lnTo>
                  <a:pt x="3034" y="7513"/>
                </a:lnTo>
                <a:lnTo>
                  <a:pt x="2384" y="7151"/>
                </a:lnTo>
                <a:lnTo>
                  <a:pt x="1661" y="7079"/>
                </a:lnTo>
                <a:lnTo>
                  <a:pt x="939" y="7224"/>
                </a:lnTo>
                <a:lnTo>
                  <a:pt x="289" y="7657"/>
                </a:lnTo>
                <a:lnTo>
                  <a:pt x="0" y="8307"/>
                </a:lnTo>
                <a:lnTo>
                  <a:pt x="433" y="8957"/>
                </a:lnTo>
                <a:lnTo>
                  <a:pt x="1228" y="9246"/>
                </a:lnTo>
                <a:lnTo>
                  <a:pt x="1950" y="9246"/>
                </a:lnTo>
                <a:lnTo>
                  <a:pt x="2745" y="9102"/>
                </a:lnTo>
                <a:lnTo>
                  <a:pt x="3395" y="8668"/>
                </a:lnTo>
                <a:lnTo>
                  <a:pt x="3684" y="7946"/>
                </a:lnTo>
                <a:lnTo>
                  <a:pt x="3973" y="7224"/>
                </a:lnTo>
                <a:lnTo>
                  <a:pt x="4190" y="6501"/>
                </a:lnTo>
                <a:lnTo>
                  <a:pt x="4406" y="5779"/>
                </a:lnTo>
                <a:lnTo>
                  <a:pt x="4623" y="5057"/>
                </a:lnTo>
                <a:lnTo>
                  <a:pt x="4840" y="4334"/>
                </a:lnTo>
                <a:lnTo>
                  <a:pt x="5056" y="3612"/>
                </a:lnTo>
                <a:lnTo>
                  <a:pt x="5273" y="2890"/>
                </a:lnTo>
                <a:lnTo>
                  <a:pt x="5490" y="2167"/>
                </a:lnTo>
                <a:lnTo>
                  <a:pt x="5707" y="1445"/>
                </a:lnTo>
                <a:lnTo>
                  <a:pt x="6284" y="1951"/>
                </a:lnTo>
                <a:lnTo>
                  <a:pt x="6646" y="2601"/>
                </a:lnTo>
                <a:lnTo>
                  <a:pt x="7007" y="3251"/>
                </a:lnTo>
                <a:lnTo>
                  <a:pt x="7151" y="3973"/>
                </a:lnTo>
                <a:lnTo>
                  <a:pt x="6934" y="4623"/>
                </a:lnTo>
                <a:lnTo>
                  <a:pt x="6357" y="4190"/>
                </a:lnTo>
                <a:lnTo>
                  <a:pt x="5707" y="4118"/>
                </a:lnTo>
                <a:lnTo>
                  <a:pt x="5562" y="4768"/>
                </a:lnTo>
                <a:lnTo>
                  <a:pt x="5923" y="5418"/>
                </a:lnTo>
                <a:lnTo>
                  <a:pt x="6646" y="5635"/>
                </a:lnTo>
                <a:lnTo>
                  <a:pt x="7368" y="5346"/>
                </a:lnTo>
                <a:lnTo>
                  <a:pt x="7801" y="4695"/>
                </a:lnTo>
                <a:lnTo>
                  <a:pt x="7946" y="3973"/>
                </a:lnTo>
                <a:lnTo>
                  <a:pt x="7729" y="3179"/>
                </a:lnTo>
                <a:lnTo>
                  <a:pt x="7440" y="2528"/>
                </a:lnTo>
                <a:lnTo>
                  <a:pt x="7007" y="1878"/>
                </a:lnTo>
                <a:lnTo>
                  <a:pt x="6573" y="1228"/>
                </a:lnTo>
                <a:lnTo>
                  <a:pt x="6068" y="578"/>
                </a:lnTo>
                <a:lnTo>
                  <a:pt x="5562" y="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7" name="Google Shape;917;p13"/>
          <p:cNvGrpSpPr/>
          <p:nvPr/>
        </p:nvGrpSpPr>
        <p:grpSpPr>
          <a:xfrm>
            <a:off x="539504" y="3266789"/>
            <a:ext cx="623908" cy="504237"/>
            <a:chOff x="2116100" y="3596975"/>
            <a:chExt cx="527350" cy="426200"/>
          </a:xfrm>
        </p:grpSpPr>
        <p:sp>
          <p:nvSpPr>
            <p:cNvPr id="918" name="Google Shape;918;p13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3"/>
          <p:cNvGrpSpPr/>
          <p:nvPr/>
        </p:nvGrpSpPr>
        <p:grpSpPr>
          <a:xfrm rot="1816265">
            <a:off x="900611" y="686247"/>
            <a:ext cx="1091781" cy="615340"/>
            <a:chOff x="2769825" y="3857025"/>
            <a:chExt cx="922800" cy="520100"/>
          </a:xfrm>
        </p:grpSpPr>
        <p:sp>
          <p:nvSpPr>
            <p:cNvPr id="922" name="Google Shape;922;p13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extrusionOk="0">
                  <a:moveTo>
                    <a:pt x="23765" y="5924"/>
                  </a:moveTo>
                  <a:lnTo>
                    <a:pt x="24054" y="7729"/>
                  </a:lnTo>
                  <a:lnTo>
                    <a:pt x="22104" y="8091"/>
                  </a:lnTo>
                  <a:lnTo>
                    <a:pt x="21815" y="6357"/>
                  </a:lnTo>
                  <a:lnTo>
                    <a:pt x="23765" y="5924"/>
                  </a:lnTo>
                  <a:close/>
                  <a:moveTo>
                    <a:pt x="19937" y="6718"/>
                  </a:moveTo>
                  <a:lnTo>
                    <a:pt x="20298" y="8452"/>
                  </a:lnTo>
                  <a:lnTo>
                    <a:pt x="18348" y="8813"/>
                  </a:lnTo>
                  <a:lnTo>
                    <a:pt x="17987" y="7079"/>
                  </a:lnTo>
                  <a:lnTo>
                    <a:pt x="18131" y="7079"/>
                  </a:lnTo>
                  <a:lnTo>
                    <a:pt x="19937" y="6718"/>
                  </a:lnTo>
                  <a:close/>
                  <a:moveTo>
                    <a:pt x="28605" y="8668"/>
                  </a:moveTo>
                  <a:lnTo>
                    <a:pt x="29833" y="9174"/>
                  </a:lnTo>
                  <a:lnTo>
                    <a:pt x="30411" y="10330"/>
                  </a:lnTo>
                  <a:lnTo>
                    <a:pt x="30266" y="11847"/>
                  </a:lnTo>
                  <a:lnTo>
                    <a:pt x="28822" y="12569"/>
                  </a:lnTo>
                  <a:lnTo>
                    <a:pt x="27305" y="12930"/>
                  </a:lnTo>
                  <a:lnTo>
                    <a:pt x="26944" y="13002"/>
                  </a:lnTo>
                  <a:lnTo>
                    <a:pt x="26727" y="11630"/>
                  </a:lnTo>
                  <a:lnTo>
                    <a:pt x="26438" y="10330"/>
                  </a:lnTo>
                  <a:lnTo>
                    <a:pt x="26221" y="8957"/>
                  </a:lnTo>
                  <a:lnTo>
                    <a:pt x="27233" y="8813"/>
                  </a:lnTo>
                  <a:lnTo>
                    <a:pt x="28605" y="8668"/>
                  </a:lnTo>
                  <a:close/>
                  <a:moveTo>
                    <a:pt x="24415" y="9319"/>
                  </a:moveTo>
                  <a:lnTo>
                    <a:pt x="24632" y="10619"/>
                  </a:lnTo>
                  <a:lnTo>
                    <a:pt x="24921" y="11991"/>
                  </a:lnTo>
                  <a:lnTo>
                    <a:pt x="25138" y="13291"/>
                  </a:lnTo>
                  <a:lnTo>
                    <a:pt x="23187" y="13653"/>
                  </a:lnTo>
                  <a:lnTo>
                    <a:pt x="22898" y="12352"/>
                  </a:lnTo>
                  <a:lnTo>
                    <a:pt x="22682" y="11052"/>
                  </a:lnTo>
                  <a:lnTo>
                    <a:pt x="22465" y="9680"/>
                  </a:lnTo>
                  <a:lnTo>
                    <a:pt x="24415" y="9319"/>
                  </a:lnTo>
                  <a:close/>
                  <a:moveTo>
                    <a:pt x="30122" y="4912"/>
                  </a:moveTo>
                  <a:lnTo>
                    <a:pt x="31639" y="5129"/>
                  </a:lnTo>
                  <a:lnTo>
                    <a:pt x="32867" y="5996"/>
                  </a:lnTo>
                  <a:lnTo>
                    <a:pt x="33734" y="7079"/>
                  </a:lnTo>
                  <a:lnTo>
                    <a:pt x="34384" y="8379"/>
                  </a:lnTo>
                  <a:lnTo>
                    <a:pt x="34673" y="9752"/>
                  </a:lnTo>
                  <a:lnTo>
                    <a:pt x="34673" y="11197"/>
                  </a:lnTo>
                  <a:lnTo>
                    <a:pt x="34311" y="12569"/>
                  </a:lnTo>
                  <a:lnTo>
                    <a:pt x="33661" y="13869"/>
                  </a:lnTo>
                  <a:lnTo>
                    <a:pt x="33661" y="13869"/>
                  </a:lnTo>
                  <a:lnTo>
                    <a:pt x="33950" y="12425"/>
                  </a:lnTo>
                  <a:lnTo>
                    <a:pt x="33734" y="10908"/>
                  </a:lnTo>
                  <a:lnTo>
                    <a:pt x="33156" y="9535"/>
                  </a:lnTo>
                  <a:lnTo>
                    <a:pt x="32217" y="8452"/>
                  </a:lnTo>
                  <a:lnTo>
                    <a:pt x="30916" y="7657"/>
                  </a:lnTo>
                  <a:lnTo>
                    <a:pt x="29544" y="7224"/>
                  </a:lnTo>
                  <a:lnTo>
                    <a:pt x="28027" y="7152"/>
                  </a:lnTo>
                  <a:lnTo>
                    <a:pt x="26582" y="7296"/>
                  </a:lnTo>
                  <a:lnTo>
                    <a:pt x="25932" y="7440"/>
                  </a:lnTo>
                  <a:lnTo>
                    <a:pt x="25571" y="5490"/>
                  </a:lnTo>
                  <a:lnTo>
                    <a:pt x="27088" y="5273"/>
                  </a:lnTo>
                  <a:lnTo>
                    <a:pt x="28605" y="4984"/>
                  </a:lnTo>
                  <a:lnTo>
                    <a:pt x="30122" y="4912"/>
                  </a:lnTo>
                  <a:close/>
                  <a:moveTo>
                    <a:pt x="20587" y="10041"/>
                  </a:moveTo>
                  <a:lnTo>
                    <a:pt x="20804" y="11341"/>
                  </a:lnTo>
                  <a:lnTo>
                    <a:pt x="21020" y="12714"/>
                  </a:lnTo>
                  <a:lnTo>
                    <a:pt x="21382" y="14014"/>
                  </a:lnTo>
                  <a:lnTo>
                    <a:pt x="21309" y="14014"/>
                  </a:lnTo>
                  <a:lnTo>
                    <a:pt x="21237" y="14086"/>
                  </a:lnTo>
                  <a:lnTo>
                    <a:pt x="19359" y="14375"/>
                  </a:lnTo>
                  <a:lnTo>
                    <a:pt x="19070" y="13075"/>
                  </a:lnTo>
                  <a:lnTo>
                    <a:pt x="18853" y="11702"/>
                  </a:lnTo>
                  <a:lnTo>
                    <a:pt x="18564" y="10402"/>
                  </a:lnTo>
                  <a:lnTo>
                    <a:pt x="20515" y="10041"/>
                  </a:lnTo>
                  <a:close/>
                  <a:moveTo>
                    <a:pt x="16759" y="10691"/>
                  </a:moveTo>
                  <a:lnTo>
                    <a:pt x="17048" y="12063"/>
                  </a:lnTo>
                  <a:lnTo>
                    <a:pt x="17264" y="13364"/>
                  </a:lnTo>
                  <a:lnTo>
                    <a:pt x="17481" y="14736"/>
                  </a:lnTo>
                  <a:lnTo>
                    <a:pt x="15242" y="15097"/>
                  </a:lnTo>
                  <a:lnTo>
                    <a:pt x="13653" y="15314"/>
                  </a:lnTo>
                  <a:lnTo>
                    <a:pt x="12136" y="15169"/>
                  </a:lnTo>
                  <a:lnTo>
                    <a:pt x="11413" y="13797"/>
                  </a:lnTo>
                  <a:lnTo>
                    <a:pt x="11486" y="12497"/>
                  </a:lnTo>
                  <a:lnTo>
                    <a:pt x="12497" y="11630"/>
                  </a:lnTo>
                  <a:lnTo>
                    <a:pt x="13797" y="11269"/>
                  </a:lnTo>
                  <a:lnTo>
                    <a:pt x="15242" y="10980"/>
                  </a:lnTo>
                  <a:lnTo>
                    <a:pt x="16759" y="10691"/>
                  </a:lnTo>
                  <a:close/>
                  <a:moveTo>
                    <a:pt x="31783" y="11991"/>
                  </a:moveTo>
                  <a:lnTo>
                    <a:pt x="32144" y="13075"/>
                  </a:lnTo>
                  <a:lnTo>
                    <a:pt x="31783" y="14447"/>
                  </a:lnTo>
                  <a:lnTo>
                    <a:pt x="30989" y="15531"/>
                  </a:lnTo>
                  <a:lnTo>
                    <a:pt x="29688" y="16181"/>
                  </a:lnTo>
                  <a:lnTo>
                    <a:pt x="27594" y="16542"/>
                  </a:lnTo>
                  <a:lnTo>
                    <a:pt x="27233" y="14375"/>
                  </a:lnTo>
                  <a:lnTo>
                    <a:pt x="29111" y="14086"/>
                  </a:lnTo>
                  <a:lnTo>
                    <a:pt x="30772" y="13508"/>
                  </a:lnTo>
                  <a:lnTo>
                    <a:pt x="31783" y="11991"/>
                  </a:lnTo>
                  <a:close/>
                  <a:moveTo>
                    <a:pt x="25354" y="14736"/>
                  </a:moveTo>
                  <a:lnTo>
                    <a:pt x="25788" y="16903"/>
                  </a:lnTo>
                  <a:lnTo>
                    <a:pt x="23838" y="17264"/>
                  </a:lnTo>
                  <a:lnTo>
                    <a:pt x="23404" y="15097"/>
                  </a:lnTo>
                  <a:lnTo>
                    <a:pt x="25354" y="14736"/>
                  </a:lnTo>
                  <a:close/>
                  <a:moveTo>
                    <a:pt x="21526" y="15458"/>
                  </a:moveTo>
                  <a:lnTo>
                    <a:pt x="21959" y="17625"/>
                  </a:lnTo>
                  <a:lnTo>
                    <a:pt x="20009" y="17914"/>
                  </a:lnTo>
                  <a:lnTo>
                    <a:pt x="19648" y="15820"/>
                  </a:lnTo>
                  <a:lnTo>
                    <a:pt x="21526" y="15458"/>
                  </a:lnTo>
                  <a:close/>
                  <a:moveTo>
                    <a:pt x="16181" y="7440"/>
                  </a:moveTo>
                  <a:lnTo>
                    <a:pt x="16470" y="9174"/>
                  </a:lnTo>
                  <a:lnTo>
                    <a:pt x="14736" y="9535"/>
                  </a:lnTo>
                  <a:lnTo>
                    <a:pt x="13002" y="9896"/>
                  </a:lnTo>
                  <a:lnTo>
                    <a:pt x="11558" y="10330"/>
                  </a:lnTo>
                  <a:lnTo>
                    <a:pt x="10474" y="11197"/>
                  </a:lnTo>
                  <a:lnTo>
                    <a:pt x="9752" y="12497"/>
                  </a:lnTo>
                  <a:lnTo>
                    <a:pt x="9752" y="13941"/>
                  </a:lnTo>
                  <a:lnTo>
                    <a:pt x="10258" y="15531"/>
                  </a:lnTo>
                  <a:lnTo>
                    <a:pt x="11486" y="16542"/>
                  </a:lnTo>
                  <a:lnTo>
                    <a:pt x="13075" y="16903"/>
                  </a:lnTo>
                  <a:lnTo>
                    <a:pt x="14664" y="16686"/>
                  </a:lnTo>
                  <a:lnTo>
                    <a:pt x="16253" y="16470"/>
                  </a:lnTo>
                  <a:lnTo>
                    <a:pt x="17770" y="16108"/>
                  </a:lnTo>
                  <a:lnTo>
                    <a:pt x="18131" y="18275"/>
                  </a:lnTo>
                  <a:lnTo>
                    <a:pt x="16759" y="18492"/>
                  </a:lnTo>
                  <a:lnTo>
                    <a:pt x="15458" y="18709"/>
                  </a:lnTo>
                  <a:lnTo>
                    <a:pt x="14086" y="18926"/>
                  </a:lnTo>
                  <a:lnTo>
                    <a:pt x="12497" y="18781"/>
                  </a:lnTo>
                  <a:lnTo>
                    <a:pt x="11124" y="17987"/>
                  </a:lnTo>
                  <a:lnTo>
                    <a:pt x="10113" y="16759"/>
                  </a:lnTo>
                  <a:lnTo>
                    <a:pt x="9463" y="15314"/>
                  </a:lnTo>
                  <a:lnTo>
                    <a:pt x="9030" y="13725"/>
                  </a:lnTo>
                  <a:lnTo>
                    <a:pt x="9030" y="12136"/>
                  </a:lnTo>
                  <a:lnTo>
                    <a:pt x="9391" y="10546"/>
                  </a:lnTo>
                  <a:lnTo>
                    <a:pt x="10330" y="9246"/>
                  </a:lnTo>
                  <a:lnTo>
                    <a:pt x="11774" y="8741"/>
                  </a:lnTo>
                  <a:lnTo>
                    <a:pt x="13219" y="8235"/>
                  </a:lnTo>
                  <a:lnTo>
                    <a:pt x="14664" y="7874"/>
                  </a:lnTo>
                  <a:lnTo>
                    <a:pt x="16181" y="7440"/>
                  </a:lnTo>
                  <a:close/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3261000" y="4243475"/>
              <a:ext cx="57825" cy="61425"/>
            </a:xfrm>
            <a:custGeom>
              <a:avLst/>
              <a:gdLst/>
              <a:ahLst/>
              <a:cxnLst/>
              <a:rect l="l" t="t" r="r" b="b"/>
              <a:pathLst>
                <a:path w="2313" h="2457" fill="none" extrusionOk="0">
                  <a:moveTo>
                    <a:pt x="362" y="2456"/>
                  </a:moveTo>
                  <a:lnTo>
                    <a:pt x="1" y="362"/>
                  </a:lnTo>
                  <a:lnTo>
                    <a:pt x="1879" y="0"/>
                  </a:lnTo>
                  <a:lnTo>
                    <a:pt x="2312" y="2167"/>
                  </a:lnTo>
                  <a:lnTo>
                    <a:pt x="362" y="2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354925" y="4225425"/>
              <a:ext cx="59600" cy="63225"/>
            </a:xfrm>
            <a:custGeom>
              <a:avLst/>
              <a:gdLst/>
              <a:ahLst/>
              <a:cxnLst/>
              <a:rect l="l" t="t" r="r" b="b"/>
              <a:pathLst>
                <a:path w="2384" h="2529" fill="none" extrusionOk="0">
                  <a:moveTo>
                    <a:pt x="434" y="2528"/>
                  </a:moveTo>
                  <a:lnTo>
                    <a:pt x="0" y="361"/>
                  </a:lnTo>
                  <a:lnTo>
                    <a:pt x="1950" y="0"/>
                  </a:lnTo>
                  <a:lnTo>
                    <a:pt x="2384" y="2167"/>
                  </a:lnTo>
                  <a:lnTo>
                    <a:pt x="434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450625" y="4156800"/>
              <a:ext cx="122825" cy="113775"/>
            </a:xfrm>
            <a:custGeom>
              <a:avLst/>
              <a:gdLst/>
              <a:ahLst/>
              <a:cxnLst/>
              <a:rect l="l" t="t" r="r" b="b"/>
              <a:pathLst>
                <a:path w="4913" h="4551" fill="none" extrusionOk="0">
                  <a:moveTo>
                    <a:pt x="362" y="4551"/>
                  </a:moveTo>
                  <a:lnTo>
                    <a:pt x="1" y="2384"/>
                  </a:lnTo>
                  <a:lnTo>
                    <a:pt x="1879" y="2095"/>
                  </a:lnTo>
                  <a:lnTo>
                    <a:pt x="3540" y="1517"/>
                  </a:lnTo>
                  <a:lnTo>
                    <a:pt x="4551" y="0"/>
                  </a:lnTo>
                  <a:lnTo>
                    <a:pt x="4912" y="1084"/>
                  </a:lnTo>
                  <a:lnTo>
                    <a:pt x="4551" y="2456"/>
                  </a:lnTo>
                  <a:lnTo>
                    <a:pt x="3757" y="3540"/>
                  </a:lnTo>
                  <a:lnTo>
                    <a:pt x="2456" y="4190"/>
                  </a:lnTo>
                  <a:lnTo>
                    <a:pt x="362" y="455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055150" y="4124275"/>
              <a:ext cx="151700" cy="115600"/>
            </a:xfrm>
            <a:custGeom>
              <a:avLst/>
              <a:gdLst/>
              <a:ahLst/>
              <a:cxnLst/>
              <a:rect l="l" t="t" r="r" b="b"/>
              <a:pathLst>
                <a:path w="6068" h="4624" fill="none" extrusionOk="0">
                  <a:moveTo>
                    <a:pt x="2240" y="4624"/>
                  </a:moveTo>
                  <a:lnTo>
                    <a:pt x="723" y="4479"/>
                  </a:lnTo>
                  <a:lnTo>
                    <a:pt x="0" y="3107"/>
                  </a:lnTo>
                  <a:lnTo>
                    <a:pt x="73" y="1807"/>
                  </a:lnTo>
                  <a:lnTo>
                    <a:pt x="1084" y="940"/>
                  </a:lnTo>
                  <a:lnTo>
                    <a:pt x="2384" y="579"/>
                  </a:lnTo>
                  <a:lnTo>
                    <a:pt x="3829" y="290"/>
                  </a:lnTo>
                  <a:lnTo>
                    <a:pt x="5346" y="1"/>
                  </a:lnTo>
                  <a:lnTo>
                    <a:pt x="5635" y="1373"/>
                  </a:lnTo>
                  <a:lnTo>
                    <a:pt x="5851" y="2674"/>
                  </a:lnTo>
                  <a:lnTo>
                    <a:pt x="6068" y="4046"/>
                  </a:lnTo>
                  <a:lnTo>
                    <a:pt x="3829" y="4407"/>
                  </a:lnTo>
                  <a:lnTo>
                    <a:pt x="2240" y="46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233925" y="4108025"/>
              <a:ext cx="70450" cy="108375"/>
            </a:xfrm>
            <a:custGeom>
              <a:avLst/>
              <a:gdLst/>
              <a:ahLst/>
              <a:cxnLst/>
              <a:rect l="l" t="t" r="r" b="b"/>
              <a:pathLst>
                <a:path w="2818" h="4335" fill="none" extrusionOk="0">
                  <a:moveTo>
                    <a:pt x="795" y="4335"/>
                  </a:moveTo>
                  <a:lnTo>
                    <a:pt x="506" y="3035"/>
                  </a:lnTo>
                  <a:lnTo>
                    <a:pt x="289" y="1662"/>
                  </a:lnTo>
                  <a:lnTo>
                    <a:pt x="0" y="362"/>
                  </a:lnTo>
                  <a:lnTo>
                    <a:pt x="1951" y="1"/>
                  </a:lnTo>
                  <a:lnTo>
                    <a:pt x="2023" y="1"/>
                  </a:lnTo>
                  <a:lnTo>
                    <a:pt x="2240" y="1301"/>
                  </a:lnTo>
                  <a:lnTo>
                    <a:pt x="2456" y="2674"/>
                  </a:lnTo>
                  <a:lnTo>
                    <a:pt x="2818" y="3974"/>
                  </a:lnTo>
                  <a:lnTo>
                    <a:pt x="2745" y="3974"/>
                  </a:lnTo>
                  <a:lnTo>
                    <a:pt x="2673" y="4046"/>
                  </a:lnTo>
                  <a:lnTo>
                    <a:pt x="795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331450" y="4089975"/>
              <a:ext cx="66825" cy="108375"/>
            </a:xfrm>
            <a:custGeom>
              <a:avLst/>
              <a:gdLst/>
              <a:ahLst/>
              <a:cxnLst/>
              <a:rect l="l" t="t" r="r" b="b"/>
              <a:pathLst>
                <a:path w="2673" h="4335" fill="none" extrusionOk="0">
                  <a:moveTo>
                    <a:pt x="722" y="4335"/>
                  </a:moveTo>
                  <a:lnTo>
                    <a:pt x="433" y="3034"/>
                  </a:lnTo>
                  <a:lnTo>
                    <a:pt x="217" y="1734"/>
                  </a:lnTo>
                  <a:lnTo>
                    <a:pt x="0" y="362"/>
                  </a:lnTo>
                  <a:lnTo>
                    <a:pt x="1950" y="1"/>
                  </a:lnTo>
                  <a:lnTo>
                    <a:pt x="2167" y="1301"/>
                  </a:lnTo>
                  <a:lnTo>
                    <a:pt x="2456" y="2673"/>
                  </a:lnTo>
                  <a:lnTo>
                    <a:pt x="2673" y="3973"/>
                  </a:lnTo>
                  <a:lnTo>
                    <a:pt x="722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425350" y="4073725"/>
              <a:ext cx="104750" cy="108375"/>
            </a:xfrm>
            <a:custGeom>
              <a:avLst/>
              <a:gdLst/>
              <a:ahLst/>
              <a:cxnLst/>
              <a:rect l="l" t="t" r="r" b="b"/>
              <a:pathLst>
                <a:path w="4190" h="4335" fill="none" extrusionOk="0">
                  <a:moveTo>
                    <a:pt x="723" y="4334"/>
                  </a:moveTo>
                  <a:lnTo>
                    <a:pt x="506" y="2962"/>
                  </a:lnTo>
                  <a:lnTo>
                    <a:pt x="217" y="1662"/>
                  </a:lnTo>
                  <a:lnTo>
                    <a:pt x="0" y="289"/>
                  </a:lnTo>
                  <a:lnTo>
                    <a:pt x="1012" y="145"/>
                  </a:lnTo>
                  <a:lnTo>
                    <a:pt x="2384" y="0"/>
                  </a:lnTo>
                  <a:lnTo>
                    <a:pt x="3612" y="506"/>
                  </a:lnTo>
                  <a:lnTo>
                    <a:pt x="4190" y="1662"/>
                  </a:lnTo>
                  <a:lnTo>
                    <a:pt x="4045" y="3179"/>
                  </a:lnTo>
                  <a:lnTo>
                    <a:pt x="2601" y="3901"/>
                  </a:lnTo>
                  <a:lnTo>
                    <a:pt x="1084" y="4262"/>
                  </a:lnTo>
                  <a:lnTo>
                    <a:pt x="723" y="43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2995550" y="4043025"/>
              <a:ext cx="227575" cy="287150"/>
            </a:xfrm>
            <a:custGeom>
              <a:avLst/>
              <a:gdLst/>
              <a:ahLst/>
              <a:cxnLst/>
              <a:rect l="l" t="t" r="r" b="b"/>
              <a:pathLst>
                <a:path w="9103" h="11486" fill="none" extrusionOk="0">
                  <a:moveTo>
                    <a:pt x="5057" y="11486"/>
                  </a:moveTo>
                  <a:lnTo>
                    <a:pt x="3468" y="11341"/>
                  </a:lnTo>
                  <a:lnTo>
                    <a:pt x="2095" y="10547"/>
                  </a:lnTo>
                  <a:lnTo>
                    <a:pt x="1084" y="9319"/>
                  </a:lnTo>
                  <a:lnTo>
                    <a:pt x="434" y="7874"/>
                  </a:lnTo>
                  <a:lnTo>
                    <a:pt x="1" y="6285"/>
                  </a:lnTo>
                  <a:lnTo>
                    <a:pt x="1" y="4696"/>
                  </a:lnTo>
                  <a:lnTo>
                    <a:pt x="362" y="3106"/>
                  </a:lnTo>
                  <a:lnTo>
                    <a:pt x="1301" y="1806"/>
                  </a:lnTo>
                  <a:lnTo>
                    <a:pt x="2745" y="1301"/>
                  </a:lnTo>
                  <a:lnTo>
                    <a:pt x="4190" y="795"/>
                  </a:lnTo>
                  <a:lnTo>
                    <a:pt x="5635" y="434"/>
                  </a:lnTo>
                  <a:lnTo>
                    <a:pt x="7152" y="0"/>
                  </a:lnTo>
                  <a:lnTo>
                    <a:pt x="7441" y="1734"/>
                  </a:lnTo>
                  <a:lnTo>
                    <a:pt x="5707" y="2095"/>
                  </a:lnTo>
                  <a:lnTo>
                    <a:pt x="3973" y="2456"/>
                  </a:lnTo>
                  <a:lnTo>
                    <a:pt x="2529" y="2890"/>
                  </a:lnTo>
                  <a:lnTo>
                    <a:pt x="1445" y="3757"/>
                  </a:lnTo>
                  <a:lnTo>
                    <a:pt x="723" y="5057"/>
                  </a:lnTo>
                  <a:lnTo>
                    <a:pt x="723" y="6501"/>
                  </a:lnTo>
                  <a:lnTo>
                    <a:pt x="1229" y="8091"/>
                  </a:lnTo>
                  <a:lnTo>
                    <a:pt x="2457" y="9102"/>
                  </a:lnTo>
                  <a:lnTo>
                    <a:pt x="4046" y="9463"/>
                  </a:lnTo>
                  <a:lnTo>
                    <a:pt x="5635" y="9246"/>
                  </a:lnTo>
                  <a:lnTo>
                    <a:pt x="7224" y="9030"/>
                  </a:lnTo>
                  <a:lnTo>
                    <a:pt x="8741" y="8668"/>
                  </a:lnTo>
                  <a:lnTo>
                    <a:pt x="9102" y="10835"/>
                  </a:lnTo>
                  <a:lnTo>
                    <a:pt x="7730" y="11052"/>
                  </a:lnTo>
                  <a:lnTo>
                    <a:pt x="6429" y="11269"/>
                  </a:lnTo>
                  <a:lnTo>
                    <a:pt x="5057" y="1148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219475" y="4024975"/>
              <a:ext cx="57825" cy="52375"/>
            </a:xfrm>
            <a:custGeom>
              <a:avLst/>
              <a:gdLst/>
              <a:ahLst/>
              <a:cxnLst/>
              <a:rect l="l" t="t" r="r" b="b"/>
              <a:pathLst>
                <a:path w="2313" h="2095" fill="none" extrusionOk="0">
                  <a:moveTo>
                    <a:pt x="145" y="361"/>
                  </a:moveTo>
                  <a:lnTo>
                    <a:pt x="1951" y="0"/>
                  </a:lnTo>
                  <a:lnTo>
                    <a:pt x="2312" y="1734"/>
                  </a:lnTo>
                  <a:lnTo>
                    <a:pt x="362" y="2095"/>
                  </a:lnTo>
                  <a:lnTo>
                    <a:pt x="1" y="361"/>
                  </a:lnTo>
                  <a:lnTo>
                    <a:pt x="145" y="3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315175" y="4005100"/>
              <a:ext cx="56025" cy="54200"/>
            </a:xfrm>
            <a:custGeom>
              <a:avLst/>
              <a:gdLst/>
              <a:ahLst/>
              <a:cxnLst/>
              <a:rect l="l" t="t" r="r" b="b"/>
              <a:pathLst>
                <a:path w="2241" h="2168" fill="none" extrusionOk="0">
                  <a:moveTo>
                    <a:pt x="290" y="2168"/>
                  </a:moveTo>
                  <a:lnTo>
                    <a:pt x="1" y="434"/>
                  </a:lnTo>
                  <a:lnTo>
                    <a:pt x="1951" y="1"/>
                  </a:lnTo>
                  <a:lnTo>
                    <a:pt x="2240" y="1806"/>
                  </a:lnTo>
                  <a:lnTo>
                    <a:pt x="290" y="216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409100" y="3979825"/>
              <a:ext cx="227550" cy="223950"/>
            </a:xfrm>
            <a:custGeom>
              <a:avLst/>
              <a:gdLst/>
              <a:ahLst/>
              <a:cxnLst/>
              <a:rect l="l" t="t" r="r" b="b"/>
              <a:pathLst>
                <a:path w="9102" h="8958" fill="none" extrusionOk="0">
                  <a:moveTo>
                    <a:pt x="361" y="2528"/>
                  </a:moveTo>
                  <a:lnTo>
                    <a:pt x="0" y="578"/>
                  </a:lnTo>
                  <a:lnTo>
                    <a:pt x="1517" y="361"/>
                  </a:lnTo>
                  <a:lnTo>
                    <a:pt x="3034" y="72"/>
                  </a:lnTo>
                  <a:lnTo>
                    <a:pt x="4551" y="0"/>
                  </a:lnTo>
                  <a:lnTo>
                    <a:pt x="6068" y="217"/>
                  </a:lnTo>
                  <a:lnTo>
                    <a:pt x="7296" y="1084"/>
                  </a:lnTo>
                  <a:lnTo>
                    <a:pt x="8163" y="2167"/>
                  </a:lnTo>
                  <a:lnTo>
                    <a:pt x="8813" y="3467"/>
                  </a:lnTo>
                  <a:lnTo>
                    <a:pt x="9102" y="4840"/>
                  </a:lnTo>
                  <a:lnTo>
                    <a:pt x="9102" y="6285"/>
                  </a:lnTo>
                  <a:lnTo>
                    <a:pt x="8740" y="7657"/>
                  </a:lnTo>
                  <a:lnTo>
                    <a:pt x="8090" y="8957"/>
                  </a:lnTo>
                  <a:lnTo>
                    <a:pt x="8379" y="7513"/>
                  </a:lnTo>
                  <a:lnTo>
                    <a:pt x="8163" y="5996"/>
                  </a:lnTo>
                  <a:lnTo>
                    <a:pt x="7585" y="4623"/>
                  </a:lnTo>
                  <a:lnTo>
                    <a:pt x="6646" y="3540"/>
                  </a:lnTo>
                  <a:lnTo>
                    <a:pt x="5345" y="2745"/>
                  </a:lnTo>
                  <a:lnTo>
                    <a:pt x="3973" y="2312"/>
                  </a:lnTo>
                  <a:lnTo>
                    <a:pt x="2456" y="2240"/>
                  </a:lnTo>
                  <a:lnTo>
                    <a:pt x="1011" y="2384"/>
                  </a:lnTo>
                  <a:lnTo>
                    <a:pt x="361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fill="none" extrusionOk="0"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2393" y="20009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13"/>
          <p:cNvGrpSpPr/>
          <p:nvPr/>
        </p:nvGrpSpPr>
        <p:grpSpPr>
          <a:xfrm>
            <a:off x="898370" y="3675340"/>
            <a:ext cx="514944" cy="512785"/>
            <a:chOff x="1514750" y="4028575"/>
            <a:chExt cx="435250" cy="433425"/>
          </a:xfrm>
        </p:grpSpPr>
        <p:sp>
          <p:nvSpPr>
            <p:cNvPr id="936" name="Google Shape;936;p13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extrusionOk="0">
                  <a:moveTo>
                    <a:pt x="9319" y="5129"/>
                  </a:moveTo>
                  <a:lnTo>
                    <a:pt x="9969" y="5346"/>
                  </a:lnTo>
                  <a:lnTo>
                    <a:pt x="10619" y="5635"/>
                  </a:lnTo>
                  <a:lnTo>
                    <a:pt x="11197" y="6068"/>
                  </a:lnTo>
                  <a:lnTo>
                    <a:pt x="11631" y="6646"/>
                  </a:lnTo>
                  <a:lnTo>
                    <a:pt x="11992" y="7224"/>
                  </a:lnTo>
                  <a:lnTo>
                    <a:pt x="12208" y="7874"/>
                  </a:lnTo>
                  <a:lnTo>
                    <a:pt x="12281" y="8596"/>
                  </a:lnTo>
                  <a:lnTo>
                    <a:pt x="12281" y="9319"/>
                  </a:lnTo>
                  <a:lnTo>
                    <a:pt x="12064" y="9969"/>
                  </a:lnTo>
                  <a:lnTo>
                    <a:pt x="11775" y="10619"/>
                  </a:lnTo>
                  <a:lnTo>
                    <a:pt x="11342" y="11197"/>
                  </a:lnTo>
                  <a:lnTo>
                    <a:pt x="10764" y="11630"/>
                  </a:lnTo>
                  <a:lnTo>
                    <a:pt x="10186" y="11991"/>
                  </a:lnTo>
                  <a:lnTo>
                    <a:pt x="9536" y="12136"/>
                  </a:lnTo>
                  <a:lnTo>
                    <a:pt x="8813" y="12280"/>
                  </a:lnTo>
                  <a:lnTo>
                    <a:pt x="8091" y="12208"/>
                  </a:lnTo>
                  <a:lnTo>
                    <a:pt x="7441" y="12064"/>
                  </a:lnTo>
                  <a:lnTo>
                    <a:pt x="6791" y="11702"/>
                  </a:lnTo>
                  <a:lnTo>
                    <a:pt x="6285" y="11269"/>
                  </a:lnTo>
                  <a:lnTo>
                    <a:pt x="5780" y="10763"/>
                  </a:lnTo>
                  <a:lnTo>
                    <a:pt x="5419" y="10113"/>
                  </a:lnTo>
                  <a:lnTo>
                    <a:pt x="5202" y="9463"/>
                  </a:lnTo>
                  <a:lnTo>
                    <a:pt x="5130" y="8813"/>
                  </a:lnTo>
                  <a:lnTo>
                    <a:pt x="5130" y="8091"/>
                  </a:lnTo>
                  <a:lnTo>
                    <a:pt x="5346" y="7441"/>
                  </a:lnTo>
                  <a:lnTo>
                    <a:pt x="5707" y="6791"/>
                  </a:lnTo>
                  <a:lnTo>
                    <a:pt x="6141" y="6213"/>
                  </a:lnTo>
                  <a:lnTo>
                    <a:pt x="6646" y="5779"/>
                  </a:lnTo>
                  <a:lnTo>
                    <a:pt x="7224" y="5418"/>
                  </a:lnTo>
                  <a:lnTo>
                    <a:pt x="7947" y="5201"/>
                  </a:lnTo>
                  <a:lnTo>
                    <a:pt x="8597" y="5129"/>
                  </a:lnTo>
                  <a:close/>
                  <a:moveTo>
                    <a:pt x="8741" y="940"/>
                  </a:moveTo>
                  <a:lnTo>
                    <a:pt x="8019" y="1012"/>
                  </a:lnTo>
                  <a:lnTo>
                    <a:pt x="7369" y="1084"/>
                  </a:lnTo>
                  <a:lnTo>
                    <a:pt x="6646" y="1229"/>
                  </a:lnTo>
                  <a:lnTo>
                    <a:pt x="5996" y="1517"/>
                  </a:lnTo>
                  <a:lnTo>
                    <a:pt x="5274" y="1734"/>
                  </a:lnTo>
                  <a:lnTo>
                    <a:pt x="4696" y="2095"/>
                  </a:lnTo>
                  <a:lnTo>
                    <a:pt x="4118" y="2457"/>
                  </a:lnTo>
                  <a:lnTo>
                    <a:pt x="3540" y="2890"/>
                  </a:lnTo>
                  <a:lnTo>
                    <a:pt x="2529" y="3973"/>
                  </a:lnTo>
                  <a:lnTo>
                    <a:pt x="2168" y="4551"/>
                  </a:lnTo>
                  <a:lnTo>
                    <a:pt x="1807" y="5201"/>
                  </a:lnTo>
                  <a:lnTo>
                    <a:pt x="1518" y="5852"/>
                  </a:lnTo>
                  <a:lnTo>
                    <a:pt x="1301" y="6502"/>
                  </a:lnTo>
                  <a:lnTo>
                    <a:pt x="1157" y="7224"/>
                  </a:lnTo>
                  <a:lnTo>
                    <a:pt x="1012" y="7946"/>
                  </a:lnTo>
                  <a:lnTo>
                    <a:pt x="1012" y="8596"/>
                  </a:lnTo>
                  <a:lnTo>
                    <a:pt x="1012" y="9319"/>
                  </a:lnTo>
                  <a:lnTo>
                    <a:pt x="1084" y="10041"/>
                  </a:lnTo>
                  <a:lnTo>
                    <a:pt x="1301" y="10763"/>
                  </a:lnTo>
                  <a:lnTo>
                    <a:pt x="1807" y="12064"/>
                  </a:lnTo>
                  <a:lnTo>
                    <a:pt x="2096" y="12714"/>
                  </a:lnTo>
                  <a:lnTo>
                    <a:pt x="2529" y="13292"/>
                  </a:lnTo>
                  <a:lnTo>
                    <a:pt x="2963" y="13797"/>
                  </a:lnTo>
                  <a:lnTo>
                    <a:pt x="3468" y="14375"/>
                  </a:lnTo>
                  <a:lnTo>
                    <a:pt x="3974" y="14808"/>
                  </a:lnTo>
                  <a:lnTo>
                    <a:pt x="5274" y="15531"/>
                  </a:lnTo>
                  <a:lnTo>
                    <a:pt x="5852" y="15820"/>
                  </a:lnTo>
                  <a:lnTo>
                    <a:pt x="6574" y="16109"/>
                  </a:lnTo>
                  <a:lnTo>
                    <a:pt x="7224" y="16253"/>
                  </a:lnTo>
                  <a:lnTo>
                    <a:pt x="7947" y="16325"/>
                  </a:lnTo>
                  <a:lnTo>
                    <a:pt x="8669" y="16398"/>
                  </a:lnTo>
                  <a:lnTo>
                    <a:pt x="9391" y="16398"/>
                  </a:lnTo>
                  <a:lnTo>
                    <a:pt x="10114" y="16325"/>
                  </a:lnTo>
                  <a:lnTo>
                    <a:pt x="10764" y="16109"/>
                  </a:lnTo>
                  <a:lnTo>
                    <a:pt x="11486" y="15892"/>
                  </a:lnTo>
                  <a:lnTo>
                    <a:pt x="12136" y="15675"/>
                  </a:lnTo>
                  <a:lnTo>
                    <a:pt x="12714" y="15314"/>
                  </a:lnTo>
                  <a:lnTo>
                    <a:pt x="13364" y="14881"/>
                  </a:lnTo>
                  <a:lnTo>
                    <a:pt x="13870" y="14447"/>
                  </a:lnTo>
                  <a:lnTo>
                    <a:pt x="14375" y="13942"/>
                  </a:lnTo>
                  <a:lnTo>
                    <a:pt x="14881" y="13364"/>
                  </a:lnTo>
                  <a:lnTo>
                    <a:pt x="15315" y="12786"/>
                  </a:lnTo>
                  <a:lnTo>
                    <a:pt x="15603" y="12136"/>
                  </a:lnTo>
                  <a:lnTo>
                    <a:pt x="15965" y="11558"/>
                  </a:lnTo>
                  <a:lnTo>
                    <a:pt x="16181" y="10836"/>
                  </a:lnTo>
                  <a:lnTo>
                    <a:pt x="16326" y="10186"/>
                  </a:lnTo>
                  <a:lnTo>
                    <a:pt x="16398" y="9463"/>
                  </a:lnTo>
                  <a:lnTo>
                    <a:pt x="16470" y="8741"/>
                  </a:lnTo>
                  <a:lnTo>
                    <a:pt x="16470" y="8019"/>
                  </a:lnTo>
                  <a:lnTo>
                    <a:pt x="16326" y="7296"/>
                  </a:lnTo>
                  <a:lnTo>
                    <a:pt x="16109" y="6646"/>
                  </a:lnTo>
                  <a:lnTo>
                    <a:pt x="15965" y="5924"/>
                  </a:lnTo>
                  <a:lnTo>
                    <a:pt x="15676" y="5274"/>
                  </a:lnTo>
                  <a:lnTo>
                    <a:pt x="15315" y="4696"/>
                  </a:lnTo>
                  <a:lnTo>
                    <a:pt x="14953" y="4046"/>
                  </a:lnTo>
                  <a:lnTo>
                    <a:pt x="14448" y="3540"/>
                  </a:lnTo>
                  <a:lnTo>
                    <a:pt x="13942" y="3034"/>
                  </a:lnTo>
                  <a:lnTo>
                    <a:pt x="13436" y="2529"/>
                  </a:lnTo>
                  <a:lnTo>
                    <a:pt x="12786" y="2168"/>
                  </a:lnTo>
                  <a:lnTo>
                    <a:pt x="12208" y="1806"/>
                  </a:lnTo>
                  <a:lnTo>
                    <a:pt x="11558" y="1445"/>
                  </a:lnTo>
                  <a:lnTo>
                    <a:pt x="10836" y="1301"/>
                  </a:lnTo>
                  <a:lnTo>
                    <a:pt x="10186" y="1084"/>
                  </a:lnTo>
                  <a:lnTo>
                    <a:pt x="9464" y="1012"/>
                  </a:lnTo>
                  <a:lnTo>
                    <a:pt x="8741" y="940"/>
                  </a:lnTo>
                  <a:close/>
                  <a:moveTo>
                    <a:pt x="9464" y="867"/>
                  </a:moveTo>
                  <a:lnTo>
                    <a:pt x="10186" y="940"/>
                  </a:lnTo>
                  <a:lnTo>
                    <a:pt x="10908" y="1156"/>
                  </a:lnTo>
                  <a:lnTo>
                    <a:pt x="11631" y="1373"/>
                  </a:lnTo>
                  <a:lnTo>
                    <a:pt x="12281" y="1662"/>
                  </a:lnTo>
                  <a:lnTo>
                    <a:pt x="12859" y="2095"/>
                  </a:lnTo>
                  <a:lnTo>
                    <a:pt x="13509" y="2457"/>
                  </a:lnTo>
                  <a:lnTo>
                    <a:pt x="14014" y="2890"/>
                  </a:lnTo>
                  <a:lnTo>
                    <a:pt x="14592" y="3396"/>
                  </a:lnTo>
                  <a:lnTo>
                    <a:pt x="15026" y="3973"/>
                  </a:lnTo>
                  <a:lnTo>
                    <a:pt x="15387" y="4624"/>
                  </a:lnTo>
                  <a:lnTo>
                    <a:pt x="15820" y="5201"/>
                  </a:lnTo>
                  <a:lnTo>
                    <a:pt x="16037" y="5924"/>
                  </a:lnTo>
                  <a:lnTo>
                    <a:pt x="16254" y="6574"/>
                  </a:lnTo>
                  <a:lnTo>
                    <a:pt x="16398" y="7296"/>
                  </a:lnTo>
                  <a:lnTo>
                    <a:pt x="16543" y="8019"/>
                  </a:lnTo>
                  <a:lnTo>
                    <a:pt x="16543" y="8741"/>
                  </a:lnTo>
                  <a:lnTo>
                    <a:pt x="16543" y="9463"/>
                  </a:lnTo>
                  <a:lnTo>
                    <a:pt x="16470" y="10186"/>
                  </a:lnTo>
                  <a:lnTo>
                    <a:pt x="16254" y="10908"/>
                  </a:lnTo>
                  <a:lnTo>
                    <a:pt x="16037" y="11558"/>
                  </a:lnTo>
                  <a:lnTo>
                    <a:pt x="15676" y="12208"/>
                  </a:lnTo>
                  <a:lnTo>
                    <a:pt x="15387" y="12858"/>
                  </a:lnTo>
                  <a:lnTo>
                    <a:pt x="14953" y="13508"/>
                  </a:lnTo>
                  <a:lnTo>
                    <a:pt x="14448" y="14014"/>
                  </a:lnTo>
                  <a:lnTo>
                    <a:pt x="14014" y="14520"/>
                  </a:lnTo>
                  <a:lnTo>
                    <a:pt x="13436" y="15025"/>
                  </a:lnTo>
                  <a:lnTo>
                    <a:pt x="12786" y="15386"/>
                  </a:lnTo>
                  <a:lnTo>
                    <a:pt x="12208" y="15748"/>
                  </a:lnTo>
                  <a:lnTo>
                    <a:pt x="11486" y="16036"/>
                  </a:lnTo>
                  <a:lnTo>
                    <a:pt x="10836" y="16253"/>
                  </a:lnTo>
                  <a:lnTo>
                    <a:pt x="10114" y="16470"/>
                  </a:lnTo>
                  <a:lnTo>
                    <a:pt x="9391" y="16470"/>
                  </a:lnTo>
                  <a:lnTo>
                    <a:pt x="8669" y="16542"/>
                  </a:lnTo>
                  <a:lnTo>
                    <a:pt x="7947" y="16470"/>
                  </a:lnTo>
                  <a:lnTo>
                    <a:pt x="7224" y="16398"/>
                  </a:lnTo>
                  <a:lnTo>
                    <a:pt x="6502" y="16253"/>
                  </a:lnTo>
                  <a:lnTo>
                    <a:pt x="5852" y="15964"/>
                  </a:lnTo>
                  <a:lnTo>
                    <a:pt x="5202" y="15675"/>
                  </a:lnTo>
                  <a:lnTo>
                    <a:pt x="4552" y="15314"/>
                  </a:lnTo>
                  <a:lnTo>
                    <a:pt x="3902" y="14953"/>
                  </a:lnTo>
                  <a:lnTo>
                    <a:pt x="3396" y="14447"/>
                  </a:lnTo>
                  <a:lnTo>
                    <a:pt x="2890" y="13942"/>
                  </a:lnTo>
                  <a:lnTo>
                    <a:pt x="2385" y="13364"/>
                  </a:lnTo>
                  <a:lnTo>
                    <a:pt x="2024" y="12786"/>
                  </a:lnTo>
                  <a:lnTo>
                    <a:pt x="1662" y="12136"/>
                  </a:lnTo>
                  <a:lnTo>
                    <a:pt x="1157" y="10763"/>
                  </a:lnTo>
                  <a:lnTo>
                    <a:pt x="940" y="10041"/>
                  </a:lnTo>
                  <a:lnTo>
                    <a:pt x="868" y="9391"/>
                  </a:lnTo>
                  <a:lnTo>
                    <a:pt x="868" y="8596"/>
                  </a:lnTo>
                  <a:lnTo>
                    <a:pt x="868" y="7874"/>
                  </a:lnTo>
                  <a:lnTo>
                    <a:pt x="1012" y="7224"/>
                  </a:lnTo>
                  <a:lnTo>
                    <a:pt x="1157" y="6502"/>
                  </a:lnTo>
                  <a:lnTo>
                    <a:pt x="1373" y="5779"/>
                  </a:lnTo>
                  <a:lnTo>
                    <a:pt x="1662" y="5129"/>
                  </a:lnTo>
                  <a:lnTo>
                    <a:pt x="2024" y="4479"/>
                  </a:lnTo>
                  <a:lnTo>
                    <a:pt x="2457" y="3901"/>
                  </a:lnTo>
                  <a:lnTo>
                    <a:pt x="2963" y="3323"/>
                  </a:lnTo>
                  <a:lnTo>
                    <a:pt x="3396" y="2818"/>
                  </a:lnTo>
                  <a:lnTo>
                    <a:pt x="4046" y="2384"/>
                  </a:lnTo>
                  <a:lnTo>
                    <a:pt x="4624" y="1951"/>
                  </a:lnTo>
                  <a:lnTo>
                    <a:pt x="5202" y="1590"/>
                  </a:lnTo>
                  <a:lnTo>
                    <a:pt x="5924" y="1373"/>
                  </a:lnTo>
                  <a:lnTo>
                    <a:pt x="6574" y="1084"/>
                  </a:lnTo>
                  <a:lnTo>
                    <a:pt x="7297" y="940"/>
                  </a:lnTo>
                  <a:lnTo>
                    <a:pt x="8019" y="867"/>
                  </a:lnTo>
                  <a:close/>
                  <a:moveTo>
                    <a:pt x="8525" y="1"/>
                  </a:move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684" y="7151"/>
                  </a:moveTo>
                  <a:lnTo>
                    <a:pt x="2962" y="7079"/>
                  </a:lnTo>
                  <a:lnTo>
                    <a:pt x="2312" y="6935"/>
                  </a:lnTo>
                  <a:lnTo>
                    <a:pt x="1662" y="6573"/>
                  </a:lnTo>
                  <a:lnTo>
                    <a:pt x="1156" y="6140"/>
                  </a:lnTo>
                  <a:lnTo>
                    <a:pt x="651" y="5634"/>
                  </a:lnTo>
                  <a:lnTo>
                    <a:pt x="290" y="4984"/>
                  </a:lnTo>
                  <a:lnTo>
                    <a:pt x="73" y="4334"/>
                  </a:lnTo>
                  <a:lnTo>
                    <a:pt x="1" y="3684"/>
                  </a:lnTo>
                  <a:lnTo>
                    <a:pt x="1" y="2962"/>
                  </a:lnTo>
                  <a:lnTo>
                    <a:pt x="217" y="2312"/>
                  </a:lnTo>
                  <a:lnTo>
                    <a:pt x="578" y="1662"/>
                  </a:lnTo>
                  <a:lnTo>
                    <a:pt x="1012" y="1084"/>
                  </a:lnTo>
                  <a:lnTo>
                    <a:pt x="1517" y="650"/>
                  </a:lnTo>
                  <a:lnTo>
                    <a:pt x="2095" y="289"/>
                  </a:lnTo>
                  <a:lnTo>
                    <a:pt x="2818" y="72"/>
                  </a:lnTo>
                  <a:lnTo>
                    <a:pt x="3468" y="0"/>
                  </a:lnTo>
                  <a:lnTo>
                    <a:pt x="4190" y="0"/>
                  </a:lnTo>
                  <a:lnTo>
                    <a:pt x="4840" y="217"/>
                  </a:lnTo>
                  <a:lnTo>
                    <a:pt x="5490" y="506"/>
                  </a:lnTo>
                  <a:lnTo>
                    <a:pt x="6068" y="939"/>
                  </a:lnTo>
                  <a:lnTo>
                    <a:pt x="6502" y="1517"/>
                  </a:lnTo>
                  <a:lnTo>
                    <a:pt x="6863" y="2095"/>
                  </a:lnTo>
                  <a:lnTo>
                    <a:pt x="7079" y="2745"/>
                  </a:lnTo>
                  <a:lnTo>
                    <a:pt x="7152" y="3467"/>
                  </a:lnTo>
                  <a:lnTo>
                    <a:pt x="7152" y="4190"/>
                  </a:lnTo>
                  <a:lnTo>
                    <a:pt x="6935" y="4840"/>
                  </a:lnTo>
                  <a:lnTo>
                    <a:pt x="6646" y="5490"/>
                  </a:lnTo>
                  <a:lnTo>
                    <a:pt x="6213" y="6068"/>
                  </a:lnTo>
                  <a:lnTo>
                    <a:pt x="5635" y="6501"/>
                  </a:lnTo>
                  <a:lnTo>
                    <a:pt x="5057" y="6862"/>
                  </a:lnTo>
                  <a:lnTo>
                    <a:pt x="4407" y="7007"/>
                  </a:lnTo>
                  <a:lnTo>
                    <a:pt x="3684" y="7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729" y="1"/>
                  </a:moveTo>
                  <a:lnTo>
                    <a:pt x="7007" y="73"/>
                  </a:lnTo>
                  <a:lnTo>
                    <a:pt x="6357" y="145"/>
                  </a:lnTo>
                  <a:lnTo>
                    <a:pt x="5634" y="290"/>
                  </a:lnTo>
                  <a:lnTo>
                    <a:pt x="4984" y="578"/>
                  </a:lnTo>
                  <a:lnTo>
                    <a:pt x="4262" y="795"/>
                  </a:lnTo>
                  <a:lnTo>
                    <a:pt x="3684" y="1156"/>
                  </a:lnTo>
                  <a:lnTo>
                    <a:pt x="3106" y="1518"/>
                  </a:lnTo>
                  <a:lnTo>
                    <a:pt x="2528" y="1951"/>
                  </a:lnTo>
                  <a:lnTo>
                    <a:pt x="1517" y="3034"/>
                  </a:lnTo>
                  <a:lnTo>
                    <a:pt x="1156" y="3612"/>
                  </a:lnTo>
                  <a:lnTo>
                    <a:pt x="795" y="4262"/>
                  </a:lnTo>
                  <a:lnTo>
                    <a:pt x="506" y="4913"/>
                  </a:lnTo>
                  <a:lnTo>
                    <a:pt x="289" y="5563"/>
                  </a:lnTo>
                  <a:lnTo>
                    <a:pt x="145" y="6285"/>
                  </a:lnTo>
                  <a:lnTo>
                    <a:pt x="0" y="7007"/>
                  </a:lnTo>
                  <a:lnTo>
                    <a:pt x="0" y="7657"/>
                  </a:lnTo>
                  <a:lnTo>
                    <a:pt x="0" y="8380"/>
                  </a:lnTo>
                  <a:lnTo>
                    <a:pt x="72" y="9102"/>
                  </a:lnTo>
                  <a:lnTo>
                    <a:pt x="289" y="9824"/>
                  </a:lnTo>
                  <a:lnTo>
                    <a:pt x="795" y="11125"/>
                  </a:lnTo>
                  <a:lnTo>
                    <a:pt x="1084" y="11775"/>
                  </a:lnTo>
                  <a:lnTo>
                    <a:pt x="1517" y="12353"/>
                  </a:lnTo>
                  <a:lnTo>
                    <a:pt x="1951" y="12858"/>
                  </a:lnTo>
                  <a:lnTo>
                    <a:pt x="2456" y="13436"/>
                  </a:lnTo>
                  <a:lnTo>
                    <a:pt x="2962" y="13869"/>
                  </a:lnTo>
                  <a:lnTo>
                    <a:pt x="4262" y="14592"/>
                  </a:lnTo>
                  <a:lnTo>
                    <a:pt x="4840" y="14881"/>
                  </a:lnTo>
                  <a:lnTo>
                    <a:pt x="5562" y="15170"/>
                  </a:lnTo>
                  <a:lnTo>
                    <a:pt x="6212" y="15314"/>
                  </a:lnTo>
                  <a:lnTo>
                    <a:pt x="6935" y="15386"/>
                  </a:lnTo>
                  <a:lnTo>
                    <a:pt x="7657" y="15459"/>
                  </a:lnTo>
                  <a:lnTo>
                    <a:pt x="8379" y="15459"/>
                  </a:lnTo>
                  <a:lnTo>
                    <a:pt x="9102" y="15386"/>
                  </a:lnTo>
                  <a:lnTo>
                    <a:pt x="9752" y="15170"/>
                  </a:lnTo>
                  <a:lnTo>
                    <a:pt x="10474" y="14953"/>
                  </a:lnTo>
                  <a:lnTo>
                    <a:pt x="11124" y="14736"/>
                  </a:lnTo>
                  <a:lnTo>
                    <a:pt x="11702" y="14375"/>
                  </a:lnTo>
                  <a:lnTo>
                    <a:pt x="12352" y="13942"/>
                  </a:lnTo>
                  <a:lnTo>
                    <a:pt x="12858" y="13508"/>
                  </a:lnTo>
                  <a:lnTo>
                    <a:pt x="13363" y="13003"/>
                  </a:lnTo>
                  <a:lnTo>
                    <a:pt x="13869" y="12425"/>
                  </a:lnTo>
                  <a:lnTo>
                    <a:pt x="14303" y="11847"/>
                  </a:lnTo>
                  <a:lnTo>
                    <a:pt x="14591" y="11197"/>
                  </a:lnTo>
                  <a:lnTo>
                    <a:pt x="14953" y="10619"/>
                  </a:lnTo>
                  <a:lnTo>
                    <a:pt x="15169" y="9897"/>
                  </a:lnTo>
                  <a:lnTo>
                    <a:pt x="15314" y="9247"/>
                  </a:lnTo>
                  <a:lnTo>
                    <a:pt x="15386" y="8524"/>
                  </a:lnTo>
                  <a:lnTo>
                    <a:pt x="15458" y="7802"/>
                  </a:lnTo>
                  <a:lnTo>
                    <a:pt x="15458" y="7080"/>
                  </a:lnTo>
                  <a:lnTo>
                    <a:pt x="15314" y="6357"/>
                  </a:lnTo>
                  <a:lnTo>
                    <a:pt x="15097" y="5707"/>
                  </a:lnTo>
                  <a:lnTo>
                    <a:pt x="14953" y="4985"/>
                  </a:lnTo>
                  <a:lnTo>
                    <a:pt x="14664" y="4335"/>
                  </a:lnTo>
                  <a:lnTo>
                    <a:pt x="14303" y="3757"/>
                  </a:lnTo>
                  <a:lnTo>
                    <a:pt x="13941" y="3107"/>
                  </a:lnTo>
                  <a:lnTo>
                    <a:pt x="13436" y="2601"/>
                  </a:lnTo>
                  <a:lnTo>
                    <a:pt x="12930" y="2095"/>
                  </a:lnTo>
                  <a:lnTo>
                    <a:pt x="12424" y="1590"/>
                  </a:lnTo>
                  <a:lnTo>
                    <a:pt x="11774" y="1229"/>
                  </a:lnTo>
                  <a:lnTo>
                    <a:pt x="11196" y="867"/>
                  </a:lnTo>
                  <a:lnTo>
                    <a:pt x="10546" y="506"/>
                  </a:lnTo>
                  <a:lnTo>
                    <a:pt x="9824" y="362"/>
                  </a:lnTo>
                  <a:lnTo>
                    <a:pt x="9174" y="145"/>
                  </a:lnTo>
                  <a:lnTo>
                    <a:pt x="8452" y="73"/>
                  </a:lnTo>
                  <a:lnTo>
                    <a:pt x="77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02" y="15675"/>
                  </a:moveTo>
                  <a:lnTo>
                    <a:pt x="7802" y="15675"/>
                  </a:lnTo>
                  <a:lnTo>
                    <a:pt x="7080" y="15603"/>
                  </a:lnTo>
                  <a:lnTo>
                    <a:pt x="6357" y="15531"/>
                  </a:lnTo>
                  <a:lnTo>
                    <a:pt x="5635" y="15386"/>
                  </a:lnTo>
                  <a:lnTo>
                    <a:pt x="4985" y="15097"/>
                  </a:lnTo>
                  <a:lnTo>
                    <a:pt x="4335" y="14808"/>
                  </a:lnTo>
                  <a:lnTo>
                    <a:pt x="3685" y="14447"/>
                  </a:lnTo>
                  <a:lnTo>
                    <a:pt x="3035" y="14086"/>
                  </a:lnTo>
                  <a:lnTo>
                    <a:pt x="2529" y="13580"/>
                  </a:lnTo>
                  <a:lnTo>
                    <a:pt x="2023" y="13075"/>
                  </a:lnTo>
                  <a:lnTo>
                    <a:pt x="1518" y="12497"/>
                  </a:lnTo>
                  <a:lnTo>
                    <a:pt x="1157" y="11919"/>
                  </a:lnTo>
                  <a:lnTo>
                    <a:pt x="795" y="11269"/>
                  </a:lnTo>
                  <a:lnTo>
                    <a:pt x="290" y="9896"/>
                  </a:lnTo>
                  <a:lnTo>
                    <a:pt x="73" y="9174"/>
                  </a:lnTo>
                  <a:lnTo>
                    <a:pt x="1" y="8524"/>
                  </a:lnTo>
                  <a:lnTo>
                    <a:pt x="1" y="7729"/>
                  </a:lnTo>
                  <a:lnTo>
                    <a:pt x="1" y="7007"/>
                  </a:lnTo>
                  <a:lnTo>
                    <a:pt x="145" y="6357"/>
                  </a:lnTo>
                  <a:lnTo>
                    <a:pt x="290" y="5635"/>
                  </a:lnTo>
                  <a:lnTo>
                    <a:pt x="506" y="4912"/>
                  </a:lnTo>
                  <a:lnTo>
                    <a:pt x="795" y="4262"/>
                  </a:lnTo>
                  <a:lnTo>
                    <a:pt x="1157" y="3612"/>
                  </a:lnTo>
                  <a:lnTo>
                    <a:pt x="1590" y="3034"/>
                  </a:lnTo>
                  <a:lnTo>
                    <a:pt x="2096" y="2456"/>
                  </a:lnTo>
                  <a:lnTo>
                    <a:pt x="2529" y="1951"/>
                  </a:lnTo>
                  <a:lnTo>
                    <a:pt x="3179" y="1517"/>
                  </a:lnTo>
                  <a:lnTo>
                    <a:pt x="3757" y="1084"/>
                  </a:lnTo>
                  <a:lnTo>
                    <a:pt x="4335" y="723"/>
                  </a:lnTo>
                  <a:lnTo>
                    <a:pt x="5057" y="506"/>
                  </a:lnTo>
                  <a:lnTo>
                    <a:pt x="5707" y="217"/>
                  </a:lnTo>
                  <a:lnTo>
                    <a:pt x="6430" y="73"/>
                  </a:lnTo>
                  <a:lnTo>
                    <a:pt x="7152" y="0"/>
                  </a:lnTo>
                  <a:lnTo>
                    <a:pt x="7874" y="0"/>
                  </a:lnTo>
                  <a:lnTo>
                    <a:pt x="8597" y="0"/>
                  </a:lnTo>
                  <a:lnTo>
                    <a:pt x="9319" y="73"/>
                  </a:lnTo>
                  <a:lnTo>
                    <a:pt x="10041" y="289"/>
                  </a:lnTo>
                  <a:lnTo>
                    <a:pt x="10764" y="506"/>
                  </a:lnTo>
                  <a:lnTo>
                    <a:pt x="11414" y="795"/>
                  </a:lnTo>
                  <a:lnTo>
                    <a:pt x="11992" y="1228"/>
                  </a:lnTo>
                  <a:lnTo>
                    <a:pt x="12642" y="1590"/>
                  </a:lnTo>
                  <a:lnTo>
                    <a:pt x="13147" y="2023"/>
                  </a:lnTo>
                  <a:lnTo>
                    <a:pt x="13725" y="2529"/>
                  </a:lnTo>
                  <a:lnTo>
                    <a:pt x="14159" y="3106"/>
                  </a:lnTo>
                  <a:lnTo>
                    <a:pt x="14520" y="3757"/>
                  </a:lnTo>
                  <a:lnTo>
                    <a:pt x="14953" y="4334"/>
                  </a:lnTo>
                  <a:lnTo>
                    <a:pt x="15170" y="5057"/>
                  </a:lnTo>
                  <a:lnTo>
                    <a:pt x="15387" y="5707"/>
                  </a:lnTo>
                  <a:lnTo>
                    <a:pt x="15531" y="6429"/>
                  </a:lnTo>
                  <a:lnTo>
                    <a:pt x="15676" y="7152"/>
                  </a:lnTo>
                  <a:lnTo>
                    <a:pt x="15676" y="7874"/>
                  </a:lnTo>
                  <a:lnTo>
                    <a:pt x="15676" y="8596"/>
                  </a:lnTo>
                  <a:lnTo>
                    <a:pt x="15603" y="9319"/>
                  </a:lnTo>
                  <a:lnTo>
                    <a:pt x="15387" y="10041"/>
                  </a:lnTo>
                  <a:lnTo>
                    <a:pt x="15170" y="10691"/>
                  </a:lnTo>
                  <a:lnTo>
                    <a:pt x="14809" y="11341"/>
                  </a:lnTo>
                  <a:lnTo>
                    <a:pt x="14520" y="11991"/>
                  </a:lnTo>
                  <a:lnTo>
                    <a:pt x="14086" y="12641"/>
                  </a:lnTo>
                  <a:lnTo>
                    <a:pt x="13581" y="13147"/>
                  </a:lnTo>
                  <a:lnTo>
                    <a:pt x="13147" y="13653"/>
                  </a:lnTo>
                  <a:lnTo>
                    <a:pt x="12569" y="14158"/>
                  </a:lnTo>
                  <a:lnTo>
                    <a:pt x="11919" y="14519"/>
                  </a:lnTo>
                  <a:lnTo>
                    <a:pt x="11341" y="14881"/>
                  </a:lnTo>
                  <a:lnTo>
                    <a:pt x="10619" y="15169"/>
                  </a:lnTo>
                  <a:lnTo>
                    <a:pt x="9969" y="15386"/>
                  </a:lnTo>
                  <a:lnTo>
                    <a:pt x="9247" y="15603"/>
                  </a:lnTo>
                  <a:lnTo>
                    <a:pt x="8524" y="15603"/>
                  </a:lnTo>
                  <a:lnTo>
                    <a:pt x="7802" y="15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fill="none" extrusionOk="0">
                  <a:moveTo>
                    <a:pt x="9247" y="1"/>
                  </a:moveTo>
                  <a:lnTo>
                    <a:pt x="8525" y="1"/>
                  </a:ln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8886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extrusionOk="0">
                  <a:moveTo>
                    <a:pt x="7874" y="73"/>
                  </a:moveTo>
                  <a:lnTo>
                    <a:pt x="8597" y="145"/>
                  </a:lnTo>
                  <a:lnTo>
                    <a:pt x="9319" y="217"/>
                  </a:lnTo>
                  <a:lnTo>
                    <a:pt x="9969" y="434"/>
                  </a:lnTo>
                  <a:lnTo>
                    <a:pt x="10691" y="578"/>
                  </a:lnTo>
                  <a:lnTo>
                    <a:pt x="11341" y="939"/>
                  </a:lnTo>
                  <a:lnTo>
                    <a:pt x="11919" y="1301"/>
                  </a:lnTo>
                  <a:lnTo>
                    <a:pt x="12569" y="1662"/>
                  </a:lnTo>
                  <a:lnTo>
                    <a:pt x="13075" y="2167"/>
                  </a:lnTo>
                  <a:lnTo>
                    <a:pt x="13581" y="2673"/>
                  </a:lnTo>
                  <a:lnTo>
                    <a:pt x="14086" y="3179"/>
                  </a:lnTo>
                  <a:lnTo>
                    <a:pt x="14448" y="3829"/>
                  </a:lnTo>
                  <a:lnTo>
                    <a:pt x="14809" y="4407"/>
                  </a:lnTo>
                  <a:lnTo>
                    <a:pt x="15098" y="5057"/>
                  </a:lnTo>
                  <a:lnTo>
                    <a:pt x="15242" y="5779"/>
                  </a:lnTo>
                  <a:lnTo>
                    <a:pt x="15459" y="6429"/>
                  </a:lnTo>
                  <a:lnTo>
                    <a:pt x="15603" y="7152"/>
                  </a:lnTo>
                  <a:lnTo>
                    <a:pt x="15603" y="7874"/>
                  </a:lnTo>
                  <a:lnTo>
                    <a:pt x="15531" y="8596"/>
                  </a:lnTo>
                  <a:lnTo>
                    <a:pt x="15459" y="9319"/>
                  </a:lnTo>
                  <a:lnTo>
                    <a:pt x="15314" y="9969"/>
                  </a:lnTo>
                  <a:lnTo>
                    <a:pt x="15098" y="10691"/>
                  </a:lnTo>
                  <a:lnTo>
                    <a:pt x="14736" y="11269"/>
                  </a:lnTo>
                  <a:lnTo>
                    <a:pt x="14448" y="11919"/>
                  </a:lnTo>
                  <a:lnTo>
                    <a:pt x="14014" y="12497"/>
                  </a:lnTo>
                  <a:lnTo>
                    <a:pt x="13508" y="13075"/>
                  </a:lnTo>
                  <a:lnTo>
                    <a:pt x="13003" y="13580"/>
                  </a:lnTo>
                  <a:lnTo>
                    <a:pt x="12497" y="14014"/>
                  </a:lnTo>
                  <a:lnTo>
                    <a:pt x="11847" y="14447"/>
                  </a:lnTo>
                  <a:lnTo>
                    <a:pt x="11269" y="14808"/>
                  </a:lnTo>
                  <a:lnTo>
                    <a:pt x="10619" y="15025"/>
                  </a:lnTo>
                  <a:lnTo>
                    <a:pt x="9897" y="15242"/>
                  </a:lnTo>
                  <a:lnTo>
                    <a:pt x="9247" y="15458"/>
                  </a:lnTo>
                  <a:lnTo>
                    <a:pt x="8524" y="15531"/>
                  </a:lnTo>
                  <a:lnTo>
                    <a:pt x="7802" y="15531"/>
                  </a:lnTo>
                  <a:lnTo>
                    <a:pt x="7080" y="15458"/>
                  </a:lnTo>
                  <a:lnTo>
                    <a:pt x="6357" y="15386"/>
                  </a:lnTo>
                  <a:lnTo>
                    <a:pt x="5707" y="15242"/>
                  </a:lnTo>
                  <a:lnTo>
                    <a:pt x="4985" y="14953"/>
                  </a:lnTo>
                  <a:lnTo>
                    <a:pt x="4407" y="14664"/>
                  </a:lnTo>
                  <a:lnTo>
                    <a:pt x="3107" y="13941"/>
                  </a:lnTo>
                  <a:lnTo>
                    <a:pt x="2601" y="13508"/>
                  </a:lnTo>
                  <a:lnTo>
                    <a:pt x="2096" y="12930"/>
                  </a:lnTo>
                  <a:lnTo>
                    <a:pt x="1662" y="12425"/>
                  </a:lnTo>
                  <a:lnTo>
                    <a:pt x="1229" y="11847"/>
                  </a:lnTo>
                  <a:lnTo>
                    <a:pt x="940" y="11197"/>
                  </a:lnTo>
                  <a:lnTo>
                    <a:pt x="434" y="9896"/>
                  </a:lnTo>
                  <a:lnTo>
                    <a:pt x="217" y="9174"/>
                  </a:lnTo>
                  <a:lnTo>
                    <a:pt x="145" y="8452"/>
                  </a:lnTo>
                  <a:lnTo>
                    <a:pt x="145" y="7729"/>
                  </a:lnTo>
                  <a:lnTo>
                    <a:pt x="145" y="7079"/>
                  </a:lnTo>
                  <a:lnTo>
                    <a:pt x="290" y="6357"/>
                  </a:lnTo>
                  <a:lnTo>
                    <a:pt x="434" y="5635"/>
                  </a:lnTo>
                  <a:lnTo>
                    <a:pt x="651" y="4985"/>
                  </a:lnTo>
                  <a:lnTo>
                    <a:pt x="940" y="4334"/>
                  </a:lnTo>
                  <a:lnTo>
                    <a:pt x="1301" y="3684"/>
                  </a:lnTo>
                  <a:lnTo>
                    <a:pt x="1662" y="3106"/>
                  </a:lnTo>
                  <a:lnTo>
                    <a:pt x="2673" y="2023"/>
                  </a:lnTo>
                  <a:lnTo>
                    <a:pt x="3251" y="1590"/>
                  </a:lnTo>
                  <a:lnTo>
                    <a:pt x="3829" y="1228"/>
                  </a:lnTo>
                  <a:lnTo>
                    <a:pt x="4407" y="867"/>
                  </a:lnTo>
                  <a:lnTo>
                    <a:pt x="5129" y="650"/>
                  </a:lnTo>
                  <a:lnTo>
                    <a:pt x="5779" y="362"/>
                  </a:lnTo>
                  <a:lnTo>
                    <a:pt x="6502" y="217"/>
                  </a:lnTo>
                  <a:lnTo>
                    <a:pt x="7152" y="145"/>
                  </a:lnTo>
                  <a:lnTo>
                    <a:pt x="7874" y="73"/>
                  </a:lnTo>
                  <a:close/>
                  <a:moveTo>
                    <a:pt x="7152" y="0"/>
                  </a:move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657" y="15459"/>
                  </a:moveTo>
                  <a:lnTo>
                    <a:pt x="6935" y="15386"/>
                  </a:lnTo>
                  <a:lnTo>
                    <a:pt x="6212" y="15314"/>
                  </a:lnTo>
                  <a:lnTo>
                    <a:pt x="5562" y="15170"/>
                  </a:lnTo>
                  <a:lnTo>
                    <a:pt x="4840" y="14881"/>
                  </a:lnTo>
                  <a:lnTo>
                    <a:pt x="4262" y="14592"/>
                  </a:lnTo>
                  <a:lnTo>
                    <a:pt x="2962" y="13869"/>
                  </a:lnTo>
                  <a:lnTo>
                    <a:pt x="2456" y="13436"/>
                  </a:lnTo>
                  <a:lnTo>
                    <a:pt x="1951" y="12858"/>
                  </a:lnTo>
                  <a:lnTo>
                    <a:pt x="1517" y="12353"/>
                  </a:lnTo>
                  <a:lnTo>
                    <a:pt x="1084" y="11775"/>
                  </a:lnTo>
                  <a:lnTo>
                    <a:pt x="795" y="11125"/>
                  </a:lnTo>
                  <a:lnTo>
                    <a:pt x="289" y="9824"/>
                  </a:lnTo>
                  <a:lnTo>
                    <a:pt x="72" y="9102"/>
                  </a:lnTo>
                  <a:lnTo>
                    <a:pt x="0" y="8380"/>
                  </a:lnTo>
                  <a:lnTo>
                    <a:pt x="0" y="7657"/>
                  </a:lnTo>
                  <a:lnTo>
                    <a:pt x="0" y="7007"/>
                  </a:lnTo>
                  <a:lnTo>
                    <a:pt x="145" y="6285"/>
                  </a:lnTo>
                  <a:lnTo>
                    <a:pt x="289" y="5563"/>
                  </a:lnTo>
                  <a:lnTo>
                    <a:pt x="506" y="4913"/>
                  </a:lnTo>
                  <a:lnTo>
                    <a:pt x="795" y="4262"/>
                  </a:lnTo>
                  <a:lnTo>
                    <a:pt x="1156" y="3612"/>
                  </a:lnTo>
                  <a:lnTo>
                    <a:pt x="1517" y="3034"/>
                  </a:lnTo>
                  <a:lnTo>
                    <a:pt x="2528" y="1951"/>
                  </a:lnTo>
                  <a:lnTo>
                    <a:pt x="3106" y="1518"/>
                  </a:lnTo>
                  <a:lnTo>
                    <a:pt x="3684" y="1156"/>
                  </a:lnTo>
                  <a:lnTo>
                    <a:pt x="4262" y="795"/>
                  </a:lnTo>
                  <a:lnTo>
                    <a:pt x="4984" y="578"/>
                  </a:lnTo>
                  <a:lnTo>
                    <a:pt x="5634" y="290"/>
                  </a:lnTo>
                  <a:lnTo>
                    <a:pt x="6357" y="145"/>
                  </a:lnTo>
                  <a:lnTo>
                    <a:pt x="7007" y="73"/>
                  </a:lnTo>
                  <a:lnTo>
                    <a:pt x="7729" y="1"/>
                  </a:lnTo>
                  <a:lnTo>
                    <a:pt x="8452" y="73"/>
                  </a:lnTo>
                  <a:lnTo>
                    <a:pt x="9174" y="145"/>
                  </a:lnTo>
                  <a:lnTo>
                    <a:pt x="9824" y="362"/>
                  </a:lnTo>
                  <a:lnTo>
                    <a:pt x="10546" y="506"/>
                  </a:lnTo>
                  <a:lnTo>
                    <a:pt x="11196" y="867"/>
                  </a:lnTo>
                  <a:lnTo>
                    <a:pt x="11774" y="1229"/>
                  </a:lnTo>
                  <a:lnTo>
                    <a:pt x="12424" y="1590"/>
                  </a:lnTo>
                  <a:lnTo>
                    <a:pt x="12930" y="2095"/>
                  </a:lnTo>
                  <a:lnTo>
                    <a:pt x="13436" y="2601"/>
                  </a:lnTo>
                  <a:lnTo>
                    <a:pt x="13941" y="3107"/>
                  </a:lnTo>
                  <a:lnTo>
                    <a:pt x="14303" y="3757"/>
                  </a:lnTo>
                  <a:lnTo>
                    <a:pt x="14664" y="4335"/>
                  </a:lnTo>
                  <a:lnTo>
                    <a:pt x="14953" y="4985"/>
                  </a:lnTo>
                  <a:lnTo>
                    <a:pt x="15097" y="5707"/>
                  </a:lnTo>
                  <a:lnTo>
                    <a:pt x="15314" y="6357"/>
                  </a:lnTo>
                  <a:lnTo>
                    <a:pt x="15458" y="7080"/>
                  </a:lnTo>
                  <a:lnTo>
                    <a:pt x="15458" y="7802"/>
                  </a:lnTo>
                  <a:lnTo>
                    <a:pt x="15386" y="8524"/>
                  </a:lnTo>
                  <a:lnTo>
                    <a:pt x="15314" y="9247"/>
                  </a:lnTo>
                  <a:lnTo>
                    <a:pt x="15169" y="9897"/>
                  </a:lnTo>
                  <a:lnTo>
                    <a:pt x="14953" y="10619"/>
                  </a:lnTo>
                  <a:lnTo>
                    <a:pt x="14591" y="11197"/>
                  </a:lnTo>
                  <a:lnTo>
                    <a:pt x="14303" y="11847"/>
                  </a:lnTo>
                  <a:lnTo>
                    <a:pt x="13869" y="12425"/>
                  </a:lnTo>
                  <a:lnTo>
                    <a:pt x="13363" y="13003"/>
                  </a:lnTo>
                  <a:lnTo>
                    <a:pt x="12858" y="13508"/>
                  </a:lnTo>
                  <a:lnTo>
                    <a:pt x="12352" y="13942"/>
                  </a:lnTo>
                  <a:lnTo>
                    <a:pt x="11702" y="14375"/>
                  </a:lnTo>
                  <a:lnTo>
                    <a:pt x="11124" y="14736"/>
                  </a:lnTo>
                  <a:lnTo>
                    <a:pt x="10474" y="14953"/>
                  </a:lnTo>
                  <a:lnTo>
                    <a:pt x="9752" y="15170"/>
                  </a:lnTo>
                  <a:lnTo>
                    <a:pt x="9102" y="15386"/>
                  </a:lnTo>
                  <a:lnTo>
                    <a:pt x="8379" y="15459"/>
                  </a:lnTo>
                  <a:lnTo>
                    <a:pt x="7657" y="154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74" y="0"/>
                  </a:moveTo>
                  <a:lnTo>
                    <a:pt x="7152" y="0"/>
                  </a:ln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lnTo>
                    <a:pt x="7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396" y="2890"/>
                  </a:moveTo>
                  <a:lnTo>
                    <a:pt x="3973" y="2962"/>
                  </a:lnTo>
                  <a:lnTo>
                    <a:pt x="4262" y="3395"/>
                  </a:lnTo>
                  <a:lnTo>
                    <a:pt x="4190" y="3901"/>
                  </a:lnTo>
                  <a:lnTo>
                    <a:pt x="3757" y="4262"/>
                  </a:lnTo>
                  <a:lnTo>
                    <a:pt x="3179" y="4190"/>
                  </a:lnTo>
                  <a:lnTo>
                    <a:pt x="2890" y="3684"/>
                  </a:lnTo>
                  <a:lnTo>
                    <a:pt x="2962" y="3178"/>
                  </a:lnTo>
                  <a:lnTo>
                    <a:pt x="3396" y="2890"/>
                  </a:lnTo>
                  <a:close/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868" y="1373"/>
                  </a:moveTo>
                  <a:lnTo>
                    <a:pt x="290" y="1301"/>
                  </a:lnTo>
                  <a:lnTo>
                    <a:pt x="1" y="795"/>
                  </a:lnTo>
                  <a:lnTo>
                    <a:pt x="73" y="289"/>
                  </a:lnTo>
                  <a:lnTo>
                    <a:pt x="507" y="1"/>
                  </a:lnTo>
                  <a:lnTo>
                    <a:pt x="1084" y="73"/>
                  </a:lnTo>
                  <a:lnTo>
                    <a:pt x="1373" y="506"/>
                  </a:lnTo>
                  <a:lnTo>
                    <a:pt x="1301" y="1012"/>
                  </a:lnTo>
                  <a:lnTo>
                    <a:pt x="868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lnTo>
                    <a:pt x="34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13"/>
          <p:cNvGrpSpPr/>
          <p:nvPr/>
        </p:nvGrpSpPr>
        <p:grpSpPr>
          <a:xfrm>
            <a:off x="7931279" y="833678"/>
            <a:ext cx="232893" cy="320502"/>
            <a:chOff x="3474100" y="4592000"/>
            <a:chExt cx="196850" cy="270900"/>
          </a:xfrm>
        </p:grpSpPr>
        <p:sp>
          <p:nvSpPr>
            <p:cNvPr id="950" name="Google Shape;950;p13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fill="none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1db9600c1a_0_5"/>
          <p:cNvSpPr txBox="1"/>
          <p:nvPr/>
        </p:nvSpPr>
        <p:spPr>
          <a:xfrm>
            <a:off x="2304300" y="3853375"/>
            <a:ext cx="28329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Choose the right hyper params and run GridSearch</a:t>
            </a:r>
            <a:endParaRPr sz="1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g11db9600c1a_0_5"/>
          <p:cNvSpPr txBox="1"/>
          <p:nvPr/>
        </p:nvSpPr>
        <p:spPr>
          <a:xfrm>
            <a:off x="2304300" y="3423350"/>
            <a:ext cx="31458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2. Grid Search</a:t>
            </a:r>
            <a:endParaRPr sz="3000" b="0" i="0" u="none" strike="noStrike" cap="none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958" name="Google Shape;958;g11db9600c1a_0_5"/>
          <p:cNvSpPr txBox="1"/>
          <p:nvPr/>
        </p:nvSpPr>
        <p:spPr>
          <a:xfrm>
            <a:off x="768100" y="2082200"/>
            <a:ext cx="2267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Experimented with 15+ models. WIth Data splits, Stratifications</a:t>
            </a:r>
            <a:endParaRPr sz="1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g11db9600c1a_0_5"/>
          <p:cNvSpPr txBox="1"/>
          <p:nvPr/>
        </p:nvSpPr>
        <p:spPr>
          <a:xfrm>
            <a:off x="768100" y="1652075"/>
            <a:ext cx="2502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1. Choose Model</a:t>
            </a:r>
            <a:endParaRPr sz="3000" b="0" i="0" u="none" strike="noStrike" cap="none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960" name="Google Shape;960;g11db9600c1a_0_5"/>
          <p:cNvSpPr txBox="1"/>
          <p:nvPr/>
        </p:nvSpPr>
        <p:spPr>
          <a:xfrm>
            <a:off x="3712525" y="2082200"/>
            <a:ext cx="2267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Avoid overfitting by Stratified data splits</a:t>
            </a:r>
            <a:endParaRPr sz="1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KFold</a:t>
            </a:r>
            <a:endParaRPr sz="1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g11db9600c1a_0_5"/>
          <p:cNvSpPr txBox="1"/>
          <p:nvPr/>
        </p:nvSpPr>
        <p:spPr>
          <a:xfrm>
            <a:off x="3712525" y="1652075"/>
            <a:ext cx="2832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3. Cross-Validation </a:t>
            </a:r>
            <a:endParaRPr sz="3000" b="0" i="0" u="none" strike="noStrike" cap="none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962" name="Google Shape;962;g11db9600c1a_0_5"/>
          <p:cNvSpPr txBox="1"/>
          <p:nvPr/>
        </p:nvSpPr>
        <p:spPr>
          <a:xfrm>
            <a:off x="6102100" y="3853375"/>
            <a:ext cx="25023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F1 as the metric for choosing the best model</a:t>
            </a:r>
            <a:endParaRPr sz="1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g11db9600c1a_0_5"/>
          <p:cNvSpPr txBox="1"/>
          <p:nvPr/>
        </p:nvSpPr>
        <p:spPr>
          <a:xfrm>
            <a:off x="6102100" y="3423350"/>
            <a:ext cx="28329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5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. 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Evaluation</a:t>
            </a:r>
            <a:endParaRPr sz="3000" b="0" i="0" u="none" strike="noStrike" cap="none" dirty="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964" name="Google Shape;964;g11db9600c1a_0_5"/>
          <p:cNvSpPr txBox="1">
            <a:spLocks noGrp="1"/>
          </p:cNvSpPr>
          <p:nvPr>
            <p:ph type="ctrTitle"/>
          </p:nvPr>
        </p:nvSpPr>
        <p:spPr>
          <a:xfrm>
            <a:off x="1908125" y="713225"/>
            <a:ext cx="53277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ML Modelling Process</a:t>
            </a:r>
            <a:endParaRPr/>
          </a:p>
        </p:txBody>
      </p:sp>
      <p:cxnSp>
        <p:nvCxnSpPr>
          <p:cNvPr id="965" name="Google Shape;965;g11db9600c1a_0_5"/>
          <p:cNvCxnSpPr/>
          <p:nvPr/>
        </p:nvCxnSpPr>
        <p:spPr>
          <a:xfrm rot="10800000">
            <a:off x="775650" y="1670650"/>
            <a:ext cx="0" cy="1468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966" name="Google Shape;966;g11db9600c1a_0_5"/>
          <p:cNvCxnSpPr/>
          <p:nvPr/>
        </p:nvCxnSpPr>
        <p:spPr>
          <a:xfrm rot="10800000">
            <a:off x="3704625" y="1670775"/>
            <a:ext cx="5400" cy="13611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967" name="Google Shape;967;g11db9600c1a_0_5"/>
          <p:cNvCxnSpPr/>
          <p:nvPr/>
        </p:nvCxnSpPr>
        <p:spPr>
          <a:xfrm rot="10800000">
            <a:off x="2302175" y="2900900"/>
            <a:ext cx="0" cy="1608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968" name="Google Shape;968;g11db9600c1a_0_5"/>
          <p:cNvCxnSpPr/>
          <p:nvPr/>
        </p:nvCxnSpPr>
        <p:spPr>
          <a:xfrm rot="10800000">
            <a:off x="6102100" y="3002600"/>
            <a:ext cx="0" cy="150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969" name="Google Shape;969;g11db9600c1a_0_5"/>
          <p:cNvSpPr/>
          <p:nvPr/>
        </p:nvSpPr>
        <p:spPr>
          <a:xfrm flipH="1">
            <a:off x="522182" y="2902175"/>
            <a:ext cx="8082318" cy="236673"/>
          </a:xfrm>
          <a:custGeom>
            <a:avLst/>
            <a:gdLst/>
            <a:ahLst/>
            <a:cxnLst/>
            <a:rect l="l" t="t" r="r" b="b"/>
            <a:pathLst>
              <a:path w="39463" h="4171" fill="none" extrusionOk="0">
                <a:moveTo>
                  <a:pt x="1" y="1"/>
                </a:moveTo>
                <a:cubicBezTo>
                  <a:pt x="3937" y="1"/>
                  <a:pt x="3937" y="4170"/>
                  <a:pt x="7873" y="4170"/>
                </a:cubicBezTo>
                <a:cubicBezTo>
                  <a:pt x="11842" y="4170"/>
                  <a:pt x="11842" y="1"/>
                  <a:pt x="15779" y="1"/>
                </a:cubicBezTo>
                <a:cubicBezTo>
                  <a:pt x="19715" y="1"/>
                  <a:pt x="19715" y="4170"/>
                  <a:pt x="23684" y="4170"/>
                </a:cubicBezTo>
                <a:cubicBezTo>
                  <a:pt x="27620" y="4170"/>
                  <a:pt x="27620" y="1"/>
                  <a:pt x="31556" y="1"/>
                </a:cubicBezTo>
                <a:cubicBezTo>
                  <a:pt x="35526" y="1"/>
                  <a:pt x="35526" y="4170"/>
                  <a:pt x="39462" y="4170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g11db9600c1a_0_5"/>
          <p:cNvSpPr txBox="1"/>
          <p:nvPr/>
        </p:nvSpPr>
        <p:spPr>
          <a:xfrm>
            <a:off x="7002475" y="2038063"/>
            <a:ext cx="22677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Combine the best models for better result</a:t>
            </a:r>
            <a:endParaRPr sz="1600" b="0" i="0" u="none" strike="noStrike" cap="non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g11db9600c1a_0_5"/>
          <p:cNvSpPr txBox="1"/>
          <p:nvPr/>
        </p:nvSpPr>
        <p:spPr>
          <a:xfrm>
            <a:off x="7002475" y="1607938"/>
            <a:ext cx="2093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4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. 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Ensembling</a:t>
            </a:r>
            <a:endParaRPr sz="3000" b="0" i="0" u="none" strike="noStrike" cap="none" dirty="0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cxnSp>
        <p:nvCxnSpPr>
          <p:cNvPr id="972" name="Google Shape;972;g11db9600c1a_0_5"/>
          <p:cNvCxnSpPr/>
          <p:nvPr/>
        </p:nvCxnSpPr>
        <p:spPr>
          <a:xfrm rot="10800000">
            <a:off x="7010025" y="1626513"/>
            <a:ext cx="0" cy="1468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1db9600c1a_0_22"/>
          <p:cNvSpPr txBox="1">
            <a:spLocks noGrp="1"/>
          </p:cNvSpPr>
          <p:nvPr>
            <p:ph type="ctrTitle"/>
          </p:nvPr>
        </p:nvSpPr>
        <p:spPr>
          <a:xfrm>
            <a:off x="539750" y="0"/>
            <a:ext cx="5983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Evaluation (1/3)</a:t>
            </a:r>
            <a:endParaRPr/>
          </a:p>
        </p:txBody>
      </p:sp>
      <p:graphicFrame>
        <p:nvGraphicFramePr>
          <p:cNvPr id="978" name="Google Shape;978;g11db9600c1a_0_22"/>
          <p:cNvGraphicFramePr/>
          <p:nvPr/>
        </p:nvGraphicFramePr>
        <p:xfrm>
          <a:off x="652903" y="712793"/>
          <a:ext cx="8091700" cy="4013975"/>
        </p:xfrm>
        <a:graphic>
          <a:graphicData uri="http://schemas.openxmlformats.org/drawingml/2006/table">
            <a:tbl>
              <a:tblPr>
                <a:noFill/>
                <a:tableStyleId>{E48853D3-C399-42CA-9150-5ABDFC8DCD2B}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KNNImputer(3), StdScaler, OHE</a:t>
                      </a:r>
                      <a:endParaRPr sz="16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Best Parameters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(Grid-Search Output)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AUC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(on Validation)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 Regression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C=100, penalty=L2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0.5010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CatBoost Classifier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‘depth': 2, 'iterations': 100, 'learning_rate': 0.5, 'l2_leaf_reg': 0.5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0.5117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LightGBM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[Iterative Imputer with random state 42]</a:t>
                      </a:r>
                      <a:endParaRPr sz="1400" b="1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0.5708</a:t>
                      </a:r>
                      <a:endParaRPr sz="1400" b="1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LightGBM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[KNN Imputer with N=2]</a:t>
                      </a:r>
                      <a:endParaRPr sz="1400" b="1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0.5731</a:t>
                      </a:r>
                      <a:endParaRPr sz="1400" b="1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AdaBoostClassifier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'base_estimator__max_depth': 10, 'base_estimator__min_samples_leaf': 10, 'learning_rate': 0.1, 'n_estimators': 50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0.5165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TabNet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optimizer_fn=torch.optim.Adam, lr=2e-2, scheduler_params={"step_size":10,"gamma":0.9}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0.5256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1db9600c1a_0_28"/>
          <p:cNvSpPr txBox="1">
            <a:spLocks noGrp="1"/>
          </p:cNvSpPr>
          <p:nvPr>
            <p:ph type="ctrTitle"/>
          </p:nvPr>
        </p:nvSpPr>
        <p:spPr>
          <a:xfrm>
            <a:off x="539500" y="275775"/>
            <a:ext cx="5983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Evaluation (2/3)</a:t>
            </a:r>
            <a:endParaRPr/>
          </a:p>
        </p:txBody>
      </p:sp>
      <p:graphicFrame>
        <p:nvGraphicFramePr>
          <p:cNvPr id="984" name="Google Shape;984;g11db9600c1a_0_28"/>
          <p:cNvGraphicFramePr/>
          <p:nvPr/>
        </p:nvGraphicFramePr>
        <p:xfrm>
          <a:off x="599178" y="965543"/>
          <a:ext cx="8091700" cy="3657540"/>
        </p:xfrm>
        <a:graphic>
          <a:graphicData uri="http://schemas.openxmlformats.org/drawingml/2006/table">
            <a:tbl>
              <a:tblPr>
                <a:noFill/>
                <a:tableStyleId>{E48853D3-C399-42CA-9150-5ABDFC8DCD2B}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KNNImputer(3), StdScaler, OHE</a:t>
                      </a:r>
                      <a:endParaRPr sz="16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Best Parameters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(Grid-Search Output)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AUC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(On Validation)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Decision Tree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max_depth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5,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'log2',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1,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min_samples_split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2, 'splitter': 'best'}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0.5019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Random Forest</a:t>
                      </a:r>
                      <a:endParaRPr sz="1600" b="1" u="none" strike="noStrike" cap="none" dirty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class_weight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'balanced',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max_depth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20,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'log2',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80}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0.5315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SVC RBF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'C': 0.1, 'gamma': 0.5, 'kernel': 'rbf', 'max_iter': 10000, 'probability': True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SVC Poly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'coef0': 1, 'degree': 3, 'kernel': 'poly', 'max_iter': 10000, 'probability': True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0.4959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SVC Linear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'C': 0.1, 'kernel': 'linear', 'max_iter': 10000, 'probability': True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0.5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f3bbf647f4_0_65"/>
          <p:cNvSpPr txBox="1">
            <a:spLocks noGrp="1"/>
          </p:cNvSpPr>
          <p:nvPr>
            <p:ph type="ctrTitle"/>
          </p:nvPr>
        </p:nvSpPr>
        <p:spPr>
          <a:xfrm>
            <a:off x="539500" y="275775"/>
            <a:ext cx="5983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Evaluation (3/3)</a:t>
            </a:r>
            <a:endParaRPr/>
          </a:p>
        </p:txBody>
      </p:sp>
      <p:graphicFrame>
        <p:nvGraphicFramePr>
          <p:cNvPr id="990" name="Google Shape;990;gf3bbf647f4_0_65"/>
          <p:cNvGraphicFramePr/>
          <p:nvPr>
            <p:extLst>
              <p:ext uri="{D42A27DB-BD31-4B8C-83A1-F6EECF244321}">
                <p14:modId xmlns:p14="http://schemas.microsoft.com/office/powerpoint/2010/main" val="1071369431"/>
              </p:ext>
            </p:extLst>
          </p:nvPr>
        </p:nvGraphicFramePr>
        <p:xfrm>
          <a:off x="599178" y="1162043"/>
          <a:ext cx="8091700" cy="3085485"/>
        </p:xfrm>
        <a:graphic>
          <a:graphicData uri="http://schemas.openxmlformats.org/drawingml/2006/table">
            <a:tbl>
              <a:tblPr>
                <a:noFill/>
                <a:tableStyleId>{E48853D3-C399-42CA-9150-5ABDFC8DCD2B}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KNNImputer(3), StdScaler, OHE</a:t>
                      </a:r>
                      <a:endParaRPr sz="16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Best Parameters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(Grid-Search Output)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AUC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(On Validation)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GradientBoostingClassifier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n_estimators=64, learning_rate=0.8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0.5099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 Classifier</a:t>
                      </a:r>
                      <a:endParaRPr sz="1600" b="1" u="none" strike="noStrike" cap="none" dirty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n_neighbors=13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0.5190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 dirty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XGBClassifier</a:t>
                      </a:r>
                      <a:endParaRPr sz="1600" b="1" u="none" strike="noStrike" cap="none" dirty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'booster': 'gbtree', 'eval_metric': 'logloss', 'max_depth': 30, 'n_estimators': 10, 'tree_method': 'hist'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0.5154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1" i="0" u="none" strike="noStrike" cap="none" dirty="0" err="1" smtClean="0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Arial"/>
                        </a:rPr>
                        <a:t>ExtraTreesClassifier</a:t>
                      </a:r>
                      <a:endParaRPr lang="en-IN" sz="1600" b="1" i="0" u="none" strike="noStrike" cap="none" dirty="0" smtClean="0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Aria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{'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class_weight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'balanced',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max_depth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30,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8, '</a:t>
                      </a:r>
                      <a:r>
                        <a:rPr lang="en-IN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min_samples_leaf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': 80}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0.5301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9728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3bec55c7b_0_0"/>
          <p:cNvSpPr txBox="1">
            <a:spLocks noGrp="1"/>
          </p:cNvSpPr>
          <p:nvPr>
            <p:ph type="ctrTitle"/>
          </p:nvPr>
        </p:nvSpPr>
        <p:spPr>
          <a:xfrm>
            <a:off x="539500" y="275775"/>
            <a:ext cx="5983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Split-based Models</a:t>
            </a:r>
            <a:endParaRPr/>
          </a:p>
        </p:txBody>
      </p:sp>
      <p:graphicFrame>
        <p:nvGraphicFramePr>
          <p:cNvPr id="996" name="Google Shape;996;gf3bec55c7b_0_0"/>
          <p:cNvGraphicFramePr/>
          <p:nvPr/>
        </p:nvGraphicFramePr>
        <p:xfrm>
          <a:off x="526153" y="1332243"/>
          <a:ext cx="8091700" cy="2880310"/>
        </p:xfrm>
        <a:graphic>
          <a:graphicData uri="http://schemas.openxmlformats.org/drawingml/2006/table">
            <a:tbl>
              <a:tblPr>
                <a:noFill/>
                <a:tableStyleId>{E48853D3-C399-42CA-9150-5ABDFC8DCD2B}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Features used for Model-split</a:t>
                      </a:r>
                      <a:endParaRPr sz="16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ML Model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AUC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(On Validation)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Time signature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CatBoost (iterations=100, learning_rate=1,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                  depth=5)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0.5044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Liveness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CatBoost (iterations=100, learning_rate=1,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                  depth=5)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0.5152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Audio mode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CatBoost (iterations=100, learning_rate=1,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                  depth=5)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0.5084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Instrumentalness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CatBoost (iterations=100, learning_rate=1,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                  depth=5)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0.5110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1db9600c1a_0_33"/>
          <p:cNvSpPr txBox="1">
            <a:spLocks noGrp="1"/>
          </p:cNvSpPr>
          <p:nvPr>
            <p:ph type="subTitle" idx="1"/>
          </p:nvPr>
        </p:nvSpPr>
        <p:spPr>
          <a:xfrm>
            <a:off x="539750" y="901375"/>
            <a:ext cx="84336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/>
              <a:t>Approach</a:t>
            </a:r>
            <a:r>
              <a:rPr lang="en"/>
              <a:t>: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Tuned models are used with various ensembling techniques.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models together with Hard/Soft Voting Classifier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Bagging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Pasting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Result: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results are improving the performance of certain models.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result on test data is not better than individual results of Boosting models</a:t>
            </a:r>
            <a:endParaRPr/>
          </a:p>
        </p:txBody>
      </p:sp>
      <p:sp>
        <p:nvSpPr>
          <p:cNvPr id="1002" name="Google Shape;1002;g11db9600c1a_0_33"/>
          <p:cNvSpPr txBox="1">
            <a:spLocks noGrp="1"/>
          </p:cNvSpPr>
          <p:nvPr>
            <p:ph type="title"/>
          </p:nvPr>
        </p:nvSpPr>
        <p:spPr>
          <a:xfrm>
            <a:off x="1028475" y="162800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4000"/>
              <a:t>Ensembling Overview</a:t>
            </a:r>
            <a:endParaRPr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1db9600c1a_0_38"/>
          <p:cNvSpPr txBox="1">
            <a:spLocks noGrp="1"/>
          </p:cNvSpPr>
          <p:nvPr>
            <p:ph type="ctrTitle"/>
          </p:nvPr>
        </p:nvSpPr>
        <p:spPr>
          <a:xfrm>
            <a:off x="539500" y="275775"/>
            <a:ext cx="5983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Ensembling Result</a:t>
            </a:r>
            <a:endParaRPr/>
          </a:p>
        </p:txBody>
      </p:sp>
      <p:graphicFrame>
        <p:nvGraphicFramePr>
          <p:cNvPr id="1008" name="Google Shape;1008;g11db9600c1a_0_38"/>
          <p:cNvGraphicFramePr/>
          <p:nvPr>
            <p:extLst>
              <p:ext uri="{D42A27DB-BD31-4B8C-83A1-F6EECF244321}">
                <p14:modId xmlns:p14="http://schemas.microsoft.com/office/powerpoint/2010/main" val="1179374479"/>
              </p:ext>
            </p:extLst>
          </p:nvPr>
        </p:nvGraphicFramePr>
        <p:xfrm>
          <a:off x="599178" y="814268"/>
          <a:ext cx="8091700" cy="4152265"/>
        </p:xfrm>
        <a:graphic>
          <a:graphicData uri="http://schemas.openxmlformats.org/drawingml/2006/table">
            <a:tbl>
              <a:tblPr>
                <a:noFill/>
                <a:tableStyleId>{E48853D3-C399-42CA-9150-5ABDFC8DCD2B}</a:tableStyleId>
              </a:tblPr>
              <a:tblGrid>
                <a:gridCol w="235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</a:t>
                      </a:r>
                      <a:endParaRPr sz="16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Candidate Models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AUC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(Configuration)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Pasting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Decision Tree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Bagging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Decision Tree with </a:t>
                      </a:r>
                      <a:r>
                        <a:rPr lang="en" sz="1400" u="none" strike="noStrike" cap="none" dirty="0" smtClean="0"/>
                        <a:t>OOBE=True</a:t>
                      </a:r>
                      <a:br>
                        <a:rPr lang="en" sz="1400" u="none" strike="noStrike" cap="none" dirty="0" smtClean="0"/>
                      </a:br>
                      <a:r>
                        <a:rPr lang="en" sz="1400" u="none" strike="noStrike" cap="none" dirty="0" smtClean="0"/>
                        <a:t>oobe_score=</a:t>
                      </a:r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0.63633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0.5011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VotingClassifier, soft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ADA, GBC, RF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0.5096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VotingClassifier, soft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RF, SVC, KNC, GaussianNB, CB, BaggingClassifier, XGBC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0.5158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VotingClassifier, Hard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LR, RF, ADA, GBC, ExtraTree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0.5188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b="1" u="none" strike="noStrike" cap="none">
                          <a:solidFill>
                            <a:schemeClr val="accent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VotingClassifier, soft</a:t>
                      </a:r>
                      <a:endParaRPr sz="1600" b="1" u="none" strike="noStrike" cap="none">
                        <a:solidFill>
                          <a:schemeClr val="accent3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LR, RF, ADA, GBC, ExtraTree</a:t>
                      </a:r>
                      <a:endParaRPr sz="1400" u="none" strike="noStrike" cap="none"/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0.5142</a:t>
                      </a:r>
                      <a:endParaRPr sz="1400" u="none" strike="noStrike" cap="none" dirty="0"/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f3bbf647f4_0_4"/>
          <p:cNvSpPr txBox="1">
            <a:spLocks noGrp="1"/>
          </p:cNvSpPr>
          <p:nvPr>
            <p:ph type="title"/>
          </p:nvPr>
        </p:nvSpPr>
        <p:spPr>
          <a:xfrm>
            <a:off x="1028400" y="1754850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014" name="Google Shape;1014;gf3bbf647f4_0_4"/>
          <p:cNvGrpSpPr/>
          <p:nvPr/>
        </p:nvGrpSpPr>
        <p:grpSpPr>
          <a:xfrm>
            <a:off x="7741126" y="2952677"/>
            <a:ext cx="613201" cy="1598131"/>
            <a:chOff x="7741126" y="2952677"/>
            <a:chExt cx="613201" cy="1598131"/>
          </a:xfrm>
        </p:grpSpPr>
        <p:sp>
          <p:nvSpPr>
            <p:cNvPr id="1015" name="Google Shape;1015;gf3bbf647f4_0_4"/>
            <p:cNvSpPr/>
            <p:nvPr/>
          </p:nvSpPr>
          <p:spPr>
            <a:xfrm>
              <a:off x="7741126" y="2952677"/>
              <a:ext cx="613201" cy="1598131"/>
            </a:xfrm>
            <a:custGeom>
              <a:avLst/>
              <a:gdLst/>
              <a:ahLst/>
              <a:cxnLst/>
              <a:rect l="l" t="t" r="r" b="b"/>
              <a:pathLst>
                <a:path w="20732" h="54032" extrusionOk="0">
                  <a:moveTo>
                    <a:pt x="17481" y="1446"/>
                  </a:moveTo>
                  <a:lnTo>
                    <a:pt x="17337" y="2312"/>
                  </a:lnTo>
                  <a:lnTo>
                    <a:pt x="17192" y="3107"/>
                  </a:lnTo>
                  <a:lnTo>
                    <a:pt x="16614" y="2962"/>
                  </a:lnTo>
                  <a:lnTo>
                    <a:pt x="16759" y="2168"/>
                  </a:lnTo>
                  <a:lnTo>
                    <a:pt x="16903" y="1446"/>
                  </a:lnTo>
                  <a:close/>
                  <a:moveTo>
                    <a:pt x="18493" y="1662"/>
                  </a:moveTo>
                  <a:lnTo>
                    <a:pt x="19070" y="1879"/>
                  </a:lnTo>
                  <a:lnTo>
                    <a:pt x="18998" y="2601"/>
                  </a:lnTo>
                  <a:lnTo>
                    <a:pt x="18781" y="3468"/>
                  </a:lnTo>
                  <a:lnTo>
                    <a:pt x="18204" y="3251"/>
                  </a:lnTo>
                  <a:lnTo>
                    <a:pt x="18348" y="2457"/>
                  </a:lnTo>
                  <a:lnTo>
                    <a:pt x="18493" y="1662"/>
                  </a:lnTo>
                  <a:close/>
                  <a:moveTo>
                    <a:pt x="16470" y="3613"/>
                  </a:moveTo>
                  <a:lnTo>
                    <a:pt x="17048" y="3685"/>
                  </a:lnTo>
                  <a:lnTo>
                    <a:pt x="16903" y="4768"/>
                  </a:lnTo>
                  <a:lnTo>
                    <a:pt x="16253" y="4624"/>
                  </a:lnTo>
                  <a:lnTo>
                    <a:pt x="16470" y="3613"/>
                  </a:lnTo>
                  <a:close/>
                  <a:moveTo>
                    <a:pt x="18059" y="3901"/>
                  </a:moveTo>
                  <a:lnTo>
                    <a:pt x="18637" y="3974"/>
                  </a:lnTo>
                  <a:lnTo>
                    <a:pt x="18420" y="5057"/>
                  </a:lnTo>
                  <a:lnTo>
                    <a:pt x="17915" y="4913"/>
                  </a:lnTo>
                  <a:lnTo>
                    <a:pt x="18059" y="3901"/>
                  </a:lnTo>
                  <a:close/>
                  <a:moveTo>
                    <a:pt x="16181" y="5202"/>
                  </a:moveTo>
                  <a:lnTo>
                    <a:pt x="16759" y="5274"/>
                  </a:lnTo>
                  <a:lnTo>
                    <a:pt x="16687" y="5852"/>
                  </a:lnTo>
                  <a:lnTo>
                    <a:pt x="16542" y="6357"/>
                  </a:lnTo>
                  <a:lnTo>
                    <a:pt x="15964" y="6213"/>
                  </a:lnTo>
                  <a:lnTo>
                    <a:pt x="16181" y="5202"/>
                  </a:lnTo>
                  <a:close/>
                  <a:moveTo>
                    <a:pt x="17698" y="5418"/>
                  </a:moveTo>
                  <a:lnTo>
                    <a:pt x="18348" y="5563"/>
                  </a:lnTo>
                  <a:lnTo>
                    <a:pt x="18131" y="6719"/>
                  </a:lnTo>
                  <a:lnTo>
                    <a:pt x="17481" y="6574"/>
                  </a:lnTo>
                  <a:lnTo>
                    <a:pt x="17626" y="5996"/>
                  </a:lnTo>
                  <a:lnTo>
                    <a:pt x="17698" y="5418"/>
                  </a:lnTo>
                  <a:close/>
                  <a:moveTo>
                    <a:pt x="15820" y="6791"/>
                  </a:moveTo>
                  <a:lnTo>
                    <a:pt x="16470" y="6935"/>
                  </a:lnTo>
                  <a:lnTo>
                    <a:pt x="16326" y="7658"/>
                  </a:lnTo>
                  <a:lnTo>
                    <a:pt x="15675" y="7585"/>
                  </a:lnTo>
                  <a:lnTo>
                    <a:pt x="15820" y="6791"/>
                  </a:lnTo>
                  <a:close/>
                  <a:moveTo>
                    <a:pt x="17337" y="7080"/>
                  </a:moveTo>
                  <a:lnTo>
                    <a:pt x="17987" y="7296"/>
                  </a:lnTo>
                  <a:lnTo>
                    <a:pt x="17842" y="7947"/>
                  </a:lnTo>
                  <a:lnTo>
                    <a:pt x="17192" y="7874"/>
                  </a:lnTo>
                  <a:lnTo>
                    <a:pt x="17337" y="7080"/>
                  </a:lnTo>
                  <a:close/>
                  <a:moveTo>
                    <a:pt x="18348" y="1"/>
                  </a:moveTo>
                  <a:lnTo>
                    <a:pt x="17626" y="73"/>
                  </a:lnTo>
                  <a:lnTo>
                    <a:pt x="16903" y="218"/>
                  </a:lnTo>
                  <a:lnTo>
                    <a:pt x="16181" y="218"/>
                  </a:lnTo>
                  <a:lnTo>
                    <a:pt x="16109" y="868"/>
                  </a:lnTo>
                  <a:lnTo>
                    <a:pt x="15964" y="1518"/>
                  </a:lnTo>
                  <a:lnTo>
                    <a:pt x="15892" y="2168"/>
                  </a:lnTo>
                  <a:lnTo>
                    <a:pt x="15748" y="2746"/>
                  </a:lnTo>
                  <a:lnTo>
                    <a:pt x="15314" y="2673"/>
                  </a:lnTo>
                  <a:lnTo>
                    <a:pt x="15025" y="2385"/>
                  </a:lnTo>
                  <a:lnTo>
                    <a:pt x="14664" y="2529"/>
                  </a:lnTo>
                  <a:lnTo>
                    <a:pt x="14520" y="3251"/>
                  </a:lnTo>
                  <a:lnTo>
                    <a:pt x="14736" y="3613"/>
                  </a:lnTo>
                  <a:lnTo>
                    <a:pt x="15170" y="3396"/>
                  </a:lnTo>
                  <a:lnTo>
                    <a:pt x="15170" y="3324"/>
                  </a:lnTo>
                  <a:lnTo>
                    <a:pt x="15603" y="3396"/>
                  </a:lnTo>
                  <a:lnTo>
                    <a:pt x="15387" y="4479"/>
                  </a:lnTo>
                  <a:lnTo>
                    <a:pt x="14881" y="4407"/>
                  </a:lnTo>
                  <a:lnTo>
                    <a:pt x="14953" y="4263"/>
                  </a:lnTo>
                  <a:lnTo>
                    <a:pt x="14736" y="3901"/>
                  </a:lnTo>
                  <a:lnTo>
                    <a:pt x="14303" y="4118"/>
                  </a:lnTo>
                  <a:lnTo>
                    <a:pt x="14159" y="4840"/>
                  </a:lnTo>
                  <a:lnTo>
                    <a:pt x="14447" y="5202"/>
                  </a:lnTo>
                  <a:lnTo>
                    <a:pt x="14881" y="4985"/>
                  </a:lnTo>
                  <a:lnTo>
                    <a:pt x="15314" y="4985"/>
                  </a:lnTo>
                  <a:lnTo>
                    <a:pt x="15098" y="6068"/>
                  </a:lnTo>
                  <a:lnTo>
                    <a:pt x="14592" y="5924"/>
                  </a:lnTo>
                  <a:lnTo>
                    <a:pt x="14375" y="5418"/>
                  </a:lnTo>
                  <a:lnTo>
                    <a:pt x="14014" y="5780"/>
                  </a:lnTo>
                  <a:lnTo>
                    <a:pt x="13870" y="6430"/>
                  </a:lnTo>
                  <a:lnTo>
                    <a:pt x="14086" y="6863"/>
                  </a:lnTo>
                  <a:lnTo>
                    <a:pt x="14447" y="6574"/>
                  </a:lnTo>
                  <a:lnTo>
                    <a:pt x="14953" y="6646"/>
                  </a:lnTo>
                  <a:lnTo>
                    <a:pt x="14809" y="7296"/>
                  </a:lnTo>
                  <a:lnTo>
                    <a:pt x="14736" y="7874"/>
                  </a:lnTo>
                  <a:lnTo>
                    <a:pt x="15098" y="8452"/>
                  </a:lnTo>
                  <a:lnTo>
                    <a:pt x="15387" y="9030"/>
                  </a:lnTo>
                  <a:lnTo>
                    <a:pt x="16470" y="9247"/>
                  </a:lnTo>
                  <a:lnTo>
                    <a:pt x="17481" y="9391"/>
                  </a:lnTo>
                  <a:lnTo>
                    <a:pt x="18059" y="9102"/>
                  </a:lnTo>
                  <a:lnTo>
                    <a:pt x="18637" y="8669"/>
                  </a:lnTo>
                  <a:lnTo>
                    <a:pt x="18709" y="8019"/>
                  </a:lnTo>
                  <a:lnTo>
                    <a:pt x="18854" y="7369"/>
                  </a:lnTo>
                  <a:lnTo>
                    <a:pt x="19359" y="7441"/>
                  </a:lnTo>
                  <a:lnTo>
                    <a:pt x="19359" y="7585"/>
                  </a:lnTo>
                  <a:lnTo>
                    <a:pt x="19576" y="7874"/>
                  </a:lnTo>
                  <a:lnTo>
                    <a:pt x="20009" y="7658"/>
                  </a:lnTo>
                  <a:lnTo>
                    <a:pt x="20082" y="7008"/>
                  </a:lnTo>
                  <a:lnTo>
                    <a:pt x="19865" y="6646"/>
                  </a:lnTo>
                  <a:lnTo>
                    <a:pt x="19504" y="6863"/>
                  </a:lnTo>
                  <a:lnTo>
                    <a:pt x="18998" y="6791"/>
                  </a:lnTo>
                  <a:lnTo>
                    <a:pt x="19215" y="5780"/>
                  </a:lnTo>
                  <a:lnTo>
                    <a:pt x="19648" y="5852"/>
                  </a:lnTo>
                  <a:lnTo>
                    <a:pt x="19648" y="5924"/>
                  </a:lnTo>
                  <a:lnTo>
                    <a:pt x="19937" y="6357"/>
                  </a:lnTo>
                  <a:lnTo>
                    <a:pt x="20298" y="6068"/>
                  </a:lnTo>
                  <a:lnTo>
                    <a:pt x="20443" y="5346"/>
                  </a:lnTo>
                  <a:lnTo>
                    <a:pt x="20154" y="4985"/>
                  </a:lnTo>
                  <a:lnTo>
                    <a:pt x="19793" y="5202"/>
                  </a:lnTo>
                  <a:lnTo>
                    <a:pt x="19793" y="5274"/>
                  </a:lnTo>
                  <a:lnTo>
                    <a:pt x="19359" y="5202"/>
                  </a:lnTo>
                  <a:lnTo>
                    <a:pt x="19504" y="4118"/>
                  </a:lnTo>
                  <a:lnTo>
                    <a:pt x="19937" y="4335"/>
                  </a:lnTo>
                  <a:lnTo>
                    <a:pt x="20226" y="4768"/>
                  </a:lnTo>
                  <a:lnTo>
                    <a:pt x="20587" y="4407"/>
                  </a:lnTo>
                  <a:lnTo>
                    <a:pt x="20732" y="3757"/>
                  </a:lnTo>
                  <a:lnTo>
                    <a:pt x="20515" y="3396"/>
                  </a:lnTo>
                  <a:lnTo>
                    <a:pt x="20154" y="3613"/>
                  </a:lnTo>
                  <a:lnTo>
                    <a:pt x="20082" y="3685"/>
                  </a:lnTo>
                  <a:lnTo>
                    <a:pt x="19648" y="3540"/>
                  </a:lnTo>
                  <a:lnTo>
                    <a:pt x="19865" y="2746"/>
                  </a:lnTo>
                  <a:lnTo>
                    <a:pt x="20009" y="1879"/>
                  </a:lnTo>
                  <a:lnTo>
                    <a:pt x="20154" y="1084"/>
                  </a:lnTo>
                  <a:lnTo>
                    <a:pt x="19576" y="723"/>
                  </a:lnTo>
                  <a:lnTo>
                    <a:pt x="18998" y="362"/>
                  </a:lnTo>
                  <a:lnTo>
                    <a:pt x="18348" y="1"/>
                  </a:lnTo>
                  <a:close/>
                  <a:moveTo>
                    <a:pt x="10402" y="35395"/>
                  </a:moveTo>
                  <a:lnTo>
                    <a:pt x="11125" y="35468"/>
                  </a:lnTo>
                  <a:lnTo>
                    <a:pt x="11847" y="35612"/>
                  </a:lnTo>
                  <a:lnTo>
                    <a:pt x="12353" y="36190"/>
                  </a:lnTo>
                  <a:lnTo>
                    <a:pt x="12642" y="36912"/>
                  </a:lnTo>
                  <a:lnTo>
                    <a:pt x="12714" y="37635"/>
                  </a:lnTo>
                  <a:lnTo>
                    <a:pt x="12353" y="38285"/>
                  </a:lnTo>
                  <a:lnTo>
                    <a:pt x="11847" y="38863"/>
                  </a:lnTo>
                  <a:lnTo>
                    <a:pt x="11197" y="39152"/>
                  </a:lnTo>
                  <a:lnTo>
                    <a:pt x="10402" y="39079"/>
                  </a:lnTo>
                  <a:lnTo>
                    <a:pt x="9680" y="38863"/>
                  </a:lnTo>
                  <a:lnTo>
                    <a:pt x="9247" y="38285"/>
                  </a:lnTo>
                  <a:lnTo>
                    <a:pt x="8958" y="37635"/>
                  </a:lnTo>
                  <a:lnTo>
                    <a:pt x="8958" y="36912"/>
                  </a:lnTo>
                  <a:lnTo>
                    <a:pt x="9247" y="36190"/>
                  </a:lnTo>
                  <a:lnTo>
                    <a:pt x="9680" y="35612"/>
                  </a:lnTo>
                  <a:lnTo>
                    <a:pt x="10402" y="35395"/>
                  </a:lnTo>
                  <a:close/>
                  <a:moveTo>
                    <a:pt x="8597" y="39874"/>
                  </a:moveTo>
                  <a:lnTo>
                    <a:pt x="9174" y="40018"/>
                  </a:lnTo>
                  <a:lnTo>
                    <a:pt x="9897" y="40091"/>
                  </a:lnTo>
                  <a:lnTo>
                    <a:pt x="10547" y="40235"/>
                  </a:lnTo>
                  <a:lnTo>
                    <a:pt x="11197" y="40379"/>
                  </a:lnTo>
                  <a:lnTo>
                    <a:pt x="11847" y="40524"/>
                  </a:lnTo>
                  <a:lnTo>
                    <a:pt x="11703" y="41535"/>
                  </a:lnTo>
                  <a:lnTo>
                    <a:pt x="10980" y="41391"/>
                  </a:lnTo>
                  <a:lnTo>
                    <a:pt x="10330" y="41174"/>
                  </a:lnTo>
                  <a:lnTo>
                    <a:pt x="9680" y="41030"/>
                  </a:lnTo>
                  <a:lnTo>
                    <a:pt x="9030" y="41030"/>
                  </a:lnTo>
                  <a:lnTo>
                    <a:pt x="8380" y="40813"/>
                  </a:lnTo>
                  <a:lnTo>
                    <a:pt x="8597" y="39874"/>
                  </a:lnTo>
                  <a:close/>
                  <a:moveTo>
                    <a:pt x="15242" y="9680"/>
                  </a:moveTo>
                  <a:lnTo>
                    <a:pt x="15170" y="10475"/>
                  </a:lnTo>
                  <a:lnTo>
                    <a:pt x="14881" y="11125"/>
                  </a:lnTo>
                  <a:lnTo>
                    <a:pt x="14736" y="11847"/>
                  </a:lnTo>
                  <a:lnTo>
                    <a:pt x="14520" y="12570"/>
                  </a:lnTo>
                  <a:lnTo>
                    <a:pt x="14447" y="13292"/>
                  </a:lnTo>
                  <a:lnTo>
                    <a:pt x="14231" y="14014"/>
                  </a:lnTo>
                  <a:lnTo>
                    <a:pt x="14014" y="14737"/>
                  </a:lnTo>
                  <a:lnTo>
                    <a:pt x="13870" y="15459"/>
                  </a:lnTo>
                  <a:lnTo>
                    <a:pt x="13725" y="16181"/>
                  </a:lnTo>
                  <a:lnTo>
                    <a:pt x="13581" y="16904"/>
                  </a:lnTo>
                  <a:lnTo>
                    <a:pt x="13364" y="17626"/>
                  </a:lnTo>
                  <a:lnTo>
                    <a:pt x="13219" y="18348"/>
                  </a:lnTo>
                  <a:lnTo>
                    <a:pt x="13075" y="19071"/>
                  </a:lnTo>
                  <a:lnTo>
                    <a:pt x="12858" y="19721"/>
                  </a:lnTo>
                  <a:lnTo>
                    <a:pt x="12714" y="20515"/>
                  </a:lnTo>
                  <a:lnTo>
                    <a:pt x="12497" y="21165"/>
                  </a:lnTo>
                  <a:lnTo>
                    <a:pt x="12353" y="21888"/>
                  </a:lnTo>
                  <a:lnTo>
                    <a:pt x="12208" y="22610"/>
                  </a:lnTo>
                  <a:lnTo>
                    <a:pt x="11992" y="23332"/>
                  </a:lnTo>
                  <a:lnTo>
                    <a:pt x="11775" y="24055"/>
                  </a:lnTo>
                  <a:lnTo>
                    <a:pt x="11703" y="24777"/>
                  </a:lnTo>
                  <a:lnTo>
                    <a:pt x="11558" y="25499"/>
                  </a:lnTo>
                  <a:lnTo>
                    <a:pt x="11341" y="26222"/>
                  </a:lnTo>
                  <a:lnTo>
                    <a:pt x="11197" y="26944"/>
                  </a:lnTo>
                  <a:lnTo>
                    <a:pt x="10980" y="27666"/>
                  </a:lnTo>
                  <a:lnTo>
                    <a:pt x="10836" y="28389"/>
                  </a:lnTo>
                  <a:lnTo>
                    <a:pt x="10691" y="29111"/>
                  </a:lnTo>
                  <a:lnTo>
                    <a:pt x="10475" y="29833"/>
                  </a:lnTo>
                  <a:lnTo>
                    <a:pt x="9030" y="29833"/>
                  </a:lnTo>
                  <a:lnTo>
                    <a:pt x="8308" y="29978"/>
                  </a:lnTo>
                  <a:lnTo>
                    <a:pt x="7585" y="30195"/>
                  </a:lnTo>
                  <a:lnTo>
                    <a:pt x="6935" y="30483"/>
                  </a:lnTo>
                  <a:lnTo>
                    <a:pt x="6357" y="30917"/>
                  </a:lnTo>
                  <a:lnTo>
                    <a:pt x="5779" y="31422"/>
                  </a:lnTo>
                  <a:lnTo>
                    <a:pt x="5490" y="32073"/>
                  </a:lnTo>
                  <a:lnTo>
                    <a:pt x="5202" y="32795"/>
                  </a:lnTo>
                  <a:lnTo>
                    <a:pt x="5057" y="33517"/>
                  </a:lnTo>
                  <a:lnTo>
                    <a:pt x="4985" y="34240"/>
                  </a:lnTo>
                  <a:lnTo>
                    <a:pt x="4985" y="34962"/>
                  </a:lnTo>
                  <a:lnTo>
                    <a:pt x="5057" y="35684"/>
                  </a:lnTo>
                  <a:lnTo>
                    <a:pt x="5129" y="36407"/>
                  </a:lnTo>
                  <a:lnTo>
                    <a:pt x="5057" y="37129"/>
                  </a:lnTo>
                  <a:lnTo>
                    <a:pt x="5129" y="37851"/>
                  </a:lnTo>
                  <a:lnTo>
                    <a:pt x="4840" y="38574"/>
                  </a:lnTo>
                  <a:lnTo>
                    <a:pt x="4624" y="39224"/>
                  </a:lnTo>
                  <a:lnTo>
                    <a:pt x="4263" y="39874"/>
                  </a:lnTo>
                  <a:lnTo>
                    <a:pt x="3757" y="40379"/>
                  </a:lnTo>
                  <a:lnTo>
                    <a:pt x="3251" y="40885"/>
                  </a:lnTo>
                  <a:lnTo>
                    <a:pt x="2746" y="41391"/>
                  </a:lnTo>
                  <a:lnTo>
                    <a:pt x="2240" y="41896"/>
                  </a:lnTo>
                  <a:lnTo>
                    <a:pt x="1807" y="42474"/>
                  </a:lnTo>
                  <a:lnTo>
                    <a:pt x="1373" y="43052"/>
                  </a:lnTo>
                  <a:lnTo>
                    <a:pt x="1012" y="43702"/>
                  </a:lnTo>
                  <a:lnTo>
                    <a:pt x="723" y="44352"/>
                  </a:lnTo>
                  <a:lnTo>
                    <a:pt x="434" y="45002"/>
                  </a:lnTo>
                  <a:lnTo>
                    <a:pt x="290" y="45725"/>
                  </a:lnTo>
                  <a:lnTo>
                    <a:pt x="73" y="46447"/>
                  </a:lnTo>
                  <a:lnTo>
                    <a:pt x="1" y="47169"/>
                  </a:lnTo>
                  <a:lnTo>
                    <a:pt x="1" y="47892"/>
                  </a:lnTo>
                  <a:lnTo>
                    <a:pt x="217" y="48542"/>
                  </a:lnTo>
                  <a:lnTo>
                    <a:pt x="362" y="49264"/>
                  </a:lnTo>
                  <a:lnTo>
                    <a:pt x="723" y="49914"/>
                  </a:lnTo>
                  <a:lnTo>
                    <a:pt x="1156" y="50492"/>
                  </a:lnTo>
                  <a:lnTo>
                    <a:pt x="1590" y="50998"/>
                  </a:lnTo>
                  <a:lnTo>
                    <a:pt x="2168" y="51503"/>
                  </a:lnTo>
                  <a:lnTo>
                    <a:pt x="2746" y="51937"/>
                  </a:lnTo>
                  <a:lnTo>
                    <a:pt x="3396" y="52226"/>
                  </a:lnTo>
                  <a:lnTo>
                    <a:pt x="4046" y="52587"/>
                  </a:lnTo>
                  <a:lnTo>
                    <a:pt x="4624" y="52876"/>
                  </a:lnTo>
                  <a:lnTo>
                    <a:pt x="5346" y="53093"/>
                  </a:lnTo>
                  <a:lnTo>
                    <a:pt x="5996" y="53309"/>
                  </a:lnTo>
                  <a:lnTo>
                    <a:pt x="6718" y="53526"/>
                  </a:lnTo>
                  <a:lnTo>
                    <a:pt x="7441" y="53670"/>
                  </a:lnTo>
                  <a:lnTo>
                    <a:pt x="7441" y="53598"/>
                  </a:lnTo>
                  <a:lnTo>
                    <a:pt x="7513" y="53670"/>
                  </a:lnTo>
                  <a:lnTo>
                    <a:pt x="8235" y="53815"/>
                  </a:lnTo>
                  <a:lnTo>
                    <a:pt x="8885" y="53959"/>
                  </a:lnTo>
                  <a:lnTo>
                    <a:pt x="9608" y="54032"/>
                  </a:lnTo>
                  <a:lnTo>
                    <a:pt x="11052" y="54032"/>
                  </a:lnTo>
                  <a:lnTo>
                    <a:pt x="11775" y="53959"/>
                  </a:lnTo>
                  <a:lnTo>
                    <a:pt x="12497" y="53959"/>
                  </a:lnTo>
                  <a:lnTo>
                    <a:pt x="13219" y="53743"/>
                  </a:lnTo>
                  <a:lnTo>
                    <a:pt x="13870" y="53526"/>
                  </a:lnTo>
                  <a:lnTo>
                    <a:pt x="14520" y="53165"/>
                  </a:lnTo>
                  <a:lnTo>
                    <a:pt x="15098" y="52804"/>
                  </a:lnTo>
                  <a:lnTo>
                    <a:pt x="15675" y="52370"/>
                  </a:lnTo>
                  <a:lnTo>
                    <a:pt x="16181" y="51792"/>
                  </a:lnTo>
                  <a:lnTo>
                    <a:pt x="16542" y="51215"/>
                  </a:lnTo>
                  <a:lnTo>
                    <a:pt x="16831" y="50492"/>
                  </a:lnTo>
                  <a:lnTo>
                    <a:pt x="17048" y="49842"/>
                  </a:lnTo>
                  <a:lnTo>
                    <a:pt x="17192" y="49120"/>
                  </a:lnTo>
                  <a:lnTo>
                    <a:pt x="17265" y="48397"/>
                  </a:lnTo>
                  <a:lnTo>
                    <a:pt x="17265" y="47747"/>
                  </a:lnTo>
                  <a:lnTo>
                    <a:pt x="17192" y="47025"/>
                  </a:lnTo>
                  <a:lnTo>
                    <a:pt x="17120" y="46303"/>
                  </a:lnTo>
                  <a:lnTo>
                    <a:pt x="17048" y="45580"/>
                  </a:lnTo>
                  <a:lnTo>
                    <a:pt x="16831" y="44930"/>
                  </a:lnTo>
                  <a:lnTo>
                    <a:pt x="16614" y="44208"/>
                  </a:lnTo>
                  <a:lnTo>
                    <a:pt x="16253" y="43558"/>
                  </a:lnTo>
                  <a:lnTo>
                    <a:pt x="16037" y="42835"/>
                  </a:lnTo>
                  <a:lnTo>
                    <a:pt x="15820" y="42185"/>
                  </a:lnTo>
                  <a:lnTo>
                    <a:pt x="15675" y="41463"/>
                  </a:lnTo>
                  <a:lnTo>
                    <a:pt x="15675" y="40741"/>
                  </a:lnTo>
                  <a:lnTo>
                    <a:pt x="15820" y="40018"/>
                  </a:lnTo>
                  <a:lnTo>
                    <a:pt x="16037" y="39368"/>
                  </a:lnTo>
                  <a:lnTo>
                    <a:pt x="16398" y="38718"/>
                  </a:lnTo>
                  <a:lnTo>
                    <a:pt x="16687" y="37996"/>
                  </a:lnTo>
                  <a:lnTo>
                    <a:pt x="16976" y="37346"/>
                  </a:lnTo>
                  <a:lnTo>
                    <a:pt x="17265" y="36696"/>
                  </a:lnTo>
                  <a:lnTo>
                    <a:pt x="17481" y="35973"/>
                  </a:lnTo>
                  <a:lnTo>
                    <a:pt x="17626" y="35251"/>
                  </a:lnTo>
                  <a:lnTo>
                    <a:pt x="17626" y="34529"/>
                  </a:lnTo>
                  <a:lnTo>
                    <a:pt x="17626" y="33806"/>
                  </a:lnTo>
                  <a:lnTo>
                    <a:pt x="17409" y="33156"/>
                  </a:lnTo>
                  <a:lnTo>
                    <a:pt x="16976" y="32506"/>
                  </a:lnTo>
                  <a:lnTo>
                    <a:pt x="16470" y="32000"/>
                  </a:lnTo>
                  <a:lnTo>
                    <a:pt x="15892" y="31495"/>
                  </a:lnTo>
                  <a:lnTo>
                    <a:pt x="15242" y="31206"/>
                  </a:lnTo>
                  <a:lnTo>
                    <a:pt x="14664" y="30772"/>
                  </a:lnTo>
                  <a:lnTo>
                    <a:pt x="14014" y="30483"/>
                  </a:lnTo>
                  <a:lnTo>
                    <a:pt x="14086" y="29761"/>
                  </a:lnTo>
                  <a:lnTo>
                    <a:pt x="14231" y="29039"/>
                  </a:lnTo>
                  <a:lnTo>
                    <a:pt x="14375" y="28316"/>
                  </a:lnTo>
                  <a:lnTo>
                    <a:pt x="14447" y="27594"/>
                  </a:lnTo>
                  <a:lnTo>
                    <a:pt x="14520" y="26872"/>
                  </a:lnTo>
                  <a:lnTo>
                    <a:pt x="14736" y="26149"/>
                  </a:lnTo>
                  <a:lnTo>
                    <a:pt x="14809" y="25427"/>
                  </a:lnTo>
                  <a:lnTo>
                    <a:pt x="14881" y="24705"/>
                  </a:lnTo>
                  <a:lnTo>
                    <a:pt x="15025" y="23982"/>
                  </a:lnTo>
                  <a:lnTo>
                    <a:pt x="15242" y="23260"/>
                  </a:lnTo>
                  <a:lnTo>
                    <a:pt x="15314" y="22538"/>
                  </a:lnTo>
                  <a:lnTo>
                    <a:pt x="15387" y="21815"/>
                  </a:lnTo>
                  <a:lnTo>
                    <a:pt x="15603" y="21093"/>
                  </a:lnTo>
                  <a:lnTo>
                    <a:pt x="15675" y="20299"/>
                  </a:lnTo>
                  <a:lnTo>
                    <a:pt x="15748" y="19576"/>
                  </a:lnTo>
                  <a:lnTo>
                    <a:pt x="15964" y="18926"/>
                  </a:lnTo>
                  <a:lnTo>
                    <a:pt x="16037" y="18131"/>
                  </a:lnTo>
                  <a:lnTo>
                    <a:pt x="16181" y="17409"/>
                  </a:lnTo>
                  <a:lnTo>
                    <a:pt x="16253" y="16687"/>
                  </a:lnTo>
                  <a:lnTo>
                    <a:pt x="16398" y="15964"/>
                  </a:lnTo>
                  <a:lnTo>
                    <a:pt x="16542" y="15242"/>
                  </a:lnTo>
                  <a:lnTo>
                    <a:pt x="16687" y="14520"/>
                  </a:lnTo>
                  <a:lnTo>
                    <a:pt x="16759" y="13797"/>
                  </a:lnTo>
                  <a:lnTo>
                    <a:pt x="16976" y="13075"/>
                  </a:lnTo>
                  <a:lnTo>
                    <a:pt x="16976" y="12353"/>
                  </a:lnTo>
                  <a:lnTo>
                    <a:pt x="17192" y="11630"/>
                  </a:lnTo>
                  <a:lnTo>
                    <a:pt x="17337" y="10908"/>
                  </a:lnTo>
                  <a:lnTo>
                    <a:pt x="17409" y="10186"/>
                  </a:lnTo>
                  <a:lnTo>
                    <a:pt x="16398" y="9897"/>
                  </a:lnTo>
                  <a:lnTo>
                    <a:pt x="16253" y="9969"/>
                  </a:lnTo>
                  <a:lnTo>
                    <a:pt x="15242" y="96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f3bbf647f4_0_4"/>
            <p:cNvSpPr/>
            <p:nvPr/>
          </p:nvSpPr>
          <p:spPr>
            <a:xfrm>
              <a:off x="7741126" y="3238987"/>
              <a:ext cx="521333" cy="1311821"/>
            </a:xfrm>
            <a:custGeom>
              <a:avLst/>
              <a:gdLst/>
              <a:ahLst/>
              <a:cxnLst/>
              <a:rect l="l" t="t" r="r" b="b"/>
              <a:pathLst>
                <a:path w="17626" h="44352" fill="none" extrusionOk="0">
                  <a:moveTo>
                    <a:pt x="15242" y="0"/>
                  </a:moveTo>
                  <a:lnTo>
                    <a:pt x="15170" y="795"/>
                  </a:lnTo>
                  <a:lnTo>
                    <a:pt x="14881" y="1445"/>
                  </a:lnTo>
                  <a:lnTo>
                    <a:pt x="14736" y="2167"/>
                  </a:lnTo>
                  <a:lnTo>
                    <a:pt x="14520" y="2890"/>
                  </a:lnTo>
                  <a:lnTo>
                    <a:pt x="14447" y="3612"/>
                  </a:lnTo>
                  <a:lnTo>
                    <a:pt x="14231" y="4334"/>
                  </a:lnTo>
                  <a:lnTo>
                    <a:pt x="14014" y="5057"/>
                  </a:lnTo>
                  <a:lnTo>
                    <a:pt x="13870" y="5779"/>
                  </a:lnTo>
                  <a:lnTo>
                    <a:pt x="13725" y="6501"/>
                  </a:lnTo>
                  <a:lnTo>
                    <a:pt x="13581" y="7224"/>
                  </a:lnTo>
                  <a:lnTo>
                    <a:pt x="13364" y="7946"/>
                  </a:lnTo>
                  <a:lnTo>
                    <a:pt x="13219" y="8668"/>
                  </a:lnTo>
                  <a:lnTo>
                    <a:pt x="13075" y="9391"/>
                  </a:lnTo>
                  <a:lnTo>
                    <a:pt x="12858" y="10041"/>
                  </a:lnTo>
                  <a:lnTo>
                    <a:pt x="12714" y="10835"/>
                  </a:lnTo>
                  <a:lnTo>
                    <a:pt x="12497" y="11485"/>
                  </a:lnTo>
                  <a:lnTo>
                    <a:pt x="12353" y="12208"/>
                  </a:lnTo>
                  <a:lnTo>
                    <a:pt x="12208" y="12930"/>
                  </a:lnTo>
                  <a:lnTo>
                    <a:pt x="11992" y="13652"/>
                  </a:lnTo>
                  <a:lnTo>
                    <a:pt x="11775" y="14375"/>
                  </a:lnTo>
                  <a:lnTo>
                    <a:pt x="11703" y="15097"/>
                  </a:lnTo>
                  <a:lnTo>
                    <a:pt x="11558" y="15819"/>
                  </a:lnTo>
                  <a:lnTo>
                    <a:pt x="11341" y="16542"/>
                  </a:lnTo>
                  <a:lnTo>
                    <a:pt x="11197" y="17264"/>
                  </a:lnTo>
                  <a:lnTo>
                    <a:pt x="10980" y="17986"/>
                  </a:lnTo>
                  <a:lnTo>
                    <a:pt x="10836" y="18709"/>
                  </a:lnTo>
                  <a:lnTo>
                    <a:pt x="10691" y="19431"/>
                  </a:lnTo>
                  <a:lnTo>
                    <a:pt x="10475" y="20153"/>
                  </a:lnTo>
                  <a:lnTo>
                    <a:pt x="9752" y="20153"/>
                  </a:lnTo>
                  <a:lnTo>
                    <a:pt x="9030" y="20153"/>
                  </a:lnTo>
                  <a:lnTo>
                    <a:pt x="8308" y="20298"/>
                  </a:lnTo>
                  <a:lnTo>
                    <a:pt x="7585" y="20515"/>
                  </a:lnTo>
                  <a:lnTo>
                    <a:pt x="6935" y="20803"/>
                  </a:lnTo>
                  <a:lnTo>
                    <a:pt x="6357" y="21237"/>
                  </a:lnTo>
                  <a:lnTo>
                    <a:pt x="5779" y="21742"/>
                  </a:lnTo>
                  <a:lnTo>
                    <a:pt x="5490" y="22393"/>
                  </a:lnTo>
                  <a:lnTo>
                    <a:pt x="5202" y="23115"/>
                  </a:lnTo>
                  <a:lnTo>
                    <a:pt x="5057" y="23837"/>
                  </a:lnTo>
                  <a:lnTo>
                    <a:pt x="4985" y="24560"/>
                  </a:lnTo>
                  <a:lnTo>
                    <a:pt x="4985" y="25282"/>
                  </a:lnTo>
                  <a:lnTo>
                    <a:pt x="5057" y="26004"/>
                  </a:lnTo>
                  <a:lnTo>
                    <a:pt x="5129" y="26727"/>
                  </a:lnTo>
                  <a:lnTo>
                    <a:pt x="5057" y="27449"/>
                  </a:lnTo>
                  <a:lnTo>
                    <a:pt x="5129" y="28171"/>
                  </a:lnTo>
                  <a:lnTo>
                    <a:pt x="4840" y="28894"/>
                  </a:lnTo>
                  <a:lnTo>
                    <a:pt x="4624" y="29544"/>
                  </a:lnTo>
                  <a:lnTo>
                    <a:pt x="4263" y="30194"/>
                  </a:lnTo>
                  <a:lnTo>
                    <a:pt x="3757" y="30699"/>
                  </a:lnTo>
                  <a:lnTo>
                    <a:pt x="3251" y="31205"/>
                  </a:lnTo>
                  <a:lnTo>
                    <a:pt x="2746" y="31711"/>
                  </a:lnTo>
                  <a:lnTo>
                    <a:pt x="2240" y="32216"/>
                  </a:lnTo>
                  <a:lnTo>
                    <a:pt x="1807" y="32794"/>
                  </a:lnTo>
                  <a:lnTo>
                    <a:pt x="1373" y="33372"/>
                  </a:lnTo>
                  <a:lnTo>
                    <a:pt x="1012" y="34022"/>
                  </a:lnTo>
                  <a:lnTo>
                    <a:pt x="723" y="34672"/>
                  </a:lnTo>
                  <a:lnTo>
                    <a:pt x="434" y="35322"/>
                  </a:lnTo>
                  <a:lnTo>
                    <a:pt x="290" y="36045"/>
                  </a:lnTo>
                  <a:lnTo>
                    <a:pt x="73" y="36767"/>
                  </a:lnTo>
                  <a:lnTo>
                    <a:pt x="1" y="37489"/>
                  </a:lnTo>
                  <a:lnTo>
                    <a:pt x="1" y="38212"/>
                  </a:lnTo>
                  <a:lnTo>
                    <a:pt x="217" y="38862"/>
                  </a:lnTo>
                  <a:lnTo>
                    <a:pt x="362" y="39584"/>
                  </a:lnTo>
                  <a:lnTo>
                    <a:pt x="723" y="40234"/>
                  </a:lnTo>
                  <a:lnTo>
                    <a:pt x="1156" y="40812"/>
                  </a:lnTo>
                  <a:lnTo>
                    <a:pt x="1590" y="41318"/>
                  </a:lnTo>
                  <a:lnTo>
                    <a:pt x="2168" y="41823"/>
                  </a:lnTo>
                  <a:lnTo>
                    <a:pt x="2746" y="42257"/>
                  </a:lnTo>
                  <a:lnTo>
                    <a:pt x="3396" y="42546"/>
                  </a:lnTo>
                  <a:lnTo>
                    <a:pt x="4046" y="42907"/>
                  </a:lnTo>
                  <a:lnTo>
                    <a:pt x="4624" y="43196"/>
                  </a:lnTo>
                  <a:lnTo>
                    <a:pt x="5346" y="43413"/>
                  </a:lnTo>
                  <a:lnTo>
                    <a:pt x="5996" y="43629"/>
                  </a:lnTo>
                  <a:lnTo>
                    <a:pt x="6718" y="43846"/>
                  </a:lnTo>
                  <a:lnTo>
                    <a:pt x="7441" y="43990"/>
                  </a:lnTo>
                  <a:lnTo>
                    <a:pt x="7441" y="43918"/>
                  </a:lnTo>
                  <a:lnTo>
                    <a:pt x="7441" y="43918"/>
                  </a:lnTo>
                  <a:lnTo>
                    <a:pt x="7513" y="43990"/>
                  </a:lnTo>
                  <a:lnTo>
                    <a:pt x="7513" y="43990"/>
                  </a:lnTo>
                  <a:lnTo>
                    <a:pt x="8235" y="44135"/>
                  </a:lnTo>
                  <a:lnTo>
                    <a:pt x="8885" y="44279"/>
                  </a:lnTo>
                  <a:lnTo>
                    <a:pt x="9608" y="44352"/>
                  </a:lnTo>
                  <a:lnTo>
                    <a:pt x="10330" y="44352"/>
                  </a:lnTo>
                  <a:lnTo>
                    <a:pt x="11052" y="44352"/>
                  </a:lnTo>
                  <a:lnTo>
                    <a:pt x="11775" y="44279"/>
                  </a:lnTo>
                  <a:lnTo>
                    <a:pt x="12497" y="44279"/>
                  </a:lnTo>
                  <a:lnTo>
                    <a:pt x="13219" y="44063"/>
                  </a:lnTo>
                  <a:lnTo>
                    <a:pt x="13870" y="43846"/>
                  </a:lnTo>
                  <a:lnTo>
                    <a:pt x="14520" y="43485"/>
                  </a:lnTo>
                  <a:lnTo>
                    <a:pt x="15098" y="43124"/>
                  </a:lnTo>
                  <a:lnTo>
                    <a:pt x="15675" y="42690"/>
                  </a:lnTo>
                  <a:lnTo>
                    <a:pt x="16181" y="42112"/>
                  </a:lnTo>
                  <a:lnTo>
                    <a:pt x="16542" y="41535"/>
                  </a:lnTo>
                  <a:lnTo>
                    <a:pt x="16831" y="40812"/>
                  </a:lnTo>
                  <a:lnTo>
                    <a:pt x="17048" y="40162"/>
                  </a:lnTo>
                  <a:lnTo>
                    <a:pt x="17192" y="39440"/>
                  </a:lnTo>
                  <a:lnTo>
                    <a:pt x="17265" y="38717"/>
                  </a:lnTo>
                  <a:lnTo>
                    <a:pt x="17265" y="38067"/>
                  </a:lnTo>
                  <a:lnTo>
                    <a:pt x="17192" y="37345"/>
                  </a:lnTo>
                  <a:lnTo>
                    <a:pt x="17120" y="36623"/>
                  </a:lnTo>
                  <a:lnTo>
                    <a:pt x="17048" y="35900"/>
                  </a:lnTo>
                  <a:lnTo>
                    <a:pt x="16831" y="35250"/>
                  </a:lnTo>
                  <a:lnTo>
                    <a:pt x="16614" y="34528"/>
                  </a:lnTo>
                  <a:lnTo>
                    <a:pt x="16253" y="33878"/>
                  </a:lnTo>
                  <a:lnTo>
                    <a:pt x="16037" y="33155"/>
                  </a:lnTo>
                  <a:lnTo>
                    <a:pt x="15820" y="32505"/>
                  </a:lnTo>
                  <a:lnTo>
                    <a:pt x="15675" y="31783"/>
                  </a:lnTo>
                  <a:lnTo>
                    <a:pt x="15675" y="31061"/>
                  </a:lnTo>
                  <a:lnTo>
                    <a:pt x="15820" y="30338"/>
                  </a:lnTo>
                  <a:lnTo>
                    <a:pt x="16037" y="29688"/>
                  </a:lnTo>
                  <a:lnTo>
                    <a:pt x="16398" y="29038"/>
                  </a:lnTo>
                  <a:lnTo>
                    <a:pt x="16687" y="28316"/>
                  </a:lnTo>
                  <a:lnTo>
                    <a:pt x="16976" y="27666"/>
                  </a:lnTo>
                  <a:lnTo>
                    <a:pt x="17265" y="27016"/>
                  </a:lnTo>
                  <a:lnTo>
                    <a:pt x="17481" y="26293"/>
                  </a:lnTo>
                  <a:lnTo>
                    <a:pt x="17626" y="25571"/>
                  </a:lnTo>
                  <a:lnTo>
                    <a:pt x="17626" y="24849"/>
                  </a:lnTo>
                  <a:lnTo>
                    <a:pt x="17626" y="24126"/>
                  </a:lnTo>
                  <a:lnTo>
                    <a:pt x="17409" y="23476"/>
                  </a:lnTo>
                  <a:lnTo>
                    <a:pt x="16976" y="22826"/>
                  </a:lnTo>
                  <a:lnTo>
                    <a:pt x="16470" y="22320"/>
                  </a:lnTo>
                  <a:lnTo>
                    <a:pt x="15892" y="21815"/>
                  </a:lnTo>
                  <a:lnTo>
                    <a:pt x="15242" y="21526"/>
                  </a:lnTo>
                  <a:lnTo>
                    <a:pt x="14664" y="21092"/>
                  </a:lnTo>
                  <a:lnTo>
                    <a:pt x="14014" y="20803"/>
                  </a:lnTo>
                  <a:lnTo>
                    <a:pt x="14086" y="20081"/>
                  </a:lnTo>
                  <a:lnTo>
                    <a:pt x="14231" y="19359"/>
                  </a:lnTo>
                  <a:lnTo>
                    <a:pt x="14375" y="18636"/>
                  </a:lnTo>
                  <a:lnTo>
                    <a:pt x="14447" y="17914"/>
                  </a:lnTo>
                  <a:lnTo>
                    <a:pt x="14520" y="17192"/>
                  </a:lnTo>
                  <a:lnTo>
                    <a:pt x="14736" y="16469"/>
                  </a:lnTo>
                  <a:lnTo>
                    <a:pt x="14809" y="15747"/>
                  </a:lnTo>
                  <a:lnTo>
                    <a:pt x="14881" y="15025"/>
                  </a:lnTo>
                  <a:lnTo>
                    <a:pt x="15025" y="14302"/>
                  </a:lnTo>
                  <a:lnTo>
                    <a:pt x="15242" y="13580"/>
                  </a:lnTo>
                  <a:lnTo>
                    <a:pt x="15314" y="12858"/>
                  </a:lnTo>
                  <a:lnTo>
                    <a:pt x="15387" y="12135"/>
                  </a:lnTo>
                  <a:lnTo>
                    <a:pt x="15603" y="11413"/>
                  </a:lnTo>
                  <a:lnTo>
                    <a:pt x="15675" y="10619"/>
                  </a:lnTo>
                  <a:lnTo>
                    <a:pt x="15748" y="9896"/>
                  </a:lnTo>
                  <a:lnTo>
                    <a:pt x="15964" y="9246"/>
                  </a:lnTo>
                  <a:lnTo>
                    <a:pt x="16037" y="8451"/>
                  </a:lnTo>
                  <a:lnTo>
                    <a:pt x="16181" y="7729"/>
                  </a:lnTo>
                  <a:lnTo>
                    <a:pt x="16253" y="7007"/>
                  </a:lnTo>
                  <a:lnTo>
                    <a:pt x="16398" y="6284"/>
                  </a:lnTo>
                  <a:lnTo>
                    <a:pt x="16542" y="5562"/>
                  </a:lnTo>
                  <a:lnTo>
                    <a:pt x="16687" y="4840"/>
                  </a:lnTo>
                  <a:lnTo>
                    <a:pt x="16759" y="4117"/>
                  </a:lnTo>
                  <a:lnTo>
                    <a:pt x="16976" y="3395"/>
                  </a:lnTo>
                  <a:lnTo>
                    <a:pt x="16976" y="2673"/>
                  </a:lnTo>
                  <a:lnTo>
                    <a:pt x="17192" y="1950"/>
                  </a:lnTo>
                  <a:lnTo>
                    <a:pt x="17337" y="1228"/>
                  </a:lnTo>
                  <a:lnTo>
                    <a:pt x="17409" y="506"/>
                  </a:lnTo>
                  <a:lnTo>
                    <a:pt x="16398" y="217"/>
                  </a:lnTo>
                  <a:lnTo>
                    <a:pt x="16253" y="289"/>
                  </a:lnTo>
                  <a:lnTo>
                    <a:pt x="152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f3bbf647f4_0_4"/>
            <p:cNvSpPr/>
            <p:nvPr/>
          </p:nvSpPr>
          <p:spPr>
            <a:xfrm>
              <a:off x="8249623" y="3162056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0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217"/>
                  </a:lnTo>
                  <a:lnTo>
                    <a:pt x="650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f3bbf647f4_0_4"/>
            <p:cNvSpPr/>
            <p:nvPr/>
          </p:nvSpPr>
          <p:spPr>
            <a:xfrm>
              <a:off x="8204754" y="3153508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1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145"/>
                  </a:lnTo>
                  <a:lnTo>
                    <a:pt x="651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f3bbf647f4_0_4"/>
            <p:cNvSpPr/>
            <p:nvPr/>
          </p:nvSpPr>
          <p:spPr>
            <a:xfrm>
              <a:off x="8258171" y="3112928"/>
              <a:ext cx="25673" cy="38480"/>
            </a:xfrm>
            <a:custGeom>
              <a:avLst/>
              <a:gdLst/>
              <a:ahLst/>
              <a:cxnLst/>
              <a:rect l="l" t="t" r="r" b="b"/>
              <a:pathLst>
                <a:path w="868" h="1301" fill="none" extrusionOk="0">
                  <a:moveTo>
                    <a:pt x="650" y="1301"/>
                  </a:moveTo>
                  <a:lnTo>
                    <a:pt x="0" y="1156"/>
                  </a:lnTo>
                  <a:lnTo>
                    <a:pt x="145" y="578"/>
                  </a:lnTo>
                  <a:lnTo>
                    <a:pt x="217" y="0"/>
                  </a:lnTo>
                  <a:lnTo>
                    <a:pt x="867" y="145"/>
                  </a:lnTo>
                  <a:lnTo>
                    <a:pt x="650" y="130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f3bbf647f4_0_4"/>
            <p:cNvSpPr/>
            <p:nvPr/>
          </p:nvSpPr>
          <p:spPr>
            <a:xfrm>
              <a:off x="8213302" y="3106509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578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723" y="651"/>
                  </a:lnTo>
                  <a:lnTo>
                    <a:pt x="578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f3bbf647f4_0_4"/>
            <p:cNvSpPr/>
            <p:nvPr/>
          </p:nvSpPr>
          <p:spPr>
            <a:xfrm>
              <a:off x="8270978" y="3068059"/>
              <a:ext cx="21414" cy="34221"/>
            </a:xfrm>
            <a:custGeom>
              <a:avLst/>
              <a:gdLst/>
              <a:ahLst/>
              <a:cxnLst/>
              <a:rect l="l" t="t" r="r" b="b"/>
              <a:pathLst>
                <a:path w="724" h="1157" fill="none" extrusionOk="0">
                  <a:moveTo>
                    <a:pt x="506" y="1156"/>
                  </a:moveTo>
                  <a:lnTo>
                    <a:pt x="1" y="1012"/>
                  </a:lnTo>
                  <a:lnTo>
                    <a:pt x="145" y="0"/>
                  </a:lnTo>
                  <a:lnTo>
                    <a:pt x="723" y="73"/>
                  </a:lnTo>
                  <a:lnTo>
                    <a:pt x="506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f3bbf647f4_0_4"/>
            <p:cNvSpPr/>
            <p:nvPr/>
          </p:nvSpPr>
          <p:spPr>
            <a:xfrm>
              <a:off x="8221850" y="3059511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650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650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f3bbf647f4_0_4"/>
            <p:cNvSpPr/>
            <p:nvPr/>
          </p:nvSpPr>
          <p:spPr>
            <a:xfrm>
              <a:off x="8279526" y="3001835"/>
              <a:ext cx="25673" cy="53447"/>
            </a:xfrm>
            <a:custGeom>
              <a:avLst/>
              <a:gdLst/>
              <a:ahLst/>
              <a:cxnLst/>
              <a:rect l="l" t="t" r="r" b="b"/>
              <a:pathLst>
                <a:path w="868" h="1807" fill="none" extrusionOk="0">
                  <a:moveTo>
                    <a:pt x="578" y="1806"/>
                  </a:moveTo>
                  <a:lnTo>
                    <a:pt x="1" y="1589"/>
                  </a:lnTo>
                  <a:lnTo>
                    <a:pt x="145" y="795"/>
                  </a:lnTo>
                  <a:lnTo>
                    <a:pt x="290" y="0"/>
                  </a:lnTo>
                  <a:lnTo>
                    <a:pt x="867" y="217"/>
                  </a:lnTo>
                  <a:lnTo>
                    <a:pt x="795" y="939"/>
                  </a:lnTo>
                  <a:lnTo>
                    <a:pt x="578" y="180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f3bbf647f4_0_4"/>
            <p:cNvSpPr/>
            <p:nvPr/>
          </p:nvSpPr>
          <p:spPr>
            <a:xfrm>
              <a:off x="8232527" y="2995416"/>
              <a:ext cx="25673" cy="49158"/>
            </a:xfrm>
            <a:custGeom>
              <a:avLst/>
              <a:gdLst/>
              <a:ahLst/>
              <a:cxnLst/>
              <a:rect l="l" t="t" r="r" b="b"/>
              <a:pathLst>
                <a:path w="868" h="1662" fill="none" extrusionOk="0">
                  <a:moveTo>
                    <a:pt x="578" y="1662"/>
                  </a:moveTo>
                  <a:lnTo>
                    <a:pt x="0" y="1517"/>
                  </a:lnTo>
                  <a:lnTo>
                    <a:pt x="145" y="723"/>
                  </a:lnTo>
                  <a:lnTo>
                    <a:pt x="289" y="1"/>
                  </a:lnTo>
                  <a:lnTo>
                    <a:pt x="867" y="1"/>
                  </a:lnTo>
                  <a:lnTo>
                    <a:pt x="723" y="867"/>
                  </a:lnTo>
                  <a:lnTo>
                    <a:pt x="578" y="16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f3bbf647f4_0_4"/>
            <p:cNvSpPr/>
            <p:nvPr/>
          </p:nvSpPr>
          <p:spPr>
            <a:xfrm>
              <a:off x="8151337" y="2952677"/>
              <a:ext cx="202990" cy="277792"/>
            </a:xfrm>
            <a:custGeom>
              <a:avLst/>
              <a:gdLst/>
              <a:ahLst/>
              <a:cxnLst/>
              <a:rect l="l" t="t" r="r" b="b"/>
              <a:pathLst>
                <a:path w="6863" h="9392" fill="none" extrusionOk="0">
                  <a:moveTo>
                    <a:pt x="4479" y="1"/>
                  </a:move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3757" y="73"/>
                  </a:lnTo>
                  <a:lnTo>
                    <a:pt x="3034" y="218"/>
                  </a:lnTo>
                  <a:lnTo>
                    <a:pt x="2312" y="218"/>
                  </a:lnTo>
                  <a:lnTo>
                    <a:pt x="2240" y="868"/>
                  </a:lnTo>
                  <a:lnTo>
                    <a:pt x="2095" y="1518"/>
                  </a:lnTo>
                  <a:lnTo>
                    <a:pt x="2023" y="2168"/>
                  </a:lnTo>
                  <a:lnTo>
                    <a:pt x="1879" y="2746"/>
                  </a:lnTo>
                  <a:lnTo>
                    <a:pt x="1445" y="2673"/>
                  </a:lnTo>
                  <a:lnTo>
                    <a:pt x="1445" y="2673"/>
                  </a:lnTo>
                  <a:lnTo>
                    <a:pt x="1156" y="2385"/>
                  </a:lnTo>
                  <a:lnTo>
                    <a:pt x="795" y="2529"/>
                  </a:lnTo>
                  <a:lnTo>
                    <a:pt x="651" y="3251"/>
                  </a:lnTo>
                  <a:lnTo>
                    <a:pt x="867" y="3613"/>
                  </a:lnTo>
                  <a:lnTo>
                    <a:pt x="1301" y="3396"/>
                  </a:lnTo>
                  <a:lnTo>
                    <a:pt x="1301" y="3324"/>
                  </a:lnTo>
                  <a:lnTo>
                    <a:pt x="1734" y="3396"/>
                  </a:lnTo>
                  <a:lnTo>
                    <a:pt x="1518" y="4479"/>
                  </a:lnTo>
                  <a:lnTo>
                    <a:pt x="1012" y="4407"/>
                  </a:lnTo>
                  <a:lnTo>
                    <a:pt x="1084" y="4263"/>
                  </a:lnTo>
                  <a:lnTo>
                    <a:pt x="867" y="3901"/>
                  </a:lnTo>
                  <a:lnTo>
                    <a:pt x="434" y="4118"/>
                  </a:lnTo>
                  <a:lnTo>
                    <a:pt x="290" y="4840"/>
                  </a:lnTo>
                  <a:lnTo>
                    <a:pt x="578" y="5202"/>
                  </a:lnTo>
                  <a:lnTo>
                    <a:pt x="1012" y="4985"/>
                  </a:lnTo>
                  <a:lnTo>
                    <a:pt x="940" y="4985"/>
                  </a:lnTo>
                  <a:lnTo>
                    <a:pt x="1445" y="4985"/>
                  </a:lnTo>
                  <a:lnTo>
                    <a:pt x="1229" y="6068"/>
                  </a:lnTo>
                  <a:lnTo>
                    <a:pt x="723" y="5924"/>
                  </a:lnTo>
                  <a:lnTo>
                    <a:pt x="723" y="5924"/>
                  </a:lnTo>
                  <a:lnTo>
                    <a:pt x="506" y="5418"/>
                  </a:lnTo>
                  <a:lnTo>
                    <a:pt x="145" y="5780"/>
                  </a:lnTo>
                  <a:lnTo>
                    <a:pt x="1" y="6430"/>
                  </a:lnTo>
                  <a:lnTo>
                    <a:pt x="217" y="6863"/>
                  </a:lnTo>
                  <a:lnTo>
                    <a:pt x="578" y="6574"/>
                  </a:lnTo>
                  <a:lnTo>
                    <a:pt x="578" y="6574"/>
                  </a:lnTo>
                  <a:lnTo>
                    <a:pt x="1084" y="6646"/>
                  </a:lnTo>
                  <a:lnTo>
                    <a:pt x="940" y="7296"/>
                  </a:lnTo>
                  <a:lnTo>
                    <a:pt x="867" y="7874"/>
                  </a:lnTo>
                  <a:lnTo>
                    <a:pt x="1229" y="8452"/>
                  </a:lnTo>
                  <a:lnTo>
                    <a:pt x="1518" y="9030"/>
                  </a:lnTo>
                  <a:lnTo>
                    <a:pt x="2601" y="9247"/>
                  </a:lnTo>
                  <a:lnTo>
                    <a:pt x="3612" y="9391"/>
                  </a:lnTo>
                  <a:lnTo>
                    <a:pt x="4190" y="9102"/>
                  </a:lnTo>
                  <a:lnTo>
                    <a:pt x="4768" y="8669"/>
                  </a:lnTo>
                  <a:lnTo>
                    <a:pt x="4840" y="8019"/>
                  </a:lnTo>
                  <a:lnTo>
                    <a:pt x="4985" y="7369"/>
                  </a:lnTo>
                  <a:lnTo>
                    <a:pt x="5490" y="7441"/>
                  </a:lnTo>
                  <a:lnTo>
                    <a:pt x="5490" y="7585"/>
                  </a:lnTo>
                  <a:lnTo>
                    <a:pt x="5707" y="7874"/>
                  </a:lnTo>
                  <a:lnTo>
                    <a:pt x="6140" y="7658"/>
                  </a:lnTo>
                  <a:lnTo>
                    <a:pt x="6213" y="7008"/>
                  </a:lnTo>
                  <a:lnTo>
                    <a:pt x="5996" y="6646"/>
                  </a:lnTo>
                  <a:lnTo>
                    <a:pt x="5635" y="6863"/>
                  </a:lnTo>
                  <a:lnTo>
                    <a:pt x="5635" y="6863"/>
                  </a:lnTo>
                  <a:lnTo>
                    <a:pt x="5129" y="6791"/>
                  </a:lnTo>
                  <a:lnTo>
                    <a:pt x="5346" y="5780"/>
                  </a:lnTo>
                  <a:lnTo>
                    <a:pt x="5779" y="5852"/>
                  </a:lnTo>
                  <a:lnTo>
                    <a:pt x="5779" y="5924"/>
                  </a:lnTo>
                  <a:lnTo>
                    <a:pt x="6068" y="6357"/>
                  </a:lnTo>
                  <a:lnTo>
                    <a:pt x="6429" y="6068"/>
                  </a:lnTo>
                  <a:lnTo>
                    <a:pt x="6574" y="5346"/>
                  </a:lnTo>
                  <a:lnTo>
                    <a:pt x="6285" y="4985"/>
                  </a:lnTo>
                  <a:lnTo>
                    <a:pt x="5924" y="5202"/>
                  </a:lnTo>
                  <a:lnTo>
                    <a:pt x="5924" y="5274"/>
                  </a:lnTo>
                  <a:lnTo>
                    <a:pt x="5490" y="5202"/>
                  </a:lnTo>
                  <a:lnTo>
                    <a:pt x="5635" y="4118"/>
                  </a:lnTo>
                  <a:lnTo>
                    <a:pt x="6068" y="4335"/>
                  </a:lnTo>
                  <a:lnTo>
                    <a:pt x="6068" y="4335"/>
                  </a:lnTo>
                  <a:lnTo>
                    <a:pt x="6357" y="4768"/>
                  </a:lnTo>
                  <a:lnTo>
                    <a:pt x="6718" y="4407"/>
                  </a:lnTo>
                  <a:lnTo>
                    <a:pt x="6863" y="3757"/>
                  </a:lnTo>
                  <a:lnTo>
                    <a:pt x="6646" y="3396"/>
                  </a:lnTo>
                  <a:lnTo>
                    <a:pt x="6285" y="3613"/>
                  </a:lnTo>
                  <a:lnTo>
                    <a:pt x="6213" y="3685"/>
                  </a:lnTo>
                  <a:lnTo>
                    <a:pt x="5779" y="3540"/>
                  </a:lnTo>
                  <a:lnTo>
                    <a:pt x="5996" y="2746"/>
                  </a:lnTo>
                  <a:lnTo>
                    <a:pt x="6140" y="1879"/>
                  </a:lnTo>
                  <a:lnTo>
                    <a:pt x="6285" y="1084"/>
                  </a:lnTo>
                  <a:lnTo>
                    <a:pt x="5707" y="723"/>
                  </a:lnTo>
                  <a:lnTo>
                    <a:pt x="5129" y="362"/>
                  </a:lnTo>
                  <a:lnTo>
                    <a:pt x="447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6" name="Google Shape;1026;gf3bbf647f4_0_4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gf3bbf647f4_0_4"/>
          <p:cNvSpPr/>
          <p:nvPr/>
        </p:nvSpPr>
        <p:spPr>
          <a:xfrm>
            <a:off x="7698417" y="2993287"/>
            <a:ext cx="235023" cy="273503"/>
          </a:xfrm>
          <a:custGeom>
            <a:avLst/>
            <a:gdLst/>
            <a:ahLst/>
            <a:cxnLst/>
            <a:rect l="l" t="t" r="r" b="b"/>
            <a:pathLst>
              <a:path w="7946" h="9247" extrusionOk="0">
                <a:moveTo>
                  <a:pt x="5562" y="0"/>
                </a:moveTo>
                <a:lnTo>
                  <a:pt x="5345" y="723"/>
                </a:lnTo>
                <a:lnTo>
                  <a:pt x="5129" y="1373"/>
                </a:lnTo>
                <a:lnTo>
                  <a:pt x="4912" y="2095"/>
                </a:lnTo>
                <a:lnTo>
                  <a:pt x="4695" y="2745"/>
                </a:lnTo>
                <a:lnTo>
                  <a:pt x="4479" y="3467"/>
                </a:lnTo>
                <a:lnTo>
                  <a:pt x="4190" y="4118"/>
                </a:lnTo>
                <a:lnTo>
                  <a:pt x="3973" y="4840"/>
                </a:lnTo>
                <a:lnTo>
                  <a:pt x="3756" y="5490"/>
                </a:lnTo>
                <a:lnTo>
                  <a:pt x="3540" y="6212"/>
                </a:lnTo>
                <a:lnTo>
                  <a:pt x="3251" y="6862"/>
                </a:lnTo>
                <a:lnTo>
                  <a:pt x="3034" y="7513"/>
                </a:lnTo>
                <a:lnTo>
                  <a:pt x="2384" y="7151"/>
                </a:lnTo>
                <a:lnTo>
                  <a:pt x="1661" y="7079"/>
                </a:lnTo>
                <a:lnTo>
                  <a:pt x="939" y="7224"/>
                </a:lnTo>
                <a:lnTo>
                  <a:pt x="289" y="7657"/>
                </a:lnTo>
                <a:lnTo>
                  <a:pt x="0" y="8307"/>
                </a:lnTo>
                <a:lnTo>
                  <a:pt x="433" y="8957"/>
                </a:lnTo>
                <a:lnTo>
                  <a:pt x="1228" y="9246"/>
                </a:lnTo>
                <a:lnTo>
                  <a:pt x="1950" y="9246"/>
                </a:lnTo>
                <a:lnTo>
                  <a:pt x="2745" y="9102"/>
                </a:lnTo>
                <a:lnTo>
                  <a:pt x="3395" y="8668"/>
                </a:lnTo>
                <a:lnTo>
                  <a:pt x="3684" y="7946"/>
                </a:lnTo>
                <a:lnTo>
                  <a:pt x="3973" y="7224"/>
                </a:lnTo>
                <a:lnTo>
                  <a:pt x="4190" y="6501"/>
                </a:lnTo>
                <a:lnTo>
                  <a:pt x="4406" y="5779"/>
                </a:lnTo>
                <a:lnTo>
                  <a:pt x="4623" y="5057"/>
                </a:lnTo>
                <a:lnTo>
                  <a:pt x="4840" y="4334"/>
                </a:lnTo>
                <a:lnTo>
                  <a:pt x="5056" y="3612"/>
                </a:lnTo>
                <a:lnTo>
                  <a:pt x="5273" y="2890"/>
                </a:lnTo>
                <a:lnTo>
                  <a:pt x="5490" y="2167"/>
                </a:lnTo>
                <a:lnTo>
                  <a:pt x="5707" y="1445"/>
                </a:lnTo>
                <a:lnTo>
                  <a:pt x="6284" y="1951"/>
                </a:lnTo>
                <a:lnTo>
                  <a:pt x="6646" y="2601"/>
                </a:lnTo>
                <a:lnTo>
                  <a:pt x="7007" y="3251"/>
                </a:lnTo>
                <a:lnTo>
                  <a:pt x="7151" y="3973"/>
                </a:lnTo>
                <a:lnTo>
                  <a:pt x="6934" y="4623"/>
                </a:lnTo>
                <a:lnTo>
                  <a:pt x="6357" y="4190"/>
                </a:lnTo>
                <a:lnTo>
                  <a:pt x="5707" y="4118"/>
                </a:lnTo>
                <a:lnTo>
                  <a:pt x="5562" y="4768"/>
                </a:lnTo>
                <a:lnTo>
                  <a:pt x="5923" y="5418"/>
                </a:lnTo>
                <a:lnTo>
                  <a:pt x="6646" y="5635"/>
                </a:lnTo>
                <a:lnTo>
                  <a:pt x="7368" y="5346"/>
                </a:lnTo>
                <a:lnTo>
                  <a:pt x="7801" y="4695"/>
                </a:lnTo>
                <a:lnTo>
                  <a:pt x="7946" y="3973"/>
                </a:lnTo>
                <a:lnTo>
                  <a:pt x="7729" y="3179"/>
                </a:lnTo>
                <a:lnTo>
                  <a:pt x="7440" y="2528"/>
                </a:lnTo>
                <a:lnTo>
                  <a:pt x="7007" y="1878"/>
                </a:lnTo>
                <a:lnTo>
                  <a:pt x="6573" y="1228"/>
                </a:lnTo>
                <a:lnTo>
                  <a:pt x="6068" y="578"/>
                </a:lnTo>
                <a:lnTo>
                  <a:pt x="5562" y="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8" name="Google Shape;1028;gf3bbf647f4_0_4"/>
          <p:cNvGrpSpPr/>
          <p:nvPr/>
        </p:nvGrpSpPr>
        <p:grpSpPr>
          <a:xfrm>
            <a:off x="539503" y="3266791"/>
            <a:ext cx="623908" cy="504237"/>
            <a:chOff x="2116100" y="3596975"/>
            <a:chExt cx="527350" cy="426200"/>
          </a:xfrm>
        </p:grpSpPr>
        <p:sp>
          <p:nvSpPr>
            <p:cNvPr id="1029" name="Google Shape;1029;gf3bbf647f4_0_4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f3bbf647f4_0_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f3bbf647f4_0_4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2" name="Google Shape;1032;gf3bbf647f4_0_4"/>
          <p:cNvGrpSpPr/>
          <p:nvPr/>
        </p:nvGrpSpPr>
        <p:grpSpPr>
          <a:xfrm rot="1816265">
            <a:off x="900614" y="686245"/>
            <a:ext cx="1091781" cy="615340"/>
            <a:chOff x="2769825" y="3857025"/>
            <a:chExt cx="922800" cy="520100"/>
          </a:xfrm>
        </p:grpSpPr>
        <p:sp>
          <p:nvSpPr>
            <p:cNvPr id="1033" name="Google Shape;1033;gf3bbf647f4_0_4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extrusionOk="0">
                  <a:moveTo>
                    <a:pt x="23765" y="5924"/>
                  </a:moveTo>
                  <a:lnTo>
                    <a:pt x="24054" y="7729"/>
                  </a:lnTo>
                  <a:lnTo>
                    <a:pt x="22104" y="8091"/>
                  </a:lnTo>
                  <a:lnTo>
                    <a:pt x="21815" y="6357"/>
                  </a:lnTo>
                  <a:lnTo>
                    <a:pt x="23765" y="5924"/>
                  </a:lnTo>
                  <a:close/>
                  <a:moveTo>
                    <a:pt x="19937" y="6718"/>
                  </a:moveTo>
                  <a:lnTo>
                    <a:pt x="20298" y="8452"/>
                  </a:lnTo>
                  <a:lnTo>
                    <a:pt x="18348" y="8813"/>
                  </a:lnTo>
                  <a:lnTo>
                    <a:pt x="17987" y="7079"/>
                  </a:lnTo>
                  <a:lnTo>
                    <a:pt x="18131" y="7079"/>
                  </a:lnTo>
                  <a:lnTo>
                    <a:pt x="19937" y="6718"/>
                  </a:lnTo>
                  <a:close/>
                  <a:moveTo>
                    <a:pt x="28605" y="8668"/>
                  </a:moveTo>
                  <a:lnTo>
                    <a:pt x="29833" y="9174"/>
                  </a:lnTo>
                  <a:lnTo>
                    <a:pt x="30411" y="10330"/>
                  </a:lnTo>
                  <a:lnTo>
                    <a:pt x="30266" y="11847"/>
                  </a:lnTo>
                  <a:lnTo>
                    <a:pt x="28822" y="12569"/>
                  </a:lnTo>
                  <a:lnTo>
                    <a:pt x="27305" y="12930"/>
                  </a:lnTo>
                  <a:lnTo>
                    <a:pt x="26944" y="13002"/>
                  </a:lnTo>
                  <a:lnTo>
                    <a:pt x="26727" y="11630"/>
                  </a:lnTo>
                  <a:lnTo>
                    <a:pt x="26438" y="10330"/>
                  </a:lnTo>
                  <a:lnTo>
                    <a:pt x="26221" y="8957"/>
                  </a:lnTo>
                  <a:lnTo>
                    <a:pt x="27233" y="8813"/>
                  </a:lnTo>
                  <a:lnTo>
                    <a:pt x="28605" y="8668"/>
                  </a:lnTo>
                  <a:close/>
                  <a:moveTo>
                    <a:pt x="24415" y="9319"/>
                  </a:moveTo>
                  <a:lnTo>
                    <a:pt x="24632" y="10619"/>
                  </a:lnTo>
                  <a:lnTo>
                    <a:pt x="24921" y="11991"/>
                  </a:lnTo>
                  <a:lnTo>
                    <a:pt x="25138" y="13291"/>
                  </a:lnTo>
                  <a:lnTo>
                    <a:pt x="23187" y="13653"/>
                  </a:lnTo>
                  <a:lnTo>
                    <a:pt x="22898" y="12352"/>
                  </a:lnTo>
                  <a:lnTo>
                    <a:pt x="22682" y="11052"/>
                  </a:lnTo>
                  <a:lnTo>
                    <a:pt x="22465" y="9680"/>
                  </a:lnTo>
                  <a:lnTo>
                    <a:pt x="24415" y="9319"/>
                  </a:lnTo>
                  <a:close/>
                  <a:moveTo>
                    <a:pt x="30122" y="4912"/>
                  </a:moveTo>
                  <a:lnTo>
                    <a:pt x="31639" y="5129"/>
                  </a:lnTo>
                  <a:lnTo>
                    <a:pt x="32867" y="5996"/>
                  </a:lnTo>
                  <a:lnTo>
                    <a:pt x="33734" y="7079"/>
                  </a:lnTo>
                  <a:lnTo>
                    <a:pt x="34384" y="8379"/>
                  </a:lnTo>
                  <a:lnTo>
                    <a:pt x="34673" y="9752"/>
                  </a:lnTo>
                  <a:lnTo>
                    <a:pt x="34673" y="11197"/>
                  </a:lnTo>
                  <a:lnTo>
                    <a:pt x="34311" y="12569"/>
                  </a:lnTo>
                  <a:lnTo>
                    <a:pt x="33661" y="13869"/>
                  </a:lnTo>
                  <a:lnTo>
                    <a:pt x="33661" y="13869"/>
                  </a:lnTo>
                  <a:lnTo>
                    <a:pt x="33950" y="12425"/>
                  </a:lnTo>
                  <a:lnTo>
                    <a:pt x="33734" y="10908"/>
                  </a:lnTo>
                  <a:lnTo>
                    <a:pt x="33156" y="9535"/>
                  </a:lnTo>
                  <a:lnTo>
                    <a:pt x="32217" y="8452"/>
                  </a:lnTo>
                  <a:lnTo>
                    <a:pt x="30916" y="7657"/>
                  </a:lnTo>
                  <a:lnTo>
                    <a:pt x="29544" y="7224"/>
                  </a:lnTo>
                  <a:lnTo>
                    <a:pt x="28027" y="7152"/>
                  </a:lnTo>
                  <a:lnTo>
                    <a:pt x="26582" y="7296"/>
                  </a:lnTo>
                  <a:lnTo>
                    <a:pt x="25932" y="7440"/>
                  </a:lnTo>
                  <a:lnTo>
                    <a:pt x="25571" y="5490"/>
                  </a:lnTo>
                  <a:lnTo>
                    <a:pt x="27088" y="5273"/>
                  </a:lnTo>
                  <a:lnTo>
                    <a:pt x="28605" y="4984"/>
                  </a:lnTo>
                  <a:lnTo>
                    <a:pt x="30122" y="4912"/>
                  </a:lnTo>
                  <a:close/>
                  <a:moveTo>
                    <a:pt x="20587" y="10041"/>
                  </a:moveTo>
                  <a:lnTo>
                    <a:pt x="20804" y="11341"/>
                  </a:lnTo>
                  <a:lnTo>
                    <a:pt x="21020" y="12714"/>
                  </a:lnTo>
                  <a:lnTo>
                    <a:pt x="21382" y="14014"/>
                  </a:lnTo>
                  <a:lnTo>
                    <a:pt x="21309" y="14014"/>
                  </a:lnTo>
                  <a:lnTo>
                    <a:pt x="21237" y="14086"/>
                  </a:lnTo>
                  <a:lnTo>
                    <a:pt x="19359" y="14375"/>
                  </a:lnTo>
                  <a:lnTo>
                    <a:pt x="19070" y="13075"/>
                  </a:lnTo>
                  <a:lnTo>
                    <a:pt x="18853" y="11702"/>
                  </a:lnTo>
                  <a:lnTo>
                    <a:pt x="18564" y="10402"/>
                  </a:lnTo>
                  <a:lnTo>
                    <a:pt x="20515" y="10041"/>
                  </a:lnTo>
                  <a:close/>
                  <a:moveTo>
                    <a:pt x="16759" y="10691"/>
                  </a:moveTo>
                  <a:lnTo>
                    <a:pt x="17048" y="12063"/>
                  </a:lnTo>
                  <a:lnTo>
                    <a:pt x="17264" y="13364"/>
                  </a:lnTo>
                  <a:lnTo>
                    <a:pt x="17481" y="14736"/>
                  </a:lnTo>
                  <a:lnTo>
                    <a:pt x="15242" y="15097"/>
                  </a:lnTo>
                  <a:lnTo>
                    <a:pt x="13653" y="15314"/>
                  </a:lnTo>
                  <a:lnTo>
                    <a:pt x="12136" y="15169"/>
                  </a:lnTo>
                  <a:lnTo>
                    <a:pt x="11413" y="13797"/>
                  </a:lnTo>
                  <a:lnTo>
                    <a:pt x="11486" y="12497"/>
                  </a:lnTo>
                  <a:lnTo>
                    <a:pt x="12497" y="11630"/>
                  </a:lnTo>
                  <a:lnTo>
                    <a:pt x="13797" y="11269"/>
                  </a:lnTo>
                  <a:lnTo>
                    <a:pt x="15242" y="10980"/>
                  </a:lnTo>
                  <a:lnTo>
                    <a:pt x="16759" y="10691"/>
                  </a:lnTo>
                  <a:close/>
                  <a:moveTo>
                    <a:pt x="31783" y="11991"/>
                  </a:moveTo>
                  <a:lnTo>
                    <a:pt x="32144" y="13075"/>
                  </a:lnTo>
                  <a:lnTo>
                    <a:pt x="31783" y="14447"/>
                  </a:lnTo>
                  <a:lnTo>
                    <a:pt x="30989" y="15531"/>
                  </a:lnTo>
                  <a:lnTo>
                    <a:pt x="29688" y="16181"/>
                  </a:lnTo>
                  <a:lnTo>
                    <a:pt x="27594" y="16542"/>
                  </a:lnTo>
                  <a:lnTo>
                    <a:pt x="27233" y="14375"/>
                  </a:lnTo>
                  <a:lnTo>
                    <a:pt x="29111" y="14086"/>
                  </a:lnTo>
                  <a:lnTo>
                    <a:pt x="30772" y="13508"/>
                  </a:lnTo>
                  <a:lnTo>
                    <a:pt x="31783" y="11991"/>
                  </a:lnTo>
                  <a:close/>
                  <a:moveTo>
                    <a:pt x="25354" y="14736"/>
                  </a:moveTo>
                  <a:lnTo>
                    <a:pt x="25788" y="16903"/>
                  </a:lnTo>
                  <a:lnTo>
                    <a:pt x="23838" y="17264"/>
                  </a:lnTo>
                  <a:lnTo>
                    <a:pt x="23404" y="15097"/>
                  </a:lnTo>
                  <a:lnTo>
                    <a:pt x="25354" y="14736"/>
                  </a:lnTo>
                  <a:close/>
                  <a:moveTo>
                    <a:pt x="21526" y="15458"/>
                  </a:moveTo>
                  <a:lnTo>
                    <a:pt x="21959" y="17625"/>
                  </a:lnTo>
                  <a:lnTo>
                    <a:pt x="20009" y="17914"/>
                  </a:lnTo>
                  <a:lnTo>
                    <a:pt x="19648" y="15820"/>
                  </a:lnTo>
                  <a:lnTo>
                    <a:pt x="21526" y="15458"/>
                  </a:lnTo>
                  <a:close/>
                  <a:moveTo>
                    <a:pt x="16181" y="7440"/>
                  </a:moveTo>
                  <a:lnTo>
                    <a:pt x="16470" y="9174"/>
                  </a:lnTo>
                  <a:lnTo>
                    <a:pt x="14736" y="9535"/>
                  </a:lnTo>
                  <a:lnTo>
                    <a:pt x="13002" y="9896"/>
                  </a:lnTo>
                  <a:lnTo>
                    <a:pt x="11558" y="10330"/>
                  </a:lnTo>
                  <a:lnTo>
                    <a:pt x="10474" y="11197"/>
                  </a:lnTo>
                  <a:lnTo>
                    <a:pt x="9752" y="12497"/>
                  </a:lnTo>
                  <a:lnTo>
                    <a:pt x="9752" y="13941"/>
                  </a:lnTo>
                  <a:lnTo>
                    <a:pt x="10258" y="15531"/>
                  </a:lnTo>
                  <a:lnTo>
                    <a:pt x="11486" y="16542"/>
                  </a:lnTo>
                  <a:lnTo>
                    <a:pt x="13075" y="16903"/>
                  </a:lnTo>
                  <a:lnTo>
                    <a:pt x="14664" y="16686"/>
                  </a:lnTo>
                  <a:lnTo>
                    <a:pt x="16253" y="16470"/>
                  </a:lnTo>
                  <a:lnTo>
                    <a:pt x="17770" y="16108"/>
                  </a:lnTo>
                  <a:lnTo>
                    <a:pt x="18131" y="18275"/>
                  </a:lnTo>
                  <a:lnTo>
                    <a:pt x="16759" y="18492"/>
                  </a:lnTo>
                  <a:lnTo>
                    <a:pt x="15458" y="18709"/>
                  </a:lnTo>
                  <a:lnTo>
                    <a:pt x="14086" y="18926"/>
                  </a:lnTo>
                  <a:lnTo>
                    <a:pt x="12497" y="18781"/>
                  </a:lnTo>
                  <a:lnTo>
                    <a:pt x="11124" y="17987"/>
                  </a:lnTo>
                  <a:lnTo>
                    <a:pt x="10113" y="16759"/>
                  </a:lnTo>
                  <a:lnTo>
                    <a:pt x="9463" y="15314"/>
                  </a:lnTo>
                  <a:lnTo>
                    <a:pt x="9030" y="13725"/>
                  </a:lnTo>
                  <a:lnTo>
                    <a:pt x="9030" y="12136"/>
                  </a:lnTo>
                  <a:lnTo>
                    <a:pt x="9391" y="10546"/>
                  </a:lnTo>
                  <a:lnTo>
                    <a:pt x="10330" y="9246"/>
                  </a:lnTo>
                  <a:lnTo>
                    <a:pt x="11774" y="8741"/>
                  </a:lnTo>
                  <a:lnTo>
                    <a:pt x="13219" y="8235"/>
                  </a:lnTo>
                  <a:lnTo>
                    <a:pt x="14664" y="7874"/>
                  </a:lnTo>
                  <a:lnTo>
                    <a:pt x="16181" y="7440"/>
                  </a:lnTo>
                  <a:close/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f3bbf647f4_0_4"/>
            <p:cNvSpPr/>
            <p:nvPr/>
          </p:nvSpPr>
          <p:spPr>
            <a:xfrm>
              <a:off x="3261000" y="4243475"/>
              <a:ext cx="57825" cy="61425"/>
            </a:xfrm>
            <a:custGeom>
              <a:avLst/>
              <a:gdLst/>
              <a:ahLst/>
              <a:cxnLst/>
              <a:rect l="l" t="t" r="r" b="b"/>
              <a:pathLst>
                <a:path w="2313" h="2457" fill="none" extrusionOk="0">
                  <a:moveTo>
                    <a:pt x="362" y="2456"/>
                  </a:moveTo>
                  <a:lnTo>
                    <a:pt x="1" y="362"/>
                  </a:lnTo>
                  <a:lnTo>
                    <a:pt x="1879" y="0"/>
                  </a:lnTo>
                  <a:lnTo>
                    <a:pt x="2312" y="2167"/>
                  </a:lnTo>
                  <a:lnTo>
                    <a:pt x="362" y="2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f3bbf647f4_0_4"/>
            <p:cNvSpPr/>
            <p:nvPr/>
          </p:nvSpPr>
          <p:spPr>
            <a:xfrm>
              <a:off x="3354925" y="4225425"/>
              <a:ext cx="59600" cy="63225"/>
            </a:xfrm>
            <a:custGeom>
              <a:avLst/>
              <a:gdLst/>
              <a:ahLst/>
              <a:cxnLst/>
              <a:rect l="l" t="t" r="r" b="b"/>
              <a:pathLst>
                <a:path w="2384" h="2529" fill="none" extrusionOk="0">
                  <a:moveTo>
                    <a:pt x="434" y="2528"/>
                  </a:moveTo>
                  <a:lnTo>
                    <a:pt x="0" y="361"/>
                  </a:lnTo>
                  <a:lnTo>
                    <a:pt x="1950" y="0"/>
                  </a:lnTo>
                  <a:lnTo>
                    <a:pt x="2384" y="2167"/>
                  </a:lnTo>
                  <a:lnTo>
                    <a:pt x="434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f3bbf647f4_0_4"/>
            <p:cNvSpPr/>
            <p:nvPr/>
          </p:nvSpPr>
          <p:spPr>
            <a:xfrm>
              <a:off x="3450625" y="4156800"/>
              <a:ext cx="122825" cy="113775"/>
            </a:xfrm>
            <a:custGeom>
              <a:avLst/>
              <a:gdLst/>
              <a:ahLst/>
              <a:cxnLst/>
              <a:rect l="l" t="t" r="r" b="b"/>
              <a:pathLst>
                <a:path w="4913" h="4551" fill="none" extrusionOk="0">
                  <a:moveTo>
                    <a:pt x="362" y="4551"/>
                  </a:moveTo>
                  <a:lnTo>
                    <a:pt x="1" y="2384"/>
                  </a:lnTo>
                  <a:lnTo>
                    <a:pt x="1879" y="2095"/>
                  </a:lnTo>
                  <a:lnTo>
                    <a:pt x="3540" y="1517"/>
                  </a:lnTo>
                  <a:lnTo>
                    <a:pt x="4551" y="0"/>
                  </a:lnTo>
                  <a:lnTo>
                    <a:pt x="4912" y="1084"/>
                  </a:lnTo>
                  <a:lnTo>
                    <a:pt x="4551" y="2456"/>
                  </a:lnTo>
                  <a:lnTo>
                    <a:pt x="3757" y="3540"/>
                  </a:lnTo>
                  <a:lnTo>
                    <a:pt x="2456" y="4190"/>
                  </a:lnTo>
                  <a:lnTo>
                    <a:pt x="362" y="455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f3bbf647f4_0_4"/>
            <p:cNvSpPr/>
            <p:nvPr/>
          </p:nvSpPr>
          <p:spPr>
            <a:xfrm>
              <a:off x="3055150" y="4124275"/>
              <a:ext cx="151700" cy="115600"/>
            </a:xfrm>
            <a:custGeom>
              <a:avLst/>
              <a:gdLst/>
              <a:ahLst/>
              <a:cxnLst/>
              <a:rect l="l" t="t" r="r" b="b"/>
              <a:pathLst>
                <a:path w="6068" h="4624" fill="none" extrusionOk="0">
                  <a:moveTo>
                    <a:pt x="2240" y="4624"/>
                  </a:moveTo>
                  <a:lnTo>
                    <a:pt x="723" y="4479"/>
                  </a:lnTo>
                  <a:lnTo>
                    <a:pt x="0" y="3107"/>
                  </a:lnTo>
                  <a:lnTo>
                    <a:pt x="73" y="1807"/>
                  </a:lnTo>
                  <a:lnTo>
                    <a:pt x="1084" y="940"/>
                  </a:lnTo>
                  <a:lnTo>
                    <a:pt x="2384" y="579"/>
                  </a:lnTo>
                  <a:lnTo>
                    <a:pt x="3829" y="290"/>
                  </a:lnTo>
                  <a:lnTo>
                    <a:pt x="5346" y="1"/>
                  </a:lnTo>
                  <a:lnTo>
                    <a:pt x="5635" y="1373"/>
                  </a:lnTo>
                  <a:lnTo>
                    <a:pt x="5851" y="2674"/>
                  </a:lnTo>
                  <a:lnTo>
                    <a:pt x="6068" y="4046"/>
                  </a:lnTo>
                  <a:lnTo>
                    <a:pt x="3829" y="4407"/>
                  </a:lnTo>
                  <a:lnTo>
                    <a:pt x="2240" y="46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f3bbf647f4_0_4"/>
            <p:cNvSpPr/>
            <p:nvPr/>
          </p:nvSpPr>
          <p:spPr>
            <a:xfrm>
              <a:off x="3233925" y="4108025"/>
              <a:ext cx="70450" cy="108375"/>
            </a:xfrm>
            <a:custGeom>
              <a:avLst/>
              <a:gdLst/>
              <a:ahLst/>
              <a:cxnLst/>
              <a:rect l="l" t="t" r="r" b="b"/>
              <a:pathLst>
                <a:path w="2818" h="4335" fill="none" extrusionOk="0">
                  <a:moveTo>
                    <a:pt x="795" y="4335"/>
                  </a:moveTo>
                  <a:lnTo>
                    <a:pt x="506" y="3035"/>
                  </a:lnTo>
                  <a:lnTo>
                    <a:pt x="289" y="1662"/>
                  </a:lnTo>
                  <a:lnTo>
                    <a:pt x="0" y="362"/>
                  </a:lnTo>
                  <a:lnTo>
                    <a:pt x="1951" y="1"/>
                  </a:lnTo>
                  <a:lnTo>
                    <a:pt x="2023" y="1"/>
                  </a:lnTo>
                  <a:lnTo>
                    <a:pt x="2240" y="1301"/>
                  </a:lnTo>
                  <a:lnTo>
                    <a:pt x="2456" y="2674"/>
                  </a:lnTo>
                  <a:lnTo>
                    <a:pt x="2818" y="3974"/>
                  </a:lnTo>
                  <a:lnTo>
                    <a:pt x="2745" y="3974"/>
                  </a:lnTo>
                  <a:lnTo>
                    <a:pt x="2673" y="4046"/>
                  </a:lnTo>
                  <a:lnTo>
                    <a:pt x="795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f3bbf647f4_0_4"/>
            <p:cNvSpPr/>
            <p:nvPr/>
          </p:nvSpPr>
          <p:spPr>
            <a:xfrm>
              <a:off x="3331450" y="4089975"/>
              <a:ext cx="66825" cy="108375"/>
            </a:xfrm>
            <a:custGeom>
              <a:avLst/>
              <a:gdLst/>
              <a:ahLst/>
              <a:cxnLst/>
              <a:rect l="l" t="t" r="r" b="b"/>
              <a:pathLst>
                <a:path w="2673" h="4335" fill="none" extrusionOk="0">
                  <a:moveTo>
                    <a:pt x="722" y="4335"/>
                  </a:moveTo>
                  <a:lnTo>
                    <a:pt x="433" y="3034"/>
                  </a:lnTo>
                  <a:lnTo>
                    <a:pt x="217" y="1734"/>
                  </a:lnTo>
                  <a:lnTo>
                    <a:pt x="0" y="362"/>
                  </a:lnTo>
                  <a:lnTo>
                    <a:pt x="1950" y="1"/>
                  </a:lnTo>
                  <a:lnTo>
                    <a:pt x="2167" y="1301"/>
                  </a:lnTo>
                  <a:lnTo>
                    <a:pt x="2456" y="2673"/>
                  </a:lnTo>
                  <a:lnTo>
                    <a:pt x="2673" y="3973"/>
                  </a:lnTo>
                  <a:lnTo>
                    <a:pt x="722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f3bbf647f4_0_4"/>
            <p:cNvSpPr/>
            <p:nvPr/>
          </p:nvSpPr>
          <p:spPr>
            <a:xfrm>
              <a:off x="3425350" y="4073725"/>
              <a:ext cx="104750" cy="108375"/>
            </a:xfrm>
            <a:custGeom>
              <a:avLst/>
              <a:gdLst/>
              <a:ahLst/>
              <a:cxnLst/>
              <a:rect l="l" t="t" r="r" b="b"/>
              <a:pathLst>
                <a:path w="4190" h="4335" fill="none" extrusionOk="0">
                  <a:moveTo>
                    <a:pt x="723" y="4334"/>
                  </a:moveTo>
                  <a:lnTo>
                    <a:pt x="506" y="2962"/>
                  </a:lnTo>
                  <a:lnTo>
                    <a:pt x="217" y="1662"/>
                  </a:lnTo>
                  <a:lnTo>
                    <a:pt x="0" y="289"/>
                  </a:lnTo>
                  <a:lnTo>
                    <a:pt x="1012" y="145"/>
                  </a:lnTo>
                  <a:lnTo>
                    <a:pt x="2384" y="0"/>
                  </a:lnTo>
                  <a:lnTo>
                    <a:pt x="3612" y="506"/>
                  </a:lnTo>
                  <a:lnTo>
                    <a:pt x="4190" y="1662"/>
                  </a:lnTo>
                  <a:lnTo>
                    <a:pt x="4045" y="3179"/>
                  </a:lnTo>
                  <a:lnTo>
                    <a:pt x="2601" y="3901"/>
                  </a:lnTo>
                  <a:lnTo>
                    <a:pt x="1084" y="4262"/>
                  </a:lnTo>
                  <a:lnTo>
                    <a:pt x="723" y="43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f3bbf647f4_0_4"/>
            <p:cNvSpPr/>
            <p:nvPr/>
          </p:nvSpPr>
          <p:spPr>
            <a:xfrm>
              <a:off x="2995550" y="4043025"/>
              <a:ext cx="227575" cy="287150"/>
            </a:xfrm>
            <a:custGeom>
              <a:avLst/>
              <a:gdLst/>
              <a:ahLst/>
              <a:cxnLst/>
              <a:rect l="l" t="t" r="r" b="b"/>
              <a:pathLst>
                <a:path w="9103" h="11486" fill="none" extrusionOk="0">
                  <a:moveTo>
                    <a:pt x="5057" y="11486"/>
                  </a:moveTo>
                  <a:lnTo>
                    <a:pt x="3468" y="11341"/>
                  </a:lnTo>
                  <a:lnTo>
                    <a:pt x="2095" y="10547"/>
                  </a:lnTo>
                  <a:lnTo>
                    <a:pt x="1084" y="9319"/>
                  </a:lnTo>
                  <a:lnTo>
                    <a:pt x="434" y="7874"/>
                  </a:lnTo>
                  <a:lnTo>
                    <a:pt x="1" y="6285"/>
                  </a:lnTo>
                  <a:lnTo>
                    <a:pt x="1" y="4696"/>
                  </a:lnTo>
                  <a:lnTo>
                    <a:pt x="362" y="3106"/>
                  </a:lnTo>
                  <a:lnTo>
                    <a:pt x="1301" y="1806"/>
                  </a:lnTo>
                  <a:lnTo>
                    <a:pt x="2745" y="1301"/>
                  </a:lnTo>
                  <a:lnTo>
                    <a:pt x="4190" y="795"/>
                  </a:lnTo>
                  <a:lnTo>
                    <a:pt x="5635" y="434"/>
                  </a:lnTo>
                  <a:lnTo>
                    <a:pt x="7152" y="0"/>
                  </a:lnTo>
                  <a:lnTo>
                    <a:pt x="7441" y="1734"/>
                  </a:lnTo>
                  <a:lnTo>
                    <a:pt x="5707" y="2095"/>
                  </a:lnTo>
                  <a:lnTo>
                    <a:pt x="3973" y="2456"/>
                  </a:lnTo>
                  <a:lnTo>
                    <a:pt x="2529" y="2890"/>
                  </a:lnTo>
                  <a:lnTo>
                    <a:pt x="1445" y="3757"/>
                  </a:lnTo>
                  <a:lnTo>
                    <a:pt x="723" y="5057"/>
                  </a:lnTo>
                  <a:lnTo>
                    <a:pt x="723" y="6501"/>
                  </a:lnTo>
                  <a:lnTo>
                    <a:pt x="1229" y="8091"/>
                  </a:lnTo>
                  <a:lnTo>
                    <a:pt x="2457" y="9102"/>
                  </a:lnTo>
                  <a:lnTo>
                    <a:pt x="4046" y="9463"/>
                  </a:lnTo>
                  <a:lnTo>
                    <a:pt x="5635" y="9246"/>
                  </a:lnTo>
                  <a:lnTo>
                    <a:pt x="7224" y="9030"/>
                  </a:lnTo>
                  <a:lnTo>
                    <a:pt x="8741" y="8668"/>
                  </a:lnTo>
                  <a:lnTo>
                    <a:pt x="9102" y="10835"/>
                  </a:lnTo>
                  <a:lnTo>
                    <a:pt x="7730" y="11052"/>
                  </a:lnTo>
                  <a:lnTo>
                    <a:pt x="6429" y="11269"/>
                  </a:lnTo>
                  <a:lnTo>
                    <a:pt x="5057" y="1148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f3bbf647f4_0_4"/>
            <p:cNvSpPr/>
            <p:nvPr/>
          </p:nvSpPr>
          <p:spPr>
            <a:xfrm>
              <a:off x="3219475" y="4024975"/>
              <a:ext cx="57825" cy="52375"/>
            </a:xfrm>
            <a:custGeom>
              <a:avLst/>
              <a:gdLst/>
              <a:ahLst/>
              <a:cxnLst/>
              <a:rect l="l" t="t" r="r" b="b"/>
              <a:pathLst>
                <a:path w="2313" h="2095" fill="none" extrusionOk="0">
                  <a:moveTo>
                    <a:pt x="145" y="361"/>
                  </a:moveTo>
                  <a:lnTo>
                    <a:pt x="1951" y="0"/>
                  </a:lnTo>
                  <a:lnTo>
                    <a:pt x="2312" y="1734"/>
                  </a:lnTo>
                  <a:lnTo>
                    <a:pt x="362" y="2095"/>
                  </a:lnTo>
                  <a:lnTo>
                    <a:pt x="1" y="361"/>
                  </a:lnTo>
                  <a:lnTo>
                    <a:pt x="145" y="3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f3bbf647f4_0_4"/>
            <p:cNvSpPr/>
            <p:nvPr/>
          </p:nvSpPr>
          <p:spPr>
            <a:xfrm>
              <a:off x="3315175" y="4005100"/>
              <a:ext cx="56025" cy="54200"/>
            </a:xfrm>
            <a:custGeom>
              <a:avLst/>
              <a:gdLst/>
              <a:ahLst/>
              <a:cxnLst/>
              <a:rect l="l" t="t" r="r" b="b"/>
              <a:pathLst>
                <a:path w="2241" h="2168" fill="none" extrusionOk="0">
                  <a:moveTo>
                    <a:pt x="290" y="2168"/>
                  </a:moveTo>
                  <a:lnTo>
                    <a:pt x="1" y="434"/>
                  </a:lnTo>
                  <a:lnTo>
                    <a:pt x="1951" y="1"/>
                  </a:lnTo>
                  <a:lnTo>
                    <a:pt x="2240" y="1806"/>
                  </a:lnTo>
                  <a:lnTo>
                    <a:pt x="290" y="216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f3bbf647f4_0_4"/>
            <p:cNvSpPr/>
            <p:nvPr/>
          </p:nvSpPr>
          <p:spPr>
            <a:xfrm>
              <a:off x="3409100" y="3979825"/>
              <a:ext cx="227550" cy="223950"/>
            </a:xfrm>
            <a:custGeom>
              <a:avLst/>
              <a:gdLst/>
              <a:ahLst/>
              <a:cxnLst/>
              <a:rect l="l" t="t" r="r" b="b"/>
              <a:pathLst>
                <a:path w="9102" h="8958" fill="none" extrusionOk="0">
                  <a:moveTo>
                    <a:pt x="361" y="2528"/>
                  </a:moveTo>
                  <a:lnTo>
                    <a:pt x="0" y="578"/>
                  </a:lnTo>
                  <a:lnTo>
                    <a:pt x="1517" y="361"/>
                  </a:lnTo>
                  <a:lnTo>
                    <a:pt x="3034" y="72"/>
                  </a:lnTo>
                  <a:lnTo>
                    <a:pt x="4551" y="0"/>
                  </a:lnTo>
                  <a:lnTo>
                    <a:pt x="6068" y="217"/>
                  </a:lnTo>
                  <a:lnTo>
                    <a:pt x="7296" y="1084"/>
                  </a:lnTo>
                  <a:lnTo>
                    <a:pt x="8163" y="2167"/>
                  </a:lnTo>
                  <a:lnTo>
                    <a:pt x="8813" y="3467"/>
                  </a:lnTo>
                  <a:lnTo>
                    <a:pt x="9102" y="4840"/>
                  </a:lnTo>
                  <a:lnTo>
                    <a:pt x="9102" y="6285"/>
                  </a:lnTo>
                  <a:lnTo>
                    <a:pt x="8740" y="7657"/>
                  </a:lnTo>
                  <a:lnTo>
                    <a:pt x="8090" y="8957"/>
                  </a:lnTo>
                  <a:lnTo>
                    <a:pt x="8379" y="7513"/>
                  </a:lnTo>
                  <a:lnTo>
                    <a:pt x="8163" y="5996"/>
                  </a:lnTo>
                  <a:lnTo>
                    <a:pt x="7585" y="4623"/>
                  </a:lnTo>
                  <a:lnTo>
                    <a:pt x="6646" y="3540"/>
                  </a:lnTo>
                  <a:lnTo>
                    <a:pt x="5345" y="2745"/>
                  </a:lnTo>
                  <a:lnTo>
                    <a:pt x="3973" y="2312"/>
                  </a:lnTo>
                  <a:lnTo>
                    <a:pt x="2456" y="2240"/>
                  </a:lnTo>
                  <a:lnTo>
                    <a:pt x="1011" y="2384"/>
                  </a:lnTo>
                  <a:lnTo>
                    <a:pt x="361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f3bbf647f4_0_4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fill="none" extrusionOk="0"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2393" y="20009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6" name="Google Shape;1046;gf3bbf647f4_0_4"/>
          <p:cNvGrpSpPr/>
          <p:nvPr/>
        </p:nvGrpSpPr>
        <p:grpSpPr>
          <a:xfrm>
            <a:off x="898371" y="3675341"/>
            <a:ext cx="514944" cy="512785"/>
            <a:chOff x="1514750" y="4028575"/>
            <a:chExt cx="435250" cy="433425"/>
          </a:xfrm>
        </p:grpSpPr>
        <p:sp>
          <p:nvSpPr>
            <p:cNvPr id="1047" name="Google Shape;1047;gf3bbf647f4_0_4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extrusionOk="0">
                  <a:moveTo>
                    <a:pt x="9319" y="5129"/>
                  </a:moveTo>
                  <a:lnTo>
                    <a:pt x="9969" y="5346"/>
                  </a:lnTo>
                  <a:lnTo>
                    <a:pt x="10619" y="5635"/>
                  </a:lnTo>
                  <a:lnTo>
                    <a:pt x="11197" y="6068"/>
                  </a:lnTo>
                  <a:lnTo>
                    <a:pt x="11631" y="6646"/>
                  </a:lnTo>
                  <a:lnTo>
                    <a:pt x="11992" y="7224"/>
                  </a:lnTo>
                  <a:lnTo>
                    <a:pt x="12208" y="7874"/>
                  </a:lnTo>
                  <a:lnTo>
                    <a:pt x="12281" y="8596"/>
                  </a:lnTo>
                  <a:lnTo>
                    <a:pt x="12281" y="9319"/>
                  </a:lnTo>
                  <a:lnTo>
                    <a:pt x="12064" y="9969"/>
                  </a:lnTo>
                  <a:lnTo>
                    <a:pt x="11775" y="10619"/>
                  </a:lnTo>
                  <a:lnTo>
                    <a:pt x="11342" y="11197"/>
                  </a:lnTo>
                  <a:lnTo>
                    <a:pt x="10764" y="11630"/>
                  </a:lnTo>
                  <a:lnTo>
                    <a:pt x="10186" y="11991"/>
                  </a:lnTo>
                  <a:lnTo>
                    <a:pt x="9536" y="12136"/>
                  </a:lnTo>
                  <a:lnTo>
                    <a:pt x="8813" y="12280"/>
                  </a:lnTo>
                  <a:lnTo>
                    <a:pt x="8091" y="12208"/>
                  </a:lnTo>
                  <a:lnTo>
                    <a:pt x="7441" y="12064"/>
                  </a:lnTo>
                  <a:lnTo>
                    <a:pt x="6791" y="11702"/>
                  </a:lnTo>
                  <a:lnTo>
                    <a:pt x="6285" y="11269"/>
                  </a:lnTo>
                  <a:lnTo>
                    <a:pt x="5780" y="10763"/>
                  </a:lnTo>
                  <a:lnTo>
                    <a:pt x="5419" y="10113"/>
                  </a:lnTo>
                  <a:lnTo>
                    <a:pt x="5202" y="9463"/>
                  </a:lnTo>
                  <a:lnTo>
                    <a:pt x="5130" y="8813"/>
                  </a:lnTo>
                  <a:lnTo>
                    <a:pt x="5130" y="8091"/>
                  </a:lnTo>
                  <a:lnTo>
                    <a:pt x="5346" y="7441"/>
                  </a:lnTo>
                  <a:lnTo>
                    <a:pt x="5707" y="6791"/>
                  </a:lnTo>
                  <a:lnTo>
                    <a:pt x="6141" y="6213"/>
                  </a:lnTo>
                  <a:lnTo>
                    <a:pt x="6646" y="5779"/>
                  </a:lnTo>
                  <a:lnTo>
                    <a:pt x="7224" y="5418"/>
                  </a:lnTo>
                  <a:lnTo>
                    <a:pt x="7947" y="5201"/>
                  </a:lnTo>
                  <a:lnTo>
                    <a:pt x="8597" y="5129"/>
                  </a:lnTo>
                  <a:close/>
                  <a:moveTo>
                    <a:pt x="8741" y="940"/>
                  </a:moveTo>
                  <a:lnTo>
                    <a:pt x="8019" y="1012"/>
                  </a:lnTo>
                  <a:lnTo>
                    <a:pt x="7369" y="1084"/>
                  </a:lnTo>
                  <a:lnTo>
                    <a:pt x="6646" y="1229"/>
                  </a:lnTo>
                  <a:lnTo>
                    <a:pt x="5996" y="1517"/>
                  </a:lnTo>
                  <a:lnTo>
                    <a:pt x="5274" y="1734"/>
                  </a:lnTo>
                  <a:lnTo>
                    <a:pt x="4696" y="2095"/>
                  </a:lnTo>
                  <a:lnTo>
                    <a:pt x="4118" y="2457"/>
                  </a:lnTo>
                  <a:lnTo>
                    <a:pt x="3540" y="2890"/>
                  </a:lnTo>
                  <a:lnTo>
                    <a:pt x="2529" y="3973"/>
                  </a:lnTo>
                  <a:lnTo>
                    <a:pt x="2168" y="4551"/>
                  </a:lnTo>
                  <a:lnTo>
                    <a:pt x="1807" y="5201"/>
                  </a:lnTo>
                  <a:lnTo>
                    <a:pt x="1518" y="5852"/>
                  </a:lnTo>
                  <a:lnTo>
                    <a:pt x="1301" y="6502"/>
                  </a:lnTo>
                  <a:lnTo>
                    <a:pt x="1157" y="7224"/>
                  </a:lnTo>
                  <a:lnTo>
                    <a:pt x="1012" y="7946"/>
                  </a:lnTo>
                  <a:lnTo>
                    <a:pt x="1012" y="8596"/>
                  </a:lnTo>
                  <a:lnTo>
                    <a:pt x="1012" y="9319"/>
                  </a:lnTo>
                  <a:lnTo>
                    <a:pt x="1084" y="10041"/>
                  </a:lnTo>
                  <a:lnTo>
                    <a:pt x="1301" y="10763"/>
                  </a:lnTo>
                  <a:lnTo>
                    <a:pt x="1807" y="12064"/>
                  </a:lnTo>
                  <a:lnTo>
                    <a:pt x="2096" y="12714"/>
                  </a:lnTo>
                  <a:lnTo>
                    <a:pt x="2529" y="13292"/>
                  </a:lnTo>
                  <a:lnTo>
                    <a:pt x="2963" y="13797"/>
                  </a:lnTo>
                  <a:lnTo>
                    <a:pt x="3468" y="14375"/>
                  </a:lnTo>
                  <a:lnTo>
                    <a:pt x="3974" y="14808"/>
                  </a:lnTo>
                  <a:lnTo>
                    <a:pt x="5274" y="15531"/>
                  </a:lnTo>
                  <a:lnTo>
                    <a:pt x="5852" y="15820"/>
                  </a:lnTo>
                  <a:lnTo>
                    <a:pt x="6574" y="16109"/>
                  </a:lnTo>
                  <a:lnTo>
                    <a:pt x="7224" y="16253"/>
                  </a:lnTo>
                  <a:lnTo>
                    <a:pt x="7947" y="16325"/>
                  </a:lnTo>
                  <a:lnTo>
                    <a:pt x="8669" y="16398"/>
                  </a:lnTo>
                  <a:lnTo>
                    <a:pt x="9391" y="16398"/>
                  </a:lnTo>
                  <a:lnTo>
                    <a:pt x="10114" y="16325"/>
                  </a:lnTo>
                  <a:lnTo>
                    <a:pt x="10764" y="16109"/>
                  </a:lnTo>
                  <a:lnTo>
                    <a:pt x="11486" y="15892"/>
                  </a:lnTo>
                  <a:lnTo>
                    <a:pt x="12136" y="15675"/>
                  </a:lnTo>
                  <a:lnTo>
                    <a:pt x="12714" y="15314"/>
                  </a:lnTo>
                  <a:lnTo>
                    <a:pt x="13364" y="14881"/>
                  </a:lnTo>
                  <a:lnTo>
                    <a:pt x="13870" y="14447"/>
                  </a:lnTo>
                  <a:lnTo>
                    <a:pt x="14375" y="13942"/>
                  </a:lnTo>
                  <a:lnTo>
                    <a:pt x="14881" y="13364"/>
                  </a:lnTo>
                  <a:lnTo>
                    <a:pt x="15315" y="12786"/>
                  </a:lnTo>
                  <a:lnTo>
                    <a:pt x="15603" y="12136"/>
                  </a:lnTo>
                  <a:lnTo>
                    <a:pt x="15965" y="11558"/>
                  </a:lnTo>
                  <a:lnTo>
                    <a:pt x="16181" y="10836"/>
                  </a:lnTo>
                  <a:lnTo>
                    <a:pt x="16326" y="10186"/>
                  </a:lnTo>
                  <a:lnTo>
                    <a:pt x="16398" y="9463"/>
                  </a:lnTo>
                  <a:lnTo>
                    <a:pt x="16470" y="8741"/>
                  </a:lnTo>
                  <a:lnTo>
                    <a:pt x="16470" y="8019"/>
                  </a:lnTo>
                  <a:lnTo>
                    <a:pt x="16326" y="7296"/>
                  </a:lnTo>
                  <a:lnTo>
                    <a:pt x="16109" y="6646"/>
                  </a:lnTo>
                  <a:lnTo>
                    <a:pt x="15965" y="5924"/>
                  </a:lnTo>
                  <a:lnTo>
                    <a:pt x="15676" y="5274"/>
                  </a:lnTo>
                  <a:lnTo>
                    <a:pt x="15315" y="4696"/>
                  </a:lnTo>
                  <a:lnTo>
                    <a:pt x="14953" y="4046"/>
                  </a:lnTo>
                  <a:lnTo>
                    <a:pt x="14448" y="3540"/>
                  </a:lnTo>
                  <a:lnTo>
                    <a:pt x="13942" y="3034"/>
                  </a:lnTo>
                  <a:lnTo>
                    <a:pt x="13436" y="2529"/>
                  </a:lnTo>
                  <a:lnTo>
                    <a:pt x="12786" y="2168"/>
                  </a:lnTo>
                  <a:lnTo>
                    <a:pt x="12208" y="1806"/>
                  </a:lnTo>
                  <a:lnTo>
                    <a:pt x="11558" y="1445"/>
                  </a:lnTo>
                  <a:lnTo>
                    <a:pt x="10836" y="1301"/>
                  </a:lnTo>
                  <a:lnTo>
                    <a:pt x="10186" y="1084"/>
                  </a:lnTo>
                  <a:lnTo>
                    <a:pt x="9464" y="1012"/>
                  </a:lnTo>
                  <a:lnTo>
                    <a:pt x="8741" y="940"/>
                  </a:lnTo>
                  <a:close/>
                  <a:moveTo>
                    <a:pt x="9464" y="867"/>
                  </a:moveTo>
                  <a:lnTo>
                    <a:pt x="10186" y="940"/>
                  </a:lnTo>
                  <a:lnTo>
                    <a:pt x="10908" y="1156"/>
                  </a:lnTo>
                  <a:lnTo>
                    <a:pt x="11631" y="1373"/>
                  </a:lnTo>
                  <a:lnTo>
                    <a:pt x="12281" y="1662"/>
                  </a:lnTo>
                  <a:lnTo>
                    <a:pt x="12859" y="2095"/>
                  </a:lnTo>
                  <a:lnTo>
                    <a:pt x="13509" y="2457"/>
                  </a:lnTo>
                  <a:lnTo>
                    <a:pt x="14014" y="2890"/>
                  </a:lnTo>
                  <a:lnTo>
                    <a:pt x="14592" y="3396"/>
                  </a:lnTo>
                  <a:lnTo>
                    <a:pt x="15026" y="3973"/>
                  </a:lnTo>
                  <a:lnTo>
                    <a:pt x="15387" y="4624"/>
                  </a:lnTo>
                  <a:lnTo>
                    <a:pt x="15820" y="5201"/>
                  </a:lnTo>
                  <a:lnTo>
                    <a:pt x="16037" y="5924"/>
                  </a:lnTo>
                  <a:lnTo>
                    <a:pt x="16254" y="6574"/>
                  </a:lnTo>
                  <a:lnTo>
                    <a:pt x="16398" y="7296"/>
                  </a:lnTo>
                  <a:lnTo>
                    <a:pt x="16543" y="8019"/>
                  </a:lnTo>
                  <a:lnTo>
                    <a:pt x="16543" y="8741"/>
                  </a:lnTo>
                  <a:lnTo>
                    <a:pt x="16543" y="9463"/>
                  </a:lnTo>
                  <a:lnTo>
                    <a:pt x="16470" y="10186"/>
                  </a:lnTo>
                  <a:lnTo>
                    <a:pt x="16254" y="10908"/>
                  </a:lnTo>
                  <a:lnTo>
                    <a:pt x="16037" y="11558"/>
                  </a:lnTo>
                  <a:lnTo>
                    <a:pt x="15676" y="12208"/>
                  </a:lnTo>
                  <a:lnTo>
                    <a:pt x="15387" y="12858"/>
                  </a:lnTo>
                  <a:lnTo>
                    <a:pt x="14953" y="13508"/>
                  </a:lnTo>
                  <a:lnTo>
                    <a:pt x="14448" y="14014"/>
                  </a:lnTo>
                  <a:lnTo>
                    <a:pt x="14014" y="14520"/>
                  </a:lnTo>
                  <a:lnTo>
                    <a:pt x="13436" y="15025"/>
                  </a:lnTo>
                  <a:lnTo>
                    <a:pt x="12786" y="15386"/>
                  </a:lnTo>
                  <a:lnTo>
                    <a:pt x="12208" y="15748"/>
                  </a:lnTo>
                  <a:lnTo>
                    <a:pt x="11486" y="16036"/>
                  </a:lnTo>
                  <a:lnTo>
                    <a:pt x="10836" y="16253"/>
                  </a:lnTo>
                  <a:lnTo>
                    <a:pt x="10114" y="16470"/>
                  </a:lnTo>
                  <a:lnTo>
                    <a:pt x="9391" y="16470"/>
                  </a:lnTo>
                  <a:lnTo>
                    <a:pt x="8669" y="16542"/>
                  </a:lnTo>
                  <a:lnTo>
                    <a:pt x="7947" y="16470"/>
                  </a:lnTo>
                  <a:lnTo>
                    <a:pt x="7224" y="16398"/>
                  </a:lnTo>
                  <a:lnTo>
                    <a:pt x="6502" y="16253"/>
                  </a:lnTo>
                  <a:lnTo>
                    <a:pt x="5852" y="15964"/>
                  </a:lnTo>
                  <a:lnTo>
                    <a:pt x="5202" y="15675"/>
                  </a:lnTo>
                  <a:lnTo>
                    <a:pt x="4552" y="15314"/>
                  </a:lnTo>
                  <a:lnTo>
                    <a:pt x="3902" y="14953"/>
                  </a:lnTo>
                  <a:lnTo>
                    <a:pt x="3396" y="14447"/>
                  </a:lnTo>
                  <a:lnTo>
                    <a:pt x="2890" y="13942"/>
                  </a:lnTo>
                  <a:lnTo>
                    <a:pt x="2385" y="13364"/>
                  </a:lnTo>
                  <a:lnTo>
                    <a:pt x="2024" y="12786"/>
                  </a:lnTo>
                  <a:lnTo>
                    <a:pt x="1662" y="12136"/>
                  </a:lnTo>
                  <a:lnTo>
                    <a:pt x="1157" y="10763"/>
                  </a:lnTo>
                  <a:lnTo>
                    <a:pt x="940" y="10041"/>
                  </a:lnTo>
                  <a:lnTo>
                    <a:pt x="868" y="9391"/>
                  </a:lnTo>
                  <a:lnTo>
                    <a:pt x="868" y="8596"/>
                  </a:lnTo>
                  <a:lnTo>
                    <a:pt x="868" y="7874"/>
                  </a:lnTo>
                  <a:lnTo>
                    <a:pt x="1012" y="7224"/>
                  </a:lnTo>
                  <a:lnTo>
                    <a:pt x="1157" y="6502"/>
                  </a:lnTo>
                  <a:lnTo>
                    <a:pt x="1373" y="5779"/>
                  </a:lnTo>
                  <a:lnTo>
                    <a:pt x="1662" y="5129"/>
                  </a:lnTo>
                  <a:lnTo>
                    <a:pt x="2024" y="4479"/>
                  </a:lnTo>
                  <a:lnTo>
                    <a:pt x="2457" y="3901"/>
                  </a:lnTo>
                  <a:lnTo>
                    <a:pt x="2963" y="3323"/>
                  </a:lnTo>
                  <a:lnTo>
                    <a:pt x="3396" y="2818"/>
                  </a:lnTo>
                  <a:lnTo>
                    <a:pt x="4046" y="2384"/>
                  </a:lnTo>
                  <a:lnTo>
                    <a:pt x="4624" y="1951"/>
                  </a:lnTo>
                  <a:lnTo>
                    <a:pt x="5202" y="1590"/>
                  </a:lnTo>
                  <a:lnTo>
                    <a:pt x="5924" y="1373"/>
                  </a:lnTo>
                  <a:lnTo>
                    <a:pt x="6574" y="1084"/>
                  </a:lnTo>
                  <a:lnTo>
                    <a:pt x="7297" y="940"/>
                  </a:lnTo>
                  <a:lnTo>
                    <a:pt x="8019" y="867"/>
                  </a:lnTo>
                  <a:close/>
                  <a:moveTo>
                    <a:pt x="8525" y="1"/>
                  </a:move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f3bbf647f4_0_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684" y="7151"/>
                  </a:moveTo>
                  <a:lnTo>
                    <a:pt x="2962" y="7079"/>
                  </a:lnTo>
                  <a:lnTo>
                    <a:pt x="2312" y="6935"/>
                  </a:lnTo>
                  <a:lnTo>
                    <a:pt x="1662" y="6573"/>
                  </a:lnTo>
                  <a:lnTo>
                    <a:pt x="1156" y="6140"/>
                  </a:lnTo>
                  <a:lnTo>
                    <a:pt x="651" y="5634"/>
                  </a:lnTo>
                  <a:lnTo>
                    <a:pt x="290" y="4984"/>
                  </a:lnTo>
                  <a:lnTo>
                    <a:pt x="73" y="4334"/>
                  </a:lnTo>
                  <a:lnTo>
                    <a:pt x="1" y="3684"/>
                  </a:lnTo>
                  <a:lnTo>
                    <a:pt x="1" y="2962"/>
                  </a:lnTo>
                  <a:lnTo>
                    <a:pt x="217" y="2312"/>
                  </a:lnTo>
                  <a:lnTo>
                    <a:pt x="578" y="1662"/>
                  </a:lnTo>
                  <a:lnTo>
                    <a:pt x="1012" y="1084"/>
                  </a:lnTo>
                  <a:lnTo>
                    <a:pt x="1517" y="650"/>
                  </a:lnTo>
                  <a:lnTo>
                    <a:pt x="2095" y="289"/>
                  </a:lnTo>
                  <a:lnTo>
                    <a:pt x="2818" y="72"/>
                  </a:lnTo>
                  <a:lnTo>
                    <a:pt x="3468" y="0"/>
                  </a:lnTo>
                  <a:lnTo>
                    <a:pt x="4190" y="0"/>
                  </a:lnTo>
                  <a:lnTo>
                    <a:pt x="4840" y="217"/>
                  </a:lnTo>
                  <a:lnTo>
                    <a:pt x="5490" y="506"/>
                  </a:lnTo>
                  <a:lnTo>
                    <a:pt x="6068" y="939"/>
                  </a:lnTo>
                  <a:lnTo>
                    <a:pt x="6502" y="1517"/>
                  </a:lnTo>
                  <a:lnTo>
                    <a:pt x="6863" y="2095"/>
                  </a:lnTo>
                  <a:lnTo>
                    <a:pt x="7079" y="2745"/>
                  </a:lnTo>
                  <a:lnTo>
                    <a:pt x="7152" y="3467"/>
                  </a:lnTo>
                  <a:lnTo>
                    <a:pt x="7152" y="4190"/>
                  </a:lnTo>
                  <a:lnTo>
                    <a:pt x="6935" y="4840"/>
                  </a:lnTo>
                  <a:lnTo>
                    <a:pt x="6646" y="5490"/>
                  </a:lnTo>
                  <a:lnTo>
                    <a:pt x="6213" y="6068"/>
                  </a:lnTo>
                  <a:lnTo>
                    <a:pt x="5635" y="6501"/>
                  </a:lnTo>
                  <a:lnTo>
                    <a:pt x="5057" y="6862"/>
                  </a:lnTo>
                  <a:lnTo>
                    <a:pt x="4407" y="7007"/>
                  </a:lnTo>
                  <a:lnTo>
                    <a:pt x="3684" y="7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f3bbf647f4_0_4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729" y="1"/>
                  </a:moveTo>
                  <a:lnTo>
                    <a:pt x="7007" y="73"/>
                  </a:lnTo>
                  <a:lnTo>
                    <a:pt x="6357" y="145"/>
                  </a:lnTo>
                  <a:lnTo>
                    <a:pt x="5634" y="290"/>
                  </a:lnTo>
                  <a:lnTo>
                    <a:pt x="4984" y="578"/>
                  </a:lnTo>
                  <a:lnTo>
                    <a:pt x="4262" y="795"/>
                  </a:lnTo>
                  <a:lnTo>
                    <a:pt x="3684" y="1156"/>
                  </a:lnTo>
                  <a:lnTo>
                    <a:pt x="3106" y="1518"/>
                  </a:lnTo>
                  <a:lnTo>
                    <a:pt x="2528" y="1951"/>
                  </a:lnTo>
                  <a:lnTo>
                    <a:pt x="1517" y="3034"/>
                  </a:lnTo>
                  <a:lnTo>
                    <a:pt x="1156" y="3612"/>
                  </a:lnTo>
                  <a:lnTo>
                    <a:pt x="795" y="4262"/>
                  </a:lnTo>
                  <a:lnTo>
                    <a:pt x="506" y="4913"/>
                  </a:lnTo>
                  <a:lnTo>
                    <a:pt x="289" y="5563"/>
                  </a:lnTo>
                  <a:lnTo>
                    <a:pt x="145" y="6285"/>
                  </a:lnTo>
                  <a:lnTo>
                    <a:pt x="0" y="7007"/>
                  </a:lnTo>
                  <a:lnTo>
                    <a:pt x="0" y="7657"/>
                  </a:lnTo>
                  <a:lnTo>
                    <a:pt x="0" y="8380"/>
                  </a:lnTo>
                  <a:lnTo>
                    <a:pt x="72" y="9102"/>
                  </a:lnTo>
                  <a:lnTo>
                    <a:pt x="289" y="9824"/>
                  </a:lnTo>
                  <a:lnTo>
                    <a:pt x="795" y="11125"/>
                  </a:lnTo>
                  <a:lnTo>
                    <a:pt x="1084" y="11775"/>
                  </a:lnTo>
                  <a:lnTo>
                    <a:pt x="1517" y="12353"/>
                  </a:lnTo>
                  <a:lnTo>
                    <a:pt x="1951" y="12858"/>
                  </a:lnTo>
                  <a:lnTo>
                    <a:pt x="2456" y="13436"/>
                  </a:lnTo>
                  <a:lnTo>
                    <a:pt x="2962" y="13869"/>
                  </a:lnTo>
                  <a:lnTo>
                    <a:pt x="4262" y="14592"/>
                  </a:lnTo>
                  <a:lnTo>
                    <a:pt x="4840" y="14881"/>
                  </a:lnTo>
                  <a:lnTo>
                    <a:pt x="5562" y="15170"/>
                  </a:lnTo>
                  <a:lnTo>
                    <a:pt x="6212" y="15314"/>
                  </a:lnTo>
                  <a:lnTo>
                    <a:pt x="6935" y="15386"/>
                  </a:lnTo>
                  <a:lnTo>
                    <a:pt x="7657" y="15459"/>
                  </a:lnTo>
                  <a:lnTo>
                    <a:pt x="8379" y="15459"/>
                  </a:lnTo>
                  <a:lnTo>
                    <a:pt x="9102" y="15386"/>
                  </a:lnTo>
                  <a:lnTo>
                    <a:pt x="9752" y="15170"/>
                  </a:lnTo>
                  <a:lnTo>
                    <a:pt x="10474" y="14953"/>
                  </a:lnTo>
                  <a:lnTo>
                    <a:pt x="11124" y="14736"/>
                  </a:lnTo>
                  <a:lnTo>
                    <a:pt x="11702" y="14375"/>
                  </a:lnTo>
                  <a:lnTo>
                    <a:pt x="12352" y="13942"/>
                  </a:lnTo>
                  <a:lnTo>
                    <a:pt x="12858" y="13508"/>
                  </a:lnTo>
                  <a:lnTo>
                    <a:pt x="13363" y="13003"/>
                  </a:lnTo>
                  <a:lnTo>
                    <a:pt x="13869" y="12425"/>
                  </a:lnTo>
                  <a:lnTo>
                    <a:pt x="14303" y="11847"/>
                  </a:lnTo>
                  <a:lnTo>
                    <a:pt x="14591" y="11197"/>
                  </a:lnTo>
                  <a:lnTo>
                    <a:pt x="14953" y="10619"/>
                  </a:lnTo>
                  <a:lnTo>
                    <a:pt x="15169" y="9897"/>
                  </a:lnTo>
                  <a:lnTo>
                    <a:pt x="15314" y="9247"/>
                  </a:lnTo>
                  <a:lnTo>
                    <a:pt x="15386" y="8524"/>
                  </a:lnTo>
                  <a:lnTo>
                    <a:pt x="15458" y="7802"/>
                  </a:lnTo>
                  <a:lnTo>
                    <a:pt x="15458" y="7080"/>
                  </a:lnTo>
                  <a:lnTo>
                    <a:pt x="15314" y="6357"/>
                  </a:lnTo>
                  <a:lnTo>
                    <a:pt x="15097" y="5707"/>
                  </a:lnTo>
                  <a:lnTo>
                    <a:pt x="14953" y="4985"/>
                  </a:lnTo>
                  <a:lnTo>
                    <a:pt x="14664" y="4335"/>
                  </a:lnTo>
                  <a:lnTo>
                    <a:pt x="14303" y="3757"/>
                  </a:lnTo>
                  <a:lnTo>
                    <a:pt x="13941" y="3107"/>
                  </a:lnTo>
                  <a:lnTo>
                    <a:pt x="13436" y="2601"/>
                  </a:lnTo>
                  <a:lnTo>
                    <a:pt x="12930" y="2095"/>
                  </a:lnTo>
                  <a:lnTo>
                    <a:pt x="12424" y="1590"/>
                  </a:lnTo>
                  <a:lnTo>
                    <a:pt x="11774" y="1229"/>
                  </a:lnTo>
                  <a:lnTo>
                    <a:pt x="11196" y="867"/>
                  </a:lnTo>
                  <a:lnTo>
                    <a:pt x="10546" y="506"/>
                  </a:lnTo>
                  <a:lnTo>
                    <a:pt x="9824" y="362"/>
                  </a:lnTo>
                  <a:lnTo>
                    <a:pt x="9174" y="145"/>
                  </a:lnTo>
                  <a:lnTo>
                    <a:pt x="8452" y="73"/>
                  </a:lnTo>
                  <a:lnTo>
                    <a:pt x="77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f3bbf647f4_0_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02" y="15675"/>
                  </a:moveTo>
                  <a:lnTo>
                    <a:pt x="7802" y="15675"/>
                  </a:lnTo>
                  <a:lnTo>
                    <a:pt x="7080" y="15603"/>
                  </a:lnTo>
                  <a:lnTo>
                    <a:pt x="6357" y="15531"/>
                  </a:lnTo>
                  <a:lnTo>
                    <a:pt x="5635" y="15386"/>
                  </a:lnTo>
                  <a:lnTo>
                    <a:pt x="4985" y="15097"/>
                  </a:lnTo>
                  <a:lnTo>
                    <a:pt x="4335" y="14808"/>
                  </a:lnTo>
                  <a:lnTo>
                    <a:pt x="3685" y="14447"/>
                  </a:lnTo>
                  <a:lnTo>
                    <a:pt x="3035" y="14086"/>
                  </a:lnTo>
                  <a:lnTo>
                    <a:pt x="2529" y="13580"/>
                  </a:lnTo>
                  <a:lnTo>
                    <a:pt x="2023" y="13075"/>
                  </a:lnTo>
                  <a:lnTo>
                    <a:pt x="1518" y="12497"/>
                  </a:lnTo>
                  <a:lnTo>
                    <a:pt x="1157" y="11919"/>
                  </a:lnTo>
                  <a:lnTo>
                    <a:pt x="795" y="11269"/>
                  </a:lnTo>
                  <a:lnTo>
                    <a:pt x="290" y="9896"/>
                  </a:lnTo>
                  <a:lnTo>
                    <a:pt x="73" y="9174"/>
                  </a:lnTo>
                  <a:lnTo>
                    <a:pt x="1" y="8524"/>
                  </a:lnTo>
                  <a:lnTo>
                    <a:pt x="1" y="7729"/>
                  </a:lnTo>
                  <a:lnTo>
                    <a:pt x="1" y="7007"/>
                  </a:lnTo>
                  <a:lnTo>
                    <a:pt x="145" y="6357"/>
                  </a:lnTo>
                  <a:lnTo>
                    <a:pt x="290" y="5635"/>
                  </a:lnTo>
                  <a:lnTo>
                    <a:pt x="506" y="4912"/>
                  </a:lnTo>
                  <a:lnTo>
                    <a:pt x="795" y="4262"/>
                  </a:lnTo>
                  <a:lnTo>
                    <a:pt x="1157" y="3612"/>
                  </a:lnTo>
                  <a:lnTo>
                    <a:pt x="1590" y="3034"/>
                  </a:lnTo>
                  <a:lnTo>
                    <a:pt x="2096" y="2456"/>
                  </a:lnTo>
                  <a:lnTo>
                    <a:pt x="2529" y="1951"/>
                  </a:lnTo>
                  <a:lnTo>
                    <a:pt x="3179" y="1517"/>
                  </a:lnTo>
                  <a:lnTo>
                    <a:pt x="3757" y="1084"/>
                  </a:lnTo>
                  <a:lnTo>
                    <a:pt x="4335" y="723"/>
                  </a:lnTo>
                  <a:lnTo>
                    <a:pt x="5057" y="506"/>
                  </a:lnTo>
                  <a:lnTo>
                    <a:pt x="5707" y="217"/>
                  </a:lnTo>
                  <a:lnTo>
                    <a:pt x="6430" y="73"/>
                  </a:lnTo>
                  <a:lnTo>
                    <a:pt x="7152" y="0"/>
                  </a:lnTo>
                  <a:lnTo>
                    <a:pt x="7874" y="0"/>
                  </a:lnTo>
                  <a:lnTo>
                    <a:pt x="8597" y="0"/>
                  </a:lnTo>
                  <a:lnTo>
                    <a:pt x="9319" y="73"/>
                  </a:lnTo>
                  <a:lnTo>
                    <a:pt x="10041" y="289"/>
                  </a:lnTo>
                  <a:lnTo>
                    <a:pt x="10764" y="506"/>
                  </a:lnTo>
                  <a:lnTo>
                    <a:pt x="11414" y="795"/>
                  </a:lnTo>
                  <a:lnTo>
                    <a:pt x="11992" y="1228"/>
                  </a:lnTo>
                  <a:lnTo>
                    <a:pt x="12642" y="1590"/>
                  </a:lnTo>
                  <a:lnTo>
                    <a:pt x="13147" y="2023"/>
                  </a:lnTo>
                  <a:lnTo>
                    <a:pt x="13725" y="2529"/>
                  </a:lnTo>
                  <a:lnTo>
                    <a:pt x="14159" y="3106"/>
                  </a:lnTo>
                  <a:lnTo>
                    <a:pt x="14520" y="3757"/>
                  </a:lnTo>
                  <a:lnTo>
                    <a:pt x="14953" y="4334"/>
                  </a:lnTo>
                  <a:lnTo>
                    <a:pt x="15170" y="5057"/>
                  </a:lnTo>
                  <a:lnTo>
                    <a:pt x="15387" y="5707"/>
                  </a:lnTo>
                  <a:lnTo>
                    <a:pt x="15531" y="6429"/>
                  </a:lnTo>
                  <a:lnTo>
                    <a:pt x="15676" y="7152"/>
                  </a:lnTo>
                  <a:lnTo>
                    <a:pt x="15676" y="7874"/>
                  </a:lnTo>
                  <a:lnTo>
                    <a:pt x="15676" y="8596"/>
                  </a:lnTo>
                  <a:lnTo>
                    <a:pt x="15603" y="9319"/>
                  </a:lnTo>
                  <a:lnTo>
                    <a:pt x="15387" y="10041"/>
                  </a:lnTo>
                  <a:lnTo>
                    <a:pt x="15170" y="10691"/>
                  </a:lnTo>
                  <a:lnTo>
                    <a:pt x="14809" y="11341"/>
                  </a:lnTo>
                  <a:lnTo>
                    <a:pt x="14520" y="11991"/>
                  </a:lnTo>
                  <a:lnTo>
                    <a:pt x="14086" y="12641"/>
                  </a:lnTo>
                  <a:lnTo>
                    <a:pt x="13581" y="13147"/>
                  </a:lnTo>
                  <a:lnTo>
                    <a:pt x="13147" y="13653"/>
                  </a:lnTo>
                  <a:lnTo>
                    <a:pt x="12569" y="14158"/>
                  </a:lnTo>
                  <a:lnTo>
                    <a:pt x="11919" y="14519"/>
                  </a:lnTo>
                  <a:lnTo>
                    <a:pt x="11341" y="14881"/>
                  </a:lnTo>
                  <a:lnTo>
                    <a:pt x="10619" y="15169"/>
                  </a:lnTo>
                  <a:lnTo>
                    <a:pt x="9969" y="15386"/>
                  </a:lnTo>
                  <a:lnTo>
                    <a:pt x="9247" y="15603"/>
                  </a:lnTo>
                  <a:lnTo>
                    <a:pt x="8524" y="15603"/>
                  </a:lnTo>
                  <a:lnTo>
                    <a:pt x="7802" y="15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f3bbf647f4_0_4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fill="none" extrusionOk="0">
                  <a:moveTo>
                    <a:pt x="9247" y="1"/>
                  </a:moveTo>
                  <a:lnTo>
                    <a:pt x="8525" y="1"/>
                  </a:ln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8886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f3bbf647f4_0_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extrusionOk="0">
                  <a:moveTo>
                    <a:pt x="7874" y="73"/>
                  </a:moveTo>
                  <a:lnTo>
                    <a:pt x="8597" y="145"/>
                  </a:lnTo>
                  <a:lnTo>
                    <a:pt x="9319" y="217"/>
                  </a:lnTo>
                  <a:lnTo>
                    <a:pt x="9969" y="434"/>
                  </a:lnTo>
                  <a:lnTo>
                    <a:pt x="10691" y="578"/>
                  </a:lnTo>
                  <a:lnTo>
                    <a:pt x="11341" y="939"/>
                  </a:lnTo>
                  <a:lnTo>
                    <a:pt x="11919" y="1301"/>
                  </a:lnTo>
                  <a:lnTo>
                    <a:pt x="12569" y="1662"/>
                  </a:lnTo>
                  <a:lnTo>
                    <a:pt x="13075" y="2167"/>
                  </a:lnTo>
                  <a:lnTo>
                    <a:pt x="13581" y="2673"/>
                  </a:lnTo>
                  <a:lnTo>
                    <a:pt x="14086" y="3179"/>
                  </a:lnTo>
                  <a:lnTo>
                    <a:pt x="14448" y="3829"/>
                  </a:lnTo>
                  <a:lnTo>
                    <a:pt x="14809" y="4407"/>
                  </a:lnTo>
                  <a:lnTo>
                    <a:pt x="15098" y="5057"/>
                  </a:lnTo>
                  <a:lnTo>
                    <a:pt x="15242" y="5779"/>
                  </a:lnTo>
                  <a:lnTo>
                    <a:pt x="15459" y="6429"/>
                  </a:lnTo>
                  <a:lnTo>
                    <a:pt x="15603" y="7152"/>
                  </a:lnTo>
                  <a:lnTo>
                    <a:pt x="15603" y="7874"/>
                  </a:lnTo>
                  <a:lnTo>
                    <a:pt x="15531" y="8596"/>
                  </a:lnTo>
                  <a:lnTo>
                    <a:pt x="15459" y="9319"/>
                  </a:lnTo>
                  <a:lnTo>
                    <a:pt x="15314" y="9969"/>
                  </a:lnTo>
                  <a:lnTo>
                    <a:pt x="15098" y="10691"/>
                  </a:lnTo>
                  <a:lnTo>
                    <a:pt x="14736" y="11269"/>
                  </a:lnTo>
                  <a:lnTo>
                    <a:pt x="14448" y="11919"/>
                  </a:lnTo>
                  <a:lnTo>
                    <a:pt x="14014" y="12497"/>
                  </a:lnTo>
                  <a:lnTo>
                    <a:pt x="13508" y="13075"/>
                  </a:lnTo>
                  <a:lnTo>
                    <a:pt x="13003" y="13580"/>
                  </a:lnTo>
                  <a:lnTo>
                    <a:pt x="12497" y="14014"/>
                  </a:lnTo>
                  <a:lnTo>
                    <a:pt x="11847" y="14447"/>
                  </a:lnTo>
                  <a:lnTo>
                    <a:pt x="11269" y="14808"/>
                  </a:lnTo>
                  <a:lnTo>
                    <a:pt x="10619" y="15025"/>
                  </a:lnTo>
                  <a:lnTo>
                    <a:pt x="9897" y="15242"/>
                  </a:lnTo>
                  <a:lnTo>
                    <a:pt x="9247" y="15458"/>
                  </a:lnTo>
                  <a:lnTo>
                    <a:pt x="8524" y="15531"/>
                  </a:lnTo>
                  <a:lnTo>
                    <a:pt x="7802" y="15531"/>
                  </a:lnTo>
                  <a:lnTo>
                    <a:pt x="7080" y="15458"/>
                  </a:lnTo>
                  <a:lnTo>
                    <a:pt x="6357" y="15386"/>
                  </a:lnTo>
                  <a:lnTo>
                    <a:pt x="5707" y="15242"/>
                  </a:lnTo>
                  <a:lnTo>
                    <a:pt x="4985" y="14953"/>
                  </a:lnTo>
                  <a:lnTo>
                    <a:pt x="4407" y="14664"/>
                  </a:lnTo>
                  <a:lnTo>
                    <a:pt x="3107" y="13941"/>
                  </a:lnTo>
                  <a:lnTo>
                    <a:pt x="2601" y="13508"/>
                  </a:lnTo>
                  <a:lnTo>
                    <a:pt x="2096" y="12930"/>
                  </a:lnTo>
                  <a:lnTo>
                    <a:pt x="1662" y="12425"/>
                  </a:lnTo>
                  <a:lnTo>
                    <a:pt x="1229" y="11847"/>
                  </a:lnTo>
                  <a:lnTo>
                    <a:pt x="940" y="11197"/>
                  </a:lnTo>
                  <a:lnTo>
                    <a:pt x="434" y="9896"/>
                  </a:lnTo>
                  <a:lnTo>
                    <a:pt x="217" y="9174"/>
                  </a:lnTo>
                  <a:lnTo>
                    <a:pt x="145" y="8452"/>
                  </a:lnTo>
                  <a:lnTo>
                    <a:pt x="145" y="7729"/>
                  </a:lnTo>
                  <a:lnTo>
                    <a:pt x="145" y="7079"/>
                  </a:lnTo>
                  <a:lnTo>
                    <a:pt x="290" y="6357"/>
                  </a:lnTo>
                  <a:lnTo>
                    <a:pt x="434" y="5635"/>
                  </a:lnTo>
                  <a:lnTo>
                    <a:pt x="651" y="4985"/>
                  </a:lnTo>
                  <a:lnTo>
                    <a:pt x="940" y="4334"/>
                  </a:lnTo>
                  <a:lnTo>
                    <a:pt x="1301" y="3684"/>
                  </a:lnTo>
                  <a:lnTo>
                    <a:pt x="1662" y="3106"/>
                  </a:lnTo>
                  <a:lnTo>
                    <a:pt x="2673" y="2023"/>
                  </a:lnTo>
                  <a:lnTo>
                    <a:pt x="3251" y="1590"/>
                  </a:lnTo>
                  <a:lnTo>
                    <a:pt x="3829" y="1228"/>
                  </a:lnTo>
                  <a:lnTo>
                    <a:pt x="4407" y="867"/>
                  </a:lnTo>
                  <a:lnTo>
                    <a:pt x="5129" y="650"/>
                  </a:lnTo>
                  <a:lnTo>
                    <a:pt x="5779" y="362"/>
                  </a:lnTo>
                  <a:lnTo>
                    <a:pt x="6502" y="217"/>
                  </a:lnTo>
                  <a:lnTo>
                    <a:pt x="7152" y="145"/>
                  </a:lnTo>
                  <a:lnTo>
                    <a:pt x="7874" y="73"/>
                  </a:lnTo>
                  <a:close/>
                  <a:moveTo>
                    <a:pt x="7152" y="0"/>
                  </a:move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f3bbf647f4_0_4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657" y="15459"/>
                  </a:moveTo>
                  <a:lnTo>
                    <a:pt x="6935" y="15386"/>
                  </a:lnTo>
                  <a:lnTo>
                    <a:pt x="6212" y="15314"/>
                  </a:lnTo>
                  <a:lnTo>
                    <a:pt x="5562" y="15170"/>
                  </a:lnTo>
                  <a:lnTo>
                    <a:pt x="4840" y="14881"/>
                  </a:lnTo>
                  <a:lnTo>
                    <a:pt x="4262" y="14592"/>
                  </a:lnTo>
                  <a:lnTo>
                    <a:pt x="2962" y="13869"/>
                  </a:lnTo>
                  <a:lnTo>
                    <a:pt x="2456" y="13436"/>
                  </a:lnTo>
                  <a:lnTo>
                    <a:pt x="1951" y="12858"/>
                  </a:lnTo>
                  <a:lnTo>
                    <a:pt x="1517" y="12353"/>
                  </a:lnTo>
                  <a:lnTo>
                    <a:pt x="1084" y="11775"/>
                  </a:lnTo>
                  <a:lnTo>
                    <a:pt x="795" y="11125"/>
                  </a:lnTo>
                  <a:lnTo>
                    <a:pt x="289" y="9824"/>
                  </a:lnTo>
                  <a:lnTo>
                    <a:pt x="72" y="9102"/>
                  </a:lnTo>
                  <a:lnTo>
                    <a:pt x="0" y="8380"/>
                  </a:lnTo>
                  <a:lnTo>
                    <a:pt x="0" y="7657"/>
                  </a:lnTo>
                  <a:lnTo>
                    <a:pt x="0" y="7007"/>
                  </a:lnTo>
                  <a:lnTo>
                    <a:pt x="145" y="6285"/>
                  </a:lnTo>
                  <a:lnTo>
                    <a:pt x="289" y="5563"/>
                  </a:lnTo>
                  <a:lnTo>
                    <a:pt x="506" y="4913"/>
                  </a:lnTo>
                  <a:lnTo>
                    <a:pt x="795" y="4262"/>
                  </a:lnTo>
                  <a:lnTo>
                    <a:pt x="1156" y="3612"/>
                  </a:lnTo>
                  <a:lnTo>
                    <a:pt x="1517" y="3034"/>
                  </a:lnTo>
                  <a:lnTo>
                    <a:pt x="2528" y="1951"/>
                  </a:lnTo>
                  <a:lnTo>
                    <a:pt x="3106" y="1518"/>
                  </a:lnTo>
                  <a:lnTo>
                    <a:pt x="3684" y="1156"/>
                  </a:lnTo>
                  <a:lnTo>
                    <a:pt x="4262" y="795"/>
                  </a:lnTo>
                  <a:lnTo>
                    <a:pt x="4984" y="578"/>
                  </a:lnTo>
                  <a:lnTo>
                    <a:pt x="5634" y="290"/>
                  </a:lnTo>
                  <a:lnTo>
                    <a:pt x="6357" y="145"/>
                  </a:lnTo>
                  <a:lnTo>
                    <a:pt x="7007" y="73"/>
                  </a:lnTo>
                  <a:lnTo>
                    <a:pt x="7729" y="1"/>
                  </a:lnTo>
                  <a:lnTo>
                    <a:pt x="8452" y="73"/>
                  </a:lnTo>
                  <a:lnTo>
                    <a:pt x="9174" y="145"/>
                  </a:lnTo>
                  <a:lnTo>
                    <a:pt x="9824" y="362"/>
                  </a:lnTo>
                  <a:lnTo>
                    <a:pt x="10546" y="506"/>
                  </a:lnTo>
                  <a:lnTo>
                    <a:pt x="11196" y="867"/>
                  </a:lnTo>
                  <a:lnTo>
                    <a:pt x="11774" y="1229"/>
                  </a:lnTo>
                  <a:lnTo>
                    <a:pt x="12424" y="1590"/>
                  </a:lnTo>
                  <a:lnTo>
                    <a:pt x="12930" y="2095"/>
                  </a:lnTo>
                  <a:lnTo>
                    <a:pt x="13436" y="2601"/>
                  </a:lnTo>
                  <a:lnTo>
                    <a:pt x="13941" y="3107"/>
                  </a:lnTo>
                  <a:lnTo>
                    <a:pt x="14303" y="3757"/>
                  </a:lnTo>
                  <a:lnTo>
                    <a:pt x="14664" y="4335"/>
                  </a:lnTo>
                  <a:lnTo>
                    <a:pt x="14953" y="4985"/>
                  </a:lnTo>
                  <a:lnTo>
                    <a:pt x="15097" y="5707"/>
                  </a:lnTo>
                  <a:lnTo>
                    <a:pt x="15314" y="6357"/>
                  </a:lnTo>
                  <a:lnTo>
                    <a:pt x="15458" y="7080"/>
                  </a:lnTo>
                  <a:lnTo>
                    <a:pt x="15458" y="7802"/>
                  </a:lnTo>
                  <a:lnTo>
                    <a:pt x="15386" y="8524"/>
                  </a:lnTo>
                  <a:lnTo>
                    <a:pt x="15314" y="9247"/>
                  </a:lnTo>
                  <a:lnTo>
                    <a:pt x="15169" y="9897"/>
                  </a:lnTo>
                  <a:lnTo>
                    <a:pt x="14953" y="10619"/>
                  </a:lnTo>
                  <a:lnTo>
                    <a:pt x="14591" y="11197"/>
                  </a:lnTo>
                  <a:lnTo>
                    <a:pt x="14303" y="11847"/>
                  </a:lnTo>
                  <a:lnTo>
                    <a:pt x="13869" y="12425"/>
                  </a:lnTo>
                  <a:lnTo>
                    <a:pt x="13363" y="13003"/>
                  </a:lnTo>
                  <a:lnTo>
                    <a:pt x="12858" y="13508"/>
                  </a:lnTo>
                  <a:lnTo>
                    <a:pt x="12352" y="13942"/>
                  </a:lnTo>
                  <a:lnTo>
                    <a:pt x="11702" y="14375"/>
                  </a:lnTo>
                  <a:lnTo>
                    <a:pt x="11124" y="14736"/>
                  </a:lnTo>
                  <a:lnTo>
                    <a:pt x="10474" y="14953"/>
                  </a:lnTo>
                  <a:lnTo>
                    <a:pt x="9752" y="15170"/>
                  </a:lnTo>
                  <a:lnTo>
                    <a:pt x="9102" y="15386"/>
                  </a:lnTo>
                  <a:lnTo>
                    <a:pt x="8379" y="15459"/>
                  </a:lnTo>
                  <a:lnTo>
                    <a:pt x="7657" y="154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f3bbf647f4_0_4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74" y="0"/>
                  </a:moveTo>
                  <a:lnTo>
                    <a:pt x="7152" y="0"/>
                  </a:ln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lnTo>
                    <a:pt x="7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f3bbf647f4_0_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396" y="2890"/>
                  </a:moveTo>
                  <a:lnTo>
                    <a:pt x="3973" y="2962"/>
                  </a:lnTo>
                  <a:lnTo>
                    <a:pt x="4262" y="3395"/>
                  </a:lnTo>
                  <a:lnTo>
                    <a:pt x="4190" y="3901"/>
                  </a:lnTo>
                  <a:lnTo>
                    <a:pt x="3757" y="4262"/>
                  </a:lnTo>
                  <a:lnTo>
                    <a:pt x="3179" y="4190"/>
                  </a:lnTo>
                  <a:lnTo>
                    <a:pt x="2890" y="3684"/>
                  </a:lnTo>
                  <a:lnTo>
                    <a:pt x="2962" y="3178"/>
                  </a:lnTo>
                  <a:lnTo>
                    <a:pt x="3396" y="2890"/>
                  </a:lnTo>
                  <a:close/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f3bbf647f4_0_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868" y="1373"/>
                  </a:moveTo>
                  <a:lnTo>
                    <a:pt x="290" y="1301"/>
                  </a:lnTo>
                  <a:lnTo>
                    <a:pt x="1" y="795"/>
                  </a:lnTo>
                  <a:lnTo>
                    <a:pt x="73" y="289"/>
                  </a:lnTo>
                  <a:lnTo>
                    <a:pt x="507" y="1"/>
                  </a:lnTo>
                  <a:lnTo>
                    <a:pt x="1084" y="73"/>
                  </a:lnTo>
                  <a:lnTo>
                    <a:pt x="1373" y="506"/>
                  </a:lnTo>
                  <a:lnTo>
                    <a:pt x="1301" y="1012"/>
                  </a:lnTo>
                  <a:lnTo>
                    <a:pt x="868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f3bbf647f4_0_4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lnTo>
                    <a:pt x="34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f3bbf647f4_0_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f3bbf647f4_0_4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0" name="Google Shape;1060;gf3bbf647f4_0_4"/>
          <p:cNvGrpSpPr/>
          <p:nvPr/>
        </p:nvGrpSpPr>
        <p:grpSpPr>
          <a:xfrm>
            <a:off x="7931283" y="833674"/>
            <a:ext cx="232893" cy="320502"/>
            <a:chOff x="3474100" y="4592000"/>
            <a:chExt cx="196850" cy="270900"/>
          </a:xfrm>
        </p:grpSpPr>
        <p:sp>
          <p:nvSpPr>
            <p:cNvPr id="1061" name="Google Shape;1061;gf3bbf647f4_0_4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f3bbf647f4_0_4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fill="none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f3bbf647f4_0_58"/>
          <p:cNvSpPr txBox="1">
            <a:spLocks noGrp="1"/>
          </p:cNvSpPr>
          <p:nvPr>
            <p:ph type="subTitle" idx="1"/>
          </p:nvPr>
        </p:nvSpPr>
        <p:spPr>
          <a:xfrm>
            <a:off x="539750" y="901375"/>
            <a:ext cx="84336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Key Observations</a:t>
            </a:r>
            <a:r>
              <a:rPr lang="en" dirty="0"/>
              <a:t>: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Features are not correlated well (Pearson Coefficient) with target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 smtClean="0"/>
              <a:t>Some </a:t>
            </a:r>
            <a:r>
              <a:rPr lang="en" dirty="0"/>
              <a:t>of the features are highly skewed and hence, it gives opportunity to try split-based models and stratification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Some Features are having up to 10% missing values </a:t>
            </a:r>
            <a:endParaRPr lang="en" dirty="0" smtClean="0"/>
          </a:p>
          <a:p>
            <a:pPr algn="l">
              <a:buFont typeface="Roboto"/>
              <a:buAutoNum type="arabicPeriod"/>
            </a:pPr>
            <a:r>
              <a:rPr lang="en-IN" dirty="0"/>
              <a:t>There is no high multicollinearity in the feature </a:t>
            </a:r>
            <a:r>
              <a:rPr lang="en-IN" dirty="0" smtClean="0"/>
              <a:t>set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Approach and Output: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Preprocessing - Imputations, Scaling, Conversion, Encoding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Feature Engineering - Polynomial, Split, Stratification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Modelling - Popular classification model, Ensembling, Gridsearch on F1, CV 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Boosting </a:t>
            </a:r>
            <a:r>
              <a:rPr lang="en"/>
              <a:t>models </a:t>
            </a:r>
            <a:r>
              <a:rPr lang="en" smtClean="0"/>
              <a:t>gave </a:t>
            </a:r>
            <a:r>
              <a:rPr lang="en" dirty="0"/>
              <a:t>best results</a:t>
            </a:r>
            <a:endParaRPr dirty="0"/>
          </a:p>
        </p:txBody>
      </p:sp>
      <p:sp>
        <p:nvSpPr>
          <p:cNvPr id="1068" name="Google Shape;1068;gf3bbf647f4_0_58"/>
          <p:cNvSpPr txBox="1">
            <a:spLocks noGrp="1"/>
          </p:cNvSpPr>
          <p:nvPr>
            <p:ph type="title"/>
          </p:nvPr>
        </p:nvSpPr>
        <p:spPr>
          <a:xfrm>
            <a:off x="1028475" y="162800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sz="4000"/>
              <a:t>Conclusion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"/>
          <p:cNvSpPr txBox="1">
            <a:spLocks noGrp="1"/>
          </p:cNvSpPr>
          <p:nvPr>
            <p:ph type="subTitle" idx="1"/>
          </p:nvPr>
        </p:nvSpPr>
        <p:spPr>
          <a:xfrm>
            <a:off x="2459925" y="2604750"/>
            <a:ext cx="4224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453" name="Google Shape;453;p3"/>
          <p:cNvSpPr txBox="1">
            <a:spLocks noGrp="1"/>
          </p:cNvSpPr>
          <p:nvPr>
            <p:ph type="title"/>
          </p:nvPr>
        </p:nvSpPr>
        <p:spPr>
          <a:xfrm>
            <a:off x="1028400" y="1754850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54" name="Google Shape;454;p3"/>
          <p:cNvGrpSpPr/>
          <p:nvPr/>
        </p:nvGrpSpPr>
        <p:grpSpPr>
          <a:xfrm>
            <a:off x="7741126" y="2952677"/>
            <a:ext cx="613201" cy="1598131"/>
            <a:chOff x="7741126" y="2952677"/>
            <a:chExt cx="613201" cy="1598131"/>
          </a:xfrm>
        </p:grpSpPr>
        <p:sp>
          <p:nvSpPr>
            <p:cNvPr id="455" name="Google Shape;455;p3"/>
            <p:cNvSpPr/>
            <p:nvPr/>
          </p:nvSpPr>
          <p:spPr>
            <a:xfrm>
              <a:off x="7741126" y="2952677"/>
              <a:ext cx="613201" cy="1598131"/>
            </a:xfrm>
            <a:custGeom>
              <a:avLst/>
              <a:gdLst/>
              <a:ahLst/>
              <a:cxnLst/>
              <a:rect l="l" t="t" r="r" b="b"/>
              <a:pathLst>
                <a:path w="20732" h="54032" extrusionOk="0">
                  <a:moveTo>
                    <a:pt x="17481" y="1446"/>
                  </a:moveTo>
                  <a:lnTo>
                    <a:pt x="17337" y="2312"/>
                  </a:lnTo>
                  <a:lnTo>
                    <a:pt x="17192" y="3107"/>
                  </a:lnTo>
                  <a:lnTo>
                    <a:pt x="16614" y="2962"/>
                  </a:lnTo>
                  <a:lnTo>
                    <a:pt x="16759" y="2168"/>
                  </a:lnTo>
                  <a:lnTo>
                    <a:pt x="16903" y="1446"/>
                  </a:lnTo>
                  <a:close/>
                  <a:moveTo>
                    <a:pt x="18493" y="1662"/>
                  </a:moveTo>
                  <a:lnTo>
                    <a:pt x="19070" y="1879"/>
                  </a:lnTo>
                  <a:lnTo>
                    <a:pt x="18998" y="2601"/>
                  </a:lnTo>
                  <a:lnTo>
                    <a:pt x="18781" y="3468"/>
                  </a:lnTo>
                  <a:lnTo>
                    <a:pt x="18204" y="3251"/>
                  </a:lnTo>
                  <a:lnTo>
                    <a:pt x="18348" y="2457"/>
                  </a:lnTo>
                  <a:lnTo>
                    <a:pt x="18493" y="1662"/>
                  </a:lnTo>
                  <a:close/>
                  <a:moveTo>
                    <a:pt x="16470" y="3613"/>
                  </a:moveTo>
                  <a:lnTo>
                    <a:pt x="17048" y="3685"/>
                  </a:lnTo>
                  <a:lnTo>
                    <a:pt x="16903" y="4768"/>
                  </a:lnTo>
                  <a:lnTo>
                    <a:pt x="16253" y="4624"/>
                  </a:lnTo>
                  <a:lnTo>
                    <a:pt x="16470" y="3613"/>
                  </a:lnTo>
                  <a:close/>
                  <a:moveTo>
                    <a:pt x="18059" y="3901"/>
                  </a:moveTo>
                  <a:lnTo>
                    <a:pt x="18637" y="3974"/>
                  </a:lnTo>
                  <a:lnTo>
                    <a:pt x="18420" y="5057"/>
                  </a:lnTo>
                  <a:lnTo>
                    <a:pt x="17915" y="4913"/>
                  </a:lnTo>
                  <a:lnTo>
                    <a:pt x="18059" y="3901"/>
                  </a:lnTo>
                  <a:close/>
                  <a:moveTo>
                    <a:pt x="16181" y="5202"/>
                  </a:moveTo>
                  <a:lnTo>
                    <a:pt x="16759" y="5274"/>
                  </a:lnTo>
                  <a:lnTo>
                    <a:pt x="16687" y="5852"/>
                  </a:lnTo>
                  <a:lnTo>
                    <a:pt x="16542" y="6357"/>
                  </a:lnTo>
                  <a:lnTo>
                    <a:pt x="15964" y="6213"/>
                  </a:lnTo>
                  <a:lnTo>
                    <a:pt x="16181" y="5202"/>
                  </a:lnTo>
                  <a:close/>
                  <a:moveTo>
                    <a:pt x="17698" y="5418"/>
                  </a:moveTo>
                  <a:lnTo>
                    <a:pt x="18348" y="5563"/>
                  </a:lnTo>
                  <a:lnTo>
                    <a:pt x="18131" y="6719"/>
                  </a:lnTo>
                  <a:lnTo>
                    <a:pt x="17481" y="6574"/>
                  </a:lnTo>
                  <a:lnTo>
                    <a:pt x="17626" y="5996"/>
                  </a:lnTo>
                  <a:lnTo>
                    <a:pt x="17698" y="5418"/>
                  </a:lnTo>
                  <a:close/>
                  <a:moveTo>
                    <a:pt x="15820" y="6791"/>
                  </a:moveTo>
                  <a:lnTo>
                    <a:pt x="16470" y="6935"/>
                  </a:lnTo>
                  <a:lnTo>
                    <a:pt x="16326" y="7658"/>
                  </a:lnTo>
                  <a:lnTo>
                    <a:pt x="15675" y="7585"/>
                  </a:lnTo>
                  <a:lnTo>
                    <a:pt x="15820" y="6791"/>
                  </a:lnTo>
                  <a:close/>
                  <a:moveTo>
                    <a:pt x="17337" y="7080"/>
                  </a:moveTo>
                  <a:lnTo>
                    <a:pt x="17987" y="7296"/>
                  </a:lnTo>
                  <a:lnTo>
                    <a:pt x="17842" y="7947"/>
                  </a:lnTo>
                  <a:lnTo>
                    <a:pt x="17192" y="7874"/>
                  </a:lnTo>
                  <a:lnTo>
                    <a:pt x="17337" y="7080"/>
                  </a:lnTo>
                  <a:close/>
                  <a:moveTo>
                    <a:pt x="18348" y="1"/>
                  </a:moveTo>
                  <a:lnTo>
                    <a:pt x="17626" y="73"/>
                  </a:lnTo>
                  <a:lnTo>
                    <a:pt x="16903" y="218"/>
                  </a:lnTo>
                  <a:lnTo>
                    <a:pt x="16181" y="218"/>
                  </a:lnTo>
                  <a:lnTo>
                    <a:pt x="16109" y="868"/>
                  </a:lnTo>
                  <a:lnTo>
                    <a:pt x="15964" y="1518"/>
                  </a:lnTo>
                  <a:lnTo>
                    <a:pt x="15892" y="2168"/>
                  </a:lnTo>
                  <a:lnTo>
                    <a:pt x="15748" y="2746"/>
                  </a:lnTo>
                  <a:lnTo>
                    <a:pt x="15314" y="2673"/>
                  </a:lnTo>
                  <a:lnTo>
                    <a:pt x="15025" y="2385"/>
                  </a:lnTo>
                  <a:lnTo>
                    <a:pt x="14664" y="2529"/>
                  </a:lnTo>
                  <a:lnTo>
                    <a:pt x="14520" y="3251"/>
                  </a:lnTo>
                  <a:lnTo>
                    <a:pt x="14736" y="3613"/>
                  </a:lnTo>
                  <a:lnTo>
                    <a:pt x="15170" y="3396"/>
                  </a:lnTo>
                  <a:lnTo>
                    <a:pt x="15170" y="3324"/>
                  </a:lnTo>
                  <a:lnTo>
                    <a:pt x="15603" y="3396"/>
                  </a:lnTo>
                  <a:lnTo>
                    <a:pt x="15387" y="4479"/>
                  </a:lnTo>
                  <a:lnTo>
                    <a:pt x="14881" y="4407"/>
                  </a:lnTo>
                  <a:lnTo>
                    <a:pt x="14953" y="4263"/>
                  </a:lnTo>
                  <a:lnTo>
                    <a:pt x="14736" y="3901"/>
                  </a:lnTo>
                  <a:lnTo>
                    <a:pt x="14303" y="4118"/>
                  </a:lnTo>
                  <a:lnTo>
                    <a:pt x="14159" y="4840"/>
                  </a:lnTo>
                  <a:lnTo>
                    <a:pt x="14447" y="5202"/>
                  </a:lnTo>
                  <a:lnTo>
                    <a:pt x="14881" y="4985"/>
                  </a:lnTo>
                  <a:lnTo>
                    <a:pt x="15314" y="4985"/>
                  </a:lnTo>
                  <a:lnTo>
                    <a:pt x="15098" y="6068"/>
                  </a:lnTo>
                  <a:lnTo>
                    <a:pt x="14592" y="5924"/>
                  </a:lnTo>
                  <a:lnTo>
                    <a:pt x="14375" y="5418"/>
                  </a:lnTo>
                  <a:lnTo>
                    <a:pt x="14014" y="5780"/>
                  </a:lnTo>
                  <a:lnTo>
                    <a:pt x="13870" y="6430"/>
                  </a:lnTo>
                  <a:lnTo>
                    <a:pt x="14086" y="6863"/>
                  </a:lnTo>
                  <a:lnTo>
                    <a:pt x="14447" y="6574"/>
                  </a:lnTo>
                  <a:lnTo>
                    <a:pt x="14953" y="6646"/>
                  </a:lnTo>
                  <a:lnTo>
                    <a:pt x="14809" y="7296"/>
                  </a:lnTo>
                  <a:lnTo>
                    <a:pt x="14736" y="7874"/>
                  </a:lnTo>
                  <a:lnTo>
                    <a:pt x="15098" y="8452"/>
                  </a:lnTo>
                  <a:lnTo>
                    <a:pt x="15387" y="9030"/>
                  </a:lnTo>
                  <a:lnTo>
                    <a:pt x="16470" y="9247"/>
                  </a:lnTo>
                  <a:lnTo>
                    <a:pt x="17481" y="9391"/>
                  </a:lnTo>
                  <a:lnTo>
                    <a:pt x="18059" y="9102"/>
                  </a:lnTo>
                  <a:lnTo>
                    <a:pt x="18637" y="8669"/>
                  </a:lnTo>
                  <a:lnTo>
                    <a:pt x="18709" y="8019"/>
                  </a:lnTo>
                  <a:lnTo>
                    <a:pt x="18854" y="7369"/>
                  </a:lnTo>
                  <a:lnTo>
                    <a:pt x="19359" y="7441"/>
                  </a:lnTo>
                  <a:lnTo>
                    <a:pt x="19359" y="7585"/>
                  </a:lnTo>
                  <a:lnTo>
                    <a:pt x="19576" y="7874"/>
                  </a:lnTo>
                  <a:lnTo>
                    <a:pt x="20009" y="7658"/>
                  </a:lnTo>
                  <a:lnTo>
                    <a:pt x="20082" y="7008"/>
                  </a:lnTo>
                  <a:lnTo>
                    <a:pt x="19865" y="6646"/>
                  </a:lnTo>
                  <a:lnTo>
                    <a:pt x="19504" y="6863"/>
                  </a:lnTo>
                  <a:lnTo>
                    <a:pt x="18998" y="6791"/>
                  </a:lnTo>
                  <a:lnTo>
                    <a:pt x="19215" y="5780"/>
                  </a:lnTo>
                  <a:lnTo>
                    <a:pt x="19648" y="5852"/>
                  </a:lnTo>
                  <a:lnTo>
                    <a:pt x="19648" y="5924"/>
                  </a:lnTo>
                  <a:lnTo>
                    <a:pt x="19937" y="6357"/>
                  </a:lnTo>
                  <a:lnTo>
                    <a:pt x="20298" y="6068"/>
                  </a:lnTo>
                  <a:lnTo>
                    <a:pt x="20443" y="5346"/>
                  </a:lnTo>
                  <a:lnTo>
                    <a:pt x="20154" y="4985"/>
                  </a:lnTo>
                  <a:lnTo>
                    <a:pt x="19793" y="5202"/>
                  </a:lnTo>
                  <a:lnTo>
                    <a:pt x="19793" y="5274"/>
                  </a:lnTo>
                  <a:lnTo>
                    <a:pt x="19359" y="5202"/>
                  </a:lnTo>
                  <a:lnTo>
                    <a:pt x="19504" y="4118"/>
                  </a:lnTo>
                  <a:lnTo>
                    <a:pt x="19937" y="4335"/>
                  </a:lnTo>
                  <a:lnTo>
                    <a:pt x="20226" y="4768"/>
                  </a:lnTo>
                  <a:lnTo>
                    <a:pt x="20587" y="4407"/>
                  </a:lnTo>
                  <a:lnTo>
                    <a:pt x="20732" y="3757"/>
                  </a:lnTo>
                  <a:lnTo>
                    <a:pt x="20515" y="3396"/>
                  </a:lnTo>
                  <a:lnTo>
                    <a:pt x="20154" y="3613"/>
                  </a:lnTo>
                  <a:lnTo>
                    <a:pt x="20082" y="3685"/>
                  </a:lnTo>
                  <a:lnTo>
                    <a:pt x="19648" y="3540"/>
                  </a:lnTo>
                  <a:lnTo>
                    <a:pt x="19865" y="2746"/>
                  </a:lnTo>
                  <a:lnTo>
                    <a:pt x="20009" y="1879"/>
                  </a:lnTo>
                  <a:lnTo>
                    <a:pt x="20154" y="1084"/>
                  </a:lnTo>
                  <a:lnTo>
                    <a:pt x="19576" y="723"/>
                  </a:lnTo>
                  <a:lnTo>
                    <a:pt x="18998" y="362"/>
                  </a:lnTo>
                  <a:lnTo>
                    <a:pt x="18348" y="1"/>
                  </a:lnTo>
                  <a:close/>
                  <a:moveTo>
                    <a:pt x="10402" y="35395"/>
                  </a:moveTo>
                  <a:lnTo>
                    <a:pt x="11125" y="35468"/>
                  </a:lnTo>
                  <a:lnTo>
                    <a:pt x="11847" y="35612"/>
                  </a:lnTo>
                  <a:lnTo>
                    <a:pt x="12353" y="36190"/>
                  </a:lnTo>
                  <a:lnTo>
                    <a:pt x="12642" y="36912"/>
                  </a:lnTo>
                  <a:lnTo>
                    <a:pt x="12714" y="37635"/>
                  </a:lnTo>
                  <a:lnTo>
                    <a:pt x="12353" y="38285"/>
                  </a:lnTo>
                  <a:lnTo>
                    <a:pt x="11847" y="38863"/>
                  </a:lnTo>
                  <a:lnTo>
                    <a:pt x="11197" y="39152"/>
                  </a:lnTo>
                  <a:lnTo>
                    <a:pt x="10402" y="39079"/>
                  </a:lnTo>
                  <a:lnTo>
                    <a:pt x="9680" y="38863"/>
                  </a:lnTo>
                  <a:lnTo>
                    <a:pt x="9247" y="38285"/>
                  </a:lnTo>
                  <a:lnTo>
                    <a:pt x="8958" y="37635"/>
                  </a:lnTo>
                  <a:lnTo>
                    <a:pt x="8958" y="36912"/>
                  </a:lnTo>
                  <a:lnTo>
                    <a:pt x="9247" y="36190"/>
                  </a:lnTo>
                  <a:lnTo>
                    <a:pt x="9680" y="35612"/>
                  </a:lnTo>
                  <a:lnTo>
                    <a:pt x="10402" y="35395"/>
                  </a:lnTo>
                  <a:close/>
                  <a:moveTo>
                    <a:pt x="8597" y="39874"/>
                  </a:moveTo>
                  <a:lnTo>
                    <a:pt x="9174" y="40018"/>
                  </a:lnTo>
                  <a:lnTo>
                    <a:pt x="9897" y="40091"/>
                  </a:lnTo>
                  <a:lnTo>
                    <a:pt x="10547" y="40235"/>
                  </a:lnTo>
                  <a:lnTo>
                    <a:pt x="11197" y="40379"/>
                  </a:lnTo>
                  <a:lnTo>
                    <a:pt x="11847" y="40524"/>
                  </a:lnTo>
                  <a:lnTo>
                    <a:pt x="11703" y="41535"/>
                  </a:lnTo>
                  <a:lnTo>
                    <a:pt x="10980" y="41391"/>
                  </a:lnTo>
                  <a:lnTo>
                    <a:pt x="10330" y="41174"/>
                  </a:lnTo>
                  <a:lnTo>
                    <a:pt x="9680" y="41030"/>
                  </a:lnTo>
                  <a:lnTo>
                    <a:pt x="9030" y="41030"/>
                  </a:lnTo>
                  <a:lnTo>
                    <a:pt x="8380" y="40813"/>
                  </a:lnTo>
                  <a:lnTo>
                    <a:pt x="8597" y="39874"/>
                  </a:lnTo>
                  <a:close/>
                  <a:moveTo>
                    <a:pt x="15242" y="9680"/>
                  </a:moveTo>
                  <a:lnTo>
                    <a:pt x="15170" y="10475"/>
                  </a:lnTo>
                  <a:lnTo>
                    <a:pt x="14881" y="11125"/>
                  </a:lnTo>
                  <a:lnTo>
                    <a:pt x="14736" y="11847"/>
                  </a:lnTo>
                  <a:lnTo>
                    <a:pt x="14520" y="12570"/>
                  </a:lnTo>
                  <a:lnTo>
                    <a:pt x="14447" y="13292"/>
                  </a:lnTo>
                  <a:lnTo>
                    <a:pt x="14231" y="14014"/>
                  </a:lnTo>
                  <a:lnTo>
                    <a:pt x="14014" y="14737"/>
                  </a:lnTo>
                  <a:lnTo>
                    <a:pt x="13870" y="15459"/>
                  </a:lnTo>
                  <a:lnTo>
                    <a:pt x="13725" y="16181"/>
                  </a:lnTo>
                  <a:lnTo>
                    <a:pt x="13581" y="16904"/>
                  </a:lnTo>
                  <a:lnTo>
                    <a:pt x="13364" y="17626"/>
                  </a:lnTo>
                  <a:lnTo>
                    <a:pt x="13219" y="18348"/>
                  </a:lnTo>
                  <a:lnTo>
                    <a:pt x="13075" y="19071"/>
                  </a:lnTo>
                  <a:lnTo>
                    <a:pt x="12858" y="19721"/>
                  </a:lnTo>
                  <a:lnTo>
                    <a:pt x="12714" y="20515"/>
                  </a:lnTo>
                  <a:lnTo>
                    <a:pt x="12497" y="21165"/>
                  </a:lnTo>
                  <a:lnTo>
                    <a:pt x="12353" y="21888"/>
                  </a:lnTo>
                  <a:lnTo>
                    <a:pt x="12208" y="22610"/>
                  </a:lnTo>
                  <a:lnTo>
                    <a:pt x="11992" y="23332"/>
                  </a:lnTo>
                  <a:lnTo>
                    <a:pt x="11775" y="24055"/>
                  </a:lnTo>
                  <a:lnTo>
                    <a:pt x="11703" y="24777"/>
                  </a:lnTo>
                  <a:lnTo>
                    <a:pt x="11558" y="25499"/>
                  </a:lnTo>
                  <a:lnTo>
                    <a:pt x="11341" y="26222"/>
                  </a:lnTo>
                  <a:lnTo>
                    <a:pt x="11197" y="26944"/>
                  </a:lnTo>
                  <a:lnTo>
                    <a:pt x="10980" y="27666"/>
                  </a:lnTo>
                  <a:lnTo>
                    <a:pt x="10836" y="28389"/>
                  </a:lnTo>
                  <a:lnTo>
                    <a:pt x="10691" y="29111"/>
                  </a:lnTo>
                  <a:lnTo>
                    <a:pt x="10475" y="29833"/>
                  </a:lnTo>
                  <a:lnTo>
                    <a:pt x="9030" y="29833"/>
                  </a:lnTo>
                  <a:lnTo>
                    <a:pt x="8308" y="29978"/>
                  </a:lnTo>
                  <a:lnTo>
                    <a:pt x="7585" y="30195"/>
                  </a:lnTo>
                  <a:lnTo>
                    <a:pt x="6935" y="30483"/>
                  </a:lnTo>
                  <a:lnTo>
                    <a:pt x="6357" y="30917"/>
                  </a:lnTo>
                  <a:lnTo>
                    <a:pt x="5779" y="31422"/>
                  </a:lnTo>
                  <a:lnTo>
                    <a:pt x="5490" y="32073"/>
                  </a:lnTo>
                  <a:lnTo>
                    <a:pt x="5202" y="32795"/>
                  </a:lnTo>
                  <a:lnTo>
                    <a:pt x="5057" y="33517"/>
                  </a:lnTo>
                  <a:lnTo>
                    <a:pt x="4985" y="34240"/>
                  </a:lnTo>
                  <a:lnTo>
                    <a:pt x="4985" y="34962"/>
                  </a:lnTo>
                  <a:lnTo>
                    <a:pt x="5057" y="35684"/>
                  </a:lnTo>
                  <a:lnTo>
                    <a:pt x="5129" y="36407"/>
                  </a:lnTo>
                  <a:lnTo>
                    <a:pt x="5057" y="37129"/>
                  </a:lnTo>
                  <a:lnTo>
                    <a:pt x="5129" y="37851"/>
                  </a:lnTo>
                  <a:lnTo>
                    <a:pt x="4840" y="38574"/>
                  </a:lnTo>
                  <a:lnTo>
                    <a:pt x="4624" y="39224"/>
                  </a:lnTo>
                  <a:lnTo>
                    <a:pt x="4263" y="39874"/>
                  </a:lnTo>
                  <a:lnTo>
                    <a:pt x="3757" y="40379"/>
                  </a:lnTo>
                  <a:lnTo>
                    <a:pt x="3251" y="40885"/>
                  </a:lnTo>
                  <a:lnTo>
                    <a:pt x="2746" y="41391"/>
                  </a:lnTo>
                  <a:lnTo>
                    <a:pt x="2240" y="41896"/>
                  </a:lnTo>
                  <a:lnTo>
                    <a:pt x="1807" y="42474"/>
                  </a:lnTo>
                  <a:lnTo>
                    <a:pt x="1373" y="43052"/>
                  </a:lnTo>
                  <a:lnTo>
                    <a:pt x="1012" y="43702"/>
                  </a:lnTo>
                  <a:lnTo>
                    <a:pt x="723" y="44352"/>
                  </a:lnTo>
                  <a:lnTo>
                    <a:pt x="434" y="45002"/>
                  </a:lnTo>
                  <a:lnTo>
                    <a:pt x="290" y="45725"/>
                  </a:lnTo>
                  <a:lnTo>
                    <a:pt x="73" y="46447"/>
                  </a:lnTo>
                  <a:lnTo>
                    <a:pt x="1" y="47169"/>
                  </a:lnTo>
                  <a:lnTo>
                    <a:pt x="1" y="47892"/>
                  </a:lnTo>
                  <a:lnTo>
                    <a:pt x="217" y="48542"/>
                  </a:lnTo>
                  <a:lnTo>
                    <a:pt x="362" y="49264"/>
                  </a:lnTo>
                  <a:lnTo>
                    <a:pt x="723" y="49914"/>
                  </a:lnTo>
                  <a:lnTo>
                    <a:pt x="1156" y="50492"/>
                  </a:lnTo>
                  <a:lnTo>
                    <a:pt x="1590" y="50998"/>
                  </a:lnTo>
                  <a:lnTo>
                    <a:pt x="2168" y="51503"/>
                  </a:lnTo>
                  <a:lnTo>
                    <a:pt x="2746" y="51937"/>
                  </a:lnTo>
                  <a:lnTo>
                    <a:pt x="3396" y="52226"/>
                  </a:lnTo>
                  <a:lnTo>
                    <a:pt x="4046" y="52587"/>
                  </a:lnTo>
                  <a:lnTo>
                    <a:pt x="4624" y="52876"/>
                  </a:lnTo>
                  <a:lnTo>
                    <a:pt x="5346" y="53093"/>
                  </a:lnTo>
                  <a:lnTo>
                    <a:pt x="5996" y="53309"/>
                  </a:lnTo>
                  <a:lnTo>
                    <a:pt x="6718" y="53526"/>
                  </a:lnTo>
                  <a:lnTo>
                    <a:pt x="7441" y="53670"/>
                  </a:lnTo>
                  <a:lnTo>
                    <a:pt x="7441" y="53598"/>
                  </a:lnTo>
                  <a:lnTo>
                    <a:pt x="7513" y="53670"/>
                  </a:lnTo>
                  <a:lnTo>
                    <a:pt x="8235" y="53815"/>
                  </a:lnTo>
                  <a:lnTo>
                    <a:pt x="8885" y="53959"/>
                  </a:lnTo>
                  <a:lnTo>
                    <a:pt x="9608" y="54032"/>
                  </a:lnTo>
                  <a:lnTo>
                    <a:pt x="11052" y="54032"/>
                  </a:lnTo>
                  <a:lnTo>
                    <a:pt x="11775" y="53959"/>
                  </a:lnTo>
                  <a:lnTo>
                    <a:pt x="12497" y="53959"/>
                  </a:lnTo>
                  <a:lnTo>
                    <a:pt x="13219" y="53743"/>
                  </a:lnTo>
                  <a:lnTo>
                    <a:pt x="13870" y="53526"/>
                  </a:lnTo>
                  <a:lnTo>
                    <a:pt x="14520" y="53165"/>
                  </a:lnTo>
                  <a:lnTo>
                    <a:pt x="15098" y="52804"/>
                  </a:lnTo>
                  <a:lnTo>
                    <a:pt x="15675" y="52370"/>
                  </a:lnTo>
                  <a:lnTo>
                    <a:pt x="16181" y="51792"/>
                  </a:lnTo>
                  <a:lnTo>
                    <a:pt x="16542" y="51215"/>
                  </a:lnTo>
                  <a:lnTo>
                    <a:pt x="16831" y="50492"/>
                  </a:lnTo>
                  <a:lnTo>
                    <a:pt x="17048" y="49842"/>
                  </a:lnTo>
                  <a:lnTo>
                    <a:pt x="17192" y="49120"/>
                  </a:lnTo>
                  <a:lnTo>
                    <a:pt x="17265" y="48397"/>
                  </a:lnTo>
                  <a:lnTo>
                    <a:pt x="17265" y="47747"/>
                  </a:lnTo>
                  <a:lnTo>
                    <a:pt x="17192" y="47025"/>
                  </a:lnTo>
                  <a:lnTo>
                    <a:pt x="17120" y="46303"/>
                  </a:lnTo>
                  <a:lnTo>
                    <a:pt x="17048" y="45580"/>
                  </a:lnTo>
                  <a:lnTo>
                    <a:pt x="16831" y="44930"/>
                  </a:lnTo>
                  <a:lnTo>
                    <a:pt x="16614" y="44208"/>
                  </a:lnTo>
                  <a:lnTo>
                    <a:pt x="16253" y="43558"/>
                  </a:lnTo>
                  <a:lnTo>
                    <a:pt x="16037" y="42835"/>
                  </a:lnTo>
                  <a:lnTo>
                    <a:pt x="15820" y="42185"/>
                  </a:lnTo>
                  <a:lnTo>
                    <a:pt x="15675" y="41463"/>
                  </a:lnTo>
                  <a:lnTo>
                    <a:pt x="15675" y="40741"/>
                  </a:lnTo>
                  <a:lnTo>
                    <a:pt x="15820" y="40018"/>
                  </a:lnTo>
                  <a:lnTo>
                    <a:pt x="16037" y="39368"/>
                  </a:lnTo>
                  <a:lnTo>
                    <a:pt x="16398" y="38718"/>
                  </a:lnTo>
                  <a:lnTo>
                    <a:pt x="16687" y="37996"/>
                  </a:lnTo>
                  <a:lnTo>
                    <a:pt x="16976" y="37346"/>
                  </a:lnTo>
                  <a:lnTo>
                    <a:pt x="17265" y="36696"/>
                  </a:lnTo>
                  <a:lnTo>
                    <a:pt x="17481" y="35973"/>
                  </a:lnTo>
                  <a:lnTo>
                    <a:pt x="17626" y="35251"/>
                  </a:lnTo>
                  <a:lnTo>
                    <a:pt x="17626" y="34529"/>
                  </a:lnTo>
                  <a:lnTo>
                    <a:pt x="17626" y="33806"/>
                  </a:lnTo>
                  <a:lnTo>
                    <a:pt x="17409" y="33156"/>
                  </a:lnTo>
                  <a:lnTo>
                    <a:pt x="16976" y="32506"/>
                  </a:lnTo>
                  <a:lnTo>
                    <a:pt x="16470" y="32000"/>
                  </a:lnTo>
                  <a:lnTo>
                    <a:pt x="15892" y="31495"/>
                  </a:lnTo>
                  <a:lnTo>
                    <a:pt x="15242" y="31206"/>
                  </a:lnTo>
                  <a:lnTo>
                    <a:pt x="14664" y="30772"/>
                  </a:lnTo>
                  <a:lnTo>
                    <a:pt x="14014" y="30483"/>
                  </a:lnTo>
                  <a:lnTo>
                    <a:pt x="14086" y="29761"/>
                  </a:lnTo>
                  <a:lnTo>
                    <a:pt x="14231" y="29039"/>
                  </a:lnTo>
                  <a:lnTo>
                    <a:pt x="14375" y="28316"/>
                  </a:lnTo>
                  <a:lnTo>
                    <a:pt x="14447" y="27594"/>
                  </a:lnTo>
                  <a:lnTo>
                    <a:pt x="14520" y="26872"/>
                  </a:lnTo>
                  <a:lnTo>
                    <a:pt x="14736" y="26149"/>
                  </a:lnTo>
                  <a:lnTo>
                    <a:pt x="14809" y="25427"/>
                  </a:lnTo>
                  <a:lnTo>
                    <a:pt x="14881" y="24705"/>
                  </a:lnTo>
                  <a:lnTo>
                    <a:pt x="15025" y="23982"/>
                  </a:lnTo>
                  <a:lnTo>
                    <a:pt x="15242" y="23260"/>
                  </a:lnTo>
                  <a:lnTo>
                    <a:pt x="15314" y="22538"/>
                  </a:lnTo>
                  <a:lnTo>
                    <a:pt x="15387" y="21815"/>
                  </a:lnTo>
                  <a:lnTo>
                    <a:pt x="15603" y="21093"/>
                  </a:lnTo>
                  <a:lnTo>
                    <a:pt x="15675" y="20299"/>
                  </a:lnTo>
                  <a:lnTo>
                    <a:pt x="15748" y="19576"/>
                  </a:lnTo>
                  <a:lnTo>
                    <a:pt x="15964" y="18926"/>
                  </a:lnTo>
                  <a:lnTo>
                    <a:pt x="16037" y="18131"/>
                  </a:lnTo>
                  <a:lnTo>
                    <a:pt x="16181" y="17409"/>
                  </a:lnTo>
                  <a:lnTo>
                    <a:pt x="16253" y="16687"/>
                  </a:lnTo>
                  <a:lnTo>
                    <a:pt x="16398" y="15964"/>
                  </a:lnTo>
                  <a:lnTo>
                    <a:pt x="16542" y="15242"/>
                  </a:lnTo>
                  <a:lnTo>
                    <a:pt x="16687" y="14520"/>
                  </a:lnTo>
                  <a:lnTo>
                    <a:pt x="16759" y="13797"/>
                  </a:lnTo>
                  <a:lnTo>
                    <a:pt x="16976" y="13075"/>
                  </a:lnTo>
                  <a:lnTo>
                    <a:pt x="16976" y="12353"/>
                  </a:lnTo>
                  <a:lnTo>
                    <a:pt x="17192" y="11630"/>
                  </a:lnTo>
                  <a:lnTo>
                    <a:pt x="17337" y="10908"/>
                  </a:lnTo>
                  <a:lnTo>
                    <a:pt x="17409" y="10186"/>
                  </a:lnTo>
                  <a:lnTo>
                    <a:pt x="16398" y="9897"/>
                  </a:lnTo>
                  <a:lnTo>
                    <a:pt x="16253" y="9969"/>
                  </a:lnTo>
                  <a:lnTo>
                    <a:pt x="15242" y="96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7741126" y="3238987"/>
              <a:ext cx="521333" cy="1311821"/>
            </a:xfrm>
            <a:custGeom>
              <a:avLst/>
              <a:gdLst/>
              <a:ahLst/>
              <a:cxnLst/>
              <a:rect l="l" t="t" r="r" b="b"/>
              <a:pathLst>
                <a:path w="17626" h="44352" fill="none" extrusionOk="0">
                  <a:moveTo>
                    <a:pt x="15242" y="0"/>
                  </a:moveTo>
                  <a:lnTo>
                    <a:pt x="15170" y="795"/>
                  </a:lnTo>
                  <a:lnTo>
                    <a:pt x="14881" y="1445"/>
                  </a:lnTo>
                  <a:lnTo>
                    <a:pt x="14736" y="2167"/>
                  </a:lnTo>
                  <a:lnTo>
                    <a:pt x="14520" y="2890"/>
                  </a:lnTo>
                  <a:lnTo>
                    <a:pt x="14447" y="3612"/>
                  </a:lnTo>
                  <a:lnTo>
                    <a:pt x="14231" y="4334"/>
                  </a:lnTo>
                  <a:lnTo>
                    <a:pt x="14014" y="5057"/>
                  </a:lnTo>
                  <a:lnTo>
                    <a:pt x="13870" y="5779"/>
                  </a:lnTo>
                  <a:lnTo>
                    <a:pt x="13725" y="6501"/>
                  </a:lnTo>
                  <a:lnTo>
                    <a:pt x="13581" y="7224"/>
                  </a:lnTo>
                  <a:lnTo>
                    <a:pt x="13364" y="7946"/>
                  </a:lnTo>
                  <a:lnTo>
                    <a:pt x="13219" y="8668"/>
                  </a:lnTo>
                  <a:lnTo>
                    <a:pt x="13075" y="9391"/>
                  </a:lnTo>
                  <a:lnTo>
                    <a:pt x="12858" y="10041"/>
                  </a:lnTo>
                  <a:lnTo>
                    <a:pt x="12714" y="10835"/>
                  </a:lnTo>
                  <a:lnTo>
                    <a:pt x="12497" y="11485"/>
                  </a:lnTo>
                  <a:lnTo>
                    <a:pt x="12353" y="12208"/>
                  </a:lnTo>
                  <a:lnTo>
                    <a:pt x="12208" y="12930"/>
                  </a:lnTo>
                  <a:lnTo>
                    <a:pt x="11992" y="13652"/>
                  </a:lnTo>
                  <a:lnTo>
                    <a:pt x="11775" y="14375"/>
                  </a:lnTo>
                  <a:lnTo>
                    <a:pt x="11703" y="15097"/>
                  </a:lnTo>
                  <a:lnTo>
                    <a:pt x="11558" y="15819"/>
                  </a:lnTo>
                  <a:lnTo>
                    <a:pt x="11341" y="16542"/>
                  </a:lnTo>
                  <a:lnTo>
                    <a:pt x="11197" y="17264"/>
                  </a:lnTo>
                  <a:lnTo>
                    <a:pt x="10980" y="17986"/>
                  </a:lnTo>
                  <a:lnTo>
                    <a:pt x="10836" y="18709"/>
                  </a:lnTo>
                  <a:lnTo>
                    <a:pt x="10691" y="19431"/>
                  </a:lnTo>
                  <a:lnTo>
                    <a:pt x="10475" y="20153"/>
                  </a:lnTo>
                  <a:lnTo>
                    <a:pt x="9752" y="20153"/>
                  </a:lnTo>
                  <a:lnTo>
                    <a:pt x="9030" y="20153"/>
                  </a:lnTo>
                  <a:lnTo>
                    <a:pt x="8308" y="20298"/>
                  </a:lnTo>
                  <a:lnTo>
                    <a:pt x="7585" y="20515"/>
                  </a:lnTo>
                  <a:lnTo>
                    <a:pt x="6935" y="20803"/>
                  </a:lnTo>
                  <a:lnTo>
                    <a:pt x="6357" y="21237"/>
                  </a:lnTo>
                  <a:lnTo>
                    <a:pt x="5779" y="21742"/>
                  </a:lnTo>
                  <a:lnTo>
                    <a:pt x="5490" y="22393"/>
                  </a:lnTo>
                  <a:lnTo>
                    <a:pt x="5202" y="23115"/>
                  </a:lnTo>
                  <a:lnTo>
                    <a:pt x="5057" y="23837"/>
                  </a:lnTo>
                  <a:lnTo>
                    <a:pt x="4985" y="24560"/>
                  </a:lnTo>
                  <a:lnTo>
                    <a:pt x="4985" y="25282"/>
                  </a:lnTo>
                  <a:lnTo>
                    <a:pt x="5057" y="26004"/>
                  </a:lnTo>
                  <a:lnTo>
                    <a:pt x="5129" y="26727"/>
                  </a:lnTo>
                  <a:lnTo>
                    <a:pt x="5057" y="27449"/>
                  </a:lnTo>
                  <a:lnTo>
                    <a:pt x="5129" y="28171"/>
                  </a:lnTo>
                  <a:lnTo>
                    <a:pt x="4840" y="28894"/>
                  </a:lnTo>
                  <a:lnTo>
                    <a:pt x="4624" y="29544"/>
                  </a:lnTo>
                  <a:lnTo>
                    <a:pt x="4263" y="30194"/>
                  </a:lnTo>
                  <a:lnTo>
                    <a:pt x="3757" y="30699"/>
                  </a:lnTo>
                  <a:lnTo>
                    <a:pt x="3251" y="31205"/>
                  </a:lnTo>
                  <a:lnTo>
                    <a:pt x="2746" y="31711"/>
                  </a:lnTo>
                  <a:lnTo>
                    <a:pt x="2240" y="32216"/>
                  </a:lnTo>
                  <a:lnTo>
                    <a:pt x="1807" y="32794"/>
                  </a:lnTo>
                  <a:lnTo>
                    <a:pt x="1373" y="33372"/>
                  </a:lnTo>
                  <a:lnTo>
                    <a:pt x="1012" y="34022"/>
                  </a:lnTo>
                  <a:lnTo>
                    <a:pt x="723" y="34672"/>
                  </a:lnTo>
                  <a:lnTo>
                    <a:pt x="434" y="35322"/>
                  </a:lnTo>
                  <a:lnTo>
                    <a:pt x="290" y="36045"/>
                  </a:lnTo>
                  <a:lnTo>
                    <a:pt x="73" y="36767"/>
                  </a:lnTo>
                  <a:lnTo>
                    <a:pt x="1" y="37489"/>
                  </a:lnTo>
                  <a:lnTo>
                    <a:pt x="1" y="38212"/>
                  </a:lnTo>
                  <a:lnTo>
                    <a:pt x="217" y="38862"/>
                  </a:lnTo>
                  <a:lnTo>
                    <a:pt x="362" y="39584"/>
                  </a:lnTo>
                  <a:lnTo>
                    <a:pt x="723" y="40234"/>
                  </a:lnTo>
                  <a:lnTo>
                    <a:pt x="1156" y="40812"/>
                  </a:lnTo>
                  <a:lnTo>
                    <a:pt x="1590" y="41318"/>
                  </a:lnTo>
                  <a:lnTo>
                    <a:pt x="2168" y="41823"/>
                  </a:lnTo>
                  <a:lnTo>
                    <a:pt x="2746" y="42257"/>
                  </a:lnTo>
                  <a:lnTo>
                    <a:pt x="3396" y="42546"/>
                  </a:lnTo>
                  <a:lnTo>
                    <a:pt x="4046" y="42907"/>
                  </a:lnTo>
                  <a:lnTo>
                    <a:pt x="4624" y="43196"/>
                  </a:lnTo>
                  <a:lnTo>
                    <a:pt x="5346" y="43413"/>
                  </a:lnTo>
                  <a:lnTo>
                    <a:pt x="5996" y="43629"/>
                  </a:lnTo>
                  <a:lnTo>
                    <a:pt x="6718" y="43846"/>
                  </a:lnTo>
                  <a:lnTo>
                    <a:pt x="7441" y="43990"/>
                  </a:lnTo>
                  <a:lnTo>
                    <a:pt x="7441" y="43918"/>
                  </a:lnTo>
                  <a:lnTo>
                    <a:pt x="7441" y="43918"/>
                  </a:lnTo>
                  <a:lnTo>
                    <a:pt x="7513" y="43990"/>
                  </a:lnTo>
                  <a:lnTo>
                    <a:pt x="7513" y="43990"/>
                  </a:lnTo>
                  <a:lnTo>
                    <a:pt x="8235" y="44135"/>
                  </a:lnTo>
                  <a:lnTo>
                    <a:pt x="8885" y="44279"/>
                  </a:lnTo>
                  <a:lnTo>
                    <a:pt x="9608" y="44352"/>
                  </a:lnTo>
                  <a:lnTo>
                    <a:pt x="10330" y="44352"/>
                  </a:lnTo>
                  <a:lnTo>
                    <a:pt x="11052" y="44352"/>
                  </a:lnTo>
                  <a:lnTo>
                    <a:pt x="11775" y="44279"/>
                  </a:lnTo>
                  <a:lnTo>
                    <a:pt x="12497" y="44279"/>
                  </a:lnTo>
                  <a:lnTo>
                    <a:pt x="13219" y="44063"/>
                  </a:lnTo>
                  <a:lnTo>
                    <a:pt x="13870" y="43846"/>
                  </a:lnTo>
                  <a:lnTo>
                    <a:pt x="14520" y="43485"/>
                  </a:lnTo>
                  <a:lnTo>
                    <a:pt x="15098" y="43124"/>
                  </a:lnTo>
                  <a:lnTo>
                    <a:pt x="15675" y="42690"/>
                  </a:lnTo>
                  <a:lnTo>
                    <a:pt x="16181" y="42112"/>
                  </a:lnTo>
                  <a:lnTo>
                    <a:pt x="16542" y="41535"/>
                  </a:lnTo>
                  <a:lnTo>
                    <a:pt x="16831" y="40812"/>
                  </a:lnTo>
                  <a:lnTo>
                    <a:pt x="17048" y="40162"/>
                  </a:lnTo>
                  <a:lnTo>
                    <a:pt x="17192" y="39440"/>
                  </a:lnTo>
                  <a:lnTo>
                    <a:pt x="17265" y="38717"/>
                  </a:lnTo>
                  <a:lnTo>
                    <a:pt x="17265" y="38067"/>
                  </a:lnTo>
                  <a:lnTo>
                    <a:pt x="17192" y="37345"/>
                  </a:lnTo>
                  <a:lnTo>
                    <a:pt x="17120" y="36623"/>
                  </a:lnTo>
                  <a:lnTo>
                    <a:pt x="17048" y="35900"/>
                  </a:lnTo>
                  <a:lnTo>
                    <a:pt x="16831" y="35250"/>
                  </a:lnTo>
                  <a:lnTo>
                    <a:pt x="16614" y="34528"/>
                  </a:lnTo>
                  <a:lnTo>
                    <a:pt x="16253" y="33878"/>
                  </a:lnTo>
                  <a:lnTo>
                    <a:pt x="16037" y="33155"/>
                  </a:lnTo>
                  <a:lnTo>
                    <a:pt x="15820" y="32505"/>
                  </a:lnTo>
                  <a:lnTo>
                    <a:pt x="15675" y="31783"/>
                  </a:lnTo>
                  <a:lnTo>
                    <a:pt x="15675" y="31061"/>
                  </a:lnTo>
                  <a:lnTo>
                    <a:pt x="15820" y="30338"/>
                  </a:lnTo>
                  <a:lnTo>
                    <a:pt x="16037" y="29688"/>
                  </a:lnTo>
                  <a:lnTo>
                    <a:pt x="16398" y="29038"/>
                  </a:lnTo>
                  <a:lnTo>
                    <a:pt x="16687" y="28316"/>
                  </a:lnTo>
                  <a:lnTo>
                    <a:pt x="16976" y="27666"/>
                  </a:lnTo>
                  <a:lnTo>
                    <a:pt x="17265" y="27016"/>
                  </a:lnTo>
                  <a:lnTo>
                    <a:pt x="17481" y="26293"/>
                  </a:lnTo>
                  <a:lnTo>
                    <a:pt x="17626" y="25571"/>
                  </a:lnTo>
                  <a:lnTo>
                    <a:pt x="17626" y="24849"/>
                  </a:lnTo>
                  <a:lnTo>
                    <a:pt x="17626" y="24126"/>
                  </a:lnTo>
                  <a:lnTo>
                    <a:pt x="17409" y="23476"/>
                  </a:lnTo>
                  <a:lnTo>
                    <a:pt x="16976" y="22826"/>
                  </a:lnTo>
                  <a:lnTo>
                    <a:pt x="16470" y="22320"/>
                  </a:lnTo>
                  <a:lnTo>
                    <a:pt x="15892" y="21815"/>
                  </a:lnTo>
                  <a:lnTo>
                    <a:pt x="15242" y="21526"/>
                  </a:lnTo>
                  <a:lnTo>
                    <a:pt x="14664" y="21092"/>
                  </a:lnTo>
                  <a:lnTo>
                    <a:pt x="14014" y="20803"/>
                  </a:lnTo>
                  <a:lnTo>
                    <a:pt x="14086" y="20081"/>
                  </a:lnTo>
                  <a:lnTo>
                    <a:pt x="14231" y="19359"/>
                  </a:lnTo>
                  <a:lnTo>
                    <a:pt x="14375" y="18636"/>
                  </a:lnTo>
                  <a:lnTo>
                    <a:pt x="14447" y="17914"/>
                  </a:lnTo>
                  <a:lnTo>
                    <a:pt x="14520" y="17192"/>
                  </a:lnTo>
                  <a:lnTo>
                    <a:pt x="14736" y="16469"/>
                  </a:lnTo>
                  <a:lnTo>
                    <a:pt x="14809" y="15747"/>
                  </a:lnTo>
                  <a:lnTo>
                    <a:pt x="14881" y="15025"/>
                  </a:lnTo>
                  <a:lnTo>
                    <a:pt x="15025" y="14302"/>
                  </a:lnTo>
                  <a:lnTo>
                    <a:pt x="15242" y="13580"/>
                  </a:lnTo>
                  <a:lnTo>
                    <a:pt x="15314" y="12858"/>
                  </a:lnTo>
                  <a:lnTo>
                    <a:pt x="15387" y="12135"/>
                  </a:lnTo>
                  <a:lnTo>
                    <a:pt x="15603" y="11413"/>
                  </a:lnTo>
                  <a:lnTo>
                    <a:pt x="15675" y="10619"/>
                  </a:lnTo>
                  <a:lnTo>
                    <a:pt x="15748" y="9896"/>
                  </a:lnTo>
                  <a:lnTo>
                    <a:pt x="15964" y="9246"/>
                  </a:lnTo>
                  <a:lnTo>
                    <a:pt x="16037" y="8451"/>
                  </a:lnTo>
                  <a:lnTo>
                    <a:pt x="16181" y="7729"/>
                  </a:lnTo>
                  <a:lnTo>
                    <a:pt x="16253" y="7007"/>
                  </a:lnTo>
                  <a:lnTo>
                    <a:pt x="16398" y="6284"/>
                  </a:lnTo>
                  <a:lnTo>
                    <a:pt x="16542" y="5562"/>
                  </a:lnTo>
                  <a:lnTo>
                    <a:pt x="16687" y="4840"/>
                  </a:lnTo>
                  <a:lnTo>
                    <a:pt x="16759" y="4117"/>
                  </a:lnTo>
                  <a:lnTo>
                    <a:pt x="16976" y="3395"/>
                  </a:lnTo>
                  <a:lnTo>
                    <a:pt x="16976" y="2673"/>
                  </a:lnTo>
                  <a:lnTo>
                    <a:pt x="17192" y="1950"/>
                  </a:lnTo>
                  <a:lnTo>
                    <a:pt x="17337" y="1228"/>
                  </a:lnTo>
                  <a:lnTo>
                    <a:pt x="17409" y="506"/>
                  </a:lnTo>
                  <a:lnTo>
                    <a:pt x="16398" y="217"/>
                  </a:lnTo>
                  <a:lnTo>
                    <a:pt x="16253" y="289"/>
                  </a:lnTo>
                  <a:lnTo>
                    <a:pt x="152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8249623" y="3162056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0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217"/>
                  </a:lnTo>
                  <a:lnTo>
                    <a:pt x="650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8204754" y="3153508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1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145"/>
                  </a:lnTo>
                  <a:lnTo>
                    <a:pt x="651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8258171" y="3112928"/>
              <a:ext cx="25673" cy="38480"/>
            </a:xfrm>
            <a:custGeom>
              <a:avLst/>
              <a:gdLst/>
              <a:ahLst/>
              <a:cxnLst/>
              <a:rect l="l" t="t" r="r" b="b"/>
              <a:pathLst>
                <a:path w="868" h="1301" fill="none" extrusionOk="0">
                  <a:moveTo>
                    <a:pt x="650" y="1301"/>
                  </a:moveTo>
                  <a:lnTo>
                    <a:pt x="0" y="1156"/>
                  </a:lnTo>
                  <a:lnTo>
                    <a:pt x="145" y="578"/>
                  </a:lnTo>
                  <a:lnTo>
                    <a:pt x="217" y="0"/>
                  </a:lnTo>
                  <a:lnTo>
                    <a:pt x="867" y="145"/>
                  </a:lnTo>
                  <a:lnTo>
                    <a:pt x="650" y="130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8213302" y="3106509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578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723" y="651"/>
                  </a:lnTo>
                  <a:lnTo>
                    <a:pt x="578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8270978" y="3068059"/>
              <a:ext cx="21414" cy="34221"/>
            </a:xfrm>
            <a:custGeom>
              <a:avLst/>
              <a:gdLst/>
              <a:ahLst/>
              <a:cxnLst/>
              <a:rect l="l" t="t" r="r" b="b"/>
              <a:pathLst>
                <a:path w="724" h="1157" fill="none" extrusionOk="0">
                  <a:moveTo>
                    <a:pt x="506" y="1156"/>
                  </a:moveTo>
                  <a:lnTo>
                    <a:pt x="1" y="1012"/>
                  </a:lnTo>
                  <a:lnTo>
                    <a:pt x="145" y="0"/>
                  </a:lnTo>
                  <a:lnTo>
                    <a:pt x="723" y="73"/>
                  </a:lnTo>
                  <a:lnTo>
                    <a:pt x="506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8221850" y="3059511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650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650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8279526" y="3001835"/>
              <a:ext cx="25673" cy="53447"/>
            </a:xfrm>
            <a:custGeom>
              <a:avLst/>
              <a:gdLst/>
              <a:ahLst/>
              <a:cxnLst/>
              <a:rect l="l" t="t" r="r" b="b"/>
              <a:pathLst>
                <a:path w="868" h="1807" fill="none" extrusionOk="0">
                  <a:moveTo>
                    <a:pt x="578" y="1806"/>
                  </a:moveTo>
                  <a:lnTo>
                    <a:pt x="1" y="1589"/>
                  </a:lnTo>
                  <a:lnTo>
                    <a:pt x="145" y="795"/>
                  </a:lnTo>
                  <a:lnTo>
                    <a:pt x="290" y="0"/>
                  </a:lnTo>
                  <a:lnTo>
                    <a:pt x="867" y="217"/>
                  </a:lnTo>
                  <a:lnTo>
                    <a:pt x="795" y="939"/>
                  </a:lnTo>
                  <a:lnTo>
                    <a:pt x="578" y="180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8232527" y="2995416"/>
              <a:ext cx="25673" cy="49158"/>
            </a:xfrm>
            <a:custGeom>
              <a:avLst/>
              <a:gdLst/>
              <a:ahLst/>
              <a:cxnLst/>
              <a:rect l="l" t="t" r="r" b="b"/>
              <a:pathLst>
                <a:path w="868" h="1662" fill="none" extrusionOk="0">
                  <a:moveTo>
                    <a:pt x="578" y="1662"/>
                  </a:moveTo>
                  <a:lnTo>
                    <a:pt x="0" y="1517"/>
                  </a:lnTo>
                  <a:lnTo>
                    <a:pt x="145" y="723"/>
                  </a:lnTo>
                  <a:lnTo>
                    <a:pt x="289" y="1"/>
                  </a:lnTo>
                  <a:lnTo>
                    <a:pt x="867" y="1"/>
                  </a:lnTo>
                  <a:lnTo>
                    <a:pt x="723" y="867"/>
                  </a:lnTo>
                  <a:lnTo>
                    <a:pt x="578" y="16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8151337" y="2952677"/>
              <a:ext cx="202990" cy="277792"/>
            </a:xfrm>
            <a:custGeom>
              <a:avLst/>
              <a:gdLst/>
              <a:ahLst/>
              <a:cxnLst/>
              <a:rect l="l" t="t" r="r" b="b"/>
              <a:pathLst>
                <a:path w="6863" h="9392" fill="none" extrusionOk="0">
                  <a:moveTo>
                    <a:pt x="4479" y="1"/>
                  </a:move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3757" y="73"/>
                  </a:lnTo>
                  <a:lnTo>
                    <a:pt x="3034" y="218"/>
                  </a:lnTo>
                  <a:lnTo>
                    <a:pt x="2312" y="218"/>
                  </a:lnTo>
                  <a:lnTo>
                    <a:pt x="2240" y="868"/>
                  </a:lnTo>
                  <a:lnTo>
                    <a:pt x="2095" y="1518"/>
                  </a:lnTo>
                  <a:lnTo>
                    <a:pt x="2023" y="2168"/>
                  </a:lnTo>
                  <a:lnTo>
                    <a:pt x="1879" y="2746"/>
                  </a:lnTo>
                  <a:lnTo>
                    <a:pt x="1445" y="2673"/>
                  </a:lnTo>
                  <a:lnTo>
                    <a:pt x="1445" y="2673"/>
                  </a:lnTo>
                  <a:lnTo>
                    <a:pt x="1156" y="2385"/>
                  </a:lnTo>
                  <a:lnTo>
                    <a:pt x="795" y="2529"/>
                  </a:lnTo>
                  <a:lnTo>
                    <a:pt x="651" y="3251"/>
                  </a:lnTo>
                  <a:lnTo>
                    <a:pt x="867" y="3613"/>
                  </a:lnTo>
                  <a:lnTo>
                    <a:pt x="1301" y="3396"/>
                  </a:lnTo>
                  <a:lnTo>
                    <a:pt x="1301" y="3324"/>
                  </a:lnTo>
                  <a:lnTo>
                    <a:pt x="1734" y="3396"/>
                  </a:lnTo>
                  <a:lnTo>
                    <a:pt x="1518" y="4479"/>
                  </a:lnTo>
                  <a:lnTo>
                    <a:pt x="1012" y="4407"/>
                  </a:lnTo>
                  <a:lnTo>
                    <a:pt x="1084" y="4263"/>
                  </a:lnTo>
                  <a:lnTo>
                    <a:pt x="867" y="3901"/>
                  </a:lnTo>
                  <a:lnTo>
                    <a:pt x="434" y="4118"/>
                  </a:lnTo>
                  <a:lnTo>
                    <a:pt x="290" y="4840"/>
                  </a:lnTo>
                  <a:lnTo>
                    <a:pt x="578" y="5202"/>
                  </a:lnTo>
                  <a:lnTo>
                    <a:pt x="1012" y="4985"/>
                  </a:lnTo>
                  <a:lnTo>
                    <a:pt x="940" y="4985"/>
                  </a:lnTo>
                  <a:lnTo>
                    <a:pt x="1445" y="4985"/>
                  </a:lnTo>
                  <a:lnTo>
                    <a:pt x="1229" y="6068"/>
                  </a:lnTo>
                  <a:lnTo>
                    <a:pt x="723" y="5924"/>
                  </a:lnTo>
                  <a:lnTo>
                    <a:pt x="723" y="5924"/>
                  </a:lnTo>
                  <a:lnTo>
                    <a:pt x="506" y="5418"/>
                  </a:lnTo>
                  <a:lnTo>
                    <a:pt x="145" y="5780"/>
                  </a:lnTo>
                  <a:lnTo>
                    <a:pt x="1" y="6430"/>
                  </a:lnTo>
                  <a:lnTo>
                    <a:pt x="217" y="6863"/>
                  </a:lnTo>
                  <a:lnTo>
                    <a:pt x="578" y="6574"/>
                  </a:lnTo>
                  <a:lnTo>
                    <a:pt x="578" y="6574"/>
                  </a:lnTo>
                  <a:lnTo>
                    <a:pt x="1084" y="6646"/>
                  </a:lnTo>
                  <a:lnTo>
                    <a:pt x="940" y="7296"/>
                  </a:lnTo>
                  <a:lnTo>
                    <a:pt x="867" y="7874"/>
                  </a:lnTo>
                  <a:lnTo>
                    <a:pt x="1229" y="8452"/>
                  </a:lnTo>
                  <a:lnTo>
                    <a:pt x="1518" y="9030"/>
                  </a:lnTo>
                  <a:lnTo>
                    <a:pt x="2601" y="9247"/>
                  </a:lnTo>
                  <a:lnTo>
                    <a:pt x="3612" y="9391"/>
                  </a:lnTo>
                  <a:lnTo>
                    <a:pt x="4190" y="9102"/>
                  </a:lnTo>
                  <a:lnTo>
                    <a:pt x="4768" y="8669"/>
                  </a:lnTo>
                  <a:lnTo>
                    <a:pt x="4840" y="8019"/>
                  </a:lnTo>
                  <a:lnTo>
                    <a:pt x="4985" y="7369"/>
                  </a:lnTo>
                  <a:lnTo>
                    <a:pt x="5490" y="7441"/>
                  </a:lnTo>
                  <a:lnTo>
                    <a:pt x="5490" y="7585"/>
                  </a:lnTo>
                  <a:lnTo>
                    <a:pt x="5707" y="7874"/>
                  </a:lnTo>
                  <a:lnTo>
                    <a:pt x="6140" y="7658"/>
                  </a:lnTo>
                  <a:lnTo>
                    <a:pt x="6213" y="7008"/>
                  </a:lnTo>
                  <a:lnTo>
                    <a:pt x="5996" y="6646"/>
                  </a:lnTo>
                  <a:lnTo>
                    <a:pt x="5635" y="6863"/>
                  </a:lnTo>
                  <a:lnTo>
                    <a:pt x="5635" y="6863"/>
                  </a:lnTo>
                  <a:lnTo>
                    <a:pt x="5129" y="6791"/>
                  </a:lnTo>
                  <a:lnTo>
                    <a:pt x="5346" y="5780"/>
                  </a:lnTo>
                  <a:lnTo>
                    <a:pt x="5779" y="5852"/>
                  </a:lnTo>
                  <a:lnTo>
                    <a:pt x="5779" y="5924"/>
                  </a:lnTo>
                  <a:lnTo>
                    <a:pt x="6068" y="6357"/>
                  </a:lnTo>
                  <a:lnTo>
                    <a:pt x="6429" y="6068"/>
                  </a:lnTo>
                  <a:lnTo>
                    <a:pt x="6574" y="5346"/>
                  </a:lnTo>
                  <a:lnTo>
                    <a:pt x="6285" y="4985"/>
                  </a:lnTo>
                  <a:lnTo>
                    <a:pt x="5924" y="5202"/>
                  </a:lnTo>
                  <a:lnTo>
                    <a:pt x="5924" y="5274"/>
                  </a:lnTo>
                  <a:lnTo>
                    <a:pt x="5490" y="5202"/>
                  </a:lnTo>
                  <a:lnTo>
                    <a:pt x="5635" y="4118"/>
                  </a:lnTo>
                  <a:lnTo>
                    <a:pt x="6068" y="4335"/>
                  </a:lnTo>
                  <a:lnTo>
                    <a:pt x="6068" y="4335"/>
                  </a:lnTo>
                  <a:lnTo>
                    <a:pt x="6357" y="4768"/>
                  </a:lnTo>
                  <a:lnTo>
                    <a:pt x="6718" y="4407"/>
                  </a:lnTo>
                  <a:lnTo>
                    <a:pt x="6863" y="3757"/>
                  </a:lnTo>
                  <a:lnTo>
                    <a:pt x="6646" y="3396"/>
                  </a:lnTo>
                  <a:lnTo>
                    <a:pt x="6285" y="3613"/>
                  </a:lnTo>
                  <a:lnTo>
                    <a:pt x="6213" y="3685"/>
                  </a:lnTo>
                  <a:lnTo>
                    <a:pt x="5779" y="3540"/>
                  </a:lnTo>
                  <a:lnTo>
                    <a:pt x="5996" y="2746"/>
                  </a:lnTo>
                  <a:lnTo>
                    <a:pt x="6140" y="1879"/>
                  </a:lnTo>
                  <a:lnTo>
                    <a:pt x="6285" y="1084"/>
                  </a:lnTo>
                  <a:lnTo>
                    <a:pt x="5707" y="723"/>
                  </a:lnTo>
                  <a:lnTo>
                    <a:pt x="5129" y="362"/>
                  </a:lnTo>
                  <a:lnTo>
                    <a:pt x="447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3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"/>
          <p:cNvSpPr/>
          <p:nvPr/>
        </p:nvSpPr>
        <p:spPr>
          <a:xfrm>
            <a:off x="7698417" y="2993287"/>
            <a:ext cx="235023" cy="273503"/>
          </a:xfrm>
          <a:custGeom>
            <a:avLst/>
            <a:gdLst/>
            <a:ahLst/>
            <a:cxnLst/>
            <a:rect l="l" t="t" r="r" b="b"/>
            <a:pathLst>
              <a:path w="7946" h="9247" extrusionOk="0">
                <a:moveTo>
                  <a:pt x="5562" y="0"/>
                </a:moveTo>
                <a:lnTo>
                  <a:pt x="5345" y="723"/>
                </a:lnTo>
                <a:lnTo>
                  <a:pt x="5129" y="1373"/>
                </a:lnTo>
                <a:lnTo>
                  <a:pt x="4912" y="2095"/>
                </a:lnTo>
                <a:lnTo>
                  <a:pt x="4695" y="2745"/>
                </a:lnTo>
                <a:lnTo>
                  <a:pt x="4479" y="3467"/>
                </a:lnTo>
                <a:lnTo>
                  <a:pt x="4190" y="4118"/>
                </a:lnTo>
                <a:lnTo>
                  <a:pt x="3973" y="4840"/>
                </a:lnTo>
                <a:lnTo>
                  <a:pt x="3756" y="5490"/>
                </a:lnTo>
                <a:lnTo>
                  <a:pt x="3540" y="6212"/>
                </a:lnTo>
                <a:lnTo>
                  <a:pt x="3251" y="6862"/>
                </a:lnTo>
                <a:lnTo>
                  <a:pt x="3034" y="7513"/>
                </a:lnTo>
                <a:lnTo>
                  <a:pt x="2384" y="7151"/>
                </a:lnTo>
                <a:lnTo>
                  <a:pt x="1661" y="7079"/>
                </a:lnTo>
                <a:lnTo>
                  <a:pt x="939" y="7224"/>
                </a:lnTo>
                <a:lnTo>
                  <a:pt x="289" y="7657"/>
                </a:lnTo>
                <a:lnTo>
                  <a:pt x="0" y="8307"/>
                </a:lnTo>
                <a:lnTo>
                  <a:pt x="433" y="8957"/>
                </a:lnTo>
                <a:lnTo>
                  <a:pt x="1228" y="9246"/>
                </a:lnTo>
                <a:lnTo>
                  <a:pt x="1950" y="9246"/>
                </a:lnTo>
                <a:lnTo>
                  <a:pt x="2745" y="9102"/>
                </a:lnTo>
                <a:lnTo>
                  <a:pt x="3395" y="8668"/>
                </a:lnTo>
                <a:lnTo>
                  <a:pt x="3684" y="7946"/>
                </a:lnTo>
                <a:lnTo>
                  <a:pt x="3973" y="7224"/>
                </a:lnTo>
                <a:lnTo>
                  <a:pt x="4190" y="6501"/>
                </a:lnTo>
                <a:lnTo>
                  <a:pt x="4406" y="5779"/>
                </a:lnTo>
                <a:lnTo>
                  <a:pt x="4623" y="5057"/>
                </a:lnTo>
                <a:lnTo>
                  <a:pt x="4840" y="4334"/>
                </a:lnTo>
                <a:lnTo>
                  <a:pt x="5056" y="3612"/>
                </a:lnTo>
                <a:lnTo>
                  <a:pt x="5273" y="2890"/>
                </a:lnTo>
                <a:lnTo>
                  <a:pt x="5490" y="2167"/>
                </a:lnTo>
                <a:lnTo>
                  <a:pt x="5707" y="1445"/>
                </a:lnTo>
                <a:lnTo>
                  <a:pt x="6284" y="1951"/>
                </a:lnTo>
                <a:lnTo>
                  <a:pt x="6646" y="2601"/>
                </a:lnTo>
                <a:lnTo>
                  <a:pt x="7007" y="3251"/>
                </a:lnTo>
                <a:lnTo>
                  <a:pt x="7151" y="3973"/>
                </a:lnTo>
                <a:lnTo>
                  <a:pt x="6934" y="4623"/>
                </a:lnTo>
                <a:lnTo>
                  <a:pt x="6357" y="4190"/>
                </a:lnTo>
                <a:lnTo>
                  <a:pt x="5707" y="4118"/>
                </a:lnTo>
                <a:lnTo>
                  <a:pt x="5562" y="4768"/>
                </a:lnTo>
                <a:lnTo>
                  <a:pt x="5923" y="5418"/>
                </a:lnTo>
                <a:lnTo>
                  <a:pt x="6646" y="5635"/>
                </a:lnTo>
                <a:lnTo>
                  <a:pt x="7368" y="5346"/>
                </a:lnTo>
                <a:lnTo>
                  <a:pt x="7801" y="4695"/>
                </a:lnTo>
                <a:lnTo>
                  <a:pt x="7946" y="3973"/>
                </a:lnTo>
                <a:lnTo>
                  <a:pt x="7729" y="3179"/>
                </a:lnTo>
                <a:lnTo>
                  <a:pt x="7440" y="2528"/>
                </a:lnTo>
                <a:lnTo>
                  <a:pt x="7007" y="1878"/>
                </a:lnTo>
                <a:lnTo>
                  <a:pt x="6573" y="1228"/>
                </a:lnTo>
                <a:lnTo>
                  <a:pt x="6068" y="578"/>
                </a:lnTo>
                <a:lnTo>
                  <a:pt x="5562" y="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3"/>
          <p:cNvGrpSpPr/>
          <p:nvPr/>
        </p:nvGrpSpPr>
        <p:grpSpPr>
          <a:xfrm>
            <a:off x="539504" y="3266789"/>
            <a:ext cx="623908" cy="504237"/>
            <a:chOff x="2116100" y="3596975"/>
            <a:chExt cx="527350" cy="426200"/>
          </a:xfrm>
        </p:grpSpPr>
        <p:sp>
          <p:nvSpPr>
            <p:cNvPr id="469" name="Google Shape;469;p3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3"/>
          <p:cNvGrpSpPr/>
          <p:nvPr/>
        </p:nvGrpSpPr>
        <p:grpSpPr>
          <a:xfrm rot="1816265">
            <a:off x="900611" y="686247"/>
            <a:ext cx="1091781" cy="615340"/>
            <a:chOff x="2769825" y="3857025"/>
            <a:chExt cx="922800" cy="520100"/>
          </a:xfrm>
        </p:grpSpPr>
        <p:sp>
          <p:nvSpPr>
            <p:cNvPr id="473" name="Google Shape;473;p3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extrusionOk="0">
                  <a:moveTo>
                    <a:pt x="23765" y="5924"/>
                  </a:moveTo>
                  <a:lnTo>
                    <a:pt x="24054" y="7729"/>
                  </a:lnTo>
                  <a:lnTo>
                    <a:pt x="22104" y="8091"/>
                  </a:lnTo>
                  <a:lnTo>
                    <a:pt x="21815" y="6357"/>
                  </a:lnTo>
                  <a:lnTo>
                    <a:pt x="23765" y="5924"/>
                  </a:lnTo>
                  <a:close/>
                  <a:moveTo>
                    <a:pt x="19937" y="6718"/>
                  </a:moveTo>
                  <a:lnTo>
                    <a:pt x="20298" y="8452"/>
                  </a:lnTo>
                  <a:lnTo>
                    <a:pt x="18348" y="8813"/>
                  </a:lnTo>
                  <a:lnTo>
                    <a:pt x="17987" y="7079"/>
                  </a:lnTo>
                  <a:lnTo>
                    <a:pt x="18131" y="7079"/>
                  </a:lnTo>
                  <a:lnTo>
                    <a:pt x="19937" y="6718"/>
                  </a:lnTo>
                  <a:close/>
                  <a:moveTo>
                    <a:pt x="28605" y="8668"/>
                  </a:moveTo>
                  <a:lnTo>
                    <a:pt x="29833" y="9174"/>
                  </a:lnTo>
                  <a:lnTo>
                    <a:pt x="30411" y="10330"/>
                  </a:lnTo>
                  <a:lnTo>
                    <a:pt x="30266" y="11847"/>
                  </a:lnTo>
                  <a:lnTo>
                    <a:pt x="28822" y="12569"/>
                  </a:lnTo>
                  <a:lnTo>
                    <a:pt x="27305" y="12930"/>
                  </a:lnTo>
                  <a:lnTo>
                    <a:pt x="26944" y="13002"/>
                  </a:lnTo>
                  <a:lnTo>
                    <a:pt x="26727" y="11630"/>
                  </a:lnTo>
                  <a:lnTo>
                    <a:pt x="26438" y="10330"/>
                  </a:lnTo>
                  <a:lnTo>
                    <a:pt x="26221" y="8957"/>
                  </a:lnTo>
                  <a:lnTo>
                    <a:pt x="27233" y="8813"/>
                  </a:lnTo>
                  <a:lnTo>
                    <a:pt x="28605" y="8668"/>
                  </a:lnTo>
                  <a:close/>
                  <a:moveTo>
                    <a:pt x="24415" y="9319"/>
                  </a:moveTo>
                  <a:lnTo>
                    <a:pt x="24632" y="10619"/>
                  </a:lnTo>
                  <a:lnTo>
                    <a:pt x="24921" y="11991"/>
                  </a:lnTo>
                  <a:lnTo>
                    <a:pt x="25138" y="13291"/>
                  </a:lnTo>
                  <a:lnTo>
                    <a:pt x="23187" y="13653"/>
                  </a:lnTo>
                  <a:lnTo>
                    <a:pt x="22898" y="12352"/>
                  </a:lnTo>
                  <a:lnTo>
                    <a:pt x="22682" y="11052"/>
                  </a:lnTo>
                  <a:lnTo>
                    <a:pt x="22465" y="9680"/>
                  </a:lnTo>
                  <a:lnTo>
                    <a:pt x="24415" y="9319"/>
                  </a:lnTo>
                  <a:close/>
                  <a:moveTo>
                    <a:pt x="30122" y="4912"/>
                  </a:moveTo>
                  <a:lnTo>
                    <a:pt x="31639" y="5129"/>
                  </a:lnTo>
                  <a:lnTo>
                    <a:pt x="32867" y="5996"/>
                  </a:lnTo>
                  <a:lnTo>
                    <a:pt x="33734" y="7079"/>
                  </a:lnTo>
                  <a:lnTo>
                    <a:pt x="34384" y="8379"/>
                  </a:lnTo>
                  <a:lnTo>
                    <a:pt x="34673" y="9752"/>
                  </a:lnTo>
                  <a:lnTo>
                    <a:pt x="34673" y="11197"/>
                  </a:lnTo>
                  <a:lnTo>
                    <a:pt x="34311" y="12569"/>
                  </a:lnTo>
                  <a:lnTo>
                    <a:pt x="33661" y="13869"/>
                  </a:lnTo>
                  <a:lnTo>
                    <a:pt x="33661" y="13869"/>
                  </a:lnTo>
                  <a:lnTo>
                    <a:pt x="33950" y="12425"/>
                  </a:lnTo>
                  <a:lnTo>
                    <a:pt x="33734" y="10908"/>
                  </a:lnTo>
                  <a:lnTo>
                    <a:pt x="33156" y="9535"/>
                  </a:lnTo>
                  <a:lnTo>
                    <a:pt x="32217" y="8452"/>
                  </a:lnTo>
                  <a:lnTo>
                    <a:pt x="30916" y="7657"/>
                  </a:lnTo>
                  <a:lnTo>
                    <a:pt x="29544" y="7224"/>
                  </a:lnTo>
                  <a:lnTo>
                    <a:pt x="28027" y="7152"/>
                  </a:lnTo>
                  <a:lnTo>
                    <a:pt x="26582" y="7296"/>
                  </a:lnTo>
                  <a:lnTo>
                    <a:pt x="25932" y="7440"/>
                  </a:lnTo>
                  <a:lnTo>
                    <a:pt x="25571" y="5490"/>
                  </a:lnTo>
                  <a:lnTo>
                    <a:pt x="27088" y="5273"/>
                  </a:lnTo>
                  <a:lnTo>
                    <a:pt x="28605" y="4984"/>
                  </a:lnTo>
                  <a:lnTo>
                    <a:pt x="30122" y="4912"/>
                  </a:lnTo>
                  <a:close/>
                  <a:moveTo>
                    <a:pt x="20587" y="10041"/>
                  </a:moveTo>
                  <a:lnTo>
                    <a:pt x="20804" y="11341"/>
                  </a:lnTo>
                  <a:lnTo>
                    <a:pt x="21020" y="12714"/>
                  </a:lnTo>
                  <a:lnTo>
                    <a:pt x="21382" y="14014"/>
                  </a:lnTo>
                  <a:lnTo>
                    <a:pt x="21309" y="14014"/>
                  </a:lnTo>
                  <a:lnTo>
                    <a:pt x="21237" y="14086"/>
                  </a:lnTo>
                  <a:lnTo>
                    <a:pt x="19359" y="14375"/>
                  </a:lnTo>
                  <a:lnTo>
                    <a:pt x="19070" y="13075"/>
                  </a:lnTo>
                  <a:lnTo>
                    <a:pt x="18853" y="11702"/>
                  </a:lnTo>
                  <a:lnTo>
                    <a:pt x="18564" y="10402"/>
                  </a:lnTo>
                  <a:lnTo>
                    <a:pt x="20515" y="10041"/>
                  </a:lnTo>
                  <a:close/>
                  <a:moveTo>
                    <a:pt x="16759" y="10691"/>
                  </a:moveTo>
                  <a:lnTo>
                    <a:pt x="17048" y="12063"/>
                  </a:lnTo>
                  <a:lnTo>
                    <a:pt x="17264" y="13364"/>
                  </a:lnTo>
                  <a:lnTo>
                    <a:pt x="17481" y="14736"/>
                  </a:lnTo>
                  <a:lnTo>
                    <a:pt x="15242" y="15097"/>
                  </a:lnTo>
                  <a:lnTo>
                    <a:pt x="13653" y="15314"/>
                  </a:lnTo>
                  <a:lnTo>
                    <a:pt x="12136" y="15169"/>
                  </a:lnTo>
                  <a:lnTo>
                    <a:pt x="11413" y="13797"/>
                  </a:lnTo>
                  <a:lnTo>
                    <a:pt x="11486" y="12497"/>
                  </a:lnTo>
                  <a:lnTo>
                    <a:pt x="12497" y="11630"/>
                  </a:lnTo>
                  <a:lnTo>
                    <a:pt x="13797" y="11269"/>
                  </a:lnTo>
                  <a:lnTo>
                    <a:pt x="15242" y="10980"/>
                  </a:lnTo>
                  <a:lnTo>
                    <a:pt x="16759" y="10691"/>
                  </a:lnTo>
                  <a:close/>
                  <a:moveTo>
                    <a:pt x="31783" y="11991"/>
                  </a:moveTo>
                  <a:lnTo>
                    <a:pt x="32144" y="13075"/>
                  </a:lnTo>
                  <a:lnTo>
                    <a:pt x="31783" y="14447"/>
                  </a:lnTo>
                  <a:lnTo>
                    <a:pt x="30989" y="15531"/>
                  </a:lnTo>
                  <a:lnTo>
                    <a:pt x="29688" y="16181"/>
                  </a:lnTo>
                  <a:lnTo>
                    <a:pt x="27594" y="16542"/>
                  </a:lnTo>
                  <a:lnTo>
                    <a:pt x="27233" y="14375"/>
                  </a:lnTo>
                  <a:lnTo>
                    <a:pt x="29111" y="14086"/>
                  </a:lnTo>
                  <a:lnTo>
                    <a:pt x="30772" y="13508"/>
                  </a:lnTo>
                  <a:lnTo>
                    <a:pt x="31783" y="11991"/>
                  </a:lnTo>
                  <a:close/>
                  <a:moveTo>
                    <a:pt x="25354" y="14736"/>
                  </a:moveTo>
                  <a:lnTo>
                    <a:pt x="25788" y="16903"/>
                  </a:lnTo>
                  <a:lnTo>
                    <a:pt x="23838" y="17264"/>
                  </a:lnTo>
                  <a:lnTo>
                    <a:pt x="23404" y="15097"/>
                  </a:lnTo>
                  <a:lnTo>
                    <a:pt x="25354" y="14736"/>
                  </a:lnTo>
                  <a:close/>
                  <a:moveTo>
                    <a:pt x="21526" y="15458"/>
                  </a:moveTo>
                  <a:lnTo>
                    <a:pt x="21959" y="17625"/>
                  </a:lnTo>
                  <a:lnTo>
                    <a:pt x="20009" y="17914"/>
                  </a:lnTo>
                  <a:lnTo>
                    <a:pt x="19648" y="15820"/>
                  </a:lnTo>
                  <a:lnTo>
                    <a:pt x="21526" y="15458"/>
                  </a:lnTo>
                  <a:close/>
                  <a:moveTo>
                    <a:pt x="16181" y="7440"/>
                  </a:moveTo>
                  <a:lnTo>
                    <a:pt x="16470" y="9174"/>
                  </a:lnTo>
                  <a:lnTo>
                    <a:pt x="14736" y="9535"/>
                  </a:lnTo>
                  <a:lnTo>
                    <a:pt x="13002" y="9896"/>
                  </a:lnTo>
                  <a:lnTo>
                    <a:pt x="11558" y="10330"/>
                  </a:lnTo>
                  <a:lnTo>
                    <a:pt x="10474" y="11197"/>
                  </a:lnTo>
                  <a:lnTo>
                    <a:pt x="9752" y="12497"/>
                  </a:lnTo>
                  <a:lnTo>
                    <a:pt x="9752" y="13941"/>
                  </a:lnTo>
                  <a:lnTo>
                    <a:pt x="10258" y="15531"/>
                  </a:lnTo>
                  <a:lnTo>
                    <a:pt x="11486" y="16542"/>
                  </a:lnTo>
                  <a:lnTo>
                    <a:pt x="13075" y="16903"/>
                  </a:lnTo>
                  <a:lnTo>
                    <a:pt x="14664" y="16686"/>
                  </a:lnTo>
                  <a:lnTo>
                    <a:pt x="16253" y="16470"/>
                  </a:lnTo>
                  <a:lnTo>
                    <a:pt x="17770" y="16108"/>
                  </a:lnTo>
                  <a:lnTo>
                    <a:pt x="18131" y="18275"/>
                  </a:lnTo>
                  <a:lnTo>
                    <a:pt x="16759" y="18492"/>
                  </a:lnTo>
                  <a:lnTo>
                    <a:pt x="15458" y="18709"/>
                  </a:lnTo>
                  <a:lnTo>
                    <a:pt x="14086" y="18926"/>
                  </a:lnTo>
                  <a:lnTo>
                    <a:pt x="12497" y="18781"/>
                  </a:lnTo>
                  <a:lnTo>
                    <a:pt x="11124" y="17987"/>
                  </a:lnTo>
                  <a:lnTo>
                    <a:pt x="10113" y="16759"/>
                  </a:lnTo>
                  <a:lnTo>
                    <a:pt x="9463" y="15314"/>
                  </a:lnTo>
                  <a:lnTo>
                    <a:pt x="9030" y="13725"/>
                  </a:lnTo>
                  <a:lnTo>
                    <a:pt x="9030" y="12136"/>
                  </a:lnTo>
                  <a:lnTo>
                    <a:pt x="9391" y="10546"/>
                  </a:lnTo>
                  <a:lnTo>
                    <a:pt x="10330" y="9246"/>
                  </a:lnTo>
                  <a:lnTo>
                    <a:pt x="11774" y="8741"/>
                  </a:lnTo>
                  <a:lnTo>
                    <a:pt x="13219" y="8235"/>
                  </a:lnTo>
                  <a:lnTo>
                    <a:pt x="14664" y="7874"/>
                  </a:lnTo>
                  <a:lnTo>
                    <a:pt x="16181" y="7440"/>
                  </a:lnTo>
                  <a:close/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261000" y="4243475"/>
              <a:ext cx="57825" cy="61425"/>
            </a:xfrm>
            <a:custGeom>
              <a:avLst/>
              <a:gdLst/>
              <a:ahLst/>
              <a:cxnLst/>
              <a:rect l="l" t="t" r="r" b="b"/>
              <a:pathLst>
                <a:path w="2313" h="2457" fill="none" extrusionOk="0">
                  <a:moveTo>
                    <a:pt x="362" y="2456"/>
                  </a:moveTo>
                  <a:lnTo>
                    <a:pt x="1" y="362"/>
                  </a:lnTo>
                  <a:lnTo>
                    <a:pt x="1879" y="0"/>
                  </a:lnTo>
                  <a:lnTo>
                    <a:pt x="2312" y="2167"/>
                  </a:lnTo>
                  <a:lnTo>
                    <a:pt x="362" y="2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354925" y="4225425"/>
              <a:ext cx="59600" cy="63225"/>
            </a:xfrm>
            <a:custGeom>
              <a:avLst/>
              <a:gdLst/>
              <a:ahLst/>
              <a:cxnLst/>
              <a:rect l="l" t="t" r="r" b="b"/>
              <a:pathLst>
                <a:path w="2384" h="2529" fill="none" extrusionOk="0">
                  <a:moveTo>
                    <a:pt x="434" y="2528"/>
                  </a:moveTo>
                  <a:lnTo>
                    <a:pt x="0" y="361"/>
                  </a:lnTo>
                  <a:lnTo>
                    <a:pt x="1950" y="0"/>
                  </a:lnTo>
                  <a:lnTo>
                    <a:pt x="2384" y="2167"/>
                  </a:lnTo>
                  <a:lnTo>
                    <a:pt x="434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450625" y="4156800"/>
              <a:ext cx="122825" cy="113775"/>
            </a:xfrm>
            <a:custGeom>
              <a:avLst/>
              <a:gdLst/>
              <a:ahLst/>
              <a:cxnLst/>
              <a:rect l="l" t="t" r="r" b="b"/>
              <a:pathLst>
                <a:path w="4913" h="4551" fill="none" extrusionOk="0">
                  <a:moveTo>
                    <a:pt x="362" y="4551"/>
                  </a:moveTo>
                  <a:lnTo>
                    <a:pt x="1" y="2384"/>
                  </a:lnTo>
                  <a:lnTo>
                    <a:pt x="1879" y="2095"/>
                  </a:lnTo>
                  <a:lnTo>
                    <a:pt x="3540" y="1517"/>
                  </a:lnTo>
                  <a:lnTo>
                    <a:pt x="4551" y="0"/>
                  </a:lnTo>
                  <a:lnTo>
                    <a:pt x="4912" y="1084"/>
                  </a:lnTo>
                  <a:lnTo>
                    <a:pt x="4551" y="2456"/>
                  </a:lnTo>
                  <a:lnTo>
                    <a:pt x="3757" y="3540"/>
                  </a:lnTo>
                  <a:lnTo>
                    <a:pt x="2456" y="4190"/>
                  </a:lnTo>
                  <a:lnTo>
                    <a:pt x="362" y="455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055150" y="4124275"/>
              <a:ext cx="151700" cy="115600"/>
            </a:xfrm>
            <a:custGeom>
              <a:avLst/>
              <a:gdLst/>
              <a:ahLst/>
              <a:cxnLst/>
              <a:rect l="l" t="t" r="r" b="b"/>
              <a:pathLst>
                <a:path w="6068" h="4624" fill="none" extrusionOk="0">
                  <a:moveTo>
                    <a:pt x="2240" y="4624"/>
                  </a:moveTo>
                  <a:lnTo>
                    <a:pt x="723" y="4479"/>
                  </a:lnTo>
                  <a:lnTo>
                    <a:pt x="0" y="3107"/>
                  </a:lnTo>
                  <a:lnTo>
                    <a:pt x="73" y="1807"/>
                  </a:lnTo>
                  <a:lnTo>
                    <a:pt x="1084" y="940"/>
                  </a:lnTo>
                  <a:lnTo>
                    <a:pt x="2384" y="579"/>
                  </a:lnTo>
                  <a:lnTo>
                    <a:pt x="3829" y="290"/>
                  </a:lnTo>
                  <a:lnTo>
                    <a:pt x="5346" y="1"/>
                  </a:lnTo>
                  <a:lnTo>
                    <a:pt x="5635" y="1373"/>
                  </a:lnTo>
                  <a:lnTo>
                    <a:pt x="5851" y="2674"/>
                  </a:lnTo>
                  <a:lnTo>
                    <a:pt x="6068" y="4046"/>
                  </a:lnTo>
                  <a:lnTo>
                    <a:pt x="3829" y="4407"/>
                  </a:lnTo>
                  <a:lnTo>
                    <a:pt x="2240" y="46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233925" y="4108025"/>
              <a:ext cx="70450" cy="108375"/>
            </a:xfrm>
            <a:custGeom>
              <a:avLst/>
              <a:gdLst/>
              <a:ahLst/>
              <a:cxnLst/>
              <a:rect l="l" t="t" r="r" b="b"/>
              <a:pathLst>
                <a:path w="2818" h="4335" fill="none" extrusionOk="0">
                  <a:moveTo>
                    <a:pt x="795" y="4335"/>
                  </a:moveTo>
                  <a:lnTo>
                    <a:pt x="506" y="3035"/>
                  </a:lnTo>
                  <a:lnTo>
                    <a:pt x="289" y="1662"/>
                  </a:lnTo>
                  <a:lnTo>
                    <a:pt x="0" y="362"/>
                  </a:lnTo>
                  <a:lnTo>
                    <a:pt x="1951" y="1"/>
                  </a:lnTo>
                  <a:lnTo>
                    <a:pt x="2023" y="1"/>
                  </a:lnTo>
                  <a:lnTo>
                    <a:pt x="2240" y="1301"/>
                  </a:lnTo>
                  <a:lnTo>
                    <a:pt x="2456" y="2674"/>
                  </a:lnTo>
                  <a:lnTo>
                    <a:pt x="2818" y="3974"/>
                  </a:lnTo>
                  <a:lnTo>
                    <a:pt x="2745" y="3974"/>
                  </a:lnTo>
                  <a:lnTo>
                    <a:pt x="2673" y="4046"/>
                  </a:lnTo>
                  <a:lnTo>
                    <a:pt x="795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331450" y="4089975"/>
              <a:ext cx="66825" cy="108375"/>
            </a:xfrm>
            <a:custGeom>
              <a:avLst/>
              <a:gdLst/>
              <a:ahLst/>
              <a:cxnLst/>
              <a:rect l="l" t="t" r="r" b="b"/>
              <a:pathLst>
                <a:path w="2673" h="4335" fill="none" extrusionOk="0">
                  <a:moveTo>
                    <a:pt x="722" y="4335"/>
                  </a:moveTo>
                  <a:lnTo>
                    <a:pt x="433" y="3034"/>
                  </a:lnTo>
                  <a:lnTo>
                    <a:pt x="217" y="1734"/>
                  </a:lnTo>
                  <a:lnTo>
                    <a:pt x="0" y="362"/>
                  </a:lnTo>
                  <a:lnTo>
                    <a:pt x="1950" y="1"/>
                  </a:lnTo>
                  <a:lnTo>
                    <a:pt x="2167" y="1301"/>
                  </a:lnTo>
                  <a:lnTo>
                    <a:pt x="2456" y="2673"/>
                  </a:lnTo>
                  <a:lnTo>
                    <a:pt x="2673" y="3973"/>
                  </a:lnTo>
                  <a:lnTo>
                    <a:pt x="722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425350" y="4073725"/>
              <a:ext cx="104750" cy="108375"/>
            </a:xfrm>
            <a:custGeom>
              <a:avLst/>
              <a:gdLst/>
              <a:ahLst/>
              <a:cxnLst/>
              <a:rect l="l" t="t" r="r" b="b"/>
              <a:pathLst>
                <a:path w="4190" h="4335" fill="none" extrusionOk="0">
                  <a:moveTo>
                    <a:pt x="723" y="4334"/>
                  </a:moveTo>
                  <a:lnTo>
                    <a:pt x="506" y="2962"/>
                  </a:lnTo>
                  <a:lnTo>
                    <a:pt x="217" y="1662"/>
                  </a:lnTo>
                  <a:lnTo>
                    <a:pt x="0" y="289"/>
                  </a:lnTo>
                  <a:lnTo>
                    <a:pt x="1012" y="145"/>
                  </a:lnTo>
                  <a:lnTo>
                    <a:pt x="2384" y="0"/>
                  </a:lnTo>
                  <a:lnTo>
                    <a:pt x="3612" y="506"/>
                  </a:lnTo>
                  <a:lnTo>
                    <a:pt x="4190" y="1662"/>
                  </a:lnTo>
                  <a:lnTo>
                    <a:pt x="4045" y="3179"/>
                  </a:lnTo>
                  <a:lnTo>
                    <a:pt x="2601" y="3901"/>
                  </a:lnTo>
                  <a:lnTo>
                    <a:pt x="1084" y="4262"/>
                  </a:lnTo>
                  <a:lnTo>
                    <a:pt x="723" y="43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995550" y="4043025"/>
              <a:ext cx="227575" cy="287150"/>
            </a:xfrm>
            <a:custGeom>
              <a:avLst/>
              <a:gdLst/>
              <a:ahLst/>
              <a:cxnLst/>
              <a:rect l="l" t="t" r="r" b="b"/>
              <a:pathLst>
                <a:path w="9103" h="11486" fill="none" extrusionOk="0">
                  <a:moveTo>
                    <a:pt x="5057" y="11486"/>
                  </a:moveTo>
                  <a:lnTo>
                    <a:pt x="3468" y="11341"/>
                  </a:lnTo>
                  <a:lnTo>
                    <a:pt x="2095" y="10547"/>
                  </a:lnTo>
                  <a:lnTo>
                    <a:pt x="1084" y="9319"/>
                  </a:lnTo>
                  <a:lnTo>
                    <a:pt x="434" y="7874"/>
                  </a:lnTo>
                  <a:lnTo>
                    <a:pt x="1" y="6285"/>
                  </a:lnTo>
                  <a:lnTo>
                    <a:pt x="1" y="4696"/>
                  </a:lnTo>
                  <a:lnTo>
                    <a:pt x="362" y="3106"/>
                  </a:lnTo>
                  <a:lnTo>
                    <a:pt x="1301" y="1806"/>
                  </a:lnTo>
                  <a:lnTo>
                    <a:pt x="2745" y="1301"/>
                  </a:lnTo>
                  <a:lnTo>
                    <a:pt x="4190" y="795"/>
                  </a:lnTo>
                  <a:lnTo>
                    <a:pt x="5635" y="434"/>
                  </a:lnTo>
                  <a:lnTo>
                    <a:pt x="7152" y="0"/>
                  </a:lnTo>
                  <a:lnTo>
                    <a:pt x="7441" y="1734"/>
                  </a:lnTo>
                  <a:lnTo>
                    <a:pt x="5707" y="2095"/>
                  </a:lnTo>
                  <a:lnTo>
                    <a:pt x="3973" y="2456"/>
                  </a:lnTo>
                  <a:lnTo>
                    <a:pt x="2529" y="2890"/>
                  </a:lnTo>
                  <a:lnTo>
                    <a:pt x="1445" y="3757"/>
                  </a:lnTo>
                  <a:lnTo>
                    <a:pt x="723" y="5057"/>
                  </a:lnTo>
                  <a:lnTo>
                    <a:pt x="723" y="6501"/>
                  </a:lnTo>
                  <a:lnTo>
                    <a:pt x="1229" y="8091"/>
                  </a:lnTo>
                  <a:lnTo>
                    <a:pt x="2457" y="9102"/>
                  </a:lnTo>
                  <a:lnTo>
                    <a:pt x="4046" y="9463"/>
                  </a:lnTo>
                  <a:lnTo>
                    <a:pt x="5635" y="9246"/>
                  </a:lnTo>
                  <a:lnTo>
                    <a:pt x="7224" y="9030"/>
                  </a:lnTo>
                  <a:lnTo>
                    <a:pt x="8741" y="8668"/>
                  </a:lnTo>
                  <a:lnTo>
                    <a:pt x="9102" y="10835"/>
                  </a:lnTo>
                  <a:lnTo>
                    <a:pt x="7730" y="11052"/>
                  </a:lnTo>
                  <a:lnTo>
                    <a:pt x="6429" y="11269"/>
                  </a:lnTo>
                  <a:lnTo>
                    <a:pt x="5057" y="1148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3219475" y="4024975"/>
              <a:ext cx="57825" cy="52375"/>
            </a:xfrm>
            <a:custGeom>
              <a:avLst/>
              <a:gdLst/>
              <a:ahLst/>
              <a:cxnLst/>
              <a:rect l="l" t="t" r="r" b="b"/>
              <a:pathLst>
                <a:path w="2313" h="2095" fill="none" extrusionOk="0">
                  <a:moveTo>
                    <a:pt x="145" y="361"/>
                  </a:moveTo>
                  <a:lnTo>
                    <a:pt x="1951" y="0"/>
                  </a:lnTo>
                  <a:lnTo>
                    <a:pt x="2312" y="1734"/>
                  </a:lnTo>
                  <a:lnTo>
                    <a:pt x="362" y="2095"/>
                  </a:lnTo>
                  <a:lnTo>
                    <a:pt x="1" y="361"/>
                  </a:lnTo>
                  <a:lnTo>
                    <a:pt x="145" y="3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315175" y="4005100"/>
              <a:ext cx="56025" cy="54200"/>
            </a:xfrm>
            <a:custGeom>
              <a:avLst/>
              <a:gdLst/>
              <a:ahLst/>
              <a:cxnLst/>
              <a:rect l="l" t="t" r="r" b="b"/>
              <a:pathLst>
                <a:path w="2241" h="2168" fill="none" extrusionOk="0">
                  <a:moveTo>
                    <a:pt x="290" y="2168"/>
                  </a:moveTo>
                  <a:lnTo>
                    <a:pt x="1" y="434"/>
                  </a:lnTo>
                  <a:lnTo>
                    <a:pt x="1951" y="1"/>
                  </a:lnTo>
                  <a:lnTo>
                    <a:pt x="2240" y="1806"/>
                  </a:lnTo>
                  <a:lnTo>
                    <a:pt x="290" y="216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409100" y="3979825"/>
              <a:ext cx="227550" cy="223950"/>
            </a:xfrm>
            <a:custGeom>
              <a:avLst/>
              <a:gdLst/>
              <a:ahLst/>
              <a:cxnLst/>
              <a:rect l="l" t="t" r="r" b="b"/>
              <a:pathLst>
                <a:path w="9102" h="8958" fill="none" extrusionOk="0">
                  <a:moveTo>
                    <a:pt x="361" y="2528"/>
                  </a:moveTo>
                  <a:lnTo>
                    <a:pt x="0" y="578"/>
                  </a:lnTo>
                  <a:lnTo>
                    <a:pt x="1517" y="361"/>
                  </a:lnTo>
                  <a:lnTo>
                    <a:pt x="3034" y="72"/>
                  </a:lnTo>
                  <a:lnTo>
                    <a:pt x="4551" y="0"/>
                  </a:lnTo>
                  <a:lnTo>
                    <a:pt x="6068" y="217"/>
                  </a:lnTo>
                  <a:lnTo>
                    <a:pt x="7296" y="1084"/>
                  </a:lnTo>
                  <a:lnTo>
                    <a:pt x="8163" y="2167"/>
                  </a:lnTo>
                  <a:lnTo>
                    <a:pt x="8813" y="3467"/>
                  </a:lnTo>
                  <a:lnTo>
                    <a:pt x="9102" y="4840"/>
                  </a:lnTo>
                  <a:lnTo>
                    <a:pt x="9102" y="6285"/>
                  </a:lnTo>
                  <a:lnTo>
                    <a:pt x="8740" y="7657"/>
                  </a:lnTo>
                  <a:lnTo>
                    <a:pt x="8090" y="8957"/>
                  </a:lnTo>
                  <a:lnTo>
                    <a:pt x="8379" y="7513"/>
                  </a:lnTo>
                  <a:lnTo>
                    <a:pt x="8163" y="5996"/>
                  </a:lnTo>
                  <a:lnTo>
                    <a:pt x="7585" y="4623"/>
                  </a:lnTo>
                  <a:lnTo>
                    <a:pt x="6646" y="3540"/>
                  </a:lnTo>
                  <a:lnTo>
                    <a:pt x="5345" y="2745"/>
                  </a:lnTo>
                  <a:lnTo>
                    <a:pt x="3973" y="2312"/>
                  </a:lnTo>
                  <a:lnTo>
                    <a:pt x="2456" y="2240"/>
                  </a:lnTo>
                  <a:lnTo>
                    <a:pt x="1011" y="2384"/>
                  </a:lnTo>
                  <a:lnTo>
                    <a:pt x="361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fill="none" extrusionOk="0"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2393" y="20009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3"/>
          <p:cNvGrpSpPr/>
          <p:nvPr/>
        </p:nvGrpSpPr>
        <p:grpSpPr>
          <a:xfrm>
            <a:off x="898370" y="3675340"/>
            <a:ext cx="514944" cy="512785"/>
            <a:chOff x="1514750" y="4028575"/>
            <a:chExt cx="435250" cy="433425"/>
          </a:xfrm>
        </p:grpSpPr>
        <p:sp>
          <p:nvSpPr>
            <p:cNvPr id="487" name="Google Shape;487;p3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extrusionOk="0">
                  <a:moveTo>
                    <a:pt x="9319" y="5129"/>
                  </a:moveTo>
                  <a:lnTo>
                    <a:pt x="9969" y="5346"/>
                  </a:lnTo>
                  <a:lnTo>
                    <a:pt x="10619" y="5635"/>
                  </a:lnTo>
                  <a:lnTo>
                    <a:pt x="11197" y="6068"/>
                  </a:lnTo>
                  <a:lnTo>
                    <a:pt x="11631" y="6646"/>
                  </a:lnTo>
                  <a:lnTo>
                    <a:pt x="11992" y="7224"/>
                  </a:lnTo>
                  <a:lnTo>
                    <a:pt x="12208" y="7874"/>
                  </a:lnTo>
                  <a:lnTo>
                    <a:pt x="12281" y="8596"/>
                  </a:lnTo>
                  <a:lnTo>
                    <a:pt x="12281" y="9319"/>
                  </a:lnTo>
                  <a:lnTo>
                    <a:pt x="12064" y="9969"/>
                  </a:lnTo>
                  <a:lnTo>
                    <a:pt x="11775" y="10619"/>
                  </a:lnTo>
                  <a:lnTo>
                    <a:pt x="11342" y="11197"/>
                  </a:lnTo>
                  <a:lnTo>
                    <a:pt x="10764" y="11630"/>
                  </a:lnTo>
                  <a:lnTo>
                    <a:pt x="10186" y="11991"/>
                  </a:lnTo>
                  <a:lnTo>
                    <a:pt x="9536" y="12136"/>
                  </a:lnTo>
                  <a:lnTo>
                    <a:pt x="8813" y="12280"/>
                  </a:lnTo>
                  <a:lnTo>
                    <a:pt x="8091" y="12208"/>
                  </a:lnTo>
                  <a:lnTo>
                    <a:pt x="7441" y="12064"/>
                  </a:lnTo>
                  <a:lnTo>
                    <a:pt x="6791" y="11702"/>
                  </a:lnTo>
                  <a:lnTo>
                    <a:pt x="6285" y="11269"/>
                  </a:lnTo>
                  <a:lnTo>
                    <a:pt x="5780" y="10763"/>
                  </a:lnTo>
                  <a:lnTo>
                    <a:pt x="5419" y="10113"/>
                  </a:lnTo>
                  <a:lnTo>
                    <a:pt x="5202" y="9463"/>
                  </a:lnTo>
                  <a:lnTo>
                    <a:pt x="5130" y="8813"/>
                  </a:lnTo>
                  <a:lnTo>
                    <a:pt x="5130" y="8091"/>
                  </a:lnTo>
                  <a:lnTo>
                    <a:pt x="5346" y="7441"/>
                  </a:lnTo>
                  <a:lnTo>
                    <a:pt x="5707" y="6791"/>
                  </a:lnTo>
                  <a:lnTo>
                    <a:pt x="6141" y="6213"/>
                  </a:lnTo>
                  <a:lnTo>
                    <a:pt x="6646" y="5779"/>
                  </a:lnTo>
                  <a:lnTo>
                    <a:pt x="7224" y="5418"/>
                  </a:lnTo>
                  <a:lnTo>
                    <a:pt x="7947" y="5201"/>
                  </a:lnTo>
                  <a:lnTo>
                    <a:pt x="8597" y="5129"/>
                  </a:lnTo>
                  <a:close/>
                  <a:moveTo>
                    <a:pt x="8741" y="940"/>
                  </a:moveTo>
                  <a:lnTo>
                    <a:pt x="8019" y="1012"/>
                  </a:lnTo>
                  <a:lnTo>
                    <a:pt x="7369" y="1084"/>
                  </a:lnTo>
                  <a:lnTo>
                    <a:pt x="6646" y="1229"/>
                  </a:lnTo>
                  <a:lnTo>
                    <a:pt x="5996" y="1517"/>
                  </a:lnTo>
                  <a:lnTo>
                    <a:pt x="5274" y="1734"/>
                  </a:lnTo>
                  <a:lnTo>
                    <a:pt x="4696" y="2095"/>
                  </a:lnTo>
                  <a:lnTo>
                    <a:pt x="4118" y="2457"/>
                  </a:lnTo>
                  <a:lnTo>
                    <a:pt x="3540" y="2890"/>
                  </a:lnTo>
                  <a:lnTo>
                    <a:pt x="2529" y="3973"/>
                  </a:lnTo>
                  <a:lnTo>
                    <a:pt x="2168" y="4551"/>
                  </a:lnTo>
                  <a:lnTo>
                    <a:pt x="1807" y="5201"/>
                  </a:lnTo>
                  <a:lnTo>
                    <a:pt x="1518" y="5852"/>
                  </a:lnTo>
                  <a:lnTo>
                    <a:pt x="1301" y="6502"/>
                  </a:lnTo>
                  <a:lnTo>
                    <a:pt x="1157" y="7224"/>
                  </a:lnTo>
                  <a:lnTo>
                    <a:pt x="1012" y="7946"/>
                  </a:lnTo>
                  <a:lnTo>
                    <a:pt x="1012" y="8596"/>
                  </a:lnTo>
                  <a:lnTo>
                    <a:pt x="1012" y="9319"/>
                  </a:lnTo>
                  <a:lnTo>
                    <a:pt x="1084" y="10041"/>
                  </a:lnTo>
                  <a:lnTo>
                    <a:pt x="1301" y="10763"/>
                  </a:lnTo>
                  <a:lnTo>
                    <a:pt x="1807" y="12064"/>
                  </a:lnTo>
                  <a:lnTo>
                    <a:pt x="2096" y="12714"/>
                  </a:lnTo>
                  <a:lnTo>
                    <a:pt x="2529" y="13292"/>
                  </a:lnTo>
                  <a:lnTo>
                    <a:pt x="2963" y="13797"/>
                  </a:lnTo>
                  <a:lnTo>
                    <a:pt x="3468" y="14375"/>
                  </a:lnTo>
                  <a:lnTo>
                    <a:pt x="3974" y="14808"/>
                  </a:lnTo>
                  <a:lnTo>
                    <a:pt x="5274" y="15531"/>
                  </a:lnTo>
                  <a:lnTo>
                    <a:pt x="5852" y="15820"/>
                  </a:lnTo>
                  <a:lnTo>
                    <a:pt x="6574" y="16109"/>
                  </a:lnTo>
                  <a:lnTo>
                    <a:pt x="7224" y="16253"/>
                  </a:lnTo>
                  <a:lnTo>
                    <a:pt x="7947" y="16325"/>
                  </a:lnTo>
                  <a:lnTo>
                    <a:pt x="8669" y="16398"/>
                  </a:lnTo>
                  <a:lnTo>
                    <a:pt x="9391" y="16398"/>
                  </a:lnTo>
                  <a:lnTo>
                    <a:pt x="10114" y="16325"/>
                  </a:lnTo>
                  <a:lnTo>
                    <a:pt x="10764" y="16109"/>
                  </a:lnTo>
                  <a:lnTo>
                    <a:pt x="11486" y="15892"/>
                  </a:lnTo>
                  <a:lnTo>
                    <a:pt x="12136" y="15675"/>
                  </a:lnTo>
                  <a:lnTo>
                    <a:pt x="12714" y="15314"/>
                  </a:lnTo>
                  <a:lnTo>
                    <a:pt x="13364" y="14881"/>
                  </a:lnTo>
                  <a:lnTo>
                    <a:pt x="13870" y="14447"/>
                  </a:lnTo>
                  <a:lnTo>
                    <a:pt x="14375" y="13942"/>
                  </a:lnTo>
                  <a:lnTo>
                    <a:pt x="14881" y="13364"/>
                  </a:lnTo>
                  <a:lnTo>
                    <a:pt x="15315" y="12786"/>
                  </a:lnTo>
                  <a:lnTo>
                    <a:pt x="15603" y="12136"/>
                  </a:lnTo>
                  <a:lnTo>
                    <a:pt x="15965" y="11558"/>
                  </a:lnTo>
                  <a:lnTo>
                    <a:pt x="16181" y="10836"/>
                  </a:lnTo>
                  <a:lnTo>
                    <a:pt x="16326" y="10186"/>
                  </a:lnTo>
                  <a:lnTo>
                    <a:pt x="16398" y="9463"/>
                  </a:lnTo>
                  <a:lnTo>
                    <a:pt x="16470" y="8741"/>
                  </a:lnTo>
                  <a:lnTo>
                    <a:pt x="16470" y="8019"/>
                  </a:lnTo>
                  <a:lnTo>
                    <a:pt x="16326" y="7296"/>
                  </a:lnTo>
                  <a:lnTo>
                    <a:pt x="16109" y="6646"/>
                  </a:lnTo>
                  <a:lnTo>
                    <a:pt x="15965" y="5924"/>
                  </a:lnTo>
                  <a:lnTo>
                    <a:pt x="15676" y="5274"/>
                  </a:lnTo>
                  <a:lnTo>
                    <a:pt x="15315" y="4696"/>
                  </a:lnTo>
                  <a:lnTo>
                    <a:pt x="14953" y="4046"/>
                  </a:lnTo>
                  <a:lnTo>
                    <a:pt x="14448" y="3540"/>
                  </a:lnTo>
                  <a:lnTo>
                    <a:pt x="13942" y="3034"/>
                  </a:lnTo>
                  <a:lnTo>
                    <a:pt x="13436" y="2529"/>
                  </a:lnTo>
                  <a:lnTo>
                    <a:pt x="12786" y="2168"/>
                  </a:lnTo>
                  <a:lnTo>
                    <a:pt x="12208" y="1806"/>
                  </a:lnTo>
                  <a:lnTo>
                    <a:pt x="11558" y="1445"/>
                  </a:lnTo>
                  <a:lnTo>
                    <a:pt x="10836" y="1301"/>
                  </a:lnTo>
                  <a:lnTo>
                    <a:pt x="10186" y="1084"/>
                  </a:lnTo>
                  <a:lnTo>
                    <a:pt x="9464" y="1012"/>
                  </a:lnTo>
                  <a:lnTo>
                    <a:pt x="8741" y="940"/>
                  </a:lnTo>
                  <a:close/>
                  <a:moveTo>
                    <a:pt x="9464" y="867"/>
                  </a:moveTo>
                  <a:lnTo>
                    <a:pt x="10186" y="940"/>
                  </a:lnTo>
                  <a:lnTo>
                    <a:pt x="10908" y="1156"/>
                  </a:lnTo>
                  <a:lnTo>
                    <a:pt x="11631" y="1373"/>
                  </a:lnTo>
                  <a:lnTo>
                    <a:pt x="12281" y="1662"/>
                  </a:lnTo>
                  <a:lnTo>
                    <a:pt x="12859" y="2095"/>
                  </a:lnTo>
                  <a:lnTo>
                    <a:pt x="13509" y="2457"/>
                  </a:lnTo>
                  <a:lnTo>
                    <a:pt x="14014" y="2890"/>
                  </a:lnTo>
                  <a:lnTo>
                    <a:pt x="14592" y="3396"/>
                  </a:lnTo>
                  <a:lnTo>
                    <a:pt x="15026" y="3973"/>
                  </a:lnTo>
                  <a:lnTo>
                    <a:pt x="15387" y="4624"/>
                  </a:lnTo>
                  <a:lnTo>
                    <a:pt x="15820" y="5201"/>
                  </a:lnTo>
                  <a:lnTo>
                    <a:pt x="16037" y="5924"/>
                  </a:lnTo>
                  <a:lnTo>
                    <a:pt x="16254" y="6574"/>
                  </a:lnTo>
                  <a:lnTo>
                    <a:pt x="16398" y="7296"/>
                  </a:lnTo>
                  <a:lnTo>
                    <a:pt x="16543" y="8019"/>
                  </a:lnTo>
                  <a:lnTo>
                    <a:pt x="16543" y="8741"/>
                  </a:lnTo>
                  <a:lnTo>
                    <a:pt x="16543" y="9463"/>
                  </a:lnTo>
                  <a:lnTo>
                    <a:pt x="16470" y="10186"/>
                  </a:lnTo>
                  <a:lnTo>
                    <a:pt x="16254" y="10908"/>
                  </a:lnTo>
                  <a:lnTo>
                    <a:pt x="16037" y="11558"/>
                  </a:lnTo>
                  <a:lnTo>
                    <a:pt x="15676" y="12208"/>
                  </a:lnTo>
                  <a:lnTo>
                    <a:pt x="15387" y="12858"/>
                  </a:lnTo>
                  <a:lnTo>
                    <a:pt x="14953" y="13508"/>
                  </a:lnTo>
                  <a:lnTo>
                    <a:pt x="14448" y="14014"/>
                  </a:lnTo>
                  <a:lnTo>
                    <a:pt x="14014" y="14520"/>
                  </a:lnTo>
                  <a:lnTo>
                    <a:pt x="13436" y="15025"/>
                  </a:lnTo>
                  <a:lnTo>
                    <a:pt x="12786" y="15386"/>
                  </a:lnTo>
                  <a:lnTo>
                    <a:pt x="12208" y="15748"/>
                  </a:lnTo>
                  <a:lnTo>
                    <a:pt x="11486" y="16036"/>
                  </a:lnTo>
                  <a:lnTo>
                    <a:pt x="10836" y="16253"/>
                  </a:lnTo>
                  <a:lnTo>
                    <a:pt x="10114" y="16470"/>
                  </a:lnTo>
                  <a:lnTo>
                    <a:pt x="9391" y="16470"/>
                  </a:lnTo>
                  <a:lnTo>
                    <a:pt x="8669" y="16542"/>
                  </a:lnTo>
                  <a:lnTo>
                    <a:pt x="7947" y="16470"/>
                  </a:lnTo>
                  <a:lnTo>
                    <a:pt x="7224" y="16398"/>
                  </a:lnTo>
                  <a:lnTo>
                    <a:pt x="6502" y="16253"/>
                  </a:lnTo>
                  <a:lnTo>
                    <a:pt x="5852" y="15964"/>
                  </a:lnTo>
                  <a:lnTo>
                    <a:pt x="5202" y="15675"/>
                  </a:lnTo>
                  <a:lnTo>
                    <a:pt x="4552" y="15314"/>
                  </a:lnTo>
                  <a:lnTo>
                    <a:pt x="3902" y="14953"/>
                  </a:lnTo>
                  <a:lnTo>
                    <a:pt x="3396" y="14447"/>
                  </a:lnTo>
                  <a:lnTo>
                    <a:pt x="2890" y="13942"/>
                  </a:lnTo>
                  <a:lnTo>
                    <a:pt x="2385" y="13364"/>
                  </a:lnTo>
                  <a:lnTo>
                    <a:pt x="2024" y="12786"/>
                  </a:lnTo>
                  <a:lnTo>
                    <a:pt x="1662" y="12136"/>
                  </a:lnTo>
                  <a:lnTo>
                    <a:pt x="1157" y="10763"/>
                  </a:lnTo>
                  <a:lnTo>
                    <a:pt x="940" y="10041"/>
                  </a:lnTo>
                  <a:lnTo>
                    <a:pt x="868" y="9391"/>
                  </a:lnTo>
                  <a:lnTo>
                    <a:pt x="868" y="8596"/>
                  </a:lnTo>
                  <a:lnTo>
                    <a:pt x="868" y="7874"/>
                  </a:lnTo>
                  <a:lnTo>
                    <a:pt x="1012" y="7224"/>
                  </a:lnTo>
                  <a:lnTo>
                    <a:pt x="1157" y="6502"/>
                  </a:lnTo>
                  <a:lnTo>
                    <a:pt x="1373" y="5779"/>
                  </a:lnTo>
                  <a:lnTo>
                    <a:pt x="1662" y="5129"/>
                  </a:lnTo>
                  <a:lnTo>
                    <a:pt x="2024" y="4479"/>
                  </a:lnTo>
                  <a:lnTo>
                    <a:pt x="2457" y="3901"/>
                  </a:lnTo>
                  <a:lnTo>
                    <a:pt x="2963" y="3323"/>
                  </a:lnTo>
                  <a:lnTo>
                    <a:pt x="3396" y="2818"/>
                  </a:lnTo>
                  <a:lnTo>
                    <a:pt x="4046" y="2384"/>
                  </a:lnTo>
                  <a:lnTo>
                    <a:pt x="4624" y="1951"/>
                  </a:lnTo>
                  <a:lnTo>
                    <a:pt x="5202" y="1590"/>
                  </a:lnTo>
                  <a:lnTo>
                    <a:pt x="5924" y="1373"/>
                  </a:lnTo>
                  <a:lnTo>
                    <a:pt x="6574" y="1084"/>
                  </a:lnTo>
                  <a:lnTo>
                    <a:pt x="7297" y="940"/>
                  </a:lnTo>
                  <a:lnTo>
                    <a:pt x="8019" y="867"/>
                  </a:lnTo>
                  <a:close/>
                  <a:moveTo>
                    <a:pt x="8525" y="1"/>
                  </a:move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684" y="7151"/>
                  </a:moveTo>
                  <a:lnTo>
                    <a:pt x="2962" y="7079"/>
                  </a:lnTo>
                  <a:lnTo>
                    <a:pt x="2312" y="6935"/>
                  </a:lnTo>
                  <a:lnTo>
                    <a:pt x="1662" y="6573"/>
                  </a:lnTo>
                  <a:lnTo>
                    <a:pt x="1156" y="6140"/>
                  </a:lnTo>
                  <a:lnTo>
                    <a:pt x="651" y="5634"/>
                  </a:lnTo>
                  <a:lnTo>
                    <a:pt x="290" y="4984"/>
                  </a:lnTo>
                  <a:lnTo>
                    <a:pt x="73" y="4334"/>
                  </a:lnTo>
                  <a:lnTo>
                    <a:pt x="1" y="3684"/>
                  </a:lnTo>
                  <a:lnTo>
                    <a:pt x="1" y="2962"/>
                  </a:lnTo>
                  <a:lnTo>
                    <a:pt x="217" y="2312"/>
                  </a:lnTo>
                  <a:lnTo>
                    <a:pt x="578" y="1662"/>
                  </a:lnTo>
                  <a:lnTo>
                    <a:pt x="1012" y="1084"/>
                  </a:lnTo>
                  <a:lnTo>
                    <a:pt x="1517" y="650"/>
                  </a:lnTo>
                  <a:lnTo>
                    <a:pt x="2095" y="289"/>
                  </a:lnTo>
                  <a:lnTo>
                    <a:pt x="2818" y="72"/>
                  </a:lnTo>
                  <a:lnTo>
                    <a:pt x="3468" y="0"/>
                  </a:lnTo>
                  <a:lnTo>
                    <a:pt x="4190" y="0"/>
                  </a:lnTo>
                  <a:lnTo>
                    <a:pt x="4840" y="217"/>
                  </a:lnTo>
                  <a:lnTo>
                    <a:pt x="5490" y="506"/>
                  </a:lnTo>
                  <a:lnTo>
                    <a:pt x="6068" y="939"/>
                  </a:lnTo>
                  <a:lnTo>
                    <a:pt x="6502" y="1517"/>
                  </a:lnTo>
                  <a:lnTo>
                    <a:pt x="6863" y="2095"/>
                  </a:lnTo>
                  <a:lnTo>
                    <a:pt x="7079" y="2745"/>
                  </a:lnTo>
                  <a:lnTo>
                    <a:pt x="7152" y="3467"/>
                  </a:lnTo>
                  <a:lnTo>
                    <a:pt x="7152" y="4190"/>
                  </a:lnTo>
                  <a:lnTo>
                    <a:pt x="6935" y="4840"/>
                  </a:lnTo>
                  <a:lnTo>
                    <a:pt x="6646" y="5490"/>
                  </a:lnTo>
                  <a:lnTo>
                    <a:pt x="6213" y="6068"/>
                  </a:lnTo>
                  <a:lnTo>
                    <a:pt x="5635" y="6501"/>
                  </a:lnTo>
                  <a:lnTo>
                    <a:pt x="5057" y="6862"/>
                  </a:lnTo>
                  <a:lnTo>
                    <a:pt x="4407" y="7007"/>
                  </a:lnTo>
                  <a:lnTo>
                    <a:pt x="3684" y="7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729" y="1"/>
                  </a:moveTo>
                  <a:lnTo>
                    <a:pt x="7007" y="73"/>
                  </a:lnTo>
                  <a:lnTo>
                    <a:pt x="6357" y="145"/>
                  </a:lnTo>
                  <a:lnTo>
                    <a:pt x="5634" y="290"/>
                  </a:lnTo>
                  <a:lnTo>
                    <a:pt x="4984" y="578"/>
                  </a:lnTo>
                  <a:lnTo>
                    <a:pt x="4262" y="795"/>
                  </a:lnTo>
                  <a:lnTo>
                    <a:pt x="3684" y="1156"/>
                  </a:lnTo>
                  <a:lnTo>
                    <a:pt x="3106" y="1518"/>
                  </a:lnTo>
                  <a:lnTo>
                    <a:pt x="2528" y="1951"/>
                  </a:lnTo>
                  <a:lnTo>
                    <a:pt x="1517" y="3034"/>
                  </a:lnTo>
                  <a:lnTo>
                    <a:pt x="1156" y="3612"/>
                  </a:lnTo>
                  <a:lnTo>
                    <a:pt x="795" y="4262"/>
                  </a:lnTo>
                  <a:lnTo>
                    <a:pt x="506" y="4913"/>
                  </a:lnTo>
                  <a:lnTo>
                    <a:pt x="289" y="5563"/>
                  </a:lnTo>
                  <a:lnTo>
                    <a:pt x="145" y="6285"/>
                  </a:lnTo>
                  <a:lnTo>
                    <a:pt x="0" y="7007"/>
                  </a:lnTo>
                  <a:lnTo>
                    <a:pt x="0" y="7657"/>
                  </a:lnTo>
                  <a:lnTo>
                    <a:pt x="0" y="8380"/>
                  </a:lnTo>
                  <a:lnTo>
                    <a:pt x="72" y="9102"/>
                  </a:lnTo>
                  <a:lnTo>
                    <a:pt x="289" y="9824"/>
                  </a:lnTo>
                  <a:lnTo>
                    <a:pt x="795" y="11125"/>
                  </a:lnTo>
                  <a:lnTo>
                    <a:pt x="1084" y="11775"/>
                  </a:lnTo>
                  <a:lnTo>
                    <a:pt x="1517" y="12353"/>
                  </a:lnTo>
                  <a:lnTo>
                    <a:pt x="1951" y="12858"/>
                  </a:lnTo>
                  <a:lnTo>
                    <a:pt x="2456" y="13436"/>
                  </a:lnTo>
                  <a:lnTo>
                    <a:pt x="2962" y="13869"/>
                  </a:lnTo>
                  <a:lnTo>
                    <a:pt x="4262" y="14592"/>
                  </a:lnTo>
                  <a:lnTo>
                    <a:pt x="4840" y="14881"/>
                  </a:lnTo>
                  <a:lnTo>
                    <a:pt x="5562" y="15170"/>
                  </a:lnTo>
                  <a:lnTo>
                    <a:pt x="6212" y="15314"/>
                  </a:lnTo>
                  <a:lnTo>
                    <a:pt x="6935" y="15386"/>
                  </a:lnTo>
                  <a:lnTo>
                    <a:pt x="7657" y="15459"/>
                  </a:lnTo>
                  <a:lnTo>
                    <a:pt x="8379" y="15459"/>
                  </a:lnTo>
                  <a:lnTo>
                    <a:pt x="9102" y="15386"/>
                  </a:lnTo>
                  <a:lnTo>
                    <a:pt x="9752" y="15170"/>
                  </a:lnTo>
                  <a:lnTo>
                    <a:pt x="10474" y="14953"/>
                  </a:lnTo>
                  <a:lnTo>
                    <a:pt x="11124" y="14736"/>
                  </a:lnTo>
                  <a:lnTo>
                    <a:pt x="11702" y="14375"/>
                  </a:lnTo>
                  <a:lnTo>
                    <a:pt x="12352" y="13942"/>
                  </a:lnTo>
                  <a:lnTo>
                    <a:pt x="12858" y="13508"/>
                  </a:lnTo>
                  <a:lnTo>
                    <a:pt x="13363" y="13003"/>
                  </a:lnTo>
                  <a:lnTo>
                    <a:pt x="13869" y="12425"/>
                  </a:lnTo>
                  <a:lnTo>
                    <a:pt x="14303" y="11847"/>
                  </a:lnTo>
                  <a:lnTo>
                    <a:pt x="14591" y="11197"/>
                  </a:lnTo>
                  <a:lnTo>
                    <a:pt x="14953" y="10619"/>
                  </a:lnTo>
                  <a:lnTo>
                    <a:pt x="15169" y="9897"/>
                  </a:lnTo>
                  <a:lnTo>
                    <a:pt x="15314" y="9247"/>
                  </a:lnTo>
                  <a:lnTo>
                    <a:pt x="15386" y="8524"/>
                  </a:lnTo>
                  <a:lnTo>
                    <a:pt x="15458" y="7802"/>
                  </a:lnTo>
                  <a:lnTo>
                    <a:pt x="15458" y="7080"/>
                  </a:lnTo>
                  <a:lnTo>
                    <a:pt x="15314" y="6357"/>
                  </a:lnTo>
                  <a:lnTo>
                    <a:pt x="15097" y="5707"/>
                  </a:lnTo>
                  <a:lnTo>
                    <a:pt x="14953" y="4985"/>
                  </a:lnTo>
                  <a:lnTo>
                    <a:pt x="14664" y="4335"/>
                  </a:lnTo>
                  <a:lnTo>
                    <a:pt x="14303" y="3757"/>
                  </a:lnTo>
                  <a:lnTo>
                    <a:pt x="13941" y="3107"/>
                  </a:lnTo>
                  <a:lnTo>
                    <a:pt x="13436" y="2601"/>
                  </a:lnTo>
                  <a:lnTo>
                    <a:pt x="12930" y="2095"/>
                  </a:lnTo>
                  <a:lnTo>
                    <a:pt x="12424" y="1590"/>
                  </a:lnTo>
                  <a:lnTo>
                    <a:pt x="11774" y="1229"/>
                  </a:lnTo>
                  <a:lnTo>
                    <a:pt x="11196" y="867"/>
                  </a:lnTo>
                  <a:lnTo>
                    <a:pt x="10546" y="506"/>
                  </a:lnTo>
                  <a:lnTo>
                    <a:pt x="9824" y="362"/>
                  </a:lnTo>
                  <a:lnTo>
                    <a:pt x="9174" y="145"/>
                  </a:lnTo>
                  <a:lnTo>
                    <a:pt x="8452" y="73"/>
                  </a:lnTo>
                  <a:lnTo>
                    <a:pt x="77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02" y="15675"/>
                  </a:moveTo>
                  <a:lnTo>
                    <a:pt x="7802" y="15675"/>
                  </a:lnTo>
                  <a:lnTo>
                    <a:pt x="7080" y="15603"/>
                  </a:lnTo>
                  <a:lnTo>
                    <a:pt x="6357" y="15531"/>
                  </a:lnTo>
                  <a:lnTo>
                    <a:pt x="5635" y="15386"/>
                  </a:lnTo>
                  <a:lnTo>
                    <a:pt x="4985" y="15097"/>
                  </a:lnTo>
                  <a:lnTo>
                    <a:pt x="4335" y="14808"/>
                  </a:lnTo>
                  <a:lnTo>
                    <a:pt x="3685" y="14447"/>
                  </a:lnTo>
                  <a:lnTo>
                    <a:pt x="3035" y="14086"/>
                  </a:lnTo>
                  <a:lnTo>
                    <a:pt x="2529" y="13580"/>
                  </a:lnTo>
                  <a:lnTo>
                    <a:pt x="2023" y="13075"/>
                  </a:lnTo>
                  <a:lnTo>
                    <a:pt x="1518" y="12497"/>
                  </a:lnTo>
                  <a:lnTo>
                    <a:pt x="1157" y="11919"/>
                  </a:lnTo>
                  <a:lnTo>
                    <a:pt x="795" y="11269"/>
                  </a:lnTo>
                  <a:lnTo>
                    <a:pt x="290" y="9896"/>
                  </a:lnTo>
                  <a:lnTo>
                    <a:pt x="73" y="9174"/>
                  </a:lnTo>
                  <a:lnTo>
                    <a:pt x="1" y="8524"/>
                  </a:lnTo>
                  <a:lnTo>
                    <a:pt x="1" y="7729"/>
                  </a:lnTo>
                  <a:lnTo>
                    <a:pt x="1" y="7007"/>
                  </a:lnTo>
                  <a:lnTo>
                    <a:pt x="145" y="6357"/>
                  </a:lnTo>
                  <a:lnTo>
                    <a:pt x="290" y="5635"/>
                  </a:lnTo>
                  <a:lnTo>
                    <a:pt x="506" y="4912"/>
                  </a:lnTo>
                  <a:lnTo>
                    <a:pt x="795" y="4262"/>
                  </a:lnTo>
                  <a:lnTo>
                    <a:pt x="1157" y="3612"/>
                  </a:lnTo>
                  <a:lnTo>
                    <a:pt x="1590" y="3034"/>
                  </a:lnTo>
                  <a:lnTo>
                    <a:pt x="2096" y="2456"/>
                  </a:lnTo>
                  <a:lnTo>
                    <a:pt x="2529" y="1951"/>
                  </a:lnTo>
                  <a:lnTo>
                    <a:pt x="3179" y="1517"/>
                  </a:lnTo>
                  <a:lnTo>
                    <a:pt x="3757" y="1084"/>
                  </a:lnTo>
                  <a:lnTo>
                    <a:pt x="4335" y="723"/>
                  </a:lnTo>
                  <a:lnTo>
                    <a:pt x="5057" y="506"/>
                  </a:lnTo>
                  <a:lnTo>
                    <a:pt x="5707" y="217"/>
                  </a:lnTo>
                  <a:lnTo>
                    <a:pt x="6430" y="73"/>
                  </a:lnTo>
                  <a:lnTo>
                    <a:pt x="7152" y="0"/>
                  </a:lnTo>
                  <a:lnTo>
                    <a:pt x="7874" y="0"/>
                  </a:lnTo>
                  <a:lnTo>
                    <a:pt x="8597" y="0"/>
                  </a:lnTo>
                  <a:lnTo>
                    <a:pt x="9319" y="73"/>
                  </a:lnTo>
                  <a:lnTo>
                    <a:pt x="10041" y="289"/>
                  </a:lnTo>
                  <a:lnTo>
                    <a:pt x="10764" y="506"/>
                  </a:lnTo>
                  <a:lnTo>
                    <a:pt x="11414" y="795"/>
                  </a:lnTo>
                  <a:lnTo>
                    <a:pt x="11992" y="1228"/>
                  </a:lnTo>
                  <a:lnTo>
                    <a:pt x="12642" y="1590"/>
                  </a:lnTo>
                  <a:lnTo>
                    <a:pt x="13147" y="2023"/>
                  </a:lnTo>
                  <a:lnTo>
                    <a:pt x="13725" y="2529"/>
                  </a:lnTo>
                  <a:lnTo>
                    <a:pt x="14159" y="3106"/>
                  </a:lnTo>
                  <a:lnTo>
                    <a:pt x="14520" y="3757"/>
                  </a:lnTo>
                  <a:lnTo>
                    <a:pt x="14953" y="4334"/>
                  </a:lnTo>
                  <a:lnTo>
                    <a:pt x="15170" y="5057"/>
                  </a:lnTo>
                  <a:lnTo>
                    <a:pt x="15387" y="5707"/>
                  </a:lnTo>
                  <a:lnTo>
                    <a:pt x="15531" y="6429"/>
                  </a:lnTo>
                  <a:lnTo>
                    <a:pt x="15676" y="7152"/>
                  </a:lnTo>
                  <a:lnTo>
                    <a:pt x="15676" y="7874"/>
                  </a:lnTo>
                  <a:lnTo>
                    <a:pt x="15676" y="8596"/>
                  </a:lnTo>
                  <a:lnTo>
                    <a:pt x="15603" y="9319"/>
                  </a:lnTo>
                  <a:lnTo>
                    <a:pt x="15387" y="10041"/>
                  </a:lnTo>
                  <a:lnTo>
                    <a:pt x="15170" y="10691"/>
                  </a:lnTo>
                  <a:lnTo>
                    <a:pt x="14809" y="11341"/>
                  </a:lnTo>
                  <a:lnTo>
                    <a:pt x="14520" y="11991"/>
                  </a:lnTo>
                  <a:lnTo>
                    <a:pt x="14086" y="12641"/>
                  </a:lnTo>
                  <a:lnTo>
                    <a:pt x="13581" y="13147"/>
                  </a:lnTo>
                  <a:lnTo>
                    <a:pt x="13147" y="13653"/>
                  </a:lnTo>
                  <a:lnTo>
                    <a:pt x="12569" y="14158"/>
                  </a:lnTo>
                  <a:lnTo>
                    <a:pt x="11919" y="14519"/>
                  </a:lnTo>
                  <a:lnTo>
                    <a:pt x="11341" y="14881"/>
                  </a:lnTo>
                  <a:lnTo>
                    <a:pt x="10619" y="15169"/>
                  </a:lnTo>
                  <a:lnTo>
                    <a:pt x="9969" y="15386"/>
                  </a:lnTo>
                  <a:lnTo>
                    <a:pt x="9247" y="15603"/>
                  </a:lnTo>
                  <a:lnTo>
                    <a:pt x="8524" y="15603"/>
                  </a:lnTo>
                  <a:lnTo>
                    <a:pt x="7802" y="15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fill="none" extrusionOk="0">
                  <a:moveTo>
                    <a:pt x="9247" y="1"/>
                  </a:moveTo>
                  <a:lnTo>
                    <a:pt x="8525" y="1"/>
                  </a:ln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8886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extrusionOk="0">
                  <a:moveTo>
                    <a:pt x="7874" y="73"/>
                  </a:moveTo>
                  <a:lnTo>
                    <a:pt x="8597" y="145"/>
                  </a:lnTo>
                  <a:lnTo>
                    <a:pt x="9319" y="217"/>
                  </a:lnTo>
                  <a:lnTo>
                    <a:pt x="9969" y="434"/>
                  </a:lnTo>
                  <a:lnTo>
                    <a:pt x="10691" y="578"/>
                  </a:lnTo>
                  <a:lnTo>
                    <a:pt x="11341" y="939"/>
                  </a:lnTo>
                  <a:lnTo>
                    <a:pt x="11919" y="1301"/>
                  </a:lnTo>
                  <a:lnTo>
                    <a:pt x="12569" y="1662"/>
                  </a:lnTo>
                  <a:lnTo>
                    <a:pt x="13075" y="2167"/>
                  </a:lnTo>
                  <a:lnTo>
                    <a:pt x="13581" y="2673"/>
                  </a:lnTo>
                  <a:lnTo>
                    <a:pt x="14086" y="3179"/>
                  </a:lnTo>
                  <a:lnTo>
                    <a:pt x="14448" y="3829"/>
                  </a:lnTo>
                  <a:lnTo>
                    <a:pt x="14809" y="4407"/>
                  </a:lnTo>
                  <a:lnTo>
                    <a:pt x="15098" y="5057"/>
                  </a:lnTo>
                  <a:lnTo>
                    <a:pt x="15242" y="5779"/>
                  </a:lnTo>
                  <a:lnTo>
                    <a:pt x="15459" y="6429"/>
                  </a:lnTo>
                  <a:lnTo>
                    <a:pt x="15603" y="7152"/>
                  </a:lnTo>
                  <a:lnTo>
                    <a:pt x="15603" y="7874"/>
                  </a:lnTo>
                  <a:lnTo>
                    <a:pt x="15531" y="8596"/>
                  </a:lnTo>
                  <a:lnTo>
                    <a:pt x="15459" y="9319"/>
                  </a:lnTo>
                  <a:lnTo>
                    <a:pt x="15314" y="9969"/>
                  </a:lnTo>
                  <a:lnTo>
                    <a:pt x="15098" y="10691"/>
                  </a:lnTo>
                  <a:lnTo>
                    <a:pt x="14736" y="11269"/>
                  </a:lnTo>
                  <a:lnTo>
                    <a:pt x="14448" y="11919"/>
                  </a:lnTo>
                  <a:lnTo>
                    <a:pt x="14014" y="12497"/>
                  </a:lnTo>
                  <a:lnTo>
                    <a:pt x="13508" y="13075"/>
                  </a:lnTo>
                  <a:lnTo>
                    <a:pt x="13003" y="13580"/>
                  </a:lnTo>
                  <a:lnTo>
                    <a:pt x="12497" y="14014"/>
                  </a:lnTo>
                  <a:lnTo>
                    <a:pt x="11847" y="14447"/>
                  </a:lnTo>
                  <a:lnTo>
                    <a:pt x="11269" y="14808"/>
                  </a:lnTo>
                  <a:lnTo>
                    <a:pt x="10619" y="15025"/>
                  </a:lnTo>
                  <a:lnTo>
                    <a:pt x="9897" y="15242"/>
                  </a:lnTo>
                  <a:lnTo>
                    <a:pt x="9247" y="15458"/>
                  </a:lnTo>
                  <a:lnTo>
                    <a:pt x="8524" y="15531"/>
                  </a:lnTo>
                  <a:lnTo>
                    <a:pt x="7802" y="15531"/>
                  </a:lnTo>
                  <a:lnTo>
                    <a:pt x="7080" y="15458"/>
                  </a:lnTo>
                  <a:lnTo>
                    <a:pt x="6357" y="15386"/>
                  </a:lnTo>
                  <a:lnTo>
                    <a:pt x="5707" y="15242"/>
                  </a:lnTo>
                  <a:lnTo>
                    <a:pt x="4985" y="14953"/>
                  </a:lnTo>
                  <a:lnTo>
                    <a:pt x="4407" y="14664"/>
                  </a:lnTo>
                  <a:lnTo>
                    <a:pt x="3107" y="13941"/>
                  </a:lnTo>
                  <a:lnTo>
                    <a:pt x="2601" y="13508"/>
                  </a:lnTo>
                  <a:lnTo>
                    <a:pt x="2096" y="12930"/>
                  </a:lnTo>
                  <a:lnTo>
                    <a:pt x="1662" y="12425"/>
                  </a:lnTo>
                  <a:lnTo>
                    <a:pt x="1229" y="11847"/>
                  </a:lnTo>
                  <a:lnTo>
                    <a:pt x="940" y="11197"/>
                  </a:lnTo>
                  <a:lnTo>
                    <a:pt x="434" y="9896"/>
                  </a:lnTo>
                  <a:lnTo>
                    <a:pt x="217" y="9174"/>
                  </a:lnTo>
                  <a:lnTo>
                    <a:pt x="145" y="8452"/>
                  </a:lnTo>
                  <a:lnTo>
                    <a:pt x="145" y="7729"/>
                  </a:lnTo>
                  <a:lnTo>
                    <a:pt x="145" y="7079"/>
                  </a:lnTo>
                  <a:lnTo>
                    <a:pt x="290" y="6357"/>
                  </a:lnTo>
                  <a:lnTo>
                    <a:pt x="434" y="5635"/>
                  </a:lnTo>
                  <a:lnTo>
                    <a:pt x="651" y="4985"/>
                  </a:lnTo>
                  <a:lnTo>
                    <a:pt x="940" y="4334"/>
                  </a:lnTo>
                  <a:lnTo>
                    <a:pt x="1301" y="3684"/>
                  </a:lnTo>
                  <a:lnTo>
                    <a:pt x="1662" y="3106"/>
                  </a:lnTo>
                  <a:lnTo>
                    <a:pt x="2673" y="2023"/>
                  </a:lnTo>
                  <a:lnTo>
                    <a:pt x="3251" y="1590"/>
                  </a:lnTo>
                  <a:lnTo>
                    <a:pt x="3829" y="1228"/>
                  </a:lnTo>
                  <a:lnTo>
                    <a:pt x="4407" y="867"/>
                  </a:lnTo>
                  <a:lnTo>
                    <a:pt x="5129" y="650"/>
                  </a:lnTo>
                  <a:lnTo>
                    <a:pt x="5779" y="362"/>
                  </a:lnTo>
                  <a:lnTo>
                    <a:pt x="6502" y="217"/>
                  </a:lnTo>
                  <a:lnTo>
                    <a:pt x="7152" y="145"/>
                  </a:lnTo>
                  <a:lnTo>
                    <a:pt x="7874" y="73"/>
                  </a:lnTo>
                  <a:close/>
                  <a:moveTo>
                    <a:pt x="7152" y="0"/>
                  </a:move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657" y="15459"/>
                  </a:moveTo>
                  <a:lnTo>
                    <a:pt x="6935" y="15386"/>
                  </a:lnTo>
                  <a:lnTo>
                    <a:pt x="6212" y="15314"/>
                  </a:lnTo>
                  <a:lnTo>
                    <a:pt x="5562" y="15170"/>
                  </a:lnTo>
                  <a:lnTo>
                    <a:pt x="4840" y="14881"/>
                  </a:lnTo>
                  <a:lnTo>
                    <a:pt x="4262" y="14592"/>
                  </a:lnTo>
                  <a:lnTo>
                    <a:pt x="2962" y="13869"/>
                  </a:lnTo>
                  <a:lnTo>
                    <a:pt x="2456" y="13436"/>
                  </a:lnTo>
                  <a:lnTo>
                    <a:pt x="1951" y="12858"/>
                  </a:lnTo>
                  <a:lnTo>
                    <a:pt x="1517" y="12353"/>
                  </a:lnTo>
                  <a:lnTo>
                    <a:pt x="1084" y="11775"/>
                  </a:lnTo>
                  <a:lnTo>
                    <a:pt x="795" y="11125"/>
                  </a:lnTo>
                  <a:lnTo>
                    <a:pt x="289" y="9824"/>
                  </a:lnTo>
                  <a:lnTo>
                    <a:pt x="72" y="9102"/>
                  </a:lnTo>
                  <a:lnTo>
                    <a:pt x="0" y="8380"/>
                  </a:lnTo>
                  <a:lnTo>
                    <a:pt x="0" y="7657"/>
                  </a:lnTo>
                  <a:lnTo>
                    <a:pt x="0" y="7007"/>
                  </a:lnTo>
                  <a:lnTo>
                    <a:pt x="145" y="6285"/>
                  </a:lnTo>
                  <a:lnTo>
                    <a:pt x="289" y="5563"/>
                  </a:lnTo>
                  <a:lnTo>
                    <a:pt x="506" y="4913"/>
                  </a:lnTo>
                  <a:lnTo>
                    <a:pt x="795" y="4262"/>
                  </a:lnTo>
                  <a:lnTo>
                    <a:pt x="1156" y="3612"/>
                  </a:lnTo>
                  <a:lnTo>
                    <a:pt x="1517" y="3034"/>
                  </a:lnTo>
                  <a:lnTo>
                    <a:pt x="2528" y="1951"/>
                  </a:lnTo>
                  <a:lnTo>
                    <a:pt x="3106" y="1518"/>
                  </a:lnTo>
                  <a:lnTo>
                    <a:pt x="3684" y="1156"/>
                  </a:lnTo>
                  <a:lnTo>
                    <a:pt x="4262" y="795"/>
                  </a:lnTo>
                  <a:lnTo>
                    <a:pt x="4984" y="578"/>
                  </a:lnTo>
                  <a:lnTo>
                    <a:pt x="5634" y="290"/>
                  </a:lnTo>
                  <a:lnTo>
                    <a:pt x="6357" y="145"/>
                  </a:lnTo>
                  <a:lnTo>
                    <a:pt x="7007" y="73"/>
                  </a:lnTo>
                  <a:lnTo>
                    <a:pt x="7729" y="1"/>
                  </a:lnTo>
                  <a:lnTo>
                    <a:pt x="8452" y="73"/>
                  </a:lnTo>
                  <a:lnTo>
                    <a:pt x="9174" y="145"/>
                  </a:lnTo>
                  <a:lnTo>
                    <a:pt x="9824" y="362"/>
                  </a:lnTo>
                  <a:lnTo>
                    <a:pt x="10546" y="506"/>
                  </a:lnTo>
                  <a:lnTo>
                    <a:pt x="11196" y="867"/>
                  </a:lnTo>
                  <a:lnTo>
                    <a:pt x="11774" y="1229"/>
                  </a:lnTo>
                  <a:lnTo>
                    <a:pt x="12424" y="1590"/>
                  </a:lnTo>
                  <a:lnTo>
                    <a:pt x="12930" y="2095"/>
                  </a:lnTo>
                  <a:lnTo>
                    <a:pt x="13436" y="2601"/>
                  </a:lnTo>
                  <a:lnTo>
                    <a:pt x="13941" y="3107"/>
                  </a:lnTo>
                  <a:lnTo>
                    <a:pt x="14303" y="3757"/>
                  </a:lnTo>
                  <a:lnTo>
                    <a:pt x="14664" y="4335"/>
                  </a:lnTo>
                  <a:lnTo>
                    <a:pt x="14953" y="4985"/>
                  </a:lnTo>
                  <a:lnTo>
                    <a:pt x="15097" y="5707"/>
                  </a:lnTo>
                  <a:lnTo>
                    <a:pt x="15314" y="6357"/>
                  </a:lnTo>
                  <a:lnTo>
                    <a:pt x="15458" y="7080"/>
                  </a:lnTo>
                  <a:lnTo>
                    <a:pt x="15458" y="7802"/>
                  </a:lnTo>
                  <a:lnTo>
                    <a:pt x="15386" y="8524"/>
                  </a:lnTo>
                  <a:lnTo>
                    <a:pt x="15314" y="9247"/>
                  </a:lnTo>
                  <a:lnTo>
                    <a:pt x="15169" y="9897"/>
                  </a:lnTo>
                  <a:lnTo>
                    <a:pt x="14953" y="10619"/>
                  </a:lnTo>
                  <a:lnTo>
                    <a:pt x="14591" y="11197"/>
                  </a:lnTo>
                  <a:lnTo>
                    <a:pt x="14303" y="11847"/>
                  </a:lnTo>
                  <a:lnTo>
                    <a:pt x="13869" y="12425"/>
                  </a:lnTo>
                  <a:lnTo>
                    <a:pt x="13363" y="13003"/>
                  </a:lnTo>
                  <a:lnTo>
                    <a:pt x="12858" y="13508"/>
                  </a:lnTo>
                  <a:lnTo>
                    <a:pt x="12352" y="13942"/>
                  </a:lnTo>
                  <a:lnTo>
                    <a:pt x="11702" y="14375"/>
                  </a:lnTo>
                  <a:lnTo>
                    <a:pt x="11124" y="14736"/>
                  </a:lnTo>
                  <a:lnTo>
                    <a:pt x="10474" y="14953"/>
                  </a:lnTo>
                  <a:lnTo>
                    <a:pt x="9752" y="15170"/>
                  </a:lnTo>
                  <a:lnTo>
                    <a:pt x="9102" y="15386"/>
                  </a:lnTo>
                  <a:lnTo>
                    <a:pt x="8379" y="15459"/>
                  </a:lnTo>
                  <a:lnTo>
                    <a:pt x="7657" y="154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74" y="0"/>
                  </a:moveTo>
                  <a:lnTo>
                    <a:pt x="7152" y="0"/>
                  </a:ln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lnTo>
                    <a:pt x="7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396" y="2890"/>
                  </a:moveTo>
                  <a:lnTo>
                    <a:pt x="3973" y="2962"/>
                  </a:lnTo>
                  <a:lnTo>
                    <a:pt x="4262" y="3395"/>
                  </a:lnTo>
                  <a:lnTo>
                    <a:pt x="4190" y="3901"/>
                  </a:lnTo>
                  <a:lnTo>
                    <a:pt x="3757" y="4262"/>
                  </a:lnTo>
                  <a:lnTo>
                    <a:pt x="3179" y="4190"/>
                  </a:lnTo>
                  <a:lnTo>
                    <a:pt x="2890" y="3684"/>
                  </a:lnTo>
                  <a:lnTo>
                    <a:pt x="2962" y="3178"/>
                  </a:lnTo>
                  <a:lnTo>
                    <a:pt x="3396" y="2890"/>
                  </a:lnTo>
                  <a:close/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868" y="1373"/>
                  </a:moveTo>
                  <a:lnTo>
                    <a:pt x="290" y="1301"/>
                  </a:lnTo>
                  <a:lnTo>
                    <a:pt x="1" y="795"/>
                  </a:lnTo>
                  <a:lnTo>
                    <a:pt x="73" y="289"/>
                  </a:lnTo>
                  <a:lnTo>
                    <a:pt x="507" y="1"/>
                  </a:lnTo>
                  <a:lnTo>
                    <a:pt x="1084" y="73"/>
                  </a:lnTo>
                  <a:lnTo>
                    <a:pt x="1373" y="506"/>
                  </a:lnTo>
                  <a:lnTo>
                    <a:pt x="1301" y="1012"/>
                  </a:lnTo>
                  <a:lnTo>
                    <a:pt x="868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lnTo>
                    <a:pt x="34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3"/>
          <p:cNvGrpSpPr/>
          <p:nvPr/>
        </p:nvGrpSpPr>
        <p:grpSpPr>
          <a:xfrm>
            <a:off x="7931279" y="833678"/>
            <a:ext cx="232893" cy="320502"/>
            <a:chOff x="3474100" y="4592000"/>
            <a:chExt cx="196850" cy="270900"/>
          </a:xfrm>
        </p:grpSpPr>
        <p:sp>
          <p:nvSpPr>
            <p:cNvPr id="501" name="Google Shape;501;p3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fill="none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3"/>
          <p:cNvSpPr txBox="1"/>
          <p:nvPr/>
        </p:nvSpPr>
        <p:spPr>
          <a:xfrm>
            <a:off x="1992730" y="3338944"/>
            <a:ext cx="5284800" cy="125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“When working with data, I discover what I really want to say.”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—Damian Mingle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5"/>
          <p:cNvSpPr txBox="1">
            <a:spLocks noGrp="1"/>
          </p:cNvSpPr>
          <p:nvPr>
            <p:ph type="title"/>
          </p:nvPr>
        </p:nvSpPr>
        <p:spPr>
          <a:xfrm>
            <a:off x="1016300" y="1687650"/>
            <a:ext cx="7111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074" name="Google Shape;10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150" y="1085850"/>
            <a:ext cx="116205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4700" y="1687650"/>
            <a:ext cx="1023112" cy="22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"/>
          <p:cNvSpPr txBox="1">
            <a:spLocks noGrp="1"/>
          </p:cNvSpPr>
          <p:nvPr>
            <p:ph type="subTitle" idx="1"/>
          </p:nvPr>
        </p:nvSpPr>
        <p:spPr>
          <a:xfrm>
            <a:off x="110150" y="2998500"/>
            <a:ext cx="8871900" cy="19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Char char="-"/>
            </a:pPr>
            <a:r>
              <a:rPr lang="en" dirty="0">
                <a:solidFill>
                  <a:srgbClr val="435D74"/>
                </a:solidFill>
              </a:rPr>
              <a:t>Predicting a song whether it is popular or not based on 13 audio features of the track</a:t>
            </a:r>
            <a:endParaRPr dirty="0">
              <a:solidFill>
                <a:srgbClr val="435D74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Char char="-"/>
            </a:pPr>
            <a:r>
              <a:rPr lang="en" dirty="0">
                <a:solidFill>
                  <a:srgbClr val="435D74"/>
                </a:solidFill>
              </a:rPr>
              <a:t>One of the widely discussed classification problems on the Internet</a:t>
            </a:r>
            <a:endParaRPr dirty="0">
              <a:solidFill>
                <a:srgbClr val="435D74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Char char="-"/>
            </a:pPr>
            <a:r>
              <a:rPr lang="en" dirty="0">
                <a:solidFill>
                  <a:srgbClr val="435D74"/>
                </a:solidFill>
              </a:rPr>
              <a:t>Understanding your data set is vital for any ML problem</a:t>
            </a:r>
            <a:endParaRPr dirty="0">
              <a:solidFill>
                <a:srgbClr val="435D74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Char char="-"/>
            </a:pPr>
            <a:r>
              <a:rPr lang="en" dirty="0">
                <a:solidFill>
                  <a:srgbClr val="435D74"/>
                </a:solidFill>
              </a:rPr>
              <a:t>Plenty of options for choosing the algorithm</a:t>
            </a:r>
            <a:endParaRPr dirty="0">
              <a:solidFill>
                <a:srgbClr val="435D74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800"/>
              <a:buChar char="-"/>
            </a:pPr>
            <a:r>
              <a:rPr lang="en" dirty="0">
                <a:solidFill>
                  <a:srgbClr val="435D74"/>
                </a:solidFill>
              </a:rPr>
              <a:t>Engineering the best approach using ML Concepts</a:t>
            </a:r>
            <a:endParaRPr dirty="0">
              <a:solidFill>
                <a:srgbClr val="435D74"/>
              </a:solidFill>
            </a:endParaRPr>
          </a:p>
        </p:txBody>
      </p:sp>
      <p:sp>
        <p:nvSpPr>
          <p:cNvPr id="509" name="Google Shape;509;p5"/>
          <p:cNvSpPr txBox="1">
            <a:spLocks noGrp="1"/>
          </p:cNvSpPr>
          <p:nvPr>
            <p:ph type="ctrTitle"/>
          </p:nvPr>
        </p:nvSpPr>
        <p:spPr>
          <a:xfrm>
            <a:off x="539750" y="174025"/>
            <a:ext cx="39591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10" name="Google Shape;510;p5"/>
          <p:cNvGrpSpPr/>
          <p:nvPr/>
        </p:nvGrpSpPr>
        <p:grpSpPr>
          <a:xfrm>
            <a:off x="1205332" y="802435"/>
            <a:ext cx="1113599" cy="1801360"/>
            <a:chOff x="4939609" y="414429"/>
            <a:chExt cx="2595801" cy="4314634"/>
          </a:xfrm>
        </p:grpSpPr>
        <p:sp>
          <p:nvSpPr>
            <p:cNvPr id="511" name="Google Shape;511;p5"/>
            <p:cNvSpPr/>
            <p:nvPr/>
          </p:nvSpPr>
          <p:spPr>
            <a:xfrm>
              <a:off x="5769777" y="4374380"/>
              <a:ext cx="397572" cy="292337"/>
            </a:xfrm>
            <a:custGeom>
              <a:avLst/>
              <a:gdLst/>
              <a:ahLst/>
              <a:cxnLst/>
              <a:rect l="l" t="t" r="r" b="b"/>
              <a:pathLst>
                <a:path w="19309" h="14198" extrusionOk="0">
                  <a:moveTo>
                    <a:pt x="2272" y="0"/>
                  </a:moveTo>
                  <a:lnTo>
                    <a:pt x="1894" y="379"/>
                  </a:lnTo>
                  <a:lnTo>
                    <a:pt x="1137" y="1136"/>
                  </a:lnTo>
                  <a:lnTo>
                    <a:pt x="379" y="2461"/>
                  </a:lnTo>
                  <a:lnTo>
                    <a:pt x="190" y="3218"/>
                  </a:lnTo>
                  <a:lnTo>
                    <a:pt x="1" y="3975"/>
                  </a:lnTo>
                  <a:lnTo>
                    <a:pt x="1" y="4543"/>
                  </a:lnTo>
                  <a:lnTo>
                    <a:pt x="190" y="5490"/>
                  </a:lnTo>
                  <a:lnTo>
                    <a:pt x="947" y="7193"/>
                  </a:lnTo>
                  <a:lnTo>
                    <a:pt x="2462" y="9086"/>
                  </a:lnTo>
                  <a:lnTo>
                    <a:pt x="3219" y="10033"/>
                  </a:lnTo>
                  <a:lnTo>
                    <a:pt x="4165" y="10790"/>
                  </a:lnTo>
                  <a:lnTo>
                    <a:pt x="6058" y="11926"/>
                  </a:lnTo>
                  <a:lnTo>
                    <a:pt x="7951" y="12872"/>
                  </a:lnTo>
                  <a:lnTo>
                    <a:pt x="9844" y="13440"/>
                  </a:lnTo>
                  <a:lnTo>
                    <a:pt x="11548" y="14008"/>
                  </a:lnTo>
                  <a:lnTo>
                    <a:pt x="13441" y="14197"/>
                  </a:lnTo>
                  <a:lnTo>
                    <a:pt x="14955" y="14197"/>
                  </a:lnTo>
                  <a:lnTo>
                    <a:pt x="16091" y="14008"/>
                  </a:lnTo>
                  <a:lnTo>
                    <a:pt x="17037" y="13629"/>
                  </a:lnTo>
                  <a:lnTo>
                    <a:pt x="17605" y="13062"/>
                  </a:lnTo>
                  <a:lnTo>
                    <a:pt x="18173" y="12304"/>
                  </a:lnTo>
                  <a:lnTo>
                    <a:pt x="18930" y="10601"/>
                  </a:lnTo>
                  <a:lnTo>
                    <a:pt x="19309" y="9086"/>
                  </a:lnTo>
                  <a:lnTo>
                    <a:pt x="19309" y="8518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5988051" y="1045821"/>
              <a:ext cx="1188784" cy="1060179"/>
            </a:xfrm>
            <a:custGeom>
              <a:avLst/>
              <a:gdLst/>
              <a:ahLst/>
              <a:cxnLst/>
              <a:rect l="l" t="t" r="r" b="b"/>
              <a:pathLst>
                <a:path w="57736" h="51490" extrusionOk="0">
                  <a:moveTo>
                    <a:pt x="31613" y="1"/>
                  </a:moveTo>
                  <a:lnTo>
                    <a:pt x="30477" y="190"/>
                  </a:lnTo>
                  <a:lnTo>
                    <a:pt x="29341" y="569"/>
                  </a:lnTo>
                  <a:lnTo>
                    <a:pt x="28016" y="1137"/>
                  </a:lnTo>
                  <a:lnTo>
                    <a:pt x="27070" y="1705"/>
                  </a:lnTo>
                  <a:lnTo>
                    <a:pt x="26123" y="2462"/>
                  </a:lnTo>
                  <a:lnTo>
                    <a:pt x="25366" y="3408"/>
                  </a:lnTo>
                  <a:lnTo>
                    <a:pt x="23852" y="5112"/>
                  </a:lnTo>
                  <a:lnTo>
                    <a:pt x="23094" y="6058"/>
                  </a:lnTo>
                  <a:lnTo>
                    <a:pt x="22716" y="6437"/>
                  </a:lnTo>
                  <a:lnTo>
                    <a:pt x="22337" y="6626"/>
                  </a:lnTo>
                  <a:lnTo>
                    <a:pt x="21391" y="7005"/>
                  </a:lnTo>
                  <a:lnTo>
                    <a:pt x="20255" y="6815"/>
                  </a:lnTo>
                  <a:lnTo>
                    <a:pt x="18362" y="6248"/>
                  </a:lnTo>
                  <a:lnTo>
                    <a:pt x="16280" y="5680"/>
                  </a:lnTo>
                  <a:lnTo>
                    <a:pt x="14198" y="5301"/>
                  </a:lnTo>
                  <a:lnTo>
                    <a:pt x="11926" y="5301"/>
                  </a:lnTo>
                  <a:lnTo>
                    <a:pt x="9844" y="5490"/>
                  </a:lnTo>
                  <a:lnTo>
                    <a:pt x="7762" y="6058"/>
                  </a:lnTo>
                  <a:lnTo>
                    <a:pt x="5869" y="7005"/>
                  </a:lnTo>
                  <a:lnTo>
                    <a:pt x="3976" y="8141"/>
                  </a:lnTo>
                  <a:lnTo>
                    <a:pt x="2461" y="9655"/>
                  </a:lnTo>
                  <a:lnTo>
                    <a:pt x="1704" y="10791"/>
                  </a:lnTo>
                  <a:lnTo>
                    <a:pt x="1136" y="11926"/>
                  </a:lnTo>
                  <a:lnTo>
                    <a:pt x="947" y="13252"/>
                  </a:lnTo>
                  <a:lnTo>
                    <a:pt x="947" y="13819"/>
                  </a:lnTo>
                  <a:lnTo>
                    <a:pt x="1136" y="14387"/>
                  </a:lnTo>
                  <a:lnTo>
                    <a:pt x="1704" y="15523"/>
                  </a:lnTo>
                  <a:lnTo>
                    <a:pt x="2461" y="16470"/>
                  </a:lnTo>
                  <a:lnTo>
                    <a:pt x="4733" y="17984"/>
                  </a:lnTo>
                  <a:lnTo>
                    <a:pt x="6436" y="19498"/>
                  </a:lnTo>
                  <a:lnTo>
                    <a:pt x="7951" y="21013"/>
                  </a:lnTo>
                  <a:lnTo>
                    <a:pt x="8329" y="21770"/>
                  </a:lnTo>
                  <a:lnTo>
                    <a:pt x="8708" y="22527"/>
                  </a:lnTo>
                  <a:lnTo>
                    <a:pt x="8708" y="22906"/>
                  </a:lnTo>
                  <a:lnTo>
                    <a:pt x="8519" y="23284"/>
                  </a:lnTo>
                  <a:lnTo>
                    <a:pt x="8140" y="24041"/>
                  </a:lnTo>
                  <a:lnTo>
                    <a:pt x="7383" y="24799"/>
                  </a:lnTo>
                  <a:lnTo>
                    <a:pt x="6436" y="24988"/>
                  </a:lnTo>
                  <a:lnTo>
                    <a:pt x="4544" y="25366"/>
                  </a:lnTo>
                  <a:lnTo>
                    <a:pt x="3597" y="25556"/>
                  </a:lnTo>
                  <a:lnTo>
                    <a:pt x="2651" y="25745"/>
                  </a:lnTo>
                  <a:lnTo>
                    <a:pt x="1893" y="26313"/>
                  </a:lnTo>
                  <a:lnTo>
                    <a:pt x="1136" y="26881"/>
                  </a:lnTo>
                  <a:lnTo>
                    <a:pt x="568" y="27827"/>
                  </a:lnTo>
                  <a:lnTo>
                    <a:pt x="190" y="28774"/>
                  </a:lnTo>
                  <a:lnTo>
                    <a:pt x="0" y="29910"/>
                  </a:lnTo>
                  <a:lnTo>
                    <a:pt x="0" y="30856"/>
                  </a:lnTo>
                  <a:lnTo>
                    <a:pt x="0" y="31992"/>
                  </a:lnTo>
                  <a:lnTo>
                    <a:pt x="379" y="32938"/>
                  </a:lnTo>
                  <a:lnTo>
                    <a:pt x="947" y="33885"/>
                  </a:lnTo>
                  <a:lnTo>
                    <a:pt x="1515" y="34831"/>
                  </a:lnTo>
                  <a:lnTo>
                    <a:pt x="2840" y="36346"/>
                  </a:lnTo>
                  <a:lnTo>
                    <a:pt x="4544" y="37671"/>
                  </a:lnTo>
                  <a:lnTo>
                    <a:pt x="6247" y="38996"/>
                  </a:lnTo>
                  <a:lnTo>
                    <a:pt x="8519" y="40321"/>
                  </a:lnTo>
                  <a:lnTo>
                    <a:pt x="10980" y="41835"/>
                  </a:lnTo>
                  <a:lnTo>
                    <a:pt x="13251" y="42971"/>
                  </a:lnTo>
                  <a:lnTo>
                    <a:pt x="15901" y="44107"/>
                  </a:lnTo>
                  <a:lnTo>
                    <a:pt x="18173" y="44864"/>
                  </a:lnTo>
                  <a:lnTo>
                    <a:pt x="20634" y="45810"/>
                  </a:lnTo>
                  <a:lnTo>
                    <a:pt x="21769" y="46378"/>
                  </a:lnTo>
                  <a:lnTo>
                    <a:pt x="22716" y="46946"/>
                  </a:lnTo>
                  <a:lnTo>
                    <a:pt x="23662" y="47703"/>
                  </a:lnTo>
                  <a:lnTo>
                    <a:pt x="24419" y="48650"/>
                  </a:lnTo>
                  <a:lnTo>
                    <a:pt x="25555" y="50543"/>
                  </a:lnTo>
                  <a:lnTo>
                    <a:pt x="26123" y="51111"/>
                  </a:lnTo>
                  <a:lnTo>
                    <a:pt x="26691" y="51489"/>
                  </a:lnTo>
                  <a:lnTo>
                    <a:pt x="27448" y="51489"/>
                  </a:lnTo>
                  <a:lnTo>
                    <a:pt x="28016" y="50921"/>
                  </a:lnTo>
                  <a:lnTo>
                    <a:pt x="29720" y="49596"/>
                  </a:lnTo>
                  <a:lnTo>
                    <a:pt x="30666" y="49028"/>
                  </a:lnTo>
                  <a:lnTo>
                    <a:pt x="31613" y="48460"/>
                  </a:lnTo>
                  <a:lnTo>
                    <a:pt x="32748" y="48082"/>
                  </a:lnTo>
                  <a:lnTo>
                    <a:pt x="33884" y="48271"/>
                  </a:lnTo>
                  <a:lnTo>
                    <a:pt x="35777" y="48839"/>
                  </a:lnTo>
                  <a:lnTo>
                    <a:pt x="37859" y="49596"/>
                  </a:lnTo>
                  <a:lnTo>
                    <a:pt x="40131" y="49975"/>
                  </a:lnTo>
                  <a:lnTo>
                    <a:pt x="41267" y="49975"/>
                  </a:lnTo>
                  <a:lnTo>
                    <a:pt x="42024" y="49786"/>
                  </a:lnTo>
                  <a:lnTo>
                    <a:pt x="43349" y="49218"/>
                  </a:lnTo>
                  <a:lnTo>
                    <a:pt x="44485" y="48460"/>
                  </a:lnTo>
                  <a:lnTo>
                    <a:pt x="45431" y="47514"/>
                  </a:lnTo>
                  <a:lnTo>
                    <a:pt x="45810" y="46946"/>
                  </a:lnTo>
                  <a:lnTo>
                    <a:pt x="45999" y="46378"/>
                  </a:lnTo>
                  <a:lnTo>
                    <a:pt x="45999" y="45621"/>
                  </a:lnTo>
                  <a:lnTo>
                    <a:pt x="45810" y="44864"/>
                  </a:lnTo>
                  <a:lnTo>
                    <a:pt x="45053" y="43350"/>
                  </a:lnTo>
                  <a:lnTo>
                    <a:pt x="44674" y="42403"/>
                  </a:lnTo>
                  <a:lnTo>
                    <a:pt x="44485" y="41646"/>
                  </a:lnTo>
                  <a:lnTo>
                    <a:pt x="44295" y="40699"/>
                  </a:lnTo>
                  <a:lnTo>
                    <a:pt x="44674" y="39942"/>
                  </a:lnTo>
                  <a:lnTo>
                    <a:pt x="45431" y="38996"/>
                  </a:lnTo>
                  <a:lnTo>
                    <a:pt x="46378" y="38239"/>
                  </a:lnTo>
                  <a:lnTo>
                    <a:pt x="47324" y="37860"/>
                  </a:lnTo>
                  <a:lnTo>
                    <a:pt x="48460" y="37481"/>
                  </a:lnTo>
                  <a:lnTo>
                    <a:pt x="50921" y="37103"/>
                  </a:lnTo>
                  <a:lnTo>
                    <a:pt x="51867" y="36724"/>
                  </a:lnTo>
                  <a:lnTo>
                    <a:pt x="53003" y="36346"/>
                  </a:lnTo>
                  <a:lnTo>
                    <a:pt x="54707" y="35210"/>
                  </a:lnTo>
                  <a:lnTo>
                    <a:pt x="55464" y="34642"/>
                  </a:lnTo>
                  <a:lnTo>
                    <a:pt x="56221" y="33885"/>
                  </a:lnTo>
                  <a:lnTo>
                    <a:pt x="56789" y="32938"/>
                  </a:lnTo>
                  <a:lnTo>
                    <a:pt x="57168" y="32181"/>
                  </a:lnTo>
                  <a:lnTo>
                    <a:pt x="57546" y="31235"/>
                  </a:lnTo>
                  <a:lnTo>
                    <a:pt x="57735" y="30099"/>
                  </a:lnTo>
                  <a:lnTo>
                    <a:pt x="57735" y="29152"/>
                  </a:lnTo>
                  <a:lnTo>
                    <a:pt x="57546" y="28206"/>
                  </a:lnTo>
                  <a:lnTo>
                    <a:pt x="57357" y="27449"/>
                  </a:lnTo>
                  <a:lnTo>
                    <a:pt x="56978" y="26502"/>
                  </a:lnTo>
                  <a:lnTo>
                    <a:pt x="56221" y="25556"/>
                  </a:lnTo>
                  <a:lnTo>
                    <a:pt x="55275" y="24420"/>
                  </a:lnTo>
                  <a:lnTo>
                    <a:pt x="52624" y="22148"/>
                  </a:lnTo>
                  <a:lnTo>
                    <a:pt x="48649" y="19309"/>
                  </a:lnTo>
                  <a:lnTo>
                    <a:pt x="48081" y="18741"/>
                  </a:lnTo>
                  <a:lnTo>
                    <a:pt x="47892" y="18173"/>
                  </a:lnTo>
                  <a:lnTo>
                    <a:pt x="47514" y="16848"/>
                  </a:lnTo>
                  <a:lnTo>
                    <a:pt x="46946" y="14387"/>
                  </a:lnTo>
                  <a:lnTo>
                    <a:pt x="46188" y="11926"/>
                  </a:lnTo>
                  <a:lnTo>
                    <a:pt x="45242" y="9655"/>
                  </a:lnTo>
                  <a:lnTo>
                    <a:pt x="44106" y="7383"/>
                  </a:lnTo>
                  <a:lnTo>
                    <a:pt x="42592" y="5301"/>
                  </a:lnTo>
                  <a:lnTo>
                    <a:pt x="40888" y="3408"/>
                  </a:lnTo>
                  <a:lnTo>
                    <a:pt x="38995" y="1894"/>
                  </a:lnTo>
                  <a:lnTo>
                    <a:pt x="37859" y="1326"/>
                  </a:lnTo>
                  <a:lnTo>
                    <a:pt x="36724" y="758"/>
                  </a:lnTo>
                  <a:lnTo>
                    <a:pt x="35399" y="379"/>
                  </a:lnTo>
                  <a:lnTo>
                    <a:pt x="34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486947" y="1961767"/>
              <a:ext cx="682085" cy="744452"/>
            </a:xfrm>
            <a:custGeom>
              <a:avLst/>
              <a:gdLst/>
              <a:ahLst/>
              <a:cxnLst/>
              <a:rect l="l" t="t" r="r" b="b"/>
              <a:pathLst>
                <a:path w="33127" h="36156" extrusionOk="0">
                  <a:moveTo>
                    <a:pt x="9844" y="0"/>
                  </a:moveTo>
                  <a:lnTo>
                    <a:pt x="757" y="6626"/>
                  </a:lnTo>
                  <a:lnTo>
                    <a:pt x="379" y="7761"/>
                  </a:lnTo>
                  <a:lnTo>
                    <a:pt x="189" y="9086"/>
                  </a:lnTo>
                  <a:lnTo>
                    <a:pt x="0" y="10979"/>
                  </a:lnTo>
                  <a:lnTo>
                    <a:pt x="0" y="13251"/>
                  </a:lnTo>
                  <a:lnTo>
                    <a:pt x="189" y="16090"/>
                  </a:lnTo>
                  <a:lnTo>
                    <a:pt x="947" y="19308"/>
                  </a:lnTo>
                  <a:lnTo>
                    <a:pt x="1515" y="21201"/>
                  </a:lnTo>
                  <a:lnTo>
                    <a:pt x="2272" y="22905"/>
                  </a:lnTo>
                  <a:lnTo>
                    <a:pt x="3218" y="24798"/>
                  </a:lnTo>
                  <a:lnTo>
                    <a:pt x="3975" y="26502"/>
                  </a:lnTo>
                  <a:lnTo>
                    <a:pt x="5111" y="28016"/>
                  </a:lnTo>
                  <a:lnTo>
                    <a:pt x="6058" y="29341"/>
                  </a:lnTo>
                  <a:lnTo>
                    <a:pt x="7193" y="30666"/>
                  </a:lnTo>
                  <a:lnTo>
                    <a:pt x="8329" y="31802"/>
                  </a:lnTo>
                  <a:lnTo>
                    <a:pt x="9654" y="32748"/>
                  </a:lnTo>
                  <a:lnTo>
                    <a:pt x="10790" y="33695"/>
                  </a:lnTo>
                  <a:lnTo>
                    <a:pt x="12115" y="34263"/>
                  </a:lnTo>
                  <a:lnTo>
                    <a:pt x="13440" y="35020"/>
                  </a:lnTo>
                  <a:lnTo>
                    <a:pt x="14765" y="35399"/>
                  </a:lnTo>
                  <a:lnTo>
                    <a:pt x="16090" y="35777"/>
                  </a:lnTo>
                  <a:lnTo>
                    <a:pt x="17415" y="35966"/>
                  </a:lnTo>
                  <a:lnTo>
                    <a:pt x="18930" y="36156"/>
                  </a:lnTo>
                  <a:lnTo>
                    <a:pt x="20255" y="35966"/>
                  </a:lnTo>
                  <a:lnTo>
                    <a:pt x="21580" y="35966"/>
                  </a:lnTo>
                  <a:lnTo>
                    <a:pt x="22905" y="35777"/>
                  </a:lnTo>
                  <a:lnTo>
                    <a:pt x="24230" y="35399"/>
                  </a:lnTo>
                  <a:lnTo>
                    <a:pt x="25176" y="35020"/>
                  </a:lnTo>
                  <a:lnTo>
                    <a:pt x="26312" y="34452"/>
                  </a:lnTo>
                  <a:lnTo>
                    <a:pt x="27069" y="33884"/>
                  </a:lnTo>
                  <a:lnTo>
                    <a:pt x="27827" y="33127"/>
                  </a:lnTo>
                  <a:lnTo>
                    <a:pt x="29341" y="31613"/>
                  </a:lnTo>
                  <a:lnTo>
                    <a:pt x="30287" y="29909"/>
                  </a:lnTo>
                  <a:lnTo>
                    <a:pt x="31234" y="28016"/>
                  </a:lnTo>
                  <a:lnTo>
                    <a:pt x="31802" y="25744"/>
                  </a:lnTo>
                  <a:lnTo>
                    <a:pt x="32559" y="23473"/>
                  </a:lnTo>
                  <a:lnTo>
                    <a:pt x="32938" y="21201"/>
                  </a:lnTo>
                  <a:lnTo>
                    <a:pt x="33127" y="19119"/>
                  </a:lnTo>
                  <a:lnTo>
                    <a:pt x="33127" y="17037"/>
                  </a:lnTo>
                  <a:lnTo>
                    <a:pt x="32938" y="15333"/>
                  </a:lnTo>
                  <a:lnTo>
                    <a:pt x="32559" y="13819"/>
                  </a:lnTo>
                  <a:lnTo>
                    <a:pt x="31991" y="12494"/>
                  </a:lnTo>
                  <a:lnTo>
                    <a:pt x="31045" y="11358"/>
                  </a:lnTo>
                  <a:lnTo>
                    <a:pt x="29909" y="10790"/>
                  </a:lnTo>
                  <a:lnTo>
                    <a:pt x="29530" y="10601"/>
                  </a:lnTo>
                  <a:lnTo>
                    <a:pt x="28584" y="10601"/>
                  </a:lnTo>
                  <a:lnTo>
                    <a:pt x="28205" y="10979"/>
                  </a:lnTo>
                  <a:lnTo>
                    <a:pt x="27827" y="11737"/>
                  </a:lnTo>
                  <a:lnTo>
                    <a:pt x="27448" y="12872"/>
                  </a:lnTo>
                  <a:lnTo>
                    <a:pt x="27259" y="14955"/>
                  </a:lnTo>
                  <a:lnTo>
                    <a:pt x="27448" y="16090"/>
                  </a:lnTo>
                  <a:lnTo>
                    <a:pt x="27827" y="16658"/>
                  </a:lnTo>
                  <a:lnTo>
                    <a:pt x="28205" y="17226"/>
                  </a:lnTo>
                  <a:lnTo>
                    <a:pt x="28205" y="17983"/>
                  </a:lnTo>
                  <a:lnTo>
                    <a:pt x="28205" y="18741"/>
                  </a:lnTo>
                  <a:lnTo>
                    <a:pt x="28016" y="19498"/>
                  </a:lnTo>
                  <a:lnTo>
                    <a:pt x="27827" y="20255"/>
                  </a:lnTo>
                  <a:lnTo>
                    <a:pt x="26880" y="21769"/>
                  </a:lnTo>
                  <a:lnTo>
                    <a:pt x="25744" y="23284"/>
                  </a:lnTo>
                  <a:lnTo>
                    <a:pt x="24609" y="24419"/>
                  </a:lnTo>
                  <a:lnTo>
                    <a:pt x="23094" y="25366"/>
                  </a:lnTo>
                  <a:lnTo>
                    <a:pt x="21958" y="25934"/>
                  </a:lnTo>
                  <a:lnTo>
                    <a:pt x="21012" y="26123"/>
                  </a:lnTo>
                  <a:lnTo>
                    <a:pt x="19308" y="26123"/>
                  </a:lnTo>
                  <a:lnTo>
                    <a:pt x="18551" y="25744"/>
                  </a:lnTo>
                  <a:lnTo>
                    <a:pt x="17794" y="25366"/>
                  </a:lnTo>
                  <a:lnTo>
                    <a:pt x="17226" y="24798"/>
                  </a:lnTo>
                  <a:lnTo>
                    <a:pt x="15901" y="23473"/>
                  </a:lnTo>
                  <a:lnTo>
                    <a:pt x="14955" y="21769"/>
                  </a:lnTo>
                  <a:lnTo>
                    <a:pt x="14197" y="20066"/>
                  </a:lnTo>
                  <a:lnTo>
                    <a:pt x="12872" y="17037"/>
                  </a:lnTo>
                  <a:lnTo>
                    <a:pt x="12494" y="15333"/>
                  </a:lnTo>
                  <a:lnTo>
                    <a:pt x="11926" y="12872"/>
                  </a:lnTo>
                  <a:lnTo>
                    <a:pt x="10979" y="7193"/>
                  </a:lnTo>
                  <a:lnTo>
                    <a:pt x="9844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5804862" y="4331491"/>
              <a:ext cx="366399" cy="268967"/>
            </a:xfrm>
            <a:custGeom>
              <a:avLst/>
              <a:gdLst/>
              <a:ahLst/>
              <a:cxnLst/>
              <a:rect l="l" t="t" r="r" b="b"/>
              <a:pathLst>
                <a:path w="17795" h="13063" extrusionOk="0">
                  <a:moveTo>
                    <a:pt x="5112" y="1"/>
                  </a:moveTo>
                  <a:lnTo>
                    <a:pt x="3976" y="190"/>
                  </a:lnTo>
                  <a:lnTo>
                    <a:pt x="3029" y="379"/>
                  </a:lnTo>
                  <a:lnTo>
                    <a:pt x="2272" y="758"/>
                  </a:lnTo>
                  <a:lnTo>
                    <a:pt x="1515" y="1137"/>
                  </a:lnTo>
                  <a:lnTo>
                    <a:pt x="947" y="1705"/>
                  </a:lnTo>
                  <a:lnTo>
                    <a:pt x="568" y="2083"/>
                  </a:lnTo>
                  <a:lnTo>
                    <a:pt x="190" y="2840"/>
                  </a:lnTo>
                  <a:lnTo>
                    <a:pt x="1" y="3408"/>
                  </a:lnTo>
                  <a:lnTo>
                    <a:pt x="1" y="4165"/>
                  </a:lnTo>
                  <a:lnTo>
                    <a:pt x="1" y="4923"/>
                  </a:lnTo>
                  <a:lnTo>
                    <a:pt x="379" y="5490"/>
                  </a:lnTo>
                  <a:lnTo>
                    <a:pt x="947" y="6626"/>
                  </a:lnTo>
                  <a:lnTo>
                    <a:pt x="1893" y="7573"/>
                  </a:lnTo>
                  <a:lnTo>
                    <a:pt x="2840" y="8519"/>
                  </a:lnTo>
                  <a:lnTo>
                    <a:pt x="3976" y="9466"/>
                  </a:lnTo>
                  <a:lnTo>
                    <a:pt x="6437" y="10980"/>
                  </a:lnTo>
                  <a:lnTo>
                    <a:pt x="9087" y="12116"/>
                  </a:lnTo>
                  <a:lnTo>
                    <a:pt x="11737" y="12873"/>
                  </a:lnTo>
                  <a:lnTo>
                    <a:pt x="13062" y="13062"/>
                  </a:lnTo>
                  <a:lnTo>
                    <a:pt x="15144" y="13062"/>
                  </a:lnTo>
                  <a:lnTo>
                    <a:pt x="16091" y="12684"/>
                  </a:lnTo>
                  <a:lnTo>
                    <a:pt x="16848" y="12116"/>
                  </a:lnTo>
                  <a:lnTo>
                    <a:pt x="17226" y="11548"/>
                  </a:lnTo>
                  <a:lnTo>
                    <a:pt x="17605" y="10791"/>
                  </a:lnTo>
                  <a:lnTo>
                    <a:pt x="17794" y="10034"/>
                  </a:lnTo>
                  <a:lnTo>
                    <a:pt x="17794" y="9087"/>
                  </a:lnTo>
                  <a:lnTo>
                    <a:pt x="17605" y="8330"/>
                  </a:lnTo>
                  <a:lnTo>
                    <a:pt x="17037" y="7005"/>
                  </a:lnTo>
                  <a:lnTo>
                    <a:pt x="16091" y="5490"/>
                  </a:lnTo>
                  <a:lnTo>
                    <a:pt x="14955" y="4355"/>
                  </a:lnTo>
                  <a:lnTo>
                    <a:pt x="13819" y="3219"/>
                  </a:lnTo>
                  <a:lnTo>
                    <a:pt x="12494" y="2272"/>
                  </a:lnTo>
                  <a:lnTo>
                    <a:pt x="11358" y="1705"/>
                  </a:lnTo>
                  <a:lnTo>
                    <a:pt x="10033" y="1137"/>
                  </a:lnTo>
                  <a:lnTo>
                    <a:pt x="8708" y="569"/>
                  </a:lnTo>
                  <a:lnTo>
                    <a:pt x="7383" y="190"/>
                  </a:lnTo>
                  <a:lnTo>
                    <a:pt x="6247" y="1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416776" y="3392175"/>
              <a:ext cx="343009" cy="763951"/>
            </a:xfrm>
            <a:custGeom>
              <a:avLst/>
              <a:gdLst/>
              <a:ahLst/>
              <a:cxnLst/>
              <a:rect l="l" t="t" r="r" b="b"/>
              <a:pathLst>
                <a:path w="16659" h="37103" extrusionOk="0">
                  <a:moveTo>
                    <a:pt x="5301" y="1"/>
                  </a:moveTo>
                  <a:lnTo>
                    <a:pt x="4355" y="10223"/>
                  </a:lnTo>
                  <a:lnTo>
                    <a:pt x="3219" y="21770"/>
                  </a:lnTo>
                  <a:lnTo>
                    <a:pt x="2840" y="22148"/>
                  </a:lnTo>
                  <a:lnTo>
                    <a:pt x="2272" y="22338"/>
                  </a:lnTo>
                  <a:lnTo>
                    <a:pt x="1705" y="22905"/>
                  </a:lnTo>
                  <a:lnTo>
                    <a:pt x="947" y="23852"/>
                  </a:lnTo>
                  <a:lnTo>
                    <a:pt x="569" y="25177"/>
                  </a:lnTo>
                  <a:lnTo>
                    <a:pt x="190" y="26881"/>
                  </a:lnTo>
                  <a:lnTo>
                    <a:pt x="1" y="29152"/>
                  </a:lnTo>
                  <a:lnTo>
                    <a:pt x="190" y="30856"/>
                  </a:lnTo>
                  <a:lnTo>
                    <a:pt x="569" y="32181"/>
                  </a:lnTo>
                  <a:lnTo>
                    <a:pt x="1326" y="34831"/>
                  </a:lnTo>
                  <a:lnTo>
                    <a:pt x="2083" y="36535"/>
                  </a:lnTo>
                  <a:lnTo>
                    <a:pt x="2462" y="37103"/>
                  </a:lnTo>
                  <a:lnTo>
                    <a:pt x="3597" y="35399"/>
                  </a:lnTo>
                  <a:lnTo>
                    <a:pt x="4923" y="33317"/>
                  </a:lnTo>
                  <a:lnTo>
                    <a:pt x="6248" y="30667"/>
                  </a:lnTo>
                  <a:lnTo>
                    <a:pt x="7383" y="28016"/>
                  </a:lnTo>
                  <a:lnTo>
                    <a:pt x="9087" y="23284"/>
                  </a:lnTo>
                  <a:lnTo>
                    <a:pt x="9655" y="20634"/>
                  </a:lnTo>
                  <a:lnTo>
                    <a:pt x="10034" y="19877"/>
                  </a:lnTo>
                  <a:lnTo>
                    <a:pt x="10791" y="17984"/>
                  </a:lnTo>
                  <a:lnTo>
                    <a:pt x="13252" y="13251"/>
                  </a:lnTo>
                  <a:lnTo>
                    <a:pt x="16659" y="6626"/>
                  </a:lnTo>
                  <a:lnTo>
                    <a:pt x="5301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331040" y="3840399"/>
              <a:ext cx="152016" cy="471635"/>
            </a:xfrm>
            <a:custGeom>
              <a:avLst/>
              <a:gdLst/>
              <a:ahLst/>
              <a:cxnLst/>
              <a:rect l="l" t="t" r="r" b="b"/>
              <a:pathLst>
                <a:path w="7383" h="22906" extrusionOk="0">
                  <a:moveTo>
                    <a:pt x="7383" y="1"/>
                  </a:moveTo>
                  <a:lnTo>
                    <a:pt x="4922" y="569"/>
                  </a:lnTo>
                  <a:lnTo>
                    <a:pt x="3029" y="947"/>
                  </a:lnTo>
                  <a:lnTo>
                    <a:pt x="2083" y="1515"/>
                  </a:lnTo>
                  <a:lnTo>
                    <a:pt x="1325" y="1894"/>
                  </a:lnTo>
                  <a:lnTo>
                    <a:pt x="947" y="2651"/>
                  </a:lnTo>
                  <a:lnTo>
                    <a:pt x="758" y="3408"/>
                  </a:lnTo>
                  <a:lnTo>
                    <a:pt x="568" y="5490"/>
                  </a:lnTo>
                  <a:lnTo>
                    <a:pt x="379" y="8140"/>
                  </a:lnTo>
                  <a:lnTo>
                    <a:pt x="379" y="9465"/>
                  </a:lnTo>
                  <a:lnTo>
                    <a:pt x="0" y="10790"/>
                  </a:lnTo>
                  <a:lnTo>
                    <a:pt x="0" y="12116"/>
                  </a:lnTo>
                  <a:lnTo>
                    <a:pt x="0" y="13441"/>
                  </a:lnTo>
                  <a:lnTo>
                    <a:pt x="190" y="14766"/>
                  </a:lnTo>
                  <a:lnTo>
                    <a:pt x="568" y="16091"/>
                  </a:lnTo>
                  <a:lnTo>
                    <a:pt x="1136" y="17416"/>
                  </a:lnTo>
                  <a:lnTo>
                    <a:pt x="1893" y="18930"/>
                  </a:lnTo>
                  <a:lnTo>
                    <a:pt x="2651" y="20255"/>
                  </a:lnTo>
                  <a:lnTo>
                    <a:pt x="3786" y="21580"/>
                  </a:lnTo>
                  <a:lnTo>
                    <a:pt x="4354" y="22338"/>
                  </a:lnTo>
                  <a:lnTo>
                    <a:pt x="4922" y="22716"/>
                  </a:lnTo>
                  <a:lnTo>
                    <a:pt x="5490" y="22905"/>
                  </a:lnTo>
                  <a:lnTo>
                    <a:pt x="5869" y="22905"/>
                  </a:lnTo>
                  <a:lnTo>
                    <a:pt x="6058" y="22527"/>
                  </a:lnTo>
                  <a:lnTo>
                    <a:pt x="6436" y="22148"/>
                  </a:lnTo>
                  <a:lnTo>
                    <a:pt x="6815" y="20823"/>
                  </a:lnTo>
                  <a:lnTo>
                    <a:pt x="6815" y="19309"/>
                  </a:lnTo>
                  <a:lnTo>
                    <a:pt x="6815" y="17794"/>
                  </a:lnTo>
                  <a:lnTo>
                    <a:pt x="6815" y="16280"/>
                  </a:lnTo>
                  <a:lnTo>
                    <a:pt x="6626" y="15334"/>
                  </a:lnTo>
                  <a:lnTo>
                    <a:pt x="6247" y="13819"/>
                  </a:lnTo>
                  <a:lnTo>
                    <a:pt x="5869" y="12494"/>
                  </a:lnTo>
                  <a:lnTo>
                    <a:pt x="5679" y="9655"/>
                  </a:lnTo>
                  <a:lnTo>
                    <a:pt x="5869" y="7005"/>
                  </a:lnTo>
                  <a:lnTo>
                    <a:pt x="6058" y="4733"/>
                  </a:lnTo>
                  <a:lnTo>
                    <a:pt x="6626" y="2840"/>
                  </a:lnTo>
                  <a:lnTo>
                    <a:pt x="7004" y="1326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676236" y="2585377"/>
              <a:ext cx="514503" cy="2011169"/>
            </a:xfrm>
            <a:custGeom>
              <a:avLst/>
              <a:gdLst/>
              <a:ahLst/>
              <a:cxnLst/>
              <a:rect l="l" t="t" r="r" b="b"/>
              <a:pathLst>
                <a:path w="24988" h="97677" extrusionOk="0">
                  <a:moveTo>
                    <a:pt x="13062" y="1"/>
                  </a:moveTo>
                  <a:lnTo>
                    <a:pt x="9087" y="11358"/>
                  </a:lnTo>
                  <a:lnTo>
                    <a:pt x="9276" y="17037"/>
                  </a:lnTo>
                  <a:lnTo>
                    <a:pt x="9466" y="30099"/>
                  </a:lnTo>
                  <a:lnTo>
                    <a:pt x="9466" y="37481"/>
                  </a:lnTo>
                  <a:lnTo>
                    <a:pt x="9087" y="44106"/>
                  </a:lnTo>
                  <a:lnTo>
                    <a:pt x="8898" y="46946"/>
                  </a:lnTo>
                  <a:lnTo>
                    <a:pt x="8519" y="49217"/>
                  </a:lnTo>
                  <a:lnTo>
                    <a:pt x="8140" y="51110"/>
                  </a:lnTo>
                  <a:lnTo>
                    <a:pt x="7573" y="52246"/>
                  </a:lnTo>
                  <a:lnTo>
                    <a:pt x="6437" y="54139"/>
                  </a:lnTo>
                  <a:lnTo>
                    <a:pt x="5490" y="56411"/>
                  </a:lnTo>
                  <a:lnTo>
                    <a:pt x="4544" y="58682"/>
                  </a:lnTo>
                  <a:lnTo>
                    <a:pt x="3597" y="61143"/>
                  </a:lnTo>
                  <a:lnTo>
                    <a:pt x="2272" y="66443"/>
                  </a:lnTo>
                  <a:lnTo>
                    <a:pt x="1326" y="71554"/>
                  </a:lnTo>
                  <a:lnTo>
                    <a:pt x="569" y="76476"/>
                  </a:lnTo>
                  <a:lnTo>
                    <a:pt x="190" y="80830"/>
                  </a:lnTo>
                  <a:lnTo>
                    <a:pt x="1" y="84237"/>
                  </a:lnTo>
                  <a:lnTo>
                    <a:pt x="1" y="86319"/>
                  </a:lnTo>
                  <a:lnTo>
                    <a:pt x="379" y="87834"/>
                  </a:lnTo>
                  <a:lnTo>
                    <a:pt x="758" y="89348"/>
                  </a:lnTo>
                  <a:lnTo>
                    <a:pt x="1326" y="90673"/>
                  </a:lnTo>
                  <a:lnTo>
                    <a:pt x="2083" y="91809"/>
                  </a:lnTo>
                  <a:lnTo>
                    <a:pt x="2840" y="92945"/>
                  </a:lnTo>
                  <a:lnTo>
                    <a:pt x="3787" y="93891"/>
                  </a:lnTo>
                  <a:lnTo>
                    <a:pt x="5490" y="95405"/>
                  </a:lnTo>
                  <a:lnTo>
                    <a:pt x="7383" y="96352"/>
                  </a:lnTo>
                  <a:lnTo>
                    <a:pt x="8898" y="97109"/>
                  </a:lnTo>
                  <a:lnTo>
                    <a:pt x="10223" y="97677"/>
                  </a:lnTo>
                  <a:lnTo>
                    <a:pt x="9655" y="96730"/>
                  </a:lnTo>
                  <a:lnTo>
                    <a:pt x="8330" y="94270"/>
                  </a:lnTo>
                  <a:lnTo>
                    <a:pt x="7573" y="92755"/>
                  </a:lnTo>
                  <a:lnTo>
                    <a:pt x="7005" y="90673"/>
                  </a:lnTo>
                  <a:lnTo>
                    <a:pt x="6437" y="88591"/>
                  </a:lnTo>
                  <a:lnTo>
                    <a:pt x="6248" y="86319"/>
                  </a:lnTo>
                  <a:lnTo>
                    <a:pt x="6626" y="83858"/>
                  </a:lnTo>
                  <a:lnTo>
                    <a:pt x="7762" y="79126"/>
                  </a:lnTo>
                  <a:lnTo>
                    <a:pt x="8708" y="76476"/>
                  </a:lnTo>
                  <a:lnTo>
                    <a:pt x="9466" y="74015"/>
                  </a:lnTo>
                  <a:lnTo>
                    <a:pt x="10412" y="71743"/>
                  </a:lnTo>
                  <a:lnTo>
                    <a:pt x="11359" y="70040"/>
                  </a:lnTo>
                  <a:lnTo>
                    <a:pt x="14577" y="64929"/>
                  </a:lnTo>
                  <a:lnTo>
                    <a:pt x="17416" y="60196"/>
                  </a:lnTo>
                  <a:lnTo>
                    <a:pt x="19688" y="55843"/>
                  </a:lnTo>
                  <a:lnTo>
                    <a:pt x="22338" y="51867"/>
                  </a:lnTo>
                  <a:lnTo>
                    <a:pt x="22906" y="50732"/>
                  </a:lnTo>
                  <a:lnTo>
                    <a:pt x="23284" y="49217"/>
                  </a:lnTo>
                  <a:lnTo>
                    <a:pt x="23852" y="47135"/>
                  </a:lnTo>
                  <a:lnTo>
                    <a:pt x="24041" y="45053"/>
                  </a:lnTo>
                  <a:lnTo>
                    <a:pt x="24609" y="39942"/>
                  </a:lnTo>
                  <a:lnTo>
                    <a:pt x="24798" y="34452"/>
                  </a:lnTo>
                  <a:lnTo>
                    <a:pt x="24798" y="24609"/>
                  </a:lnTo>
                  <a:lnTo>
                    <a:pt x="24798" y="20066"/>
                  </a:lnTo>
                  <a:lnTo>
                    <a:pt x="24988" y="16280"/>
                  </a:lnTo>
                  <a:lnTo>
                    <a:pt x="24798" y="12873"/>
                  </a:lnTo>
                  <a:lnTo>
                    <a:pt x="24420" y="10222"/>
                  </a:lnTo>
                  <a:lnTo>
                    <a:pt x="23852" y="7762"/>
                  </a:lnTo>
                  <a:lnTo>
                    <a:pt x="23095" y="5869"/>
                  </a:lnTo>
                  <a:lnTo>
                    <a:pt x="21959" y="4165"/>
                  </a:lnTo>
                  <a:lnTo>
                    <a:pt x="21013" y="2840"/>
                  </a:lnTo>
                  <a:lnTo>
                    <a:pt x="19688" y="1893"/>
                  </a:lnTo>
                  <a:lnTo>
                    <a:pt x="18552" y="1136"/>
                  </a:lnTo>
                  <a:lnTo>
                    <a:pt x="17416" y="568"/>
                  </a:lnTo>
                  <a:lnTo>
                    <a:pt x="16280" y="379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6447970" y="1404417"/>
              <a:ext cx="491113" cy="506699"/>
            </a:xfrm>
            <a:custGeom>
              <a:avLst/>
              <a:gdLst/>
              <a:ahLst/>
              <a:cxnLst/>
              <a:rect l="l" t="t" r="r" b="b"/>
              <a:pathLst>
                <a:path w="23852" h="24609" extrusionOk="0">
                  <a:moveTo>
                    <a:pt x="13440" y="0"/>
                  </a:moveTo>
                  <a:lnTo>
                    <a:pt x="11737" y="568"/>
                  </a:lnTo>
                  <a:lnTo>
                    <a:pt x="10790" y="947"/>
                  </a:lnTo>
                  <a:lnTo>
                    <a:pt x="10033" y="1514"/>
                  </a:lnTo>
                  <a:lnTo>
                    <a:pt x="9276" y="2082"/>
                  </a:lnTo>
                  <a:lnTo>
                    <a:pt x="8897" y="2650"/>
                  </a:lnTo>
                  <a:lnTo>
                    <a:pt x="8140" y="3975"/>
                  </a:lnTo>
                  <a:lnTo>
                    <a:pt x="7951" y="5111"/>
                  </a:lnTo>
                  <a:lnTo>
                    <a:pt x="7761" y="6247"/>
                  </a:lnTo>
                  <a:lnTo>
                    <a:pt x="7951" y="7193"/>
                  </a:lnTo>
                  <a:lnTo>
                    <a:pt x="8140" y="7950"/>
                  </a:lnTo>
                  <a:lnTo>
                    <a:pt x="7761" y="7761"/>
                  </a:lnTo>
                  <a:lnTo>
                    <a:pt x="6815" y="7193"/>
                  </a:lnTo>
                  <a:lnTo>
                    <a:pt x="5868" y="7193"/>
                  </a:lnTo>
                  <a:lnTo>
                    <a:pt x="5301" y="7572"/>
                  </a:lnTo>
                  <a:lnTo>
                    <a:pt x="4922" y="8140"/>
                  </a:lnTo>
                  <a:lnTo>
                    <a:pt x="4733" y="8897"/>
                  </a:lnTo>
                  <a:lnTo>
                    <a:pt x="4922" y="9843"/>
                  </a:lnTo>
                  <a:lnTo>
                    <a:pt x="5490" y="10790"/>
                  </a:lnTo>
                  <a:lnTo>
                    <a:pt x="6058" y="11736"/>
                  </a:lnTo>
                  <a:lnTo>
                    <a:pt x="7193" y="13061"/>
                  </a:lnTo>
                  <a:lnTo>
                    <a:pt x="7761" y="13629"/>
                  </a:lnTo>
                  <a:lnTo>
                    <a:pt x="0" y="17794"/>
                  </a:lnTo>
                  <a:lnTo>
                    <a:pt x="8519" y="24608"/>
                  </a:lnTo>
                  <a:lnTo>
                    <a:pt x="13251" y="20255"/>
                  </a:lnTo>
                  <a:lnTo>
                    <a:pt x="13630" y="20633"/>
                  </a:lnTo>
                  <a:lnTo>
                    <a:pt x="14197" y="20823"/>
                  </a:lnTo>
                  <a:lnTo>
                    <a:pt x="14955" y="21201"/>
                  </a:lnTo>
                  <a:lnTo>
                    <a:pt x="15901" y="21580"/>
                  </a:lnTo>
                  <a:lnTo>
                    <a:pt x="17037" y="21580"/>
                  </a:lnTo>
                  <a:lnTo>
                    <a:pt x="18362" y="21390"/>
                  </a:lnTo>
                  <a:lnTo>
                    <a:pt x="19876" y="21012"/>
                  </a:lnTo>
                  <a:lnTo>
                    <a:pt x="20633" y="20444"/>
                  </a:lnTo>
                  <a:lnTo>
                    <a:pt x="21391" y="19876"/>
                  </a:lnTo>
                  <a:lnTo>
                    <a:pt x="21958" y="19119"/>
                  </a:lnTo>
                  <a:lnTo>
                    <a:pt x="22526" y="18172"/>
                  </a:lnTo>
                  <a:lnTo>
                    <a:pt x="22905" y="17226"/>
                  </a:lnTo>
                  <a:lnTo>
                    <a:pt x="23284" y="16090"/>
                  </a:lnTo>
                  <a:lnTo>
                    <a:pt x="23662" y="13819"/>
                  </a:lnTo>
                  <a:lnTo>
                    <a:pt x="23851" y="11358"/>
                  </a:lnTo>
                  <a:lnTo>
                    <a:pt x="23662" y="9276"/>
                  </a:lnTo>
                  <a:lnTo>
                    <a:pt x="23473" y="7383"/>
                  </a:lnTo>
                  <a:lnTo>
                    <a:pt x="23094" y="5868"/>
                  </a:lnTo>
                  <a:lnTo>
                    <a:pt x="22337" y="4165"/>
                  </a:lnTo>
                  <a:lnTo>
                    <a:pt x="21201" y="2650"/>
                  </a:lnTo>
                  <a:lnTo>
                    <a:pt x="19876" y="1514"/>
                  </a:lnTo>
                  <a:lnTo>
                    <a:pt x="18551" y="757"/>
                  </a:lnTo>
                  <a:lnTo>
                    <a:pt x="16848" y="189"/>
                  </a:lnTo>
                  <a:lnTo>
                    <a:pt x="15144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47631" y="1685038"/>
              <a:ext cx="1434320" cy="1987779"/>
            </a:xfrm>
            <a:custGeom>
              <a:avLst/>
              <a:gdLst/>
              <a:ahLst/>
              <a:cxnLst/>
              <a:rect l="l" t="t" r="r" b="b"/>
              <a:pathLst>
                <a:path w="69661" h="96541" extrusionOk="0">
                  <a:moveTo>
                    <a:pt x="37102" y="0"/>
                  </a:moveTo>
                  <a:lnTo>
                    <a:pt x="28394" y="15333"/>
                  </a:lnTo>
                  <a:lnTo>
                    <a:pt x="27826" y="17794"/>
                  </a:lnTo>
                  <a:lnTo>
                    <a:pt x="27259" y="20444"/>
                  </a:lnTo>
                  <a:lnTo>
                    <a:pt x="26312" y="23094"/>
                  </a:lnTo>
                  <a:lnTo>
                    <a:pt x="25366" y="25366"/>
                  </a:lnTo>
                  <a:lnTo>
                    <a:pt x="23851" y="28962"/>
                  </a:lnTo>
                  <a:lnTo>
                    <a:pt x="23283" y="30477"/>
                  </a:lnTo>
                  <a:lnTo>
                    <a:pt x="21012" y="30477"/>
                  </a:lnTo>
                  <a:lnTo>
                    <a:pt x="18740" y="30855"/>
                  </a:lnTo>
                  <a:lnTo>
                    <a:pt x="16658" y="31234"/>
                  </a:lnTo>
                  <a:lnTo>
                    <a:pt x="14576" y="32181"/>
                  </a:lnTo>
                  <a:lnTo>
                    <a:pt x="12494" y="33316"/>
                  </a:lnTo>
                  <a:lnTo>
                    <a:pt x="11547" y="34263"/>
                  </a:lnTo>
                  <a:lnTo>
                    <a:pt x="10601" y="35209"/>
                  </a:lnTo>
                  <a:lnTo>
                    <a:pt x="9654" y="36156"/>
                  </a:lnTo>
                  <a:lnTo>
                    <a:pt x="8708" y="37481"/>
                  </a:lnTo>
                  <a:lnTo>
                    <a:pt x="7950" y="38806"/>
                  </a:lnTo>
                  <a:lnTo>
                    <a:pt x="7193" y="40320"/>
                  </a:lnTo>
                  <a:lnTo>
                    <a:pt x="6436" y="42213"/>
                  </a:lnTo>
                  <a:lnTo>
                    <a:pt x="6058" y="44295"/>
                  </a:lnTo>
                  <a:lnTo>
                    <a:pt x="5868" y="46567"/>
                  </a:lnTo>
                  <a:lnTo>
                    <a:pt x="5679" y="49028"/>
                  </a:lnTo>
                  <a:lnTo>
                    <a:pt x="5868" y="51678"/>
                  </a:lnTo>
                  <a:lnTo>
                    <a:pt x="6058" y="54328"/>
                  </a:lnTo>
                  <a:lnTo>
                    <a:pt x="6815" y="59818"/>
                  </a:lnTo>
                  <a:lnTo>
                    <a:pt x="7761" y="65118"/>
                  </a:lnTo>
                  <a:lnTo>
                    <a:pt x="8897" y="69850"/>
                  </a:lnTo>
                  <a:lnTo>
                    <a:pt x="9843" y="73826"/>
                  </a:lnTo>
                  <a:lnTo>
                    <a:pt x="10222" y="76665"/>
                  </a:lnTo>
                  <a:lnTo>
                    <a:pt x="10222" y="77801"/>
                  </a:lnTo>
                  <a:lnTo>
                    <a:pt x="10033" y="79126"/>
                  </a:lnTo>
                  <a:lnTo>
                    <a:pt x="9465" y="80451"/>
                  </a:lnTo>
                  <a:lnTo>
                    <a:pt x="8897" y="81965"/>
                  </a:lnTo>
                  <a:lnTo>
                    <a:pt x="7383" y="84994"/>
                  </a:lnTo>
                  <a:lnTo>
                    <a:pt x="5300" y="87833"/>
                  </a:lnTo>
                  <a:lnTo>
                    <a:pt x="3407" y="90484"/>
                  </a:lnTo>
                  <a:lnTo>
                    <a:pt x="1704" y="92755"/>
                  </a:lnTo>
                  <a:lnTo>
                    <a:pt x="0" y="94648"/>
                  </a:lnTo>
                  <a:lnTo>
                    <a:pt x="1136" y="95216"/>
                  </a:lnTo>
                  <a:lnTo>
                    <a:pt x="2461" y="95784"/>
                  </a:lnTo>
                  <a:lnTo>
                    <a:pt x="4354" y="96162"/>
                  </a:lnTo>
                  <a:lnTo>
                    <a:pt x="6436" y="96541"/>
                  </a:lnTo>
                  <a:lnTo>
                    <a:pt x="9086" y="96541"/>
                  </a:lnTo>
                  <a:lnTo>
                    <a:pt x="12115" y="96162"/>
                  </a:lnTo>
                  <a:lnTo>
                    <a:pt x="13819" y="95594"/>
                  </a:lnTo>
                  <a:lnTo>
                    <a:pt x="15522" y="95216"/>
                  </a:lnTo>
                  <a:lnTo>
                    <a:pt x="16847" y="94459"/>
                  </a:lnTo>
                  <a:lnTo>
                    <a:pt x="18551" y="93512"/>
                  </a:lnTo>
                  <a:lnTo>
                    <a:pt x="20633" y="92376"/>
                  </a:lnTo>
                  <a:lnTo>
                    <a:pt x="22905" y="91241"/>
                  </a:lnTo>
                  <a:lnTo>
                    <a:pt x="25176" y="90484"/>
                  </a:lnTo>
                  <a:lnTo>
                    <a:pt x="27259" y="89916"/>
                  </a:lnTo>
                  <a:lnTo>
                    <a:pt x="29152" y="89916"/>
                  </a:lnTo>
                  <a:lnTo>
                    <a:pt x="29909" y="90105"/>
                  </a:lnTo>
                  <a:lnTo>
                    <a:pt x="30477" y="90673"/>
                  </a:lnTo>
                  <a:lnTo>
                    <a:pt x="31802" y="91619"/>
                  </a:lnTo>
                  <a:lnTo>
                    <a:pt x="33127" y="92376"/>
                  </a:lnTo>
                  <a:lnTo>
                    <a:pt x="34641" y="92755"/>
                  </a:lnTo>
                  <a:lnTo>
                    <a:pt x="36345" y="92944"/>
                  </a:lnTo>
                  <a:lnTo>
                    <a:pt x="38048" y="92944"/>
                  </a:lnTo>
                  <a:lnTo>
                    <a:pt x="40320" y="92566"/>
                  </a:lnTo>
                  <a:lnTo>
                    <a:pt x="42591" y="91998"/>
                  </a:lnTo>
                  <a:lnTo>
                    <a:pt x="45242" y="91241"/>
                  </a:lnTo>
                  <a:lnTo>
                    <a:pt x="46567" y="90862"/>
                  </a:lnTo>
                  <a:lnTo>
                    <a:pt x="47892" y="90673"/>
                  </a:lnTo>
                  <a:lnTo>
                    <a:pt x="50353" y="90673"/>
                  </a:lnTo>
                  <a:lnTo>
                    <a:pt x="52246" y="91241"/>
                  </a:lnTo>
                  <a:lnTo>
                    <a:pt x="53949" y="91998"/>
                  </a:lnTo>
                  <a:lnTo>
                    <a:pt x="55464" y="92755"/>
                  </a:lnTo>
                  <a:lnTo>
                    <a:pt x="56410" y="93512"/>
                  </a:lnTo>
                  <a:lnTo>
                    <a:pt x="57167" y="94459"/>
                  </a:lnTo>
                  <a:lnTo>
                    <a:pt x="58492" y="92944"/>
                  </a:lnTo>
                  <a:lnTo>
                    <a:pt x="59817" y="90673"/>
                  </a:lnTo>
                  <a:lnTo>
                    <a:pt x="61142" y="88023"/>
                  </a:lnTo>
                  <a:lnTo>
                    <a:pt x="62467" y="84994"/>
                  </a:lnTo>
                  <a:lnTo>
                    <a:pt x="65496" y="78747"/>
                  </a:lnTo>
                  <a:lnTo>
                    <a:pt x="66821" y="75718"/>
                  </a:lnTo>
                  <a:lnTo>
                    <a:pt x="68336" y="73068"/>
                  </a:lnTo>
                  <a:lnTo>
                    <a:pt x="68904" y="71933"/>
                  </a:lnTo>
                  <a:lnTo>
                    <a:pt x="69471" y="70607"/>
                  </a:lnTo>
                  <a:lnTo>
                    <a:pt x="69661" y="69472"/>
                  </a:lnTo>
                  <a:lnTo>
                    <a:pt x="69661" y="68147"/>
                  </a:lnTo>
                  <a:lnTo>
                    <a:pt x="69661" y="67011"/>
                  </a:lnTo>
                  <a:lnTo>
                    <a:pt x="69471" y="65875"/>
                  </a:lnTo>
                  <a:lnTo>
                    <a:pt x="69093" y="64739"/>
                  </a:lnTo>
                  <a:lnTo>
                    <a:pt x="68714" y="63414"/>
                  </a:lnTo>
                  <a:lnTo>
                    <a:pt x="67389" y="61332"/>
                  </a:lnTo>
                  <a:lnTo>
                    <a:pt x="65875" y="59060"/>
                  </a:lnTo>
                  <a:lnTo>
                    <a:pt x="63982" y="56978"/>
                  </a:lnTo>
                  <a:lnTo>
                    <a:pt x="62089" y="55085"/>
                  </a:lnTo>
                  <a:lnTo>
                    <a:pt x="61142" y="54139"/>
                  </a:lnTo>
                  <a:lnTo>
                    <a:pt x="59628" y="53003"/>
                  </a:lnTo>
                  <a:lnTo>
                    <a:pt x="56410" y="50731"/>
                  </a:lnTo>
                  <a:lnTo>
                    <a:pt x="52624" y="48460"/>
                  </a:lnTo>
                  <a:lnTo>
                    <a:pt x="48649" y="46188"/>
                  </a:lnTo>
                  <a:lnTo>
                    <a:pt x="41834" y="42592"/>
                  </a:lnTo>
                  <a:lnTo>
                    <a:pt x="38995" y="41077"/>
                  </a:lnTo>
                  <a:lnTo>
                    <a:pt x="39563" y="39563"/>
                  </a:lnTo>
                  <a:lnTo>
                    <a:pt x="40699" y="37481"/>
                  </a:lnTo>
                  <a:lnTo>
                    <a:pt x="42024" y="35399"/>
                  </a:lnTo>
                  <a:lnTo>
                    <a:pt x="43727" y="33127"/>
                  </a:lnTo>
                  <a:lnTo>
                    <a:pt x="46567" y="29341"/>
                  </a:lnTo>
                  <a:lnTo>
                    <a:pt x="47892" y="27827"/>
                  </a:lnTo>
                  <a:lnTo>
                    <a:pt x="48270" y="28205"/>
                  </a:lnTo>
                  <a:lnTo>
                    <a:pt x="49217" y="28584"/>
                  </a:lnTo>
                  <a:lnTo>
                    <a:pt x="49974" y="28773"/>
                  </a:lnTo>
                  <a:lnTo>
                    <a:pt x="50731" y="28773"/>
                  </a:lnTo>
                  <a:lnTo>
                    <a:pt x="51678" y="28395"/>
                  </a:lnTo>
                  <a:lnTo>
                    <a:pt x="52624" y="27827"/>
                  </a:lnTo>
                  <a:lnTo>
                    <a:pt x="53381" y="26880"/>
                  </a:lnTo>
                  <a:lnTo>
                    <a:pt x="53760" y="25934"/>
                  </a:lnTo>
                  <a:lnTo>
                    <a:pt x="53949" y="24798"/>
                  </a:lnTo>
                  <a:lnTo>
                    <a:pt x="53949" y="23662"/>
                  </a:lnTo>
                  <a:lnTo>
                    <a:pt x="53571" y="21959"/>
                  </a:lnTo>
                  <a:lnTo>
                    <a:pt x="53381" y="21201"/>
                  </a:lnTo>
                  <a:lnTo>
                    <a:pt x="54517" y="18173"/>
                  </a:lnTo>
                  <a:lnTo>
                    <a:pt x="55085" y="15712"/>
                  </a:lnTo>
                  <a:lnTo>
                    <a:pt x="55464" y="13440"/>
                  </a:lnTo>
                  <a:lnTo>
                    <a:pt x="43727" y="4165"/>
                  </a:lnTo>
                  <a:lnTo>
                    <a:pt x="37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83920" y="1685038"/>
              <a:ext cx="978313" cy="896468"/>
            </a:xfrm>
            <a:custGeom>
              <a:avLst/>
              <a:gdLst/>
              <a:ahLst/>
              <a:cxnLst/>
              <a:rect l="l" t="t" r="r" b="b"/>
              <a:pathLst>
                <a:path w="47514" h="43539" extrusionOk="0">
                  <a:moveTo>
                    <a:pt x="41267" y="0"/>
                  </a:moveTo>
                  <a:lnTo>
                    <a:pt x="37860" y="568"/>
                  </a:lnTo>
                  <a:lnTo>
                    <a:pt x="33885" y="1136"/>
                  </a:lnTo>
                  <a:lnTo>
                    <a:pt x="26123" y="2461"/>
                  </a:lnTo>
                  <a:lnTo>
                    <a:pt x="23095" y="3029"/>
                  </a:lnTo>
                  <a:lnTo>
                    <a:pt x="21202" y="3597"/>
                  </a:lnTo>
                  <a:lnTo>
                    <a:pt x="19119" y="4354"/>
                  </a:lnTo>
                  <a:lnTo>
                    <a:pt x="17227" y="5301"/>
                  </a:lnTo>
                  <a:lnTo>
                    <a:pt x="15523" y="6436"/>
                  </a:lnTo>
                  <a:lnTo>
                    <a:pt x="13819" y="7761"/>
                  </a:lnTo>
                  <a:lnTo>
                    <a:pt x="12305" y="9086"/>
                  </a:lnTo>
                  <a:lnTo>
                    <a:pt x="10980" y="10412"/>
                  </a:lnTo>
                  <a:lnTo>
                    <a:pt x="9655" y="11926"/>
                  </a:lnTo>
                  <a:lnTo>
                    <a:pt x="8330" y="13630"/>
                  </a:lnTo>
                  <a:lnTo>
                    <a:pt x="6247" y="16848"/>
                  </a:lnTo>
                  <a:lnTo>
                    <a:pt x="4544" y="20066"/>
                  </a:lnTo>
                  <a:lnTo>
                    <a:pt x="3219" y="23284"/>
                  </a:lnTo>
                  <a:lnTo>
                    <a:pt x="2272" y="26312"/>
                  </a:lnTo>
                  <a:lnTo>
                    <a:pt x="1704" y="28395"/>
                  </a:lnTo>
                  <a:lnTo>
                    <a:pt x="1326" y="30288"/>
                  </a:lnTo>
                  <a:lnTo>
                    <a:pt x="947" y="31802"/>
                  </a:lnTo>
                  <a:lnTo>
                    <a:pt x="947" y="32938"/>
                  </a:lnTo>
                  <a:lnTo>
                    <a:pt x="758" y="34452"/>
                  </a:lnTo>
                  <a:lnTo>
                    <a:pt x="379" y="36156"/>
                  </a:lnTo>
                  <a:lnTo>
                    <a:pt x="190" y="37670"/>
                  </a:lnTo>
                  <a:lnTo>
                    <a:pt x="1" y="38238"/>
                  </a:lnTo>
                  <a:lnTo>
                    <a:pt x="190" y="38427"/>
                  </a:lnTo>
                  <a:lnTo>
                    <a:pt x="569" y="38427"/>
                  </a:lnTo>
                  <a:lnTo>
                    <a:pt x="947" y="38238"/>
                  </a:lnTo>
                  <a:lnTo>
                    <a:pt x="1704" y="36913"/>
                  </a:lnTo>
                  <a:lnTo>
                    <a:pt x="2461" y="34831"/>
                  </a:lnTo>
                  <a:lnTo>
                    <a:pt x="2461" y="35399"/>
                  </a:lnTo>
                  <a:lnTo>
                    <a:pt x="2461" y="36156"/>
                  </a:lnTo>
                  <a:lnTo>
                    <a:pt x="1894" y="37859"/>
                  </a:lnTo>
                  <a:lnTo>
                    <a:pt x="758" y="41267"/>
                  </a:lnTo>
                  <a:lnTo>
                    <a:pt x="569" y="41835"/>
                  </a:lnTo>
                  <a:lnTo>
                    <a:pt x="758" y="42213"/>
                  </a:lnTo>
                  <a:lnTo>
                    <a:pt x="1136" y="42402"/>
                  </a:lnTo>
                  <a:lnTo>
                    <a:pt x="1326" y="42402"/>
                  </a:lnTo>
                  <a:lnTo>
                    <a:pt x="2083" y="41645"/>
                  </a:lnTo>
                  <a:lnTo>
                    <a:pt x="2651" y="40699"/>
                  </a:lnTo>
                  <a:lnTo>
                    <a:pt x="3219" y="39563"/>
                  </a:lnTo>
                  <a:lnTo>
                    <a:pt x="3597" y="38427"/>
                  </a:lnTo>
                  <a:lnTo>
                    <a:pt x="3976" y="36534"/>
                  </a:lnTo>
                  <a:lnTo>
                    <a:pt x="4165" y="35588"/>
                  </a:lnTo>
                  <a:lnTo>
                    <a:pt x="4354" y="37102"/>
                  </a:lnTo>
                  <a:lnTo>
                    <a:pt x="4165" y="38806"/>
                  </a:lnTo>
                  <a:lnTo>
                    <a:pt x="3787" y="40510"/>
                  </a:lnTo>
                  <a:lnTo>
                    <a:pt x="3408" y="42024"/>
                  </a:lnTo>
                  <a:lnTo>
                    <a:pt x="3219" y="42781"/>
                  </a:lnTo>
                  <a:lnTo>
                    <a:pt x="3408" y="43160"/>
                  </a:lnTo>
                  <a:lnTo>
                    <a:pt x="3787" y="43349"/>
                  </a:lnTo>
                  <a:lnTo>
                    <a:pt x="3976" y="43349"/>
                  </a:lnTo>
                  <a:lnTo>
                    <a:pt x="4544" y="42592"/>
                  </a:lnTo>
                  <a:lnTo>
                    <a:pt x="4922" y="41456"/>
                  </a:lnTo>
                  <a:lnTo>
                    <a:pt x="5490" y="38806"/>
                  </a:lnTo>
                  <a:lnTo>
                    <a:pt x="5869" y="36724"/>
                  </a:lnTo>
                  <a:lnTo>
                    <a:pt x="5869" y="35777"/>
                  </a:lnTo>
                  <a:lnTo>
                    <a:pt x="6058" y="37859"/>
                  </a:lnTo>
                  <a:lnTo>
                    <a:pt x="5869" y="39752"/>
                  </a:lnTo>
                  <a:lnTo>
                    <a:pt x="5490" y="42781"/>
                  </a:lnTo>
                  <a:lnTo>
                    <a:pt x="5490" y="43349"/>
                  </a:lnTo>
                  <a:lnTo>
                    <a:pt x="5680" y="43538"/>
                  </a:lnTo>
                  <a:lnTo>
                    <a:pt x="6058" y="43538"/>
                  </a:lnTo>
                  <a:lnTo>
                    <a:pt x="6626" y="43160"/>
                  </a:lnTo>
                  <a:lnTo>
                    <a:pt x="7005" y="42024"/>
                  </a:lnTo>
                  <a:lnTo>
                    <a:pt x="7383" y="40699"/>
                  </a:lnTo>
                  <a:lnTo>
                    <a:pt x="7762" y="37670"/>
                  </a:lnTo>
                  <a:lnTo>
                    <a:pt x="7762" y="34831"/>
                  </a:lnTo>
                  <a:lnTo>
                    <a:pt x="7762" y="33695"/>
                  </a:lnTo>
                  <a:lnTo>
                    <a:pt x="9087" y="35777"/>
                  </a:lnTo>
                  <a:lnTo>
                    <a:pt x="10033" y="37102"/>
                  </a:lnTo>
                  <a:lnTo>
                    <a:pt x="10601" y="37291"/>
                  </a:lnTo>
                  <a:lnTo>
                    <a:pt x="10980" y="37291"/>
                  </a:lnTo>
                  <a:lnTo>
                    <a:pt x="10980" y="36913"/>
                  </a:lnTo>
                  <a:lnTo>
                    <a:pt x="10980" y="36345"/>
                  </a:lnTo>
                  <a:lnTo>
                    <a:pt x="10601" y="34263"/>
                  </a:lnTo>
                  <a:lnTo>
                    <a:pt x="9655" y="31991"/>
                  </a:lnTo>
                  <a:lnTo>
                    <a:pt x="8708" y="29530"/>
                  </a:lnTo>
                  <a:lnTo>
                    <a:pt x="8519" y="28962"/>
                  </a:lnTo>
                  <a:lnTo>
                    <a:pt x="8330" y="28395"/>
                  </a:lnTo>
                  <a:lnTo>
                    <a:pt x="8519" y="27637"/>
                  </a:lnTo>
                  <a:lnTo>
                    <a:pt x="8708" y="26880"/>
                  </a:lnTo>
                  <a:lnTo>
                    <a:pt x="9465" y="25366"/>
                  </a:lnTo>
                  <a:lnTo>
                    <a:pt x="10790" y="23473"/>
                  </a:lnTo>
                  <a:lnTo>
                    <a:pt x="12305" y="21580"/>
                  </a:lnTo>
                  <a:lnTo>
                    <a:pt x="14387" y="19687"/>
                  </a:lnTo>
                  <a:lnTo>
                    <a:pt x="16848" y="17605"/>
                  </a:lnTo>
                  <a:lnTo>
                    <a:pt x="19498" y="15712"/>
                  </a:lnTo>
                  <a:lnTo>
                    <a:pt x="20823" y="14955"/>
                  </a:lnTo>
                  <a:lnTo>
                    <a:pt x="22337" y="14387"/>
                  </a:lnTo>
                  <a:lnTo>
                    <a:pt x="23852" y="14008"/>
                  </a:lnTo>
                  <a:lnTo>
                    <a:pt x="28774" y="14008"/>
                  </a:lnTo>
                  <a:lnTo>
                    <a:pt x="31992" y="14576"/>
                  </a:lnTo>
                  <a:lnTo>
                    <a:pt x="35210" y="15144"/>
                  </a:lnTo>
                  <a:lnTo>
                    <a:pt x="38238" y="15523"/>
                  </a:lnTo>
                  <a:lnTo>
                    <a:pt x="39563" y="15523"/>
                  </a:lnTo>
                  <a:lnTo>
                    <a:pt x="40888" y="15333"/>
                  </a:lnTo>
                  <a:lnTo>
                    <a:pt x="42024" y="14955"/>
                  </a:lnTo>
                  <a:lnTo>
                    <a:pt x="43160" y="14576"/>
                  </a:lnTo>
                  <a:lnTo>
                    <a:pt x="44106" y="13819"/>
                  </a:lnTo>
                  <a:lnTo>
                    <a:pt x="45053" y="12872"/>
                  </a:lnTo>
                  <a:lnTo>
                    <a:pt x="45810" y="11926"/>
                  </a:lnTo>
                  <a:lnTo>
                    <a:pt x="46378" y="10979"/>
                  </a:lnTo>
                  <a:lnTo>
                    <a:pt x="46757" y="9844"/>
                  </a:lnTo>
                  <a:lnTo>
                    <a:pt x="47135" y="8708"/>
                  </a:lnTo>
                  <a:lnTo>
                    <a:pt x="47514" y="6626"/>
                  </a:lnTo>
                  <a:lnTo>
                    <a:pt x="47514" y="4543"/>
                  </a:lnTo>
                  <a:lnTo>
                    <a:pt x="46946" y="2650"/>
                  </a:lnTo>
                  <a:lnTo>
                    <a:pt x="46567" y="1704"/>
                  </a:lnTo>
                  <a:lnTo>
                    <a:pt x="46189" y="1136"/>
                  </a:lnTo>
                  <a:lnTo>
                    <a:pt x="45621" y="568"/>
                  </a:lnTo>
                  <a:lnTo>
                    <a:pt x="45053" y="0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945183" y="1973462"/>
              <a:ext cx="1177089" cy="2533455"/>
            </a:xfrm>
            <a:custGeom>
              <a:avLst/>
              <a:gdLst/>
              <a:ahLst/>
              <a:cxnLst/>
              <a:rect l="l" t="t" r="r" b="b"/>
              <a:pathLst>
                <a:path w="57168" h="123043" extrusionOk="0">
                  <a:moveTo>
                    <a:pt x="53949" y="0"/>
                  </a:moveTo>
                  <a:lnTo>
                    <a:pt x="54139" y="5490"/>
                  </a:lnTo>
                  <a:lnTo>
                    <a:pt x="26880" y="63414"/>
                  </a:lnTo>
                  <a:lnTo>
                    <a:pt x="8329" y="102977"/>
                  </a:lnTo>
                  <a:lnTo>
                    <a:pt x="2272" y="116228"/>
                  </a:lnTo>
                  <a:lnTo>
                    <a:pt x="0" y="121339"/>
                  </a:lnTo>
                  <a:lnTo>
                    <a:pt x="0" y="122096"/>
                  </a:lnTo>
                  <a:lnTo>
                    <a:pt x="379" y="122474"/>
                  </a:lnTo>
                  <a:lnTo>
                    <a:pt x="757" y="122853"/>
                  </a:lnTo>
                  <a:lnTo>
                    <a:pt x="1325" y="123042"/>
                  </a:lnTo>
                  <a:lnTo>
                    <a:pt x="2461" y="123042"/>
                  </a:lnTo>
                  <a:lnTo>
                    <a:pt x="3407" y="122853"/>
                  </a:lnTo>
                  <a:lnTo>
                    <a:pt x="39563" y="43538"/>
                  </a:lnTo>
                  <a:lnTo>
                    <a:pt x="48081" y="25555"/>
                  </a:lnTo>
                  <a:lnTo>
                    <a:pt x="54139" y="12683"/>
                  </a:lnTo>
                  <a:lnTo>
                    <a:pt x="56221" y="7761"/>
                  </a:lnTo>
                  <a:lnTo>
                    <a:pt x="56789" y="6247"/>
                  </a:lnTo>
                  <a:lnTo>
                    <a:pt x="57167" y="5300"/>
                  </a:lnTo>
                  <a:lnTo>
                    <a:pt x="56978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7052101" y="2067003"/>
              <a:ext cx="70171" cy="35085"/>
            </a:xfrm>
            <a:custGeom>
              <a:avLst/>
              <a:gdLst/>
              <a:ahLst/>
              <a:cxnLst/>
              <a:rect l="l" t="t" r="r" b="b"/>
              <a:pathLst>
                <a:path w="3408" h="1704" extrusionOk="0">
                  <a:moveTo>
                    <a:pt x="3407" y="0"/>
                  </a:moveTo>
                  <a:lnTo>
                    <a:pt x="379" y="190"/>
                  </a:lnTo>
                  <a:lnTo>
                    <a:pt x="0" y="1515"/>
                  </a:lnTo>
                  <a:lnTo>
                    <a:pt x="3029" y="1704"/>
                  </a:lnTo>
                  <a:lnTo>
                    <a:pt x="3218" y="1325"/>
                  </a:lnTo>
                  <a:lnTo>
                    <a:pt x="3407" y="947"/>
                  </a:lnTo>
                  <a:lnTo>
                    <a:pt x="3407" y="0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6256977" y="3879376"/>
              <a:ext cx="136450" cy="167623"/>
            </a:xfrm>
            <a:custGeom>
              <a:avLst/>
              <a:gdLst/>
              <a:ahLst/>
              <a:cxnLst/>
              <a:rect l="l" t="t" r="r" b="b"/>
              <a:pathLst>
                <a:path w="6627" h="8141" extrusionOk="0">
                  <a:moveTo>
                    <a:pt x="4922" y="1"/>
                  </a:moveTo>
                  <a:lnTo>
                    <a:pt x="1" y="6626"/>
                  </a:lnTo>
                  <a:lnTo>
                    <a:pt x="1515" y="8140"/>
                  </a:lnTo>
                  <a:lnTo>
                    <a:pt x="6626" y="4165"/>
                  </a:lnTo>
                  <a:lnTo>
                    <a:pt x="49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5617781" y="4362685"/>
              <a:ext cx="370291" cy="366378"/>
            </a:xfrm>
            <a:custGeom>
              <a:avLst/>
              <a:gdLst/>
              <a:ahLst/>
              <a:cxnLst/>
              <a:rect l="l" t="t" r="r" b="b"/>
              <a:pathLst>
                <a:path w="17984" h="17794" extrusionOk="0">
                  <a:moveTo>
                    <a:pt x="2840" y="0"/>
                  </a:moveTo>
                  <a:lnTo>
                    <a:pt x="1325" y="2082"/>
                  </a:lnTo>
                  <a:lnTo>
                    <a:pt x="379" y="3786"/>
                  </a:lnTo>
                  <a:lnTo>
                    <a:pt x="0" y="4733"/>
                  </a:lnTo>
                  <a:lnTo>
                    <a:pt x="0" y="5490"/>
                  </a:lnTo>
                  <a:lnTo>
                    <a:pt x="0" y="6247"/>
                  </a:lnTo>
                  <a:lnTo>
                    <a:pt x="568" y="7193"/>
                  </a:lnTo>
                  <a:lnTo>
                    <a:pt x="1893" y="8708"/>
                  </a:lnTo>
                  <a:lnTo>
                    <a:pt x="3597" y="10601"/>
                  </a:lnTo>
                  <a:lnTo>
                    <a:pt x="4543" y="11737"/>
                  </a:lnTo>
                  <a:lnTo>
                    <a:pt x="5301" y="12872"/>
                  </a:lnTo>
                  <a:lnTo>
                    <a:pt x="6058" y="13819"/>
                  </a:lnTo>
                  <a:lnTo>
                    <a:pt x="7004" y="14765"/>
                  </a:lnTo>
                  <a:lnTo>
                    <a:pt x="8140" y="15522"/>
                  </a:lnTo>
                  <a:lnTo>
                    <a:pt x="9465" y="16090"/>
                  </a:lnTo>
                  <a:lnTo>
                    <a:pt x="10790" y="16658"/>
                  </a:lnTo>
                  <a:lnTo>
                    <a:pt x="12305" y="17226"/>
                  </a:lnTo>
                  <a:lnTo>
                    <a:pt x="13819" y="17605"/>
                  </a:lnTo>
                  <a:lnTo>
                    <a:pt x="15712" y="17794"/>
                  </a:lnTo>
                  <a:lnTo>
                    <a:pt x="16658" y="17794"/>
                  </a:lnTo>
                  <a:lnTo>
                    <a:pt x="17226" y="17605"/>
                  </a:lnTo>
                  <a:lnTo>
                    <a:pt x="17794" y="17415"/>
                  </a:lnTo>
                  <a:lnTo>
                    <a:pt x="17983" y="17037"/>
                  </a:lnTo>
                  <a:lnTo>
                    <a:pt x="17983" y="16658"/>
                  </a:lnTo>
                  <a:lnTo>
                    <a:pt x="17983" y="16090"/>
                  </a:lnTo>
                  <a:lnTo>
                    <a:pt x="17226" y="14955"/>
                  </a:lnTo>
                  <a:lnTo>
                    <a:pt x="16280" y="13819"/>
                  </a:lnTo>
                  <a:lnTo>
                    <a:pt x="15144" y="12683"/>
                  </a:lnTo>
                  <a:lnTo>
                    <a:pt x="14008" y="11737"/>
                  </a:lnTo>
                  <a:lnTo>
                    <a:pt x="13062" y="11358"/>
                  </a:lnTo>
                  <a:lnTo>
                    <a:pt x="11926" y="10979"/>
                  </a:lnTo>
                  <a:lnTo>
                    <a:pt x="10790" y="10411"/>
                  </a:lnTo>
                  <a:lnTo>
                    <a:pt x="9654" y="9654"/>
                  </a:lnTo>
                  <a:lnTo>
                    <a:pt x="8708" y="8897"/>
                  </a:lnTo>
                  <a:lnTo>
                    <a:pt x="7004" y="7004"/>
                  </a:lnTo>
                  <a:lnTo>
                    <a:pt x="5490" y="5111"/>
                  </a:lnTo>
                  <a:lnTo>
                    <a:pt x="4354" y="3218"/>
                  </a:lnTo>
                  <a:lnTo>
                    <a:pt x="3597" y="1515"/>
                  </a:lnTo>
                  <a:lnTo>
                    <a:pt x="28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5617781" y="4475703"/>
              <a:ext cx="81866" cy="167623"/>
            </a:xfrm>
            <a:custGeom>
              <a:avLst/>
              <a:gdLst/>
              <a:ahLst/>
              <a:cxnLst/>
              <a:rect l="l" t="t" r="r" b="b"/>
              <a:pathLst>
                <a:path w="3976" h="8141" extrusionOk="0">
                  <a:moveTo>
                    <a:pt x="0" y="1"/>
                  </a:moveTo>
                  <a:lnTo>
                    <a:pt x="1136" y="8141"/>
                  </a:lnTo>
                  <a:lnTo>
                    <a:pt x="3408" y="8141"/>
                  </a:lnTo>
                  <a:lnTo>
                    <a:pt x="3976" y="17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6919564" y="2086481"/>
              <a:ext cx="249468" cy="292337"/>
            </a:xfrm>
            <a:custGeom>
              <a:avLst/>
              <a:gdLst/>
              <a:ahLst/>
              <a:cxnLst/>
              <a:rect l="l" t="t" r="r" b="b"/>
              <a:pathLst>
                <a:path w="12116" h="14198" extrusionOk="0">
                  <a:moveTo>
                    <a:pt x="8141" y="1"/>
                  </a:moveTo>
                  <a:lnTo>
                    <a:pt x="7762" y="190"/>
                  </a:lnTo>
                  <a:lnTo>
                    <a:pt x="7383" y="758"/>
                  </a:lnTo>
                  <a:lnTo>
                    <a:pt x="7383" y="1515"/>
                  </a:lnTo>
                  <a:lnTo>
                    <a:pt x="7573" y="2462"/>
                  </a:lnTo>
                  <a:lnTo>
                    <a:pt x="8141" y="3976"/>
                  </a:lnTo>
                  <a:lnTo>
                    <a:pt x="8330" y="4733"/>
                  </a:lnTo>
                  <a:lnTo>
                    <a:pt x="7951" y="3976"/>
                  </a:lnTo>
                  <a:lnTo>
                    <a:pt x="6626" y="2651"/>
                  </a:lnTo>
                  <a:lnTo>
                    <a:pt x="5869" y="2083"/>
                  </a:lnTo>
                  <a:lnTo>
                    <a:pt x="5112" y="1515"/>
                  </a:lnTo>
                  <a:lnTo>
                    <a:pt x="4355" y="1326"/>
                  </a:lnTo>
                  <a:lnTo>
                    <a:pt x="4165" y="1326"/>
                  </a:lnTo>
                  <a:lnTo>
                    <a:pt x="3787" y="1515"/>
                  </a:lnTo>
                  <a:lnTo>
                    <a:pt x="3408" y="1894"/>
                  </a:lnTo>
                  <a:lnTo>
                    <a:pt x="3219" y="2462"/>
                  </a:lnTo>
                  <a:lnTo>
                    <a:pt x="3219" y="2840"/>
                  </a:lnTo>
                  <a:lnTo>
                    <a:pt x="3408" y="3219"/>
                  </a:lnTo>
                  <a:lnTo>
                    <a:pt x="3030" y="3219"/>
                  </a:lnTo>
                  <a:lnTo>
                    <a:pt x="2651" y="3408"/>
                  </a:lnTo>
                  <a:lnTo>
                    <a:pt x="2083" y="3976"/>
                  </a:lnTo>
                  <a:lnTo>
                    <a:pt x="1894" y="4544"/>
                  </a:lnTo>
                  <a:lnTo>
                    <a:pt x="2083" y="4922"/>
                  </a:lnTo>
                  <a:lnTo>
                    <a:pt x="2462" y="5112"/>
                  </a:lnTo>
                  <a:lnTo>
                    <a:pt x="1894" y="5301"/>
                  </a:lnTo>
                  <a:lnTo>
                    <a:pt x="1326" y="5490"/>
                  </a:lnTo>
                  <a:lnTo>
                    <a:pt x="1137" y="6058"/>
                  </a:lnTo>
                  <a:lnTo>
                    <a:pt x="947" y="6437"/>
                  </a:lnTo>
                  <a:lnTo>
                    <a:pt x="947" y="6815"/>
                  </a:lnTo>
                  <a:lnTo>
                    <a:pt x="1137" y="7383"/>
                  </a:lnTo>
                  <a:lnTo>
                    <a:pt x="1515" y="7573"/>
                  </a:lnTo>
                  <a:lnTo>
                    <a:pt x="569" y="7573"/>
                  </a:lnTo>
                  <a:lnTo>
                    <a:pt x="190" y="7762"/>
                  </a:lnTo>
                  <a:lnTo>
                    <a:pt x="1" y="8140"/>
                  </a:lnTo>
                  <a:lnTo>
                    <a:pt x="1" y="8898"/>
                  </a:lnTo>
                  <a:lnTo>
                    <a:pt x="1" y="9655"/>
                  </a:lnTo>
                  <a:lnTo>
                    <a:pt x="380" y="10033"/>
                  </a:lnTo>
                  <a:lnTo>
                    <a:pt x="758" y="10601"/>
                  </a:lnTo>
                  <a:lnTo>
                    <a:pt x="1705" y="9087"/>
                  </a:lnTo>
                  <a:lnTo>
                    <a:pt x="2462" y="9087"/>
                  </a:lnTo>
                  <a:lnTo>
                    <a:pt x="3030" y="9276"/>
                  </a:lnTo>
                  <a:lnTo>
                    <a:pt x="3787" y="9655"/>
                  </a:lnTo>
                  <a:lnTo>
                    <a:pt x="4544" y="10980"/>
                  </a:lnTo>
                  <a:lnTo>
                    <a:pt x="5491" y="12684"/>
                  </a:lnTo>
                  <a:lnTo>
                    <a:pt x="6248" y="13441"/>
                  </a:lnTo>
                  <a:lnTo>
                    <a:pt x="7005" y="13819"/>
                  </a:lnTo>
                  <a:lnTo>
                    <a:pt x="7951" y="14198"/>
                  </a:lnTo>
                  <a:lnTo>
                    <a:pt x="8330" y="14009"/>
                  </a:lnTo>
                  <a:lnTo>
                    <a:pt x="8898" y="14009"/>
                  </a:lnTo>
                  <a:lnTo>
                    <a:pt x="10034" y="13251"/>
                  </a:lnTo>
                  <a:lnTo>
                    <a:pt x="10980" y="12684"/>
                  </a:lnTo>
                  <a:lnTo>
                    <a:pt x="11548" y="11926"/>
                  </a:lnTo>
                  <a:lnTo>
                    <a:pt x="11927" y="11169"/>
                  </a:lnTo>
                  <a:lnTo>
                    <a:pt x="12116" y="10412"/>
                  </a:lnTo>
                  <a:lnTo>
                    <a:pt x="11927" y="9655"/>
                  </a:lnTo>
                  <a:lnTo>
                    <a:pt x="11737" y="8519"/>
                  </a:lnTo>
                  <a:lnTo>
                    <a:pt x="11169" y="5869"/>
                  </a:lnTo>
                  <a:lnTo>
                    <a:pt x="10223" y="3029"/>
                  </a:lnTo>
                  <a:lnTo>
                    <a:pt x="9276" y="947"/>
                  </a:lnTo>
                  <a:lnTo>
                    <a:pt x="8709" y="190"/>
                  </a:lnTo>
                  <a:lnTo>
                    <a:pt x="8519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7036494" y="217613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64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7036494" y="217613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6989734" y="1782470"/>
              <a:ext cx="163711" cy="272859"/>
            </a:xfrm>
            <a:custGeom>
              <a:avLst/>
              <a:gdLst/>
              <a:ahLst/>
              <a:cxnLst/>
              <a:rect l="l" t="t" r="r" b="b"/>
              <a:pathLst>
                <a:path w="7951" h="13252" extrusionOk="0">
                  <a:moveTo>
                    <a:pt x="3408" y="1"/>
                  </a:moveTo>
                  <a:lnTo>
                    <a:pt x="2272" y="190"/>
                  </a:lnTo>
                  <a:lnTo>
                    <a:pt x="1515" y="758"/>
                  </a:lnTo>
                  <a:lnTo>
                    <a:pt x="757" y="1326"/>
                  </a:lnTo>
                  <a:lnTo>
                    <a:pt x="190" y="2083"/>
                  </a:lnTo>
                  <a:lnTo>
                    <a:pt x="0" y="3029"/>
                  </a:lnTo>
                  <a:lnTo>
                    <a:pt x="190" y="5869"/>
                  </a:lnTo>
                  <a:lnTo>
                    <a:pt x="568" y="8519"/>
                  </a:lnTo>
                  <a:lnTo>
                    <a:pt x="1325" y="10791"/>
                  </a:lnTo>
                  <a:lnTo>
                    <a:pt x="1704" y="11548"/>
                  </a:lnTo>
                  <a:lnTo>
                    <a:pt x="2083" y="12116"/>
                  </a:lnTo>
                  <a:lnTo>
                    <a:pt x="3029" y="12873"/>
                  </a:lnTo>
                  <a:lnTo>
                    <a:pt x="3975" y="13251"/>
                  </a:lnTo>
                  <a:lnTo>
                    <a:pt x="4733" y="13251"/>
                  </a:lnTo>
                  <a:lnTo>
                    <a:pt x="5679" y="13062"/>
                  </a:lnTo>
                  <a:lnTo>
                    <a:pt x="6436" y="12683"/>
                  </a:lnTo>
                  <a:lnTo>
                    <a:pt x="7004" y="12305"/>
                  </a:lnTo>
                  <a:lnTo>
                    <a:pt x="7383" y="11737"/>
                  </a:lnTo>
                  <a:lnTo>
                    <a:pt x="7761" y="10980"/>
                  </a:lnTo>
                  <a:lnTo>
                    <a:pt x="7951" y="10033"/>
                  </a:lnTo>
                  <a:lnTo>
                    <a:pt x="7951" y="8708"/>
                  </a:lnTo>
                  <a:lnTo>
                    <a:pt x="7951" y="7383"/>
                  </a:lnTo>
                  <a:lnTo>
                    <a:pt x="7761" y="6058"/>
                  </a:lnTo>
                  <a:lnTo>
                    <a:pt x="7004" y="3408"/>
                  </a:lnTo>
                  <a:lnTo>
                    <a:pt x="6436" y="2272"/>
                  </a:lnTo>
                  <a:lnTo>
                    <a:pt x="6058" y="1326"/>
                  </a:lnTo>
                  <a:lnTo>
                    <a:pt x="5679" y="758"/>
                  </a:lnTo>
                  <a:lnTo>
                    <a:pt x="5301" y="379"/>
                  </a:lnTo>
                  <a:lnTo>
                    <a:pt x="4354" y="1"/>
                  </a:lnTo>
                  <a:close/>
                </a:path>
              </a:pathLst>
            </a:custGeom>
            <a:solidFill>
              <a:srgbClr val="88C4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7079383" y="1833142"/>
              <a:ext cx="58476" cy="35106"/>
            </a:xfrm>
            <a:custGeom>
              <a:avLst/>
              <a:gdLst/>
              <a:ahLst/>
              <a:cxnLst/>
              <a:rect l="l" t="t" r="r" b="b"/>
              <a:pathLst>
                <a:path w="2840" h="1705" extrusionOk="0">
                  <a:moveTo>
                    <a:pt x="2272" y="1"/>
                  </a:moveTo>
                  <a:lnTo>
                    <a:pt x="757" y="379"/>
                  </a:lnTo>
                  <a:lnTo>
                    <a:pt x="189" y="758"/>
                  </a:lnTo>
                  <a:lnTo>
                    <a:pt x="0" y="947"/>
                  </a:lnTo>
                  <a:lnTo>
                    <a:pt x="0" y="1326"/>
                  </a:lnTo>
                  <a:lnTo>
                    <a:pt x="379" y="1515"/>
                  </a:lnTo>
                  <a:lnTo>
                    <a:pt x="1136" y="1704"/>
                  </a:lnTo>
                  <a:lnTo>
                    <a:pt x="2840" y="1515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7091058" y="1895509"/>
              <a:ext cx="62388" cy="38997"/>
            </a:xfrm>
            <a:custGeom>
              <a:avLst/>
              <a:gdLst/>
              <a:ahLst/>
              <a:cxnLst/>
              <a:rect l="l" t="t" r="r" b="b"/>
              <a:pathLst>
                <a:path w="3030" h="1894" extrusionOk="0">
                  <a:moveTo>
                    <a:pt x="2651" y="0"/>
                  </a:moveTo>
                  <a:lnTo>
                    <a:pt x="1137" y="568"/>
                  </a:lnTo>
                  <a:lnTo>
                    <a:pt x="380" y="947"/>
                  </a:lnTo>
                  <a:lnTo>
                    <a:pt x="190" y="1136"/>
                  </a:lnTo>
                  <a:lnTo>
                    <a:pt x="1" y="1515"/>
                  </a:lnTo>
                  <a:lnTo>
                    <a:pt x="380" y="1704"/>
                  </a:lnTo>
                  <a:lnTo>
                    <a:pt x="1137" y="1893"/>
                  </a:lnTo>
                  <a:lnTo>
                    <a:pt x="3030" y="1704"/>
                  </a:lnTo>
                  <a:lnTo>
                    <a:pt x="2651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7094970" y="1965659"/>
              <a:ext cx="58476" cy="35106"/>
            </a:xfrm>
            <a:custGeom>
              <a:avLst/>
              <a:gdLst/>
              <a:ahLst/>
              <a:cxnLst/>
              <a:rect l="l" t="t" r="r" b="b"/>
              <a:pathLst>
                <a:path w="2840" h="1705" extrusionOk="0">
                  <a:moveTo>
                    <a:pt x="1325" y="1"/>
                  </a:moveTo>
                  <a:lnTo>
                    <a:pt x="379" y="190"/>
                  </a:lnTo>
                  <a:lnTo>
                    <a:pt x="0" y="379"/>
                  </a:lnTo>
                  <a:lnTo>
                    <a:pt x="0" y="758"/>
                  </a:lnTo>
                  <a:lnTo>
                    <a:pt x="190" y="947"/>
                  </a:lnTo>
                  <a:lnTo>
                    <a:pt x="947" y="1326"/>
                  </a:lnTo>
                  <a:lnTo>
                    <a:pt x="1893" y="1515"/>
                  </a:lnTo>
                  <a:lnTo>
                    <a:pt x="2840" y="170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989734" y="1852640"/>
              <a:ext cx="50693" cy="35085"/>
            </a:xfrm>
            <a:custGeom>
              <a:avLst/>
              <a:gdLst/>
              <a:ahLst/>
              <a:cxnLst/>
              <a:rect l="l" t="t" r="r" b="b"/>
              <a:pathLst>
                <a:path w="2462" h="1704" extrusionOk="0">
                  <a:moveTo>
                    <a:pt x="0" y="0"/>
                  </a:moveTo>
                  <a:lnTo>
                    <a:pt x="190" y="1704"/>
                  </a:lnTo>
                  <a:lnTo>
                    <a:pt x="1704" y="1136"/>
                  </a:lnTo>
                  <a:lnTo>
                    <a:pt x="2272" y="757"/>
                  </a:lnTo>
                  <a:lnTo>
                    <a:pt x="2461" y="379"/>
                  </a:lnTo>
                  <a:lnTo>
                    <a:pt x="2272" y="189"/>
                  </a:lnTo>
                  <a:lnTo>
                    <a:pt x="2083" y="189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6997517" y="1918899"/>
              <a:ext cx="46801" cy="35085"/>
            </a:xfrm>
            <a:custGeom>
              <a:avLst/>
              <a:gdLst/>
              <a:ahLst/>
              <a:cxnLst/>
              <a:rect l="l" t="t" r="r" b="b"/>
              <a:pathLst>
                <a:path w="2273" h="1704" extrusionOk="0">
                  <a:moveTo>
                    <a:pt x="1" y="0"/>
                  </a:moveTo>
                  <a:lnTo>
                    <a:pt x="190" y="1704"/>
                  </a:lnTo>
                  <a:lnTo>
                    <a:pt x="1515" y="1136"/>
                  </a:lnTo>
                  <a:lnTo>
                    <a:pt x="2083" y="757"/>
                  </a:lnTo>
                  <a:lnTo>
                    <a:pt x="2272" y="379"/>
                  </a:lnTo>
                  <a:lnTo>
                    <a:pt x="2083" y="189"/>
                  </a:lnTo>
                  <a:lnTo>
                    <a:pt x="1894" y="18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7013124" y="1989049"/>
              <a:ext cx="50672" cy="35085"/>
            </a:xfrm>
            <a:custGeom>
              <a:avLst/>
              <a:gdLst/>
              <a:ahLst/>
              <a:cxnLst/>
              <a:rect l="l" t="t" r="r" b="b"/>
              <a:pathLst>
                <a:path w="2461" h="1704" extrusionOk="0">
                  <a:moveTo>
                    <a:pt x="1514" y="0"/>
                  </a:moveTo>
                  <a:lnTo>
                    <a:pt x="0" y="190"/>
                  </a:lnTo>
                  <a:lnTo>
                    <a:pt x="568" y="1704"/>
                  </a:lnTo>
                  <a:lnTo>
                    <a:pt x="1893" y="1136"/>
                  </a:lnTo>
                  <a:lnTo>
                    <a:pt x="2461" y="758"/>
                  </a:lnTo>
                  <a:lnTo>
                    <a:pt x="2461" y="379"/>
                  </a:lnTo>
                  <a:lnTo>
                    <a:pt x="2461" y="190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B4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6771460" y="1556412"/>
              <a:ext cx="105256" cy="187101"/>
            </a:xfrm>
            <a:custGeom>
              <a:avLst/>
              <a:gdLst/>
              <a:ahLst/>
              <a:cxnLst/>
              <a:rect l="l" t="t" r="r" b="b"/>
              <a:pathLst>
                <a:path w="5112" h="9087" extrusionOk="0">
                  <a:moveTo>
                    <a:pt x="2840" y="1"/>
                  </a:moveTo>
                  <a:lnTo>
                    <a:pt x="4355" y="3597"/>
                  </a:lnTo>
                  <a:lnTo>
                    <a:pt x="4733" y="4544"/>
                  </a:lnTo>
                  <a:lnTo>
                    <a:pt x="4733" y="4922"/>
                  </a:lnTo>
                  <a:lnTo>
                    <a:pt x="4733" y="5301"/>
                  </a:lnTo>
                  <a:lnTo>
                    <a:pt x="4544" y="5679"/>
                  </a:lnTo>
                  <a:lnTo>
                    <a:pt x="3029" y="5679"/>
                  </a:lnTo>
                  <a:lnTo>
                    <a:pt x="2840" y="5869"/>
                  </a:lnTo>
                  <a:lnTo>
                    <a:pt x="3408" y="7004"/>
                  </a:lnTo>
                  <a:lnTo>
                    <a:pt x="3408" y="7194"/>
                  </a:lnTo>
                  <a:lnTo>
                    <a:pt x="3219" y="7383"/>
                  </a:lnTo>
                  <a:lnTo>
                    <a:pt x="2083" y="7383"/>
                  </a:lnTo>
                  <a:lnTo>
                    <a:pt x="1326" y="7194"/>
                  </a:lnTo>
                  <a:lnTo>
                    <a:pt x="190" y="6626"/>
                  </a:lnTo>
                  <a:lnTo>
                    <a:pt x="1" y="6626"/>
                  </a:lnTo>
                  <a:lnTo>
                    <a:pt x="55" y="6761"/>
                  </a:lnTo>
                  <a:lnTo>
                    <a:pt x="1" y="6815"/>
                  </a:lnTo>
                  <a:lnTo>
                    <a:pt x="92" y="6854"/>
                  </a:lnTo>
                  <a:lnTo>
                    <a:pt x="92" y="6854"/>
                  </a:lnTo>
                  <a:lnTo>
                    <a:pt x="379" y="7572"/>
                  </a:lnTo>
                  <a:lnTo>
                    <a:pt x="758" y="8330"/>
                  </a:lnTo>
                  <a:lnTo>
                    <a:pt x="1515" y="8897"/>
                  </a:lnTo>
                  <a:lnTo>
                    <a:pt x="1894" y="9087"/>
                  </a:lnTo>
                  <a:lnTo>
                    <a:pt x="2272" y="9087"/>
                  </a:lnTo>
                  <a:lnTo>
                    <a:pt x="1894" y="8897"/>
                  </a:lnTo>
                  <a:lnTo>
                    <a:pt x="1515" y="8708"/>
                  </a:lnTo>
                  <a:lnTo>
                    <a:pt x="947" y="8140"/>
                  </a:lnTo>
                  <a:lnTo>
                    <a:pt x="569" y="7383"/>
                  </a:lnTo>
                  <a:lnTo>
                    <a:pt x="362" y="6970"/>
                  </a:lnTo>
                  <a:lnTo>
                    <a:pt x="1326" y="7383"/>
                  </a:lnTo>
                  <a:lnTo>
                    <a:pt x="1894" y="7762"/>
                  </a:lnTo>
                  <a:lnTo>
                    <a:pt x="3408" y="7762"/>
                  </a:lnTo>
                  <a:lnTo>
                    <a:pt x="3787" y="7383"/>
                  </a:lnTo>
                  <a:lnTo>
                    <a:pt x="3787" y="7194"/>
                  </a:lnTo>
                  <a:lnTo>
                    <a:pt x="3787" y="7004"/>
                  </a:lnTo>
                  <a:lnTo>
                    <a:pt x="3597" y="6247"/>
                  </a:lnTo>
                  <a:lnTo>
                    <a:pt x="3471" y="6058"/>
                  </a:lnTo>
                  <a:lnTo>
                    <a:pt x="4165" y="6058"/>
                  </a:lnTo>
                  <a:lnTo>
                    <a:pt x="4544" y="5869"/>
                  </a:lnTo>
                  <a:lnTo>
                    <a:pt x="4922" y="5679"/>
                  </a:lnTo>
                  <a:lnTo>
                    <a:pt x="5112" y="5490"/>
                  </a:lnTo>
                  <a:lnTo>
                    <a:pt x="5112" y="4922"/>
                  </a:lnTo>
                  <a:lnTo>
                    <a:pt x="5112" y="4354"/>
                  </a:lnTo>
                  <a:lnTo>
                    <a:pt x="4733" y="3408"/>
                  </a:lnTo>
                  <a:lnTo>
                    <a:pt x="3787" y="1704"/>
                  </a:lnTo>
                  <a:lnTo>
                    <a:pt x="2840" y="1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6865000" y="1564216"/>
              <a:ext cx="46801" cy="27302"/>
            </a:xfrm>
            <a:custGeom>
              <a:avLst/>
              <a:gdLst/>
              <a:ahLst/>
              <a:cxnLst/>
              <a:rect l="l" t="t" r="r" b="b"/>
              <a:pathLst>
                <a:path w="2273" h="1326" extrusionOk="0">
                  <a:moveTo>
                    <a:pt x="2272" y="0"/>
                  </a:moveTo>
                  <a:lnTo>
                    <a:pt x="1894" y="568"/>
                  </a:lnTo>
                  <a:lnTo>
                    <a:pt x="1326" y="947"/>
                  </a:lnTo>
                  <a:lnTo>
                    <a:pt x="758" y="947"/>
                  </a:lnTo>
                  <a:lnTo>
                    <a:pt x="1" y="568"/>
                  </a:lnTo>
                  <a:lnTo>
                    <a:pt x="379" y="947"/>
                  </a:lnTo>
                  <a:lnTo>
                    <a:pt x="569" y="1136"/>
                  </a:lnTo>
                  <a:lnTo>
                    <a:pt x="947" y="1325"/>
                  </a:lnTo>
                  <a:lnTo>
                    <a:pt x="1515" y="1325"/>
                  </a:lnTo>
                  <a:lnTo>
                    <a:pt x="1704" y="1136"/>
                  </a:lnTo>
                  <a:lnTo>
                    <a:pt x="2083" y="757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716896" y="1564216"/>
              <a:ext cx="46801" cy="27302"/>
            </a:xfrm>
            <a:custGeom>
              <a:avLst/>
              <a:gdLst/>
              <a:ahLst/>
              <a:cxnLst/>
              <a:rect l="l" t="t" r="r" b="b"/>
              <a:pathLst>
                <a:path w="2273" h="1326" extrusionOk="0">
                  <a:moveTo>
                    <a:pt x="2272" y="0"/>
                  </a:moveTo>
                  <a:lnTo>
                    <a:pt x="1704" y="568"/>
                  </a:lnTo>
                  <a:lnTo>
                    <a:pt x="1326" y="947"/>
                  </a:lnTo>
                  <a:lnTo>
                    <a:pt x="758" y="947"/>
                  </a:lnTo>
                  <a:lnTo>
                    <a:pt x="1" y="568"/>
                  </a:lnTo>
                  <a:lnTo>
                    <a:pt x="379" y="947"/>
                  </a:lnTo>
                  <a:lnTo>
                    <a:pt x="569" y="1136"/>
                  </a:lnTo>
                  <a:lnTo>
                    <a:pt x="947" y="1325"/>
                  </a:lnTo>
                  <a:lnTo>
                    <a:pt x="1515" y="1325"/>
                  </a:lnTo>
                  <a:lnTo>
                    <a:pt x="1704" y="1136"/>
                  </a:lnTo>
                  <a:lnTo>
                    <a:pt x="2083" y="757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822132" y="1755188"/>
              <a:ext cx="15607" cy="42889"/>
            </a:xfrm>
            <a:custGeom>
              <a:avLst/>
              <a:gdLst/>
              <a:ahLst/>
              <a:cxnLst/>
              <a:rect l="l" t="t" r="r" b="b"/>
              <a:pathLst>
                <a:path w="758" h="2083" extrusionOk="0">
                  <a:moveTo>
                    <a:pt x="190" y="1"/>
                  </a:moveTo>
                  <a:lnTo>
                    <a:pt x="379" y="569"/>
                  </a:lnTo>
                  <a:lnTo>
                    <a:pt x="379" y="1136"/>
                  </a:lnTo>
                  <a:lnTo>
                    <a:pt x="379" y="1515"/>
                  </a:lnTo>
                  <a:lnTo>
                    <a:pt x="1" y="2083"/>
                  </a:lnTo>
                  <a:lnTo>
                    <a:pt x="1" y="2083"/>
                  </a:lnTo>
                  <a:lnTo>
                    <a:pt x="379" y="1894"/>
                  </a:lnTo>
                  <a:lnTo>
                    <a:pt x="568" y="1704"/>
                  </a:lnTo>
                  <a:lnTo>
                    <a:pt x="758" y="1515"/>
                  </a:lnTo>
                  <a:lnTo>
                    <a:pt x="758" y="1136"/>
                  </a:lnTo>
                  <a:lnTo>
                    <a:pt x="568" y="379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2F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6580487" y="1306964"/>
              <a:ext cx="315727" cy="191013"/>
            </a:xfrm>
            <a:custGeom>
              <a:avLst/>
              <a:gdLst/>
              <a:ahLst/>
              <a:cxnLst/>
              <a:rect l="l" t="t" r="r" b="b"/>
              <a:pathLst>
                <a:path w="15334" h="9277" extrusionOk="0">
                  <a:moveTo>
                    <a:pt x="6436" y="1"/>
                  </a:moveTo>
                  <a:lnTo>
                    <a:pt x="5301" y="379"/>
                  </a:lnTo>
                  <a:lnTo>
                    <a:pt x="4354" y="758"/>
                  </a:lnTo>
                  <a:lnTo>
                    <a:pt x="3408" y="1136"/>
                  </a:lnTo>
                  <a:lnTo>
                    <a:pt x="2650" y="1704"/>
                  </a:lnTo>
                  <a:lnTo>
                    <a:pt x="1893" y="2461"/>
                  </a:lnTo>
                  <a:lnTo>
                    <a:pt x="1515" y="3219"/>
                  </a:lnTo>
                  <a:lnTo>
                    <a:pt x="947" y="3976"/>
                  </a:lnTo>
                  <a:lnTo>
                    <a:pt x="379" y="5490"/>
                  </a:lnTo>
                  <a:lnTo>
                    <a:pt x="190" y="7005"/>
                  </a:lnTo>
                  <a:lnTo>
                    <a:pt x="0" y="8140"/>
                  </a:lnTo>
                  <a:lnTo>
                    <a:pt x="0" y="9276"/>
                  </a:lnTo>
                  <a:lnTo>
                    <a:pt x="947" y="7194"/>
                  </a:lnTo>
                  <a:lnTo>
                    <a:pt x="1893" y="5490"/>
                  </a:lnTo>
                  <a:lnTo>
                    <a:pt x="3029" y="4165"/>
                  </a:lnTo>
                  <a:lnTo>
                    <a:pt x="4165" y="3219"/>
                  </a:lnTo>
                  <a:lnTo>
                    <a:pt x="5490" y="2461"/>
                  </a:lnTo>
                  <a:lnTo>
                    <a:pt x="6815" y="2083"/>
                  </a:lnTo>
                  <a:lnTo>
                    <a:pt x="7951" y="1894"/>
                  </a:lnTo>
                  <a:lnTo>
                    <a:pt x="9276" y="2083"/>
                  </a:lnTo>
                  <a:lnTo>
                    <a:pt x="10601" y="2272"/>
                  </a:lnTo>
                  <a:lnTo>
                    <a:pt x="11737" y="2461"/>
                  </a:lnTo>
                  <a:lnTo>
                    <a:pt x="13630" y="3219"/>
                  </a:lnTo>
                  <a:lnTo>
                    <a:pt x="14955" y="3976"/>
                  </a:lnTo>
                  <a:lnTo>
                    <a:pt x="15333" y="4354"/>
                  </a:lnTo>
                  <a:lnTo>
                    <a:pt x="15333" y="4354"/>
                  </a:lnTo>
                  <a:lnTo>
                    <a:pt x="14765" y="3408"/>
                  </a:lnTo>
                  <a:lnTo>
                    <a:pt x="13819" y="2651"/>
                  </a:lnTo>
                  <a:lnTo>
                    <a:pt x="12683" y="1704"/>
                  </a:lnTo>
                  <a:lnTo>
                    <a:pt x="11169" y="758"/>
                  </a:lnTo>
                  <a:lnTo>
                    <a:pt x="9465" y="190"/>
                  </a:lnTo>
                  <a:lnTo>
                    <a:pt x="85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6596074" y="1377114"/>
              <a:ext cx="288445" cy="175427"/>
            </a:xfrm>
            <a:custGeom>
              <a:avLst/>
              <a:gdLst/>
              <a:ahLst/>
              <a:cxnLst/>
              <a:rect l="l" t="t" r="r" b="b"/>
              <a:pathLst>
                <a:path w="14009" h="8520" extrusionOk="0">
                  <a:moveTo>
                    <a:pt x="8140" y="1"/>
                  </a:moveTo>
                  <a:lnTo>
                    <a:pt x="7383" y="190"/>
                  </a:lnTo>
                  <a:lnTo>
                    <a:pt x="5301" y="758"/>
                  </a:lnTo>
                  <a:lnTo>
                    <a:pt x="3218" y="1515"/>
                  </a:lnTo>
                  <a:lnTo>
                    <a:pt x="2461" y="2083"/>
                  </a:lnTo>
                  <a:lnTo>
                    <a:pt x="1704" y="2840"/>
                  </a:lnTo>
                  <a:lnTo>
                    <a:pt x="190" y="4355"/>
                  </a:lnTo>
                  <a:lnTo>
                    <a:pt x="0" y="4733"/>
                  </a:lnTo>
                  <a:lnTo>
                    <a:pt x="0" y="5301"/>
                  </a:lnTo>
                  <a:lnTo>
                    <a:pt x="0" y="5869"/>
                  </a:lnTo>
                  <a:lnTo>
                    <a:pt x="190" y="6626"/>
                  </a:lnTo>
                  <a:lnTo>
                    <a:pt x="758" y="7383"/>
                  </a:lnTo>
                  <a:lnTo>
                    <a:pt x="1326" y="7951"/>
                  </a:lnTo>
                  <a:lnTo>
                    <a:pt x="2272" y="8519"/>
                  </a:lnTo>
                  <a:lnTo>
                    <a:pt x="3976" y="8519"/>
                  </a:lnTo>
                  <a:lnTo>
                    <a:pt x="4354" y="8330"/>
                  </a:lnTo>
                  <a:lnTo>
                    <a:pt x="5111" y="7573"/>
                  </a:lnTo>
                  <a:lnTo>
                    <a:pt x="5490" y="6816"/>
                  </a:lnTo>
                  <a:lnTo>
                    <a:pt x="5490" y="6437"/>
                  </a:lnTo>
                  <a:lnTo>
                    <a:pt x="5301" y="5869"/>
                  </a:lnTo>
                  <a:lnTo>
                    <a:pt x="6247" y="6626"/>
                  </a:lnTo>
                  <a:lnTo>
                    <a:pt x="7383" y="7383"/>
                  </a:lnTo>
                  <a:lnTo>
                    <a:pt x="7951" y="7383"/>
                  </a:lnTo>
                  <a:lnTo>
                    <a:pt x="8708" y="7573"/>
                  </a:lnTo>
                  <a:lnTo>
                    <a:pt x="9276" y="7383"/>
                  </a:lnTo>
                  <a:lnTo>
                    <a:pt x="9844" y="7194"/>
                  </a:lnTo>
                  <a:lnTo>
                    <a:pt x="10412" y="6816"/>
                  </a:lnTo>
                  <a:lnTo>
                    <a:pt x="10790" y="6437"/>
                  </a:lnTo>
                  <a:lnTo>
                    <a:pt x="10980" y="5869"/>
                  </a:lnTo>
                  <a:lnTo>
                    <a:pt x="10980" y="5112"/>
                  </a:lnTo>
                  <a:lnTo>
                    <a:pt x="11547" y="5680"/>
                  </a:lnTo>
                  <a:lnTo>
                    <a:pt x="12305" y="5869"/>
                  </a:lnTo>
                  <a:lnTo>
                    <a:pt x="13062" y="5869"/>
                  </a:lnTo>
                  <a:lnTo>
                    <a:pt x="13440" y="5680"/>
                  </a:lnTo>
                  <a:lnTo>
                    <a:pt x="13630" y="5301"/>
                  </a:lnTo>
                  <a:lnTo>
                    <a:pt x="14008" y="4923"/>
                  </a:lnTo>
                  <a:lnTo>
                    <a:pt x="14008" y="4544"/>
                  </a:lnTo>
                  <a:lnTo>
                    <a:pt x="13630" y="3598"/>
                  </a:lnTo>
                  <a:lnTo>
                    <a:pt x="13251" y="2840"/>
                  </a:lnTo>
                  <a:lnTo>
                    <a:pt x="12494" y="2083"/>
                  </a:lnTo>
                  <a:lnTo>
                    <a:pt x="11737" y="1515"/>
                  </a:lnTo>
                  <a:lnTo>
                    <a:pt x="10980" y="947"/>
                  </a:lnTo>
                  <a:lnTo>
                    <a:pt x="10033" y="380"/>
                  </a:lnTo>
                  <a:lnTo>
                    <a:pt x="9087" y="190"/>
                  </a:lnTo>
                  <a:lnTo>
                    <a:pt x="8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5773689" y="414429"/>
              <a:ext cx="245556" cy="249448"/>
            </a:xfrm>
            <a:custGeom>
              <a:avLst/>
              <a:gdLst/>
              <a:ahLst/>
              <a:cxnLst/>
              <a:rect l="l" t="t" r="r" b="b"/>
              <a:pathLst>
                <a:path w="11926" h="12115" extrusionOk="0">
                  <a:moveTo>
                    <a:pt x="4165" y="0"/>
                  </a:moveTo>
                  <a:lnTo>
                    <a:pt x="3597" y="568"/>
                  </a:lnTo>
                  <a:lnTo>
                    <a:pt x="2082" y="1893"/>
                  </a:lnTo>
                  <a:lnTo>
                    <a:pt x="1325" y="2839"/>
                  </a:lnTo>
                  <a:lnTo>
                    <a:pt x="757" y="4164"/>
                  </a:lnTo>
                  <a:lnTo>
                    <a:pt x="189" y="5300"/>
                  </a:lnTo>
                  <a:lnTo>
                    <a:pt x="0" y="6815"/>
                  </a:lnTo>
                  <a:lnTo>
                    <a:pt x="0" y="7004"/>
                  </a:lnTo>
                  <a:lnTo>
                    <a:pt x="189" y="7004"/>
                  </a:lnTo>
                  <a:lnTo>
                    <a:pt x="1136" y="5679"/>
                  </a:lnTo>
                  <a:lnTo>
                    <a:pt x="2272" y="4543"/>
                  </a:lnTo>
                  <a:lnTo>
                    <a:pt x="3407" y="3786"/>
                  </a:lnTo>
                  <a:lnTo>
                    <a:pt x="4922" y="3029"/>
                  </a:lnTo>
                  <a:lnTo>
                    <a:pt x="7572" y="10979"/>
                  </a:lnTo>
                  <a:lnTo>
                    <a:pt x="8140" y="11736"/>
                  </a:lnTo>
                  <a:lnTo>
                    <a:pt x="8518" y="11926"/>
                  </a:lnTo>
                  <a:lnTo>
                    <a:pt x="8897" y="12115"/>
                  </a:lnTo>
                  <a:lnTo>
                    <a:pt x="9844" y="12115"/>
                  </a:lnTo>
                  <a:lnTo>
                    <a:pt x="10601" y="11926"/>
                  </a:lnTo>
                  <a:lnTo>
                    <a:pt x="11358" y="11358"/>
                  </a:lnTo>
                  <a:lnTo>
                    <a:pt x="11736" y="10601"/>
                  </a:lnTo>
                  <a:lnTo>
                    <a:pt x="11926" y="9654"/>
                  </a:lnTo>
                  <a:lnTo>
                    <a:pt x="11736" y="8897"/>
                  </a:lnTo>
                  <a:lnTo>
                    <a:pt x="11169" y="8140"/>
                  </a:lnTo>
                  <a:lnTo>
                    <a:pt x="10411" y="7761"/>
                  </a:lnTo>
                  <a:lnTo>
                    <a:pt x="9844" y="7572"/>
                  </a:lnTo>
                  <a:lnTo>
                    <a:pt x="9276" y="7572"/>
                  </a:lnTo>
                  <a:lnTo>
                    <a:pt x="8708" y="7761"/>
                  </a:lnTo>
                  <a:lnTo>
                    <a:pt x="8329" y="8140"/>
                  </a:lnTo>
                  <a:lnTo>
                    <a:pt x="7572" y="8708"/>
                  </a:lnTo>
                  <a:lnTo>
                    <a:pt x="7383" y="9086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939609" y="1996832"/>
              <a:ext cx="159820" cy="272859"/>
            </a:xfrm>
            <a:custGeom>
              <a:avLst/>
              <a:gdLst/>
              <a:ahLst/>
              <a:cxnLst/>
              <a:rect l="l" t="t" r="r" b="b"/>
              <a:pathLst>
                <a:path w="7762" h="13252" extrusionOk="0">
                  <a:moveTo>
                    <a:pt x="4922" y="1"/>
                  </a:moveTo>
                  <a:lnTo>
                    <a:pt x="4164" y="380"/>
                  </a:lnTo>
                  <a:lnTo>
                    <a:pt x="3407" y="947"/>
                  </a:lnTo>
                  <a:lnTo>
                    <a:pt x="3218" y="1326"/>
                  </a:lnTo>
                  <a:lnTo>
                    <a:pt x="3029" y="1894"/>
                  </a:lnTo>
                  <a:lnTo>
                    <a:pt x="3029" y="2651"/>
                  </a:lnTo>
                  <a:lnTo>
                    <a:pt x="6247" y="10601"/>
                  </a:lnTo>
                  <a:lnTo>
                    <a:pt x="4732" y="10980"/>
                  </a:lnTo>
                  <a:lnTo>
                    <a:pt x="1704" y="10980"/>
                  </a:lnTo>
                  <a:lnTo>
                    <a:pt x="189" y="10601"/>
                  </a:lnTo>
                  <a:lnTo>
                    <a:pt x="0" y="10601"/>
                  </a:lnTo>
                  <a:lnTo>
                    <a:pt x="0" y="10791"/>
                  </a:lnTo>
                  <a:lnTo>
                    <a:pt x="1136" y="11737"/>
                  </a:lnTo>
                  <a:lnTo>
                    <a:pt x="2272" y="12494"/>
                  </a:lnTo>
                  <a:lnTo>
                    <a:pt x="3597" y="12873"/>
                  </a:lnTo>
                  <a:lnTo>
                    <a:pt x="4922" y="13062"/>
                  </a:lnTo>
                  <a:lnTo>
                    <a:pt x="6815" y="13252"/>
                  </a:lnTo>
                  <a:lnTo>
                    <a:pt x="7761" y="13252"/>
                  </a:lnTo>
                  <a:lnTo>
                    <a:pt x="4354" y="4355"/>
                  </a:lnTo>
                  <a:lnTo>
                    <a:pt x="4732" y="4355"/>
                  </a:lnTo>
                  <a:lnTo>
                    <a:pt x="5490" y="4544"/>
                  </a:lnTo>
                  <a:lnTo>
                    <a:pt x="6057" y="4355"/>
                  </a:lnTo>
                  <a:lnTo>
                    <a:pt x="6436" y="4165"/>
                  </a:lnTo>
                  <a:lnTo>
                    <a:pt x="7004" y="3787"/>
                  </a:lnTo>
                  <a:lnTo>
                    <a:pt x="7383" y="3408"/>
                  </a:lnTo>
                  <a:lnTo>
                    <a:pt x="7572" y="2462"/>
                  </a:lnTo>
                  <a:lnTo>
                    <a:pt x="7572" y="1705"/>
                  </a:lnTo>
                  <a:lnTo>
                    <a:pt x="7193" y="947"/>
                  </a:lnTo>
                  <a:lnTo>
                    <a:pt x="6625" y="380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6989734" y="578119"/>
              <a:ext cx="335205" cy="292337"/>
            </a:xfrm>
            <a:custGeom>
              <a:avLst/>
              <a:gdLst/>
              <a:ahLst/>
              <a:cxnLst/>
              <a:rect l="l" t="t" r="r" b="b"/>
              <a:pathLst>
                <a:path w="16280" h="14198" extrusionOk="0">
                  <a:moveTo>
                    <a:pt x="9844" y="0"/>
                  </a:moveTo>
                  <a:lnTo>
                    <a:pt x="4733" y="8140"/>
                  </a:lnTo>
                  <a:lnTo>
                    <a:pt x="4543" y="7762"/>
                  </a:lnTo>
                  <a:lnTo>
                    <a:pt x="3975" y="7194"/>
                  </a:lnTo>
                  <a:lnTo>
                    <a:pt x="3597" y="6815"/>
                  </a:lnTo>
                  <a:lnTo>
                    <a:pt x="3218" y="6436"/>
                  </a:lnTo>
                  <a:lnTo>
                    <a:pt x="2650" y="6247"/>
                  </a:lnTo>
                  <a:lnTo>
                    <a:pt x="2083" y="6247"/>
                  </a:lnTo>
                  <a:lnTo>
                    <a:pt x="1136" y="6626"/>
                  </a:lnTo>
                  <a:lnTo>
                    <a:pt x="568" y="7194"/>
                  </a:lnTo>
                  <a:lnTo>
                    <a:pt x="190" y="7951"/>
                  </a:lnTo>
                  <a:lnTo>
                    <a:pt x="0" y="8708"/>
                  </a:lnTo>
                  <a:lnTo>
                    <a:pt x="379" y="9654"/>
                  </a:lnTo>
                  <a:lnTo>
                    <a:pt x="947" y="10222"/>
                  </a:lnTo>
                  <a:lnTo>
                    <a:pt x="1704" y="10790"/>
                  </a:lnTo>
                  <a:lnTo>
                    <a:pt x="3029" y="10790"/>
                  </a:lnTo>
                  <a:lnTo>
                    <a:pt x="3408" y="10601"/>
                  </a:lnTo>
                  <a:lnTo>
                    <a:pt x="3975" y="10033"/>
                  </a:lnTo>
                  <a:lnTo>
                    <a:pt x="8140" y="3218"/>
                  </a:lnTo>
                  <a:lnTo>
                    <a:pt x="14197" y="6247"/>
                  </a:lnTo>
                  <a:lnTo>
                    <a:pt x="10979" y="11358"/>
                  </a:lnTo>
                  <a:lnTo>
                    <a:pt x="10790" y="11169"/>
                  </a:lnTo>
                  <a:lnTo>
                    <a:pt x="10412" y="10412"/>
                  </a:lnTo>
                  <a:lnTo>
                    <a:pt x="10033" y="10033"/>
                  </a:lnTo>
                  <a:lnTo>
                    <a:pt x="9465" y="9844"/>
                  </a:lnTo>
                  <a:lnTo>
                    <a:pt x="8897" y="9654"/>
                  </a:lnTo>
                  <a:lnTo>
                    <a:pt x="8329" y="9654"/>
                  </a:lnTo>
                  <a:lnTo>
                    <a:pt x="7572" y="9844"/>
                  </a:lnTo>
                  <a:lnTo>
                    <a:pt x="6815" y="10412"/>
                  </a:lnTo>
                  <a:lnTo>
                    <a:pt x="6436" y="11169"/>
                  </a:lnTo>
                  <a:lnTo>
                    <a:pt x="6247" y="11926"/>
                  </a:lnTo>
                  <a:lnTo>
                    <a:pt x="6626" y="12872"/>
                  </a:lnTo>
                  <a:lnTo>
                    <a:pt x="7194" y="13440"/>
                  </a:lnTo>
                  <a:lnTo>
                    <a:pt x="7951" y="14008"/>
                  </a:lnTo>
                  <a:lnTo>
                    <a:pt x="8708" y="14198"/>
                  </a:lnTo>
                  <a:lnTo>
                    <a:pt x="9276" y="14008"/>
                  </a:lnTo>
                  <a:lnTo>
                    <a:pt x="9654" y="13819"/>
                  </a:lnTo>
                  <a:lnTo>
                    <a:pt x="10412" y="13440"/>
                  </a:lnTo>
                  <a:lnTo>
                    <a:pt x="13251" y="8708"/>
                  </a:lnTo>
                  <a:lnTo>
                    <a:pt x="14955" y="5869"/>
                  </a:lnTo>
                  <a:lnTo>
                    <a:pt x="15901" y="4165"/>
                  </a:lnTo>
                  <a:lnTo>
                    <a:pt x="16280" y="3408"/>
                  </a:lnTo>
                  <a:lnTo>
                    <a:pt x="12683" y="1515"/>
                  </a:lnTo>
                  <a:lnTo>
                    <a:pt x="10790" y="379"/>
                  </a:lnTo>
                  <a:lnTo>
                    <a:pt x="9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5017542" y="3606538"/>
              <a:ext cx="237773" cy="311836"/>
            </a:xfrm>
            <a:custGeom>
              <a:avLst/>
              <a:gdLst/>
              <a:ahLst/>
              <a:cxnLst/>
              <a:rect l="l" t="t" r="r" b="b"/>
              <a:pathLst>
                <a:path w="11548" h="15145" extrusionOk="0">
                  <a:moveTo>
                    <a:pt x="9276" y="1"/>
                  </a:moveTo>
                  <a:lnTo>
                    <a:pt x="8330" y="190"/>
                  </a:lnTo>
                  <a:lnTo>
                    <a:pt x="7573" y="569"/>
                  </a:lnTo>
                  <a:lnTo>
                    <a:pt x="7383" y="947"/>
                  </a:lnTo>
                  <a:lnTo>
                    <a:pt x="7005" y="1326"/>
                  </a:lnTo>
                  <a:lnTo>
                    <a:pt x="7005" y="2083"/>
                  </a:lnTo>
                  <a:lnTo>
                    <a:pt x="8330" y="10034"/>
                  </a:lnTo>
                  <a:lnTo>
                    <a:pt x="1894" y="11737"/>
                  </a:lnTo>
                  <a:lnTo>
                    <a:pt x="758" y="5680"/>
                  </a:lnTo>
                  <a:lnTo>
                    <a:pt x="1137" y="5869"/>
                  </a:lnTo>
                  <a:lnTo>
                    <a:pt x="1894" y="6058"/>
                  </a:lnTo>
                  <a:lnTo>
                    <a:pt x="2462" y="6058"/>
                  </a:lnTo>
                  <a:lnTo>
                    <a:pt x="3030" y="5869"/>
                  </a:lnTo>
                  <a:lnTo>
                    <a:pt x="3598" y="5680"/>
                  </a:lnTo>
                  <a:lnTo>
                    <a:pt x="3976" y="5301"/>
                  </a:lnTo>
                  <a:lnTo>
                    <a:pt x="4544" y="4544"/>
                  </a:lnTo>
                  <a:lnTo>
                    <a:pt x="4544" y="3787"/>
                  </a:lnTo>
                  <a:lnTo>
                    <a:pt x="4355" y="2840"/>
                  </a:lnTo>
                  <a:lnTo>
                    <a:pt x="3976" y="2083"/>
                  </a:lnTo>
                  <a:lnTo>
                    <a:pt x="3219" y="1705"/>
                  </a:lnTo>
                  <a:lnTo>
                    <a:pt x="2272" y="1515"/>
                  </a:lnTo>
                  <a:lnTo>
                    <a:pt x="1515" y="1705"/>
                  </a:lnTo>
                  <a:lnTo>
                    <a:pt x="758" y="2083"/>
                  </a:lnTo>
                  <a:lnTo>
                    <a:pt x="379" y="2462"/>
                  </a:lnTo>
                  <a:lnTo>
                    <a:pt x="190" y="2840"/>
                  </a:lnTo>
                  <a:lnTo>
                    <a:pt x="1" y="3787"/>
                  </a:lnTo>
                  <a:lnTo>
                    <a:pt x="947" y="9087"/>
                  </a:lnTo>
                  <a:lnTo>
                    <a:pt x="1326" y="12494"/>
                  </a:lnTo>
                  <a:lnTo>
                    <a:pt x="1705" y="14198"/>
                  </a:lnTo>
                  <a:lnTo>
                    <a:pt x="2083" y="15145"/>
                  </a:lnTo>
                  <a:lnTo>
                    <a:pt x="6058" y="14387"/>
                  </a:lnTo>
                  <a:lnTo>
                    <a:pt x="8141" y="13819"/>
                  </a:lnTo>
                  <a:lnTo>
                    <a:pt x="9087" y="13441"/>
                  </a:lnTo>
                  <a:lnTo>
                    <a:pt x="7762" y="3976"/>
                  </a:lnTo>
                  <a:lnTo>
                    <a:pt x="8141" y="4165"/>
                  </a:lnTo>
                  <a:lnTo>
                    <a:pt x="8898" y="4355"/>
                  </a:lnTo>
                  <a:lnTo>
                    <a:pt x="9844" y="4355"/>
                  </a:lnTo>
                  <a:lnTo>
                    <a:pt x="10412" y="4165"/>
                  </a:lnTo>
                  <a:lnTo>
                    <a:pt x="10980" y="3598"/>
                  </a:lnTo>
                  <a:lnTo>
                    <a:pt x="11359" y="3030"/>
                  </a:lnTo>
                  <a:lnTo>
                    <a:pt x="11548" y="2083"/>
                  </a:lnTo>
                  <a:lnTo>
                    <a:pt x="11359" y="1326"/>
                  </a:lnTo>
                  <a:lnTo>
                    <a:pt x="10791" y="569"/>
                  </a:lnTo>
                  <a:lnTo>
                    <a:pt x="10223" y="190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7309332" y="1310856"/>
              <a:ext cx="194905" cy="280662"/>
            </a:xfrm>
            <a:custGeom>
              <a:avLst/>
              <a:gdLst/>
              <a:ahLst/>
              <a:cxnLst/>
              <a:rect l="l" t="t" r="r" b="b"/>
              <a:pathLst>
                <a:path w="9466" h="13631" extrusionOk="0">
                  <a:moveTo>
                    <a:pt x="4165" y="1"/>
                  </a:moveTo>
                  <a:lnTo>
                    <a:pt x="4165" y="190"/>
                  </a:lnTo>
                  <a:lnTo>
                    <a:pt x="4165" y="9844"/>
                  </a:lnTo>
                  <a:lnTo>
                    <a:pt x="3786" y="9655"/>
                  </a:lnTo>
                  <a:lnTo>
                    <a:pt x="2840" y="9466"/>
                  </a:lnTo>
                  <a:lnTo>
                    <a:pt x="1326" y="9466"/>
                  </a:lnTo>
                  <a:lnTo>
                    <a:pt x="947" y="9655"/>
                  </a:lnTo>
                  <a:lnTo>
                    <a:pt x="379" y="10412"/>
                  </a:lnTo>
                  <a:lnTo>
                    <a:pt x="0" y="11169"/>
                  </a:lnTo>
                  <a:lnTo>
                    <a:pt x="190" y="11927"/>
                  </a:lnTo>
                  <a:lnTo>
                    <a:pt x="568" y="12873"/>
                  </a:lnTo>
                  <a:lnTo>
                    <a:pt x="1136" y="13441"/>
                  </a:lnTo>
                  <a:lnTo>
                    <a:pt x="1893" y="13630"/>
                  </a:lnTo>
                  <a:lnTo>
                    <a:pt x="2840" y="13630"/>
                  </a:lnTo>
                  <a:lnTo>
                    <a:pt x="3597" y="13252"/>
                  </a:lnTo>
                  <a:lnTo>
                    <a:pt x="4165" y="12873"/>
                  </a:lnTo>
                  <a:lnTo>
                    <a:pt x="4354" y="12684"/>
                  </a:lnTo>
                  <a:lnTo>
                    <a:pt x="4544" y="11737"/>
                  </a:lnTo>
                  <a:lnTo>
                    <a:pt x="4544" y="6248"/>
                  </a:lnTo>
                  <a:lnTo>
                    <a:pt x="4544" y="5112"/>
                  </a:lnTo>
                  <a:lnTo>
                    <a:pt x="5869" y="5869"/>
                  </a:lnTo>
                  <a:lnTo>
                    <a:pt x="7194" y="6437"/>
                  </a:lnTo>
                  <a:lnTo>
                    <a:pt x="8329" y="7194"/>
                  </a:lnTo>
                  <a:lnTo>
                    <a:pt x="8708" y="7573"/>
                  </a:lnTo>
                  <a:lnTo>
                    <a:pt x="9087" y="8141"/>
                  </a:lnTo>
                  <a:lnTo>
                    <a:pt x="9276" y="8330"/>
                  </a:lnTo>
                  <a:lnTo>
                    <a:pt x="9465" y="8330"/>
                  </a:lnTo>
                  <a:lnTo>
                    <a:pt x="9465" y="8141"/>
                  </a:lnTo>
                  <a:lnTo>
                    <a:pt x="9465" y="7951"/>
                  </a:lnTo>
                  <a:lnTo>
                    <a:pt x="9087" y="7005"/>
                  </a:lnTo>
                  <a:lnTo>
                    <a:pt x="8708" y="6058"/>
                  </a:lnTo>
                  <a:lnTo>
                    <a:pt x="8140" y="5301"/>
                  </a:lnTo>
                  <a:lnTo>
                    <a:pt x="7383" y="4733"/>
                  </a:lnTo>
                  <a:lnTo>
                    <a:pt x="6437" y="4355"/>
                  </a:lnTo>
                  <a:lnTo>
                    <a:pt x="4544" y="3598"/>
                  </a:lnTo>
                  <a:lnTo>
                    <a:pt x="4354" y="1894"/>
                  </a:lnTo>
                  <a:lnTo>
                    <a:pt x="4354" y="1894"/>
                  </a:lnTo>
                  <a:lnTo>
                    <a:pt x="5869" y="2462"/>
                  </a:lnTo>
                  <a:lnTo>
                    <a:pt x="7194" y="3030"/>
                  </a:lnTo>
                  <a:lnTo>
                    <a:pt x="8329" y="3976"/>
                  </a:lnTo>
                  <a:lnTo>
                    <a:pt x="8708" y="4544"/>
                  </a:lnTo>
                  <a:lnTo>
                    <a:pt x="9087" y="5112"/>
                  </a:lnTo>
                  <a:lnTo>
                    <a:pt x="9276" y="5301"/>
                  </a:lnTo>
                  <a:lnTo>
                    <a:pt x="9465" y="5112"/>
                  </a:lnTo>
                  <a:lnTo>
                    <a:pt x="8897" y="3598"/>
                  </a:lnTo>
                  <a:lnTo>
                    <a:pt x="8329" y="2462"/>
                  </a:lnTo>
                  <a:lnTo>
                    <a:pt x="7762" y="1705"/>
                  </a:lnTo>
                  <a:lnTo>
                    <a:pt x="7004" y="1137"/>
                  </a:lnTo>
                  <a:lnTo>
                    <a:pt x="6058" y="758"/>
                  </a:lnTo>
                  <a:lnTo>
                    <a:pt x="5301" y="380"/>
                  </a:lnTo>
                  <a:lnTo>
                    <a:pt x="4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974148" y="3279157"/>
              <a:ext cx="237773" cy="241665"/>
            </a:xfrm>
            <a:custGeom>
              <a:avLst/>
              <a:gdLst/>
              <a:ahLst/>
              <a:cxnLst/>
              <a:rect l="l" t="t" r="r" b="b"/>
              <a:pathLst>
                <a:path w="11548" h="11737" extrusionOk="0">
                  <a:moveTo>
                    <a:pt x="8140" y="0"/>
                  </a:moveTo>
                  <a:lnTo>
                    <a:pt x="7761" y="189"/>
                  </a:lnTo>
                  <a:lnTo>
                    <a:pt x="7383" y="947"/>
                  </a:lnTo>
                  <a:lnTo>
                    <a:pt x="5111" y="5868"/>
                  </a:lnTo>
                  <a:lnTo>
                    <a:pt x="4732" y="7004"/>
                  </a:lnTo>
                  <a:lnTo>
                    <a:pt x="3786" y="5868"/>
                  </a:lnTo>
                  <a:lnTo>
                    <a:pt x="2840" y="4922"/>
                  </a:lnTo>
                  <a:lnTo>
                    <a:pt x="2082" y="3786"/>
                  </a:lnTo>
                  <a:lnTo>
                    <a:pt x="1704" y="3029"/>
                  </a:lnTo>
                  <a:lnTo>
                    <a:pt x="1704" y="2272"/>
                  </a:lnTo>
                  <a:lnTo>
                    <a:pt x="1325" y="2272"/>
                  </a:lnTo>
                  <a:lnTo>
                    <a:pt x="1325" y="2461"/>
                  </a:lnTo>
                  <a:lnTo>
                    <a:pt x="1325" y="3597"/>
                  </a:lnTo>
                  <a:lnTo>
                    <a:pt x="1325" y="4543"/>
                  </a:lnTo>
                  <a:lnTo>
                    <a:pt x="1514" y="5300"/>
                  </a:lnTo>
                  <a:lnTo>
                    <a:pt x="2082" y="6247"/>
                  </a:lnTo>
                  <a:lnTo>
                    <a:pt x="2650" y="7004"/>
                  </a:lnTo>
                  <a:lnTo>
                    <a:pt x="4165" y="8518"/>
                  </a:lnTo>
                  <a:lnTo>
                    <a:pt x="3407" y="10033"/>
                  </a:lnTo>
                  <a:lnTo>
                    <a:pt x="2461" y="9086"/>
                  </a:lnTo>
                  <a:lnTo>
                    <a:pt x="1514" y="7951"/>
                  </a:lnTo>
                  <a:lnTo>
                    <a:pt x="757" y="6625"/>
                  </a:lnTo>
                  <a:lnTo>
                    <a:pt x="568" y="5868"/>
                  </a:lnTo>
                  <a:lnTo>
                    <a:pt x="568" y="5111"/>
                  </a:lnTo>
                  <a:lnTo>
                    <a:pt x="379" y="4922"/>
                  </a:lnTo>
                  <a:lnTo>
                    <a:pt x="189" y="5111"/>
                  </a:lnTo>
                  <a:lnTo>
                    <a:pt x="0" y="6625"/>
                  </a:lnTo>
                  <a:lnTo>
                    <a:pt x="189" y="7951"/>
                  </a:lnTo>
                  <a:lnTo>
                    <a:pt x="379" y="8897"/>
                  </a:lnTo>
                  <a:lnTo>
                    <a:pt x="757" y="9654"/>
                  </a:lnTo>
                  <a:lnTo>
                    <a:pt x="1514" y="10411"/>
                  </a:lnTo>
                  <a:lnTo>
                    <a:pt x="2082" y="10979"/>
                  </a:lnTo>
                  <a:lnTo>
                    <a:pt x="2650" y="11736"/>
                  </a:lnTo>
                  <a:lnTo>
                    <a:pt x="3029" y="11736"/>
                  </a:lnTo>
                  <a:lnTo>
                    <a:pt x="7004" y="2840"/>
                  </a:lnTo>
                  <a:lnTo>
                    <a:pt x="7193" y="3218"/>
                  </a:lnTo>
                  <a:lnTo>
                    <a:pt x="7951" y="3786"/>
                  </a:lnTo>
                  <a:lnTo>
                    <a:pt x="8897" y="4165"/>
                  </a:lnTo>
                  <a:lnTo>
                    <a:pt x="9465" y="4354"/>
                  </a:lnTo>
                  <a:lnTo>
                    <a:pt x="9843" y="4354"/>
                  </a:lnTo>
                  <a:lnTo>
                    <a:pt x="10601" y="3975"/>
                  </a:lnTo>
                  <a:lnTo>
                    <a:pt x="11169" y="3218"/>
                  </a:lnTo>
                  <a:lnTo>
                    <a:pt x="11547" y="2461"/>
                  </a:lnTo>
                  <a:lnTo>
                    <a:pt x="11547" y="1704"/>
                  </a:lnTo>
                  <a:lnTo>
                    <a:pt x="10979" y="947"/>
                  </a:lnTo>
                  <a:lnTo>
                    <a:pt x="10411" y="189"/>
                  </a:lnTo>
                  <a:lnTo>
                    <a:pt x="9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7340505" y="2538596"/>
              <a:ext cx="194905" cy="265076"/>
            </a:xfrm>
            <a:custGeom>
              <a:avLst/>
              <a:gdLst/>
              <a:ahLst/>
              <a:cxnLst/>
              <a:rect l="l" t="t" r="r" b="b"/>
              <a:pathLst>
                <a:path w="9466" h="12874" extrusionOk="0">
                  <a:moveTo>
                    <a:pt x="5869" y="1"/>
                  </a:moveTo>
                  <a:lnTo>
                    <a:pt x="4923" y="190"/>
                  </a:lnTo>
                  <a:lnTo>
                    <a:pt x="3787" y="380"/>
                  </a:lnTo>
                  <a:lnTo>
                    <a:pt x="2272" y="947"/>
                  </a:lnTo>
                  <a:lnTo>
                    <a:pt x="2272" y="1137"/>
                  </a:lnTo>
                  <a:lnTo>
                    <a:pt x="2462" y="1326"/>
                  </a:lnTo>
                  <a:lnTo>
                    <a:pt x="3219" y="1137"/>
                  </a:lnTo>
                  <a:lnTo>
                    <a:pt x="3976" y="1137"/>
                  </a:lnTo>
                  <a:lnTo>
                    <a:pt x="5301" y="1326"/>
                  </a:lnTo>
                  <a:lnTo>
                    <a:pt x="6626" y="1894"/>
                  </a:lnTo>
                  <a:lnTo>
                    <a:pt x="7951" y="2651"/>
                  </a:lnTo>
                  <a:lnTo>
                    <a:pt x="6626" y="3787"/>
                  </a:lnTo>
                  <a:lnTo>
                    <a:pt x="4923" y="2840"/>
                  </a:lnTo>
                  <a:lnTo>
                    <a:pt x="3976" y="2462"/>
                  </a:lnTo>
                  <a:lnTo>
                    <a:pt x="3030" y="2273"/>
                  </a:lnTo>
                  <a:lnTo>
                    <a:pt x="2083" y="2273"/>
                  </a:lnTo>
                  <a:lnTo>
                    <a:pt x="1137" y="2462"/>
                  </a:lnTo>
                  <a:lnTo>
                    <a:pt x="1" y="3030"/>
                  </a:lnTo>
                  <a:lnTo>
                    <a:pt x="1" y="3219"/>
                  </a:lnTo>
                  <a:lnTo>
                    <a:pt x="190" y="3408"/>
                  </a:lnTo>
                  <a:lnTo>
                    <a:pt x="947" y="3219"/>
                  </a:lnTo>
                  <a:lnTo>
                    <a:pt x="1515" y="3219"/>
                  </a:lnTo>
                  <a:lnTo>
                    <a:pt x="2840" y="3598"/>
                  </a:lnTo>
                  <a:lnTo>
                    <a:pt x="4165" y="4165"/>
                  </a:lnTo>
                  <a:lnTo>
                    <a:pt x="5490" y="4733"/>
                  </a:lnTo>
                  <a:lnTo>
                    <a:pt x="4544" y="5491"/>
                  </a:lnTo>
                  <a:lnTo>
                    <a:pt x="569" y="9087"/>
                  </a:lnTo>
                  <a:lnTo>
                    <a:pt x="1" y="9844"/>
                  </a:lnTo>
                  <a:lnTo>
                    <a:pt x="1" y="10223"/>
                  </a:lnTo>
                  <a:lnTo>
                    <a:pt x="1" y="10791"/>
                  </a:lnTo>
                  <a:lnTo>
                    <a:pt x="379" y="11548"/>
                  </a:lnTo>
                  <a:lnTo>
                    <a:pt x="947" y="12305"/>
                  </a:lnTo>
                  <a:lnTo>
                    <a:pt x="1705" y="12684"/>
                  </a:lnTo>
                  <a:lnTo>
                    <a:pt x="2462" y="12873"/>
                  </a:lnTo>
                  <a:lnTo>
                    <a:pt x="3408" y="12494"/>
                  </a:lnTo>
                  <a:lnTo>
                    <a:pt x="3976" y="12116"/>
                  </a:lnTo>
                  <a:lnTo>
                    <a:pt x="4355" y="11359"/>
                  </a:lnTo>
                  <a:lnTo>
                    <a:pt x="4544" y="10412"/>
                  </a:lnTo>
                  <a:lnTo>
                    <a:pt x="4544" y="10034"/>
                  </a:lnTo>
                  <a:lnTo>
                    <a:pt x="4165" y="9655"/>
                  </a:lnTo>
                  <a:lnTo>
                    <a:pt x="3408" y="8898"/>
                  </a:lnTo>
                  <a:lnTo>
                    <a:pt x="2651" y="8330"/>
                  </a:lnTo>
                  <a:lnTo>
                    <a:pt x="2272" y="8141"/>
                  </a:lnTo>
                  <a:lnTo>
                    <a:pt x="9466" y="1705"/>
                  </a:lnTo>
                  <a:lnTo>
                    <a:pt x="9466" y="1515"/>
                  </a:lnTo>
                  <a:lnTo>
                    <a:pt x="9466" y="1326"/>
                  </a:lnTo>
                  <a:lnTo>
                    <a:pt x="8519" y="1137"/>
                  </a:lnTo>
                  <a:lnTo>
                    <a:pt x="7762" y="569"/>
                  </a:lnTo>
                  <a:lnTo>
                    <a:pt x="6815" y="190"/>
                  </a:lnTo>
                  <a:lnTo>
                    <a:pt x="5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5146167" y="2702307"/>
              <a:ext cx="272859" cy="495004"/>
            </a:xfrm>
            <a:custGeom>
              <a:avLst/>
              <a:gdLst/>
              <a:ahLst/>
              <a:cxnLst/>
              <a:rect l="l" t="t" r="r" b="b"/>
              <a:pathLst>
                <a:path w="13252" h="24041" extrusionOk="0">
                  <a:moveTo>
                    <a:pt x="2083" y="947"/>
                  </a:moveTo>
                  <a:lnTo>
                    <a:pt x="2651" y="1325"/>
                  </a:lnTo>
                  <a:lnTo>
                    <a:pt x="3787" y="2272"/>
                  </a:lnTo>
                  <a:lnTo>
                    <a:pt x="4354" y="3218"/>
                  </a:lnTo>
                  <a:lnTo>
                    <a:pt x="4733" y="4354"/>
                  </a:lnTo>
                  <a:lnTo>
                    <a:pt x="4922" y="5301"/>
                  </a:lnTo>
                  <a:lnTo>
                    <a:pt x="4922" y="6436"/>
                  </a:lnTo>
                  <a:lnTo>
                    <a:pt x="4733" y="7572"/>
                  </a:lnTo>
                  <a:lnTo>
                    <a:pt x="3597" y="9654"/>
                  </a:lnTo>
                  <a:lnTo>
                    <a:pt x="2651" y="8329"/>
                  </a:lnTo>
                  <a:lnTo>
                    <a:pt x="1515" y="6247"/>
                  </a:lnTo>
                  <a:lnTo>
                    <a:pt x="947" y="5111"/>
                  </a:lnTo>
                  <a:lnTo>
                    <a:pt x="569" y="3976"/>
                  </a:lnTo>
                  <a:lnTo>
                    <a:pt x="569" y="2840"/>
                  </a:lnTo>
                  <a:lnTo>
                    <a:pt x="758" y="1515"/>
                  </a:lnTo>
                  <a:lnTo>
                    <a:pt x="1136" y="1136"/>
                  </a:lnTo>
                  <a:lnTo>
                    <a:pt x="1704" y="947"/>
                  </a:lnTo>
                  <a:close/>
                  <a:moveTo>
                    <a:pt x="6437" y="14008"/>
                  </a:moveTo>
                  <a:lnTo>
                    <a:pt x="7383" y="15144"/>
                  </a:lnTo>
                  <a:lnTo>
                    <a:pt x="7194" y="15523"/>
                  </a:lnTo>
                  <a:lnTo>
                    <a:pt x="6815" y="15901"/>
                  </a:lnTo>
                  <a:lnTo>
                    <a:pt x="6626" y="16469"/>
                  </a:lnTo>
                  <a:lnTo>
                    <a:pt x="6437" y="16280"/>
                  </a:lnTo>
                  <a:lnTo>
                    <a:pt x="6058" y="15712"/>
                  </a:lnTo>
                  <a:lnTo>
                    <a:pt x="6058" y="15333"/>
                  </a:lnTo>
                  <a:lnTo>
                    <a:pt x="6058" y="14955"/>
                  </a:lnTo>
                  <a:lnTo>
                    <a:pt x="6058" y="14387"/>
                  </a:lnTo>
                  <a:lnTo>
                    <a:pt x="6437" y="14008"/>
                  </a:lnTo>
                  <a:close/>
                  <a:moveTo>
                    <a:pt x="8708" y="12683"/>
                  </a:moveTo>
                  <a:lnTo>
                    <a:pt x="9844" y="13062"/>
                  </a:lnTo>
                  <a:lnTo>
                    <a:pt x="10790" y="13630"/>
                  </a:lnTo>
                  <a:lnTo>
                    <a:pt x="11358" y="14387"/>
                  </a:lnTo>
                  <a:lnTo>
                    <a:pt x="11548" y="15333"/>
                  </a:lnTo>
                  <a:lnTo>
                    <a:pt x="11737" y="16280"/>
                  </a:lnTo>
                  <a:lnTo>
                    <a:pt x="11548" y="17037"/>
                  </a:lnTo>
                  <a:lnTo>
                    <a:pt x="11169" y="17794"/>
                  </a:lnTo>
                  <a:lnTo>
                    <a:pt x="10601" y="18551"/>
                  </a:lnTo>
                  <a:lnTo>
                    <a:pt x="10033" y="17794"/>
                  </a:lnTo>
                  <a:lnTo>
                    <a:pt x="9465" y="17226"/>
                  </a:lnTo>
                  <a:lnTo>
                    <a:pt x="9844" y="16658"/>
                  </a:lnTo>
                  <a:lnTo>
                    <a:pt x="9844" y="16091"/>
                  </a:lnTo>
                  <a:lnTo>
                    <a:pt x="9655" y="15523"/>
                  </a:lnTo>
                  <a:lnTo>
                    <a:pt x="9276" y="15144"/>
                  </a:lnTo>
                  <a:lnTo>
                    <a:pt x="8708" y="14765"/>
                  </a:lnTo>
                  <a:lnTo>
                    <a:pt x="7951" y="14955"/>
                  </a:lnTo>
                  <a:lnTo>
                    <a:pt x="6815" y="13440"/>
                  </a:lnTo>
                  <a:lnTo>
                    <a:pt x="7194" y="13062"/>
                  </a:lnTo>
                  <a:lnTo>
                    <a:pt x="7762" y="12872"/>
                  </a:lnTo>
                  <a:lnTo>
                    <a:pt x="8708" y="12683"/>
                  </a:lnTo>
                  <a:close/>
                  <a:moveTo>
                    <a:pt x="4922" y="11926"/>
                  </a:moveTo>
                  <a:lnTo>
                    <a:pt x="5301" y="12494"/>
                  </a:lnTo>
                  <a:lnTo>
                    <a:pt x="4733" y="13630"/>
                  </a:lnTo>
                  <a:lnTo>
                    <a:pt x="4544" y="14198"/>
                  </a:lnTo>
                  <a:lnTo>
                    <a:pt x="4354" y="14955"/>
                  </a:lnTo>
                  <a:lnTo>
                    <a:pt x="4544" y="15712"/>
                  </a:lnTo>
                  <a:lnTo>
                    <a:pt x="4733" y="16469"/>
                  </a:lnTo>
                  <a:lnTo>
                    <a:pt x="5301" y="17037"/>
                  </a:lnTo>
                  <a:lnTo>
                    <a:pt x="5869" y="17605"/>
                  </a:lnTo>
                  <a:lnTo>
                    <a:pt x="6626" y="17983"/>
                  </a:lnTo>
                  <a:lnTo>
                    <a:pt x="8140" y="17983"/>
                  </a:lnTo>
                  <a:lnTo>
                    <a:pt x="9087" y="17605"/>
                  </a:lnTo>
                  <a:lnTo>
                    <a:pt x="10033" y="18930"/>
                  </a:lnTo>
                  <a:lnTo>
                    <a:pt x="9276" y="19309"/>
                  </a:lnTo>
                  <a:lnTo>
                    <a:pt x="8519" y="19498"/>
                  </a:lnTo>
                  <a:lnTo>
                    <a:pt x="7005" y="19498"/>
                  </a:lnTo>
                  <a:lnTo>
                    <a:pt x="5680" y="18930"/>
                  </a:lnTo>
                  <a:lnTo>
                    <a:pt x="4733" y="18362"/>
                  </a:lnTo>
                  <a:lnTo>
                    <a:pt x="4165" y="17983"/>
                  </a:lnTo>
                  <a:lnTo>
                    <a:pt x="3787" y="17416"/>
                  </a:lnTo>
                  <a:lnTo>
                    <a:pt x="3597" y="16848"/>
                  </a:lnTo>
                  <a:lnTo>
                    <a:pt x="3597" y="16091"/>
                  </a:lnTo>
                  <a:lnTo>
                    <a:pt x="3597" y="14955"/>
                  </a:lnTo>
                  <a:lnTo>
                    <a:pt x="3976" y="13630"/>
                  </a:lnTo>
                  <a:lnTo>
                    <a:pt x="4922" y="11926"/>
                  </a:lnTo>
                  <a:close/>
                  <a:moveTo>
                    <a:pt x="947" y="0"/>
                  </a:moveTo>
                  <a:lnTo>
                    <a:pt x="569" y="379"/>
                  </a:lnTo>
                  <a:lnTo>
                    <a:pt x="190" y="947"/>
                  </a:lnTo>
                  <a:lnTo>
                    <a:pt x="1" y="1704"/>
                  </a:lnTo>
                  <a:lnTo>
                    <a:pt x="1" y="2461"/>
                  </a:lnTo>
                  <a:lnTo>
                    <a:pt x="379" y="4165"/>
                  </a:lnTo>
                  <a:lnTo>
                    <a:pt x="947" y="5679"/>
                  </a:lnTo>
                  <a:lnTo>
                    <a:pt x="1515" y="7194"/>
                  </a:lnTo>
                  <a:lnTo>
                    <a:pt x="2272" y="8329"/>
                  </a:lnTo>
                  <a:lnTo>
                    <a:pt x="3408" y="10033"/>
                  </a:lnTo>
                  <a:lnTo>
                    <a:pt x="3029" y="10790"/>
                  </a:lnTo>
                  <a:lnTo>
                    <a:pt x="2461" y="12115"/>
                  </a:lnTo>
                  <a:lnTo>
                    <a:pt x="1894" y="13819"/>
                  </a:lnTo>
                  <a:lnTo>
                    <a:pt x="1704" y="14576"/>
                  </a:lnTo>
                  <a:lnTo>
                    <a:pt x="1704" y="15333"/>
                  </a:lnTo>
                  <a:lnTo>
                    <a:pt x="1894" y="16280"/>
                  </a:lnTo>
                  <a:lnTo>
                    <a:pt x="2272" y="17037"/>
                  </a:lnTo>
                  <a:lnTo>
                    <a:pt x="2840" y="17794"/>
                  </a:lnTo>
                  <a:lnTo>
                    <a:pt x="3408" y="18551"/>
                  </a:lnTo>
                  <a:lnTo>
                    <a:pt x="4165" y="19309"/>
                  </a:lnTo>
                  <a:lnTo>
                    <a:pt x="4922" y="19876"/>
                  </a:lnTo>
                  <a:lnTo>
                    <a:pt x="5680" y="20255"/>
                  </a:lnTo>
                  <a:lnTo>
                    <a:pt x="6247" y="20444"/>
                  </a:lnTo>
                  <a:lnTo>
                    <a:pt x="7762" y="20444"/>
                  </a:lnTo>
                  <a:lnTo>
                    <a:pt x="9087" y="20066"/>
                  </a:lnTo>
                  <a:lnTo>
                    <a:pt x="9844" y="19876"/>
                  </a:lnTo>
                  <a:lnTo>
                    <a:pt x="10412" y="19498"/>
                  </a:lnTo>
                  <a:lnTo>
                    <a:pt x="11169" y="20444"/>
                  </a:lnTo>
                  <a:lnTo>
                    <a:pt x="11737" y="21201"/>
                  </a:lnTo>
                  <a:lnTo>
                    <a:pt x="12305" y="22337"/>
                  </a:lnTo>
                  <a:lnTo>
                    <a:pt x="12305" y="22905"/>
                  </a:lnTo>
                  <a:lnTo>
                    <a:pt x="11926" y="22527"/>
                  </a:lnTo>
                  <a:lnTo>
                    <a:pt x="11737" y="22148"/>
                  </a:lnTo>
                  <a:lnTo>
                    <a:pt x="11169" y="22148"/>
                  </a:lnTo>
                  <a:lnTo>
                    <a:pt x="10790" y="22337"/>
                  </a:lnTo>
                  <a:lnTo>
                    <a:pt x="10412" y="22716"/>
                  </a:lnTo>
                  <a:lnTo>
                    <a:pt x="10412" y="23094"/>
                  </a:lnTo>
                  <a:lnTo>
                    <a:pt x="10412" y="23662"/>
                  </a:lnTo>
                  <a:lnTo>
                    <a:pt x="10790" y="23852"/>
                  </a:lnTo>
                  <a:lnTo>
                    <a:pt x="11169" y="23852"/>
                  </a:lnTo>
                  <a:lnTo>
                    <a:pt x="11737" y="24041"/>
                  </a:lnTo>
                  <a:lnTo>
                    <a:pt x="12116" y="23852"/>
                  </a:lnTo>
                  <a:lnTo>
                    <a:pt x="12305" y="23662"/>
                  </a:lnTo>
                  <a:lnTo>
                    <a:pt x="12683" y="23284"/>
                  </a:lnTo>
                  <a:lnTo>
                    <a:pt x="12683" y="22527"/>
                  </a:lnTo>
                  <a:lnTo>
                    <a:pt x="12305" y="21391"/>
                  </a:lnTo>
                  <a:lnTo>
                    <a:pt x="11737" y="20066"/>
                  </a:lnTo>
                  <a:lnTo>
                    <a:pt x="10980" y="19119"/>
                  </a:lnTo>
                  <a:lnTo>
                    <a:pt x="11737" y="18551"/>
                  </a:lnTo>
                  <a:lnTo>
                    <a:pt x="12494" y="17794"/>
                  </a:lnTo>
                  <a:lnTo>
                    <a:pt x="13062" y="16848"/>
                  </a:lnTo>
                  <a:lnTo>
                    <a:pt x="13251" y="15901"/>
                  </a:lnTo>
                  <a:lnTo>
                    <a:pt x="13251" y="15144"/>
                  </a:lnTo>
                  <a:lnTo>
                    <a:pt x="13062" y="14387"/>
                  </a:lnTo>
                  <a:lnTo>
                    <a:pt x="12683" y="13630"/>
                  </a:lnTo>
                  <a:lnTo>
                    <a:pt x="12305" y="12872"/>
                  </a:lnTo>
                  <a:lnTo>
                    <a:pt x="11737" y="12115"/>
                  </a:lnTo>
                  <a:lnTo>
                    <a:pt x="11169" y="11547"/>
                  </a:lnTo>
                  <a:lnTo>
                    <a:pt x="10412" y="11169"/>
                  </a:lnTo>
                  <a:lnTo>
                    <a:pt x="9655" y="10790"/>
                  </a:lnTo>
                  <a:lnTo>
                    <a:pt x="8708" y="10601"/>
                  </a:lnTo>
                  <a:lnTo>
                    <a:pt x="7572" y="10980"/>
                  </a:lnTo>
                  <a:lnTo>
                    <a:pt x="6626" y="11358"/>
                  </a:lnTo>
                  <a:lnTo>
                    <a:pt x="5680" y="12115"/>
                  </a:lnTo>
                  <a:lnTo>
                    <a:pt x="5112" y="11547"/>
                  </a:lnTo>
                  <a:lnTo>
                    <a:pt x="6058" y="9844"/>
                  </a:lnTo>
                  <a:lnTo>
                    <a:pt x="6247" y="8897"/>
                  </a:lnTo>
                  <a:lnTo>
                    <a:pt x="6437" y="7762"/>
                  </a:lnTo>
                  <a:lnTo>
                    <a:pt x="6437" y="6815"/>
                  </a:lnTo>
                  <a:lnTo>
                    <a:pt x="6247" y="5869"/>
                  </a:lnTo>
                  <a:lnTo>
                    <a:pt x="6058" y="4733"/>
                  </a:lnTo>
                  <a:lnTo>
                    <a:pt x="5680" y="3597"/>
                  </a:lnTo>
                  <a:lnTo>
                    <a:pt x="5112" y="2461"/>
                  </a:lnTo>
                  <a:lnTo>
                    <a:pt x="4354" y="1515"/>
                  </a:lnTo>
                  <a:lnTo>
                    <a:pt x="3787" y="947"/>
                  </a:lnTo>
                  <a:lnTo>
                    <a:pt x="3029" y="379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0" name="Google Shape;55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9000" y="4605005"/>
            <a:ext cx="1795001" cy="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5379" y="572154"/>
            <a:ext cx="5284045" cy="22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"/>
          <p:cNvSpPr txBox="1">
            <a:spLocks noGrp="1"/>
          </p:cNvSpPr>
          <p:nvPr>
            <p:ph type="ctrTitle"/>
          </p:nvPr>
        </p:nvSpPr>
        <p:spPr>
          <a:xfrm>
            <a:off x="2325303" y="1635936"/>
            <a:ext cx="6714054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557" name="Google Shape;557;p6"/>
          <p:cNvSpPr txBox="1">
            <a:spLocks noGrp="1"/>
          </p:cNvSpPr>
          <p:nvPr>
            <p:ph type="subTitle" idx="1"/>
          </p:nvPr>
        </p:nvSpPr>
        <p:spPr>
          <a:xfrm>
            <a:off x="3689450" y="2778613"/>
            <a:ext cx="45021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Executive Summary of Our Approach</a:t>
            </a:r>
            <a:endParaRPr/>
          </a:p>
        </p:txBody>
      </p:sp>
      <p:sp>
        <p:nvSpPr>
          <p:cNvPr id="558" name="Google Shape;558;p6"/>
          <p:cNvSpPr/>
          <p:nvPr/>
        </p:nvSpPr>
        <p:spPr>
          <a:xfrm>
            <a:off x="1818948" y="4347259"/>
            <a:ext cx="30412" cy="8758"/>
          </a:xfrm>
          <a:custGeom>
            <a:avLst/>
            <a:gdLst/>
            <a:ahLst/>
            <a:cxnLst/>
            <a:rect l="l" t="t" r="r" b="b"/>
            <a:pathLst>
              <a:path w="507" h="146" fill="none" extrusionOk="0">
                <a:moveTo>
                  <a:pt x="0" y="145"/>
                </a:moveTo>
                <a:lnTo>
                  <a:pt x="73" y="1"/>
                </a:lnTo>
                <a:lnTo>
                  <a:pt x="506" y="73"/>
                </a:lnTo>
                <a:lnTo>
                  <a:pt x="506" y="73"/>
                </a:lnTo>
                <a:lnTo>
                  <a:pt x="0" y="14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6"/>
          <p:cNvSpPr/>
          <p:nvPr/>
        </p:nvSpPr>
        <p:spPr>
          <a:xfrm>
            <a:off x="432393" y="1448540"/>
            <a:ext cx="143064" cy="199390"/>
          </a:xfrm>
          <a:custGeom>
            <a:avLst/>
            <a:gdLst/>
            <a:ahLst/>
            <a:cxnLst/>
            <a:rect l="l" t="t" r="r" b="b"/>
            <a:pathLst>
              <a:path w="2385" h="3324" extrusionOk="0">
                <a:moveTo>
                  <a:pt x="1301" y="1"/>
                </a:moveTo>
                <a:lnTo>
                  <a:pt x="940" y="2023"/>
                </a:lnTo>
                <a:lnTo>
                  <a:pt x="1" y="1806"/>
                </a:lnTo>
                <a:lnTo>
                  <a:pt x="1" y="2673"/>
                </a:lnTo>
                <a:lnTo>
                  <a:pt x="940" y="2673"/>
                </a:lnTo>
                <a:lnTo>
                  <a:pt x="1518" y="434"/>
                </a:lnTo>
                <a:lnTo>
                  <a:pt x="2168" y="723"/>
                </a:lnTo>
                <a:lnTo>
                  <a:pt x="1951" y="2384"/>
                </a:lnTo>
                <a:lnTo>
                  <a:pt x="1301" y="2673"/>
                </a:lnTo>
                <a:lnTo>
                  <a:pt x="1445" y="3323"/>
                </a:lnTo>
                <a:lnTo>
                  <a:pt x="2168" y="3034"/>
                </a:lnTo>
                <a:lnTo>
                  <a:pt x="2384" y="217"/>
                </a:lnTo>
                <a:lnTo>
                  <a:pt x="1301" y="1"/>
                </a:lnTo>
                <a:close/>
              </a:path>
            </a:pathLst>
          </a:custGeom>
          <a:solidFill>
            <a:srgbClr val="7024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"/>
          <p:cNvSpPr/>
          <p:nvPr/>
        </p:nvSpPr>
        <p:spPr>
          <a:xfrm>
            <a:off x="883001" y="1275243"/>
            <a:ext cx="104074" cy="82359"/>
          </a:xfrm>
          <a:custGeom>
            <a:avLst/>
            <a:gdLst/>
            <a:ahLst/>
            <a:cxnLst/>
            <a:rect l="l" t="t" r="r" b="b"/>
            <a:pathLst>
              <a:path w="1735" h="1373" extrusionOk="0">
                <a:moveTo>
                  <a:pt x="1590" y="0"/>
                </a:moveTo>
                <a:lnTo>
                  <a:pt x="796" y="1012"/>
                </a:lnTo>
                <a:lnTo>
                  <a:pt x="362" y="795"/>
                </a:lnTo>
                <a:lnTo>
                  <a:pt x="1" y="1373"/>
                </a:lnTo>
                <a:lnTo>
                  <a:pt x="868" y="1373"/>
                </a:lnTo>
                <a:lnTo>
                  <a:pt x="1735" y="72"/>
                </a:lnTo>
                <a:lnTo>
                  <a:pt x="1590" y="0"/>
                </a:lnTo>
                <a:close/>
              </a:path>
            </a:pathLst>
          </a:custGeom>
          <a:solidFill>
            <a:srgbClr val="7024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6"/>
          <p:cNvSpPr/>
          <p:nvPr/>
        </p:nvSpPr>
        <p:spPr>
          <a:xfrm>
            <a:off x="770349" y="1435523"/>
            <a:ext cx="69403" cy="190752"/>
          </a:xfrm>
          <a:custGeom>
            <a:avLst/>
            <a:gdLst/>
            <a:ahLst/>
            <a:cxnLst/>
            <a:rect l="l" t="t" r="r" b="b"/>
            <a:pathLst>
              <a:path w="1157" h="3180" extrusionOk="0">
                <a:moveTo>
                  <a:pt x="579" y="1"/>
                </a:moveTo>
                <a:lnTo>
                  <a:pt x="290" y="145"/>
                </a:lnTo>
                <a:lnTo>
                  <a:pt x="651" y="1951"/>
                </a:lnTo>
                <a:lnTo>
                  <a:pt x="1" y="2240"/>
                </a:lnTo>
                <a:lnTo>
                  <a:pt x="290" y="3179"/>
                </a:lnTo>
                <a:lnTo>
                  <a:pt x="1157" y="2240"/>
                </a:lnTo>
                <a:lnTo>
                  <a:pt x="579" y="1"/>
                </a:lnTo>
                <a:close/>
              </a:path>
            </a:pathLst>
          </a:custGeom>
          <a:solidFill>
            <a:srgbClr val="7024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"/>
          <p:cNvSpPr/>
          <p:nvPr/>
        </p:nvSpPr>
        <p:spPr>
          <a:xfrm>
            <a:off x="584035" y="1136557"/>
            <a:ext cx="190752" cy="156081"/>
          </a:xfrm>
          <a:custGeom>
            <a:avLst/>
            <a:gdLst/>
            <a:ahLst/>
            <a:cxnLst/>
            <a:rect l="l" t="t" r="r" b="b"/>
            <a:pathLst>
              <a:path w="3180" h="2602" extrusionOk="0">
                <a:moveTo>
                  <a:pt x="1662" y="1"/>
                </a:moveTo>
                <a:lnTo>
                  <a:pt x="1301" y="940"/>
                </a:lnTo>
                <a:lnTo>
                  <a:pt x="1012" y="1734"/>
                </a:lnTo>
                <a:lnTo>
                  <a:pt x="290" y="1662"/>
                </a:lnTo>
                <a:lnTo>
                  <a:pt x="1" y="2601"/>
                </a:lnTo>
                <a:lnTo>
                  <a:pt x="1229" y="2240"/>
                </a:lnTo>
                <a:lnTo>
                  <a:pt x="1590" y="1084"/>
                </a:lnTo>
                <a:lnTo>
                  <a:pt x="2673" y="1590"/>
                </a:lnTo>
                <a:lnTo>
                  <a:pt x="2818" y="1301"/>
                </a:lnTo>
                <a:lnTo>
                  <a:pt x="1662" y="868"/>
                </a:lnTo>
                <a:lnTo>
                  <a:pt x="1879" y="290"/>
                </a:lnTo>
                <a:lnTo>
                  <a:pt x="3035" y="434"/>
                </a:lnTo>
                <a:lnTo>
                  <a:pt x="3179" y="1"/>
                </a:lnTo>
                <a:close/>
              </a:path>
            </a:pathLst>
          </a:custGeom>
          <a:solidFill>
            <a:srgbClr val="7024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6"/>
          <p:cNvSpPr/>
          <p:nvPr/>
        </p:nvSpPr>
        <p:spPr>
          <a:xfrm>
            <a:off x="1545956" y="4221650"/>
            <a:ext cx="112712" cy="199330"/>
          </a:xfrm>
          <a:custGeom>
            <a:avLst/>
            <a:gdLst/>
            <a:ahLst/>
            <a:cxnLst/>
            <a:rect l="l" t="t" r="r" b="b"/>
            <a:pathLst>
              <a:path w="1879" h="3323" extrusionOk="0">
                <a:moveTo>
                  <a:pt x="1445" y="0"/>
                </a:moveTo>
                <a:lnTo>
                  <a:pt x="362" y="217"/>
                </a:lnTo>
                <a:lnTo>
                  <a:pt x="290" y="217"/>
                </a:lnTo>
                <a:lnTo>
                  <a:pt x="290" y="289"/>
                </a:lnTo>
                <a:lnTo>
                  <a:pt x="1" y="3178"/>
                </a:lnTo>
                <a:lnTo>
                  <a:pt x="73" y="3323"/>
                </a:lnTo>
                <a:lnTo>
                  <a:pt x="217" y="3323"/>
                </a:lnTo>
                <a:lnTo>
                  <a:pt x="1807" y="2167"/>
                </a:lnTo>
                <a:lnTo>
                  <a:pt x="1879" y="2023"/>
                </a:lnTo>
                <a:lnTo>
                  <a:pt x="1590" y="145"/>
                </a:lnTo>
                <a:lnTo>
                  <a:pt x="1518" y="72"/>
                </a:lnTo>
                <a:lnTo>
                  <a:pt x="1445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6"/>
          <p:cNvSpPr/>
          <p:nvPr/>
        </p:nvSpPr>
        <p:spPr>
          <a:xfrm>
            <a:off x="1671625" y="4212952"/>
            <a:ext cx="112712" cy="216726"/>
          </a:xfrm>
          <a:custGeom>
            <a:avLst/>
            <a:gdLst/>
            <a:ahLst/>
            <a:cxnLst/>
            <a:rect l="l" t="t" r="r" b="b"/>
            <a:pathLst>
              <a:path w="1879" h="3613" extrusionOk="0">
                <a:moveTo>
                  <a:pt x="1084" y="1"/>
                </a:moveTo>
                <a:lnTo>
                  <a:pt x="73" y="145"/>
                </a:lnTo>
                <a:lnTo>
                  <a:pt x="0" y="217"/>
                </a:lnTo>
                <a:lnTo>
                  <a:pt x="0" y="290"/>
                </a:lnTo>
                <a:lnTo>
                  <a:pt x="145" y="2023"/>
                </a:lnTo>
                <a:lnTo>
                  <a:pt x="145" y="2095"/>
                </a:lnTo>
                <a:lnTo>
                  <a:pt x="1445" y="3612"/>
                </a:lnTo>
                <a:lnTo>
                  <a:pt x="1590" y="3612"/>
                </a:lnTo>
                <a:lnTo>
                  <a:pt x="1662" y="3540"/>
                </a:lnTo>
                <a:lnTo>
                  <a:pt x="1879" y="1879"/>
                </a:lnTo>
                <a:lnTo>
                  <a:pt x="1879" y="1807"/>
                </a:lnTo>
                <a:lnTo>
                  <a:pt x="1228" y="73"/>
                </a:lnTo>
                <a:lnTo>
                  <a:pt x="1156" y="1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"/>
          <p:cNvSpPr/>
          <p:nvPr/>
        </p:nvSpPr>
        <p:spPr>
          <a:xfrm>
            <a:off x="982696" y="928589"/>
            <a:ext cx="1477551" cy="1343304"/>
          </a:xfrm>
          <a:custGeom>
            <a:avLst/>
            <a:gdLst/>
            <a:ahLst/>
            <a:cxnLst/>
            <a:rect l="l" t="t" r="r" b="b"/>
            <a:pathLst>
              <a:path w="24632" h="22394" extrusionOk="0">
                <a:moveTo>
                  <a:pt x="8668" y="1"/>
                </a:moveTo>
                <a:lnTo>
                  <a:pt x="4768" y="940"/>
                </a:lnTo>
                <a:lnTo>
                  <a:pt x="4695" y="1012"/>
                </a:lnTo>
                <a:lnTo>
                  <a:pt x="4623" y="1084"/>
                </a:lnTo>
                <a:lnTo>
                  <a:pt x="4190" y="3973"/>
                </a:lnTo>
                <a:lnTo>
                  <a:pt x="4190" y="4046"/>
                </a:lnTo>
                <a:lnTo>
                  <a:pt x="4479" y="6285"/>
                </a:lnTo>
                <a:lnTo>
                  <a:pt x="4262" y="7079"/>
                </a:lnTo>
                <a:lnTo>
                  <a:pt x="4190" y="7224"/>
                </a:lnTo>
                <a:lnTo>
                  <a:pt x="217" y="9824"/>
                </a:lnTo>
                <a:lnTo>
                  <a:pt x="145" y="9969"/>
                </a:lnTo>
                <a:lnTo>
                  <a:pt x="0" y="17698"/>
                </a:lnTo>
                <a:lnTo>
                  <a:pt x="0" y="17770"/>
                </a:lnTo>
                <a:lnTo>
                  <a:pt x="1084" y="22321"/>
                </a:lnTo>
                <a:lnTo>
                  <a:pt x="1156" y="22393"/>
                </a:lnTo>
                <a:lnTo>
                  <a:pt x="2745" y="22393"/>
                </a:lnTo>
                <a:lnTo>
                  <a:pt x="2890" y="22321"/>
                </a:lnTo>
                <a:lnTo>
                  <a:pt x="2890" y="22249"/>
                </a:lnTo>
                <a:lnTo>
                  <a:pt x="3468" y="11775"/>
                </a:lnTo>
                <a:lnTo>
                  <a:pt x="3540" y="11630"/>
                </a:lnTo>
                <a:lnTo>
                  <a:pt x="3684" y="11630"/>
                </a:lnTo>
                <a:lnTo>
                  <a:pt x="8596" y="14375"/>
                </a:lnTo>
                <a:lnTo>
                  <a:pt x="8741" y="14375"/>
                </a:lnTo>
                <a:lnTo>
                  <a:pt x="11702" y="14014"/>
                </a:lnTo>
                <a:lnTo>
                  <a:pt x="11774" y="13942"/>
                </a:lnTo>
                <a:lnTo>
                  <a:pt x="15169" y="11341"/>
                </a:lnTo>
                <a:lnTo>
                  <a:pt x="15314" y="11341"/>
                </a:lnTo>
                <a:lnTo>
                  <a:pt x="15603" y="11413"/>
                </a:lnTo>
                <a:lnTo>
                  <a:pt x="15747" y="11486"/>
                </a:lnTo>
                <a:lnTo>
                  <a:pt x="19287" y="18998"/>
                </a:lnTo>
                <a:lnTo>
                  <a:pt x="19431" y="19070"/>
                </a:lnTo>
                <a:lnTo>
                  <a:pt x="19503" y="19070"/>
                </a:lnTo>
                <a:lnTo>
                  <a:pt x="22104" y="17698"/>
                </a:lnTo>
                <a:lnTo>
                  <a:pt x="22176" y="17553"/>
                </a:lnTo>
                <a:lnTo>
                  <a:pt x="22321" y="8596"/>
                </a:lnTo>
                <a:lnTo>
                  <a:pt x="22393" y="8524"/>
                </a:lnTo>
                <a:lnTo>
                  <a:pt x="24632" y="6140"/>
                </a:lnTo>
                <a:lnTo>
                  <a:pt x="24632" y="6068"/>
                </a:lnTo>
                <a:lnTo>
                  <a:pt x="24632" y="5996"/>
                </a:lnTo>
                <a:lnTo>
                  <a:pt x="24343" y="5418"/>
                </a:lnTo>
                <a:lnTo>
                  <a:pt x="24271" y="5346"/>
                </a:lnTo>
                <a:lnTo>
                  <a:pt x="24126" y="5346"/>
                </a:lnTo>
                <a:lnTo>
                  <a:pt x="22248" y="5851"/>
                </a:lnTo>
                <a:lnTo>
                  <a:pt x="22176" y="5851"/>
                </a:lnTo>
                <a:lnTo>
                  <a:pt x="22104" y="5707"/>
                </a:lnTo>
                <a:lnTo>
                  <a:pt x="21887" y="4985"/>
                </a:lnTo>
                <a:lnTo>
                  <a:pt x="21815" y="4840"/>
                </a:lnTo>
                <a:lnTo>
                  <a:pt x="21743" y="4840"/>
                </a:lnTo>
                <a:lnTo>
                  <a:pt x="21381" y="4985"/>
                </a:lnTo>
                <a:lnTo>
                  <a:pt x="21309" y="5057"/>
                </a:lnTo>
                <a:lnTo>
                  <a:pt x="21309" y="5129"/>
                </a:lnTo>
                <a:lnTo>
                  <a:pt x="21381" y="6357"/>
                </a:lnTo>
                <a:lnTo>
                  <a:pt x="19865" y="12208"/>
                </a:lnTo>
                <a:lnTo>
                  <a:pt x="19865" y="12280"/>
                </a:lnTo>
                <a:lnTo>
                  <a:pt x="19720" y="12353"/>
                </a:lnTo>
                <a:lnTo>
                  <a:pt x="19648" y="12353"/>
                </a:lnTo>
                <a:lnTo>
                  <a:pt x="19576" y="12280"/>
                </a:lnTo>
                <a:lnTo>
                  <a:pt x="16397" y="6791"/>
                </a:lnTo>
                <a:lnTo>
                  <a:pt x="16253" y="6718"/>
                </a:lnTo>
                <a:lnTo>
                  <a:pt x="11558" y="6718"/>
                </a:lnTo>
                <a:lnTo>
                  <a:pt x="11485" y="6646"/>
                </a:lnTo>
                <a:lnTo>
                  <a:pt x="11413" y="6574"/>
                </a:lnTo>
                <a:lnTo>
                  <a:pt x="10474" y="4335"/>
                </a:lnTo>
                <a:lnTo>
                  <a:pt x="10474" y="4262"/>
                </a:lnTo>
                <a:lnTo>
                  <a:pt x="10546" y="4190"/>
                </a:lnTo>
                <a:lnTo>
                  <a:pt x="11052" y="3684"/>
                </a:lnTo>
                <a:lnTo>
                  <a:pt x="11124" y="3540"/>
                </a:lnTo>
                <a:lnTo>
                  <a:pt x="10980" y="2529"/>
                </a:lnTo>
                <a:lnTo>
                  <a:pt x="10908" y="2457"/>
                </a:lnTo>
                <a:lnTo>
                  <a:pt x="10763" y="2457"/>
                </a:lnTo>
                <a:lnTo>
                  <a:pt x="10041" y="2673"/>
                </a:lnTo>
                <a:lnTo>
                  <a:pt x="9969" y="2673"/>
                </a:lnTo>
                <a:lnTo>
                  <a:pt x="9896" y="2601"/>
                </a:lnTo>
                <a:lnTo>
                  <a:pt x="8885" y="73"/>
                </a:lnTo>
                <a:lnTo>
                  <a:pt x="8813" y="1"/>
                </a:lnTo>
                <a:close/>
              </a:path>
            </a:pathLst>
          </a:custGeom>
          <a:solidFill>
            <a:srgbClr val="772B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"/>
          <p:cNvSpPr/>
          <p:nvPr/>
        </p:nvSpPr>
        <p:spPr>
          <a:xfrm>
            <a:off x="1177647" y="1548175"/>
            <a:ext cx="992332" cy="2716841"/>
          </a:xfrm>
          <a:custGeom>
            <a:avLst/>
            <a:gdLst/>
            <a:ahLst/>
            <a:cxnLst/>
            <a:rect l="l" t="t" r="r" b="b"/>
            <a:pathLst>
              <a:path w="16543" h="45292" extrusionOk="0">
                <a:moveTo>
                  <a:pt x="9752" y="1"/>
                </a:moveTo>
                <a:lnTo>
                  <a:pt x="6430" y="2457"/>
                </a:lnTo>
                <a:lnTo>
                  <a:pt x="6285" y="2529"/>
                </a:lnTo>
                <a:lnTo>
                  <a:pt x="1229" y="723"/>
                </a:lnTo>
                <a:lnTo>
                  <a:pt x="1084" y="723"/>
                </a:lnTo>
                <a:lnTo>
                  <a:pt x="1012" y="796"/>
                </a:lnTo>
                <a:lnTo>
                  <a:pt x="145" y="2746"/>
                </a:lnTo>
                <a:lnTo>
                  <a:pt x="145" y="2818"/>
                </a:lnTo>
                <a:lnTo>
                  <a:pt x="1" y="3685"/>
                </a:lnTo>
                <a:lnTo>
                  <a:pt x="1" y="3757"/>
                </a:lnTo>
                <a:lnTo>
                  <a:pt x="3396" y="10186"/>
                </a:lnTo>
                <a:lnTo>
                  <a:pt x="3396" y="10258"/>
                </a:lnTo>
                <a:lnTo>
                  <a:pt x="3324" y="10330"/>
                </a:lnTo>
                <a:lnTo>
                  <a:pt x="1012" y="13436"/>
                </a:lnTo>
                <a:lnTo>
                  <a:pt x="1" y="18059"/>
                </a:lnTo>
                <a:lnTo>
                  <a:pt x="1157" y="29545"/>
                </a:lnTo>
                <a:lnTo>
                  <a:pt x="1157" y="29617"/>
                </a:lnTo>
                <a:lnTo>
                  <a:pt x="6141" y="45003"/>
                </a:lnTo>
                <a:lnTo>
                  <a:pt x="6141" y="45075"/>
                </a:lnTo>
                <a:lnTo>
                  <a:pt x="6285" y="45147"/>
                </a:lnTo>
                <a:lnTo>
                  <a:pt x="8308" y="45292"/>
                </a:lnTo>
                <a:lnTo>
                  <a:pt x="10330" y="44786"/>
                </a:lnTo>
                <a:lnTo>
                  <a:pt x="10475" y="44714"/>
                </a:lnTo>
                <a:lnTo>
                  <a:pt x="16542" y="26872"/>
                </a:lnTo>
                <a:lnTo>
                  <a:pt x="16542" y="26800"/>
                </a:lnTo>
                <a:lnTo>
                  <a:pt x="14592" y="13364"/>
                </a:lnTo>
                <a:lnTo>
                  <a:pt x="14592" y="13292"/>
                </a:lnTo>
                <a:lnTo>
                  <a:pt x="10547" y="9319"/>
                </a:lnTo>
                <a:lnTo>
                  <a:pt x="10547" y="9175"/>
                </a:lnTo>
                <a:lnTo>
                  <a:pt x="12425" y="1229"/>
                </a:lnTo>
                <a:lnTo>
                  <a:pt x="12425" y="1157"/>
                </a:lnTo>
                <a:lnTo>
                  <a:pt x="12353" y="1084"/>
                </a:lnTo>
                <a:lnTo>
                  <a:pt x="989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"/>
          <p:cNvSpPr/>
          <p:nvPr/>
        </p:nvSpPr>
        <p:spPr>
          <a:xfrm>
            <a:off x="1272964" y="1322871"/>
            <a:ext cx="229743" cy="82419"/>
          </a:xfrm>
          <a:custGeom>
            <a:avLst/>
            <a:gdLst/>
            <a:ahLst/>
            <a:cxnLst/>
            <a:rect l="l" t="t" r="r" b="b"/>
            <a:pathLst>
              <a:path w="3830" h="1374" extrusionOk="0">
                <a:moveTo>
                  <a:pt x="3613" y="1"/>
                </a:moveTo>
                <a:lnTo>
                  <a:pt x="1879" y="1157"/>
                </a:lnTo>
                <a:lnTo>
                  <a:pt x="73" y="795"/>
                </a:lnTo>
                <a:lnTo>
                  <a:pt x="1" y="795"/>
                </a:lnTo>
                <a:lnTo>
                  <a:pt x="1" y="868"/>
                </a:lnTo>
                <a:lnTo>
                  <a:pt x="1" y="1012"/>
                </a:lnTo>
                <a:lnTo>
                  <a:pt x="73" y="1012"/>
                </a:lnTo>
                <a:lnTo>
                  <a:pt x="1879" y="1373"/>
                </a:lnTo>
                <a:lnTo>
                  <a:pt x="1951" y="1373"/>
                </a:lnTo>
                <a:lnTo>
                  <a:pt x="3757" y="218"/>
                </a:lnTo>
                <a:lnTo>
                  <a:pt x="3829" y="145"/>
                </a:lnTo>
                <a:lnTo>
                  <a:pt x="3757" y="73"/>
                </a:lnTo>
                <a:lnTo>
                  <a:pt x="3757" y="1"/>
                </a:lnTo>
                <a:close/>
              </a:path>
            </a:pathLst>
          </a:custGeom>
          <a:solidFill>
            <a:srgbClr val="5920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"/>
          <p:cNvSpPr/>
          <p:nvPr/>
        </p:nvSpPr>
        <p:spPr>
          <a:xfrm>
            <a:off x="1268645" y="1205900"/>
            <a:ext cx="104074" cy="91057"/>
          </a:xfrm>
          <a:custGeom>
            <a:avLst/>
            <a:gdLst/>
            <a:ahLst/>
            <a:cxnLst/>
            <a:rect l="l" t="t" r="r" b="b"/>
            <a:pathLst>
              <a:path w="1735" h="1518" extrusionOk="0">
                <a:moveTo>
                  <a:pt x="434" y="1"/>
                </a:moveTo>
                <a:lnTo>
                  <a:pt x="362" y="73"/>
                </a:lnTo>
                <a:lnTo>
                  <a:pt x="1" y="578"/>
                </a:lnTo>
                <a:lnTo>
                  <a:pt x="145" y="1228"/>
                </a:lnTo>
                <a:lnTo>
                  <a:pt x="217" y="1373"/>
                </a:lnTo>
                <a:lnTo>
                  <a:pt x="434" y="1517"/>
                </a:lnTo>
                <a:lnTo>
                  <a:pt x="1229" y="1517"/>
                </a:lnTo>
                <a:lnTo>
                  <a:pt x="1373" y="1373"/>
                </a:lnTo>
                <a:lnTo>
                  <a:pt x="1734" y="795"/>
                </a:lnTo>
                <a:lnTo>
                  <a:pt x="1445" y="145"/>
                </a:lnTo>
                <a:lnTo>
                  <a:pt x="1301" y="73"/>
                </a:lnTo>
                <a:lnTo>
                  <a:pt x="1229" y="145"/>
                </a:lnTo>
                <a:lnTo>
                  <a:pt x="868" y="578"/>
                </a:lnTo>
                <a:lnTo>
                  <a:pt x="579" y="73"/>
                </a:lnTo>
                <a:lnTo>
                  <a:pt x="434" y="1"/>
                </a:lnTo>
                <a:close/>
              </a:path>
            </a:pathLst>
          </a:custGeom>
          <a:solidFill>
            <a:srgbClr val="AF46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"/>
          <p:cNvSpPr/>
          <p:nvPr/>
        </p:nvSpPr>
        <p:spPr>
          <a:xfrm>
            <a:off x="1229655" y="677311"/>
            <a:ext cx="459365" cy="537286"/>
          </a:xfrm>
          <a:custGeom>
            <a:avLst/>
            <a:gdLst/>
            <a:ahLst/>
            <a:cxnLst/>
            <a:rect l="l" t="t" r="r" b="b"/>
            <a:pathLst>
              <a:path w="7658" h="8957" extrusionOk="0">
                <a:moveTo>
                  <a:pt x="5924" y="0"/>
                </a:moveTo>
                <a:lnTo>
                  <a:pt x="4840" y="72"/>
                </a:lnTo>
                <a:lnTo>
                  <a:pt x="4190" y="144"/>
                </a:lnTo>
                <a:lnTo>
                  <a:pt x="3973" y="144"/>
                </a:lnTo>
                <a:lnTo>
                  <a:pt x="3901" y="217"/>
                </a:lnTo>
                <a:lnTo>
                  <a:pt x="3685" y="2095"/>
                </a:lnTo>
                <a:lnTo>
                  <a:pt x="3685" y="2167"/>
                </a:lnTo>
                <a:lnTo>
                  <a:pt x="3612" y="2167"/>
                </a:lnTo>
                <a:lnTo>
                  <a:pt x="2312" y="2528"/>
                </a:lnTo>
                <a:lnTo>
                  <a:pt x="1590" y="2817"/>
                </a:lnTo>
                <a:lnTo>
                  <a:pt x="1156" y="3034"/>
                </a:lnTo>
                <a:lnTo>
                  <a:pt x="145" y="3973"/>
                </a:lnTo>
                <a:lnTo>
                  <a:pt x="145" y="4045"/>
                </a:lnTo>
                <a:lnTo>
                  <a:pt x="1" y="4767"/>
                </a:lnTo>
                <a:lnTo>
                  <a:pt x="145" y="4984"/>
                </a:lnTo>
                <a:lnTo>
                  <a:pt x="290" y="5418"/>
                </a:lnTo>
                <a:lnTo>
                  <a:pt x="651" y="6068"/>
                </a:lnTo>
                <a:lnTo>
                  <a:pt x="2023" y="6357"/>
                </a:lnTo>
                <a:lnTo>
                  <a:pt x="4262" y="6718"/>
                </a:lnTo>
                <a:lnTo>
                  <a:pt x="4407" y="6646"/>
                </a:lnTo>
                <a:lnTo>
                  <a:pt x="4624" y="6429"/>
                </a:lnTo>
                <a:lnTo>
                  <a:pt x="4840" y="6212"/>
                </a:lnTo>
                <a:lnTo>
                  <a:pt x="4913" y="6212"/>
                </a:lnTo>
                <a:lnTo>
                  <a:pt x="4985" y="6790"/>
                </a:lnTo>
                <a:lnTo>
                  <a:pt x="4985" y="6862"/>
                </a:lnTo>
                <a:lnTo>
                  <a:pt x="5346" y="7512"/>
                </a:lnTo>
                <a:lnTo>
                  <a:pt x="5418" y="7585"/>
                </a:lnTo>
                <a:lnTo>
                  <a:pt x="5563" y="7585"/>
                </a:lnTo>
                <a:lnTo>
                  <a:pt x="6140" y="7151"/>
                </a:lnTo>
                <a:lnTo>
                  <a:pt x="6285" y="7079"/>
                </a:lnTo>
                <a:lnTo>
                  <a:pt x="6357" y="7151"/>
                </a:lnTo>
                <a:lnTo>
                  <a:pt x="6502" y="7512"/>
                </a:lnTo>
                <a:lnTo>
                  <a:pt x="6574" y="7729"/>
                </a:lnTo>
                <a:lnTo>
                  <a:pt x="6574" y="7873"/>
                </a:lnTo>
                <a:lnTo>
                  <a:pt x="6429" y="8090"/>
                </a:lnTo>
                <a:lnTo>
                  <a:pt x="6213" y="8307"/>
                </a:lnTo>
                <a:lnTo>
                  <a:pt x="5779" y="8596"/>
                </a:lnTo>
                <a:lnTo>
                  <a:pt x="5996" y="8957"/>
                </a:lnTo>
                <a:lnTo>
                  <a:pt x="6574" y="8524"/>
                </a:lnTo>
                <a:lnTo>
                  <a:pt x="7080" y="8162"/>
                </a:lnTo>
                <a:lnTo>
                  <a:pt x="7441" y="7657"/>
                </a:lnTo>
                <a:lnTo>
                  <a:pt x="7513" y="7368"/>
                </a:lnTo>
                <a:lnTo>
                  <a:pt x="7585" y="6934"/>
                </a:lnTo>
                <a:lnTo>
                  <a:pt x="7657" y="5923"/>
                </a:lnTo>
                <a:lnTo>
                  <a:pt x="7657" y="4984"/>
                </a:lnTo>
                <a:lnTo>
                  <a:pt x="7585" y="4478"/>
                </a:lnTo>
                <a:lnTo>
                  <a:pt x="7441" y="4262"/>
                </a:lnTo>
                <a:lnTo>
                  <a:pt x="7007" y="3756"/>
                </a:lnTo>
                <a:lnTo>
                  <a:pt x="6285" y="2817"/>
                </a:lnTo>
                <a:lnTo>
                  <a:pt x="6285" y="2745"/>
                </a:lnTo>
                <a:lnTo>
                  <a:pt x="6285" y="2673"/>
                </a:lnTo>
                <a:lnTo>
                  <a:pt x="6863" y="2095"/>
                </a:lnTo>
                <a:lnTo>
                  <a:pt x="7152" y="1734"/>
                </a:lnTo>
                <a:lnTo>
                  <a:pt x="7224" y="1445"/>
                </a:lnTo>
                <a:lnTo>
                  <a:pt x="7152" y="1228"/>
                </a:lnTo>
                <a:lnTo>
                  <a:pt x="7080" y="1084"/>
                </a:lnTo>
                <a:lnTo>
                  <a:pt x="6646" y="578"/>
                </a:lnTo>
                <a:lnTo>
                  <a:pt x="6213" y="217"/>
                </a:lnTo>
                <a:lnTo>
                  <a:pt x="5924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"/>
          <p:cNvSpPr/>
          <p:nvPr/>
        </p:nvSpPr>
        <p:spPr>
          <a:xfrm>
            <a:off x="679351" y="1262226"/>
            <a:ext cx="637041" cy="3241110"/>
          </a:xfrm>
          <a:custGeom>
            <a:avLst/>
            <a:gdLst/>
            <a:ahLst/>
            <a:cxnLst/>
            <a:rect l="l" t="t" r="r" b="b"/>
            <a:pathLst>
              <a:path w="10620" h="54032" extrusionOk="0">
                <a:moveTo>
                  <a:pt x="9464" y="1"/>
                </a:moveTo>
                <a:lnTo>
                  <a:pt x="8091" y="217"/>
                </a:lnTo>
                <a:lnTo>
                  <a:pt x="7730" y="2529"/>
                </a:lnTo>
                <a:lnTo>
                  <a:pt x="8525" y="3829"/>
                </a:lnTo>
                <a:lnTo>
                  <a:pt x="2096" y="50709"/>
                </a:lnTo>
                <a:lnTo>
                  <a:pt x="1" y="51431"/>
                </a:lnTo>
                <a:lnTo>
                  <a:pt x="73" y="51937"/>
                </a:lnTo>
                <a:lnTo>
                  <a:pt x="1807" y="51431"/>
                </a:lnTo>
                <a:lnTo>
                  <a:pt x="362" y="54031"/>
                </a:lnTo>
                <a:lnTo>
                  <a:pt x="362" y="54031"/>
                </a:lnTo>
                <a:lnTo>
                  <a:pt x="1012" y="53742"/>
                </a:lnTo>
                <a:lnTo>
                  <a:pt x="2674" y="51648"/>
                </a:lnTo>
                <a:lnTo>
                  <a:pt x="4479" y="53381"/>
                </a:lnTo>
                <a:lnTo>
                  <a:pt x="4913" y="53092"/>
                </a:lnTo>
                <a:lnTo>
                  <a:pt x="3035" y="50420"/>
                </a:lnTo>
                <a:lnTo>
                  <a:pt x="8958" y="4335"/>
                </a:lnTo>
                <a:lnTo>
                  <a:pt x="9391" y="3973"/>
                </a:lnTo>
                <a:lnTo>
                  <a:pt x="10475" y="2818"/>
                </a:lnTo>
                <a:lnTo>
                  <a:pt x="10619" y="578"/>
                </a:lnTo>
                <a:lnTo>
                  <a:pt x="9464" y="1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"/>
          <p:cNvSpPr/>
          <p:nvPr/>
        </p:nvSpPr>
        <p:spPr>
          <a:xfrm>
            <a:off x="1043341" y="1461556"/>
            <a:ext cx="255716" cy="810337"/>
          </a:xfrm>
          <a:custGeom>
            <a:avLst/>
            <a:gdLst/>
            <a:ahLst/>
            <a:cxnLst/>
            <a:rect l="l" t="t" r="r" b="b"/>
            <a:pathLst>
              <a:path w="4263" h="13509" extrusionOk="0">
                <a:moveTo>
                  <a:pt x="2168" y="0"/>
                </a:moveTo>
                <a:lnTo>
                  <a:pt x="1084" y="2167"/>
                </a:lnTo>
                <a:lnTo>
                  <a:pt x="1229" y="3395"/>
                </a:lnTo>
                <a:lnTo>
                  <a:pt x="1" y="7946"/>
                </a:lnTo>
                <a:lnTo>
                  <a:pt x="651" y="13508"/>
                </a:lnTo>
                <a:lnTo>
                  <a:pt x="1879" y="13508"/>
                </a:lnTo>
                <a:lnTo>
                  <a:pt x="3757" y="12208"/>
                </a:lnTo>
                <a:lnTo>
                  <a:pt x="3034" y="3468"/>
                </a:lnTo>
                <a:lnTo>
                  <a:pt x="4262" y="2167"/>
                </a:lnTo>
                <a:lnTo>
                  <a:pt x="3973" y="1012"/>
                </a:lnTo>
                <a:lnTo>
                  <a:pt x="3757" y="145"/>
                </a:lnTo>
                <a:lnTo>
                  <a:pt x="2168" y="0"/>
                </a:lnTo>
                <a:close/>
              </a:path>
            </a:pathLst>
          </a:custGeom>
          <a:solidFill>
            <a:srgbClr val="772B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"/>
          <p:cNvSpPr/>
          <p:nvPr/>
        </p:nvSpPr>
        <p:spPr>
          <a:xfrm>
            <a:off x="1264326" y="1461556"/>
            <a:ext cx="43369" cy="138685"/>
          </a:xfrm>
          <a:custGeom>
            <a:avLst/>
            <a:gdLst/>
            <a:ahLst/>
            <a:cxnLst/>
            <a:rect l="l" t="t" r="r" b="b"/>
            <a:pathLst>
              <a:path w="723" h="2312" extrusionOk="0">
                <a:moveTo>
                  <a:pt x="73" y="0"/>
                </a:moveTo>
                <a:lnTo>
                  <a:pt x="0" y="73"/>
                </a:lnTo>
                <a:lnTo>
                  <a:pt x="0" y="145"/>
                </a:lnTo>
                <a:lnTo>
                  <a:pt x="506" y="2240"/>
                </a:lnTo>
                <a:lnTo>
                  <a:pt x="506" y="2312"/>
                </a:lnTo>
                <a:lnTo>
                  <a:pt x="651" y="2312"/>
                </a:lnTo>
                <a:lnTo>
                  <a:pt x="723" y="2240"/>
                </a:lnTo>
                <a:lnTo>
                  <a:pt x="723" y="2167"/>
                </a:lnTo>
                <a:lnTo>
                  <a:pt x="217" y="73"/>
                </a:lnTo>
                <a:lnTo>
                  <a:pt x="145" y="0"/>
                </a:lnTo>
                <a:close/>
              </a:path>
            </a:pathLst>
          </a:custGeom>
          <a:solidFill>
            <a:srgbClr val="5920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"/>
          <p:cNvSpPr/>
          <p:nvPr/>
        </p:nvSpPr>
        <p:spPr>
          <a:xfrm>
            <a:off x="1039022" y="1452859"/>
            <a:ext cx="138685" cy="827673"/>
          </a:xfrm>
          <a:custGeom>
            <a:avLst/>
            <a:gdLst/>
            <a:ahLst/>
            <a:cxnLst/>
            <a:rect l="l" t="t" r="r" b="b"/>
            <a:pathLst>
              <a:path w="2312" h="13798" extrusionOk="0">
                <a:moveTo>
                  <a:pt x="2167" y="1"/>
                </a:moveTo>
                <a:lnTo>
                  <a:pt x="2167" y="73"/>
                </a:lnTo>
                <a:lnTo>
                  <a:pt x="1012" y="2312"/>
                </a:lnTo>
                <a:lnTo>
                  <a:pt x="1012" y="2385"/>
                </a:lnTo>
                <a:lnTo>
                  <a:pt x="1228" y="3540"/>
                </a:lnTo>
                <a:lnTo>
                  <a:pt x="0" y="8091"/>
                </a:lnTo>
                <a:lnTo>
                  <a:pt x="650" y="13725"/>
                </a:lnTo>
                <a:lnTo>
                  <a:pt x="650" y="13797"/>
                </a:lnTo>
                <a:lnTo>
                  <a:pt x="723" y="13797"/>
                </a:lnTo>
                <a:lnTo>
                  <a:pt x="795" y="13725"/>
                </a:lnTo>
                <a:lnTo>
                  <a:pt x="867" y="13653"/>
                </a:lnTo>
                <a:lnTo>
                  <a:pt x="217" y="8091"/>
                </a:lnTo>
                <a:lnTo>
                  <a:pt x="1445" y="3540"/>
                </a:lnTo>
                <a:lnTo>
                  <a:pt x="1228" y="2385"/>
                </a:lnTo>
                <a:lnTo>
                  <a:pt x="2312" y="145"/>
                </a:lnTo>
                <a:lnTo>
                  <a:pt x="2312" y="73"/>
                </a:lnTo>
                <a:lnTo>
                  <a:pt x="2312" y="1"/>
                </a:lnTo>
                <a:close/>
              </a:path>
            </a:pathLst>
          </a:custGeom>
          <a:solidFill>
            <a:srgbClr val="5920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f3bec55c7b_0_6"/>
          <p:cNvSpPr/>
          <p:nvPr/>
        </p:nvSpPr>
        <p:spPr>
          <a:xfrm>
            <a:off x="4539836" y="3415968"/>
            <a:ext cx="490894" cy="452650"/>
          </a:xfrm>
          <a:custGeom>
            <a:avLst/>
            <a:gdLst/>
            <a:ahLst/>
            <a:cxnLst/>
            <a:rect l="l" t="t" r="r" b="b"/>
            <a:pathLst>
              <a:path w="26195" h="26195" extrusionOk="0">
                <a:moveTo>
                  <a:pt x="13097" y="1"/>
                </a:moveTo>
                <a:cubicBezTo>
                  <a:pt x="5858" y="1"/>
                  <a:pt x="1" y="5859"/>
                  <a:pt x="1" y="13098"/>
                </a:cubicBezTo>
                <a:cubicBezTo>
                  <a:pt x="1" y="20325"/>
                  <a:pt x="5858" y="26195"/>
                  <a:pt x="13097" y="26195"/>
                </a:cubicBezTo>
                <a:cubicBezTo>
                  <a:pt x="20325" y="26195"/>
                  <a:pt x="26194" y="20325"/>
                  <a:pt x="26194" y="13098"/>
                </a:cubicBezTo>
                <a:cubicBezTo>
                  <a:pt x="26194" y="5859"/>
                  <a:pt x="20325" y="1"/>
                  <a:pt x="13097" y="1"/>
                </a:cubicBezTo>
                <a:close/>
              </a:path>
            </a:pathLst>
          </a:custGeom>
          <a:solidFill>
            <a:srgbClr val="435D74"/>
          </a:solidFill>
          <a:ln w="9525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f3bec55c7b_0_6"/>
          <p:cNvSpPr txBox="1">
            <a:spLocks noGrp="1"/>
          </p:cNvSpPr>
          <p:nvPr>
            <p:ph type="ctrTitle"/>
          </p:nvPr>
        </p:nvSpPr>
        <p:spPr>
          <a:xfrm>
            <a:off x="1981175" y="0"/>
            <a:ext cx="53277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Overview Diagram</a:t>
            </a:r>
            <a:endParaRPr/>
          </a:p>
        </p:txBody>
      </p:sp>
      <p:cxnSp>
        <p:nvCxnSpPr>
          <p:cNvPr id="580" name="Google Shape;580;gf3bec55c7b_0_6"/>
          <p:cNvCxnSpPr/>
          <p:nvPr/>
        </p:nvCxnSpPr>
        <p:spPr>
          <a:xfrm>
            <a:off x="719861" y="1401685"/>
            <a:ext cx="0" cy="23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1" name="Google Shape;581;gf3bec55c7b_0_6"/>
          <p:cNvCxnSpPr/>
          <p:nvPr/>
        </p:nvCxnSpPr>
        <p:spPr>
          <a:xfrm>
            <a:off x="4614068" y="1421172"/>
            <a:ext cx="0" cy="238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2" name="Google Shape;582;gf3bec55c7b_0_6"/>
          <p:cNvCxnSpPr/>
          <p:nvPr/>
        </p:nvCxnSpPr>
        <p:spPr>
          <a:xfrm>
            <a:off x="2665549" y="922572"/>
            <a:ext cx="0" cy="83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3" name="Google Shape;583;gf3bec55c7b_0_6"/>
          <p:cNvCxnSpPr/>
          <p:nvPr/>
        </p:nvCxnSpPr>
        <p:spPr>
          <a:xfrm>
            <a:off x="719861" y="1408790"/>
            <a:ext cx="3903000" cy="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4" name="Google Shape;584;gf3bec55c7b_0_6"/>
          <p:cNvSpPr/>
          <p:nvPr/>
        </p:nvSpPr>
        <p:spPr>
          <a:xfrm>
            <a:off x="471582" y="1548373"/>
            <a:ext cx="490894" cy="452650"/>
          </a:xfrm>
          <a:custGeom>
            <a:avLst/>
            <a:gdLst/>
            <a:ahLst/>
            <a:cxnLst/>
            <a:rect l="l" t="t" r="r" b="b"/>
            <a:pathLst>
              <a:path w="26195" h="26195" extrusionOk="0">
                <a:moveTo>
                  <a:pt x="13097" y="1"/>
                </a:moveTo>
                <a:cubicBezTo>
                  <a:pt x="5858" y="1"/>
                  <a:pt x="1" y="5859"/>
                  <a:pt x="1" y="13098"/>
                </a:cubicBezTo>
                <a:cubicBezTo>
                  <a:pt x="1" y="20325"/>
                  <a:pt x="5858" y="26195"/>
                  <a:pt x="13097" y="26195"/>
                </a:cubicBezTo>
                <a:cubicBezTo>
                  <a:pt x="20325" y="26195"/>
                  <a:pt x="26194" y="20325"/>
                  <a:pt x="26194" y="13098"/>
                </a:cubicBezTo>
                <a:cubicBezTo>
                  <a:pt x="26194" y="5859"/>
                  <a:pt x="20325" y="1"/>
                  <a:pt x="130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5" name="Google Shape;585;gf3bec55c7b_0_6"/>
          <p:cNvGrpSpPr/>
          <p:nvPr/>
        </p:nvGrpSpPr>
        <p:grpSpPr>
          <a:xfrm>
            <a:off x="4368618" y="1547341"/>
            <a:ext cx="490907" cy="452617"/>
            <a:chOff x="4368618" y="1547341"/>
            <a:chExt cx="490907" cy="452617"/>
          </a:xfrm>
        </p:grpSpPr>
        <p:sp>
          <p:nvSpPr>
            <p:cNvPr id="586" name="Google Shape;586;gf3bec55c7b_0_6"/>
            <p:cNvSpPr/>
            <p:nvPr/>
          </p:nvSpPr>
          <p:spPr>
            <a:xfrm>
              <a:off x="4368618" y="1547341"/>
              <a:ext cx="490907" cy="452617"/>
            </a:xfrm>
            <a:custGeom>
              <a:avLst/>
              <a:gdLst/>
              <a:ahLst/>
              <a:cxnLst/>
              <a:rect l="l" t="t" r="r" b="b"/>
              <a:pathLst>
                <a:path w="26195" h="26195" extrusionOk="0">
                  <a:moveTo>
                    <a:pt x="13097" y="1"/>
                  </a:moveTo>
                  <a:cubicBezTo>
                    <a:pt x="5858" y="1"/>
                    <a:pt x="1" y="5859"/>
                    <a:pt x="1" y="13098"/>
                  </a:cubicBezTo>
                  <a:cubicBezTo>
                    <a:pt x="1" y="20325"/>
                    <a:pt x="5858" y="26195"/>
                    <a:pt x="13097" y="26195"/>
                  </a:cubicBezTo>
                  <a:cubicBezTo>
                    <a:pt x="20325" y="26195"/>
                    <a:pt x="26194" y="20325"/>
                    <a:pt x="26194" y="13098"/>
                  </a:cubicBezTo>
                  <a:cubicBezTo>
                    <a:pt x="26194" y="5859"/>
                    <a:pt x="20325" y="1"/>
                    <a:pt x="13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f3bec55c7b_0_6"/>
            <p:cNvSpPr/>
            <p:nvPr/>
          </p:nvSpPr>
          <p:spPr>
            <a:xfrm>
              <a:off x="4602227" y="1917418"/>
              <a:ext cx="153297" cy="58886"/>
            </a:xfrm>
            <a:custGeom>
              <a:avLst/>
              <a:gdLst/>
              <a:ahLst/>
              <a:cxnLst/>
              <a:rect l="l" t="t" r="r" b="b"/>
              <a:pathLst>
                <a:path w="8180" h="3408" extrusionOk="0">
                  <a:moveTo>
                    <a:pt x="7517" y="0"/>
                  </a:moveTo>
                  <a:cubicBezTo>
                    <a:pt x="7410" y="0"/>
                    <a:pt x="7299" y="46"/>
                    <a:pt x="7204" y="156"/>
                  </a:cubicBezTo>
                  <a:cubicBezTo>
                    <a:pt x="5513" y="2085"/>
                    <a:pt x="3013" y="2299"/>
                    <a:pt x="608" y="2454"/>
                  </a:cubicBezTo>
                  <a:cubicBezTo>
                    <a:pt x="12" y="2489"/>
                    <a:pt x="1" y="3407"/>
                    <a:pt x="575" y="3407"/>
                  </a:cubicBezTo>
                  <a:cubicBezTo>
                    <a:pt x="585" y="3407"/>
                    <a:pt x="596" y="3407"/>
                    <a:pt x="608" y="3406"/>
                  </a:cubicBezTo>
                  <a:cubicBezTo>
                    <a:pt x="3263" y="3240"/>
                    <a:pt x="6025" y="2942"/>
                    <a:pt x="7870" y="823"/>
                  </a:cubicBezTo>
                  <a:cubicBezTo>
                    <a:pt x="8179" y="477"/>
                    <a:pt x="7864" y="0"/>
                    <a:pt x="7517" y="0"/>
                  </a:cubicBezTo>
                  <a:close/>
                </a:path>
              </a:pathLst>
            </a:custGeom>
            <a:solidFill>
              <a:srgbClr val="582F4E">
                <a:alpha val="5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f3bec55c7b_0_6"/>
            <p:cNvSpPr/>
            <p:nvPr/>
          </p:nvSpPr>
          <p:spPr>
            <a:xfrm>
              <a:off x="4502439" y="1573207"/>
              <a:ext cx="74794" cy="31914"/>
            </a:xfrm>
            <a:custGeom>
              <a:avLst/>
              <a:gdLst/>
              <a:ahLst/>
              <a:cxnLst/>
              <a:rect l="l" t="t" r="r" b="b"/>
              <a:pathLst>
                <a:path w="3991" h="1847" extrusionOk="0">
                  <a:moveTo>
                    <a:pt x="3448" y="0"/>
                  </a:moveTo>
                  <a:cubicBezTo>
                    <a:pt x="3428" y="0"/>
                    <a:pt x="3407" y="2"/>
                    <a:pt x="3385" y="4"/>
                  </a:cubicBezTo>
                  <a:cubicBezTo>
                    <a:pt x="2337" y="111"/>
                    <a:pt x="1349" y="421"/>
                    <a:pt x="444" y="957"/>
                  </a:cubicBezTo>
                  <a:cubicBezTo>
                    <a:pt x="1" y="1219"/>
                    <a:pt x="273" y="1847"/>
                    <a:pt x="685" y="1847"/>
                  </a:cubicBezTo>
                  <a:cubicBezTo>
                    <a:pt x="760" y="1847"/>
                    <a:pt x="839" y="1826"/>
                    <a:pt x="920" y="1778"/>
                  </a:cubicBezTo>
                  <a:cubicBezTo>
                    <a:pt x="1682" y="1326"/>
                    <a:pt x="2504" y="1040"/>
                    <a:pt x="3385" y="945"/>
                  </a:cubicBezTo>
                  <a:cubicBezTo>
                    <a:pt x="3958" y="887"/>
                    <a:pt x="3990" y="0"/>
                    <a:pt x="3448" y="0"/>
                  </a:cubicBezTo>
                  <a:close/>
                </a:path>
              </a:pathLst>
            </a:custGeom>
            <a:solidFill>
              <a:srgbClr val="582F4E">
                <a:alpha val="5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gf3bec55c7b_0_6"/>
          <p:cNvSpPr/>
          <p:nvPr/>
        </p:nvSpPr>
        <p:spPr>
          <a:xfrm>
            <a:off x="2420094" y="1548375"/>
            <a:ext cx="490894" cy="452650"/>
          </a:xfrm>
          <a:custGeom>
            <a:avLst/>
            <a:gdLst/>
            <a:ahLst/>
            <a:cxnLst/>
            <a:rect l="l" t="t" r="r" b="b"/>
            <a:pathLst>
              <a:path w="26195" h="26195" extrusionOk="0">
                <a:moveTo>
                  <a:pt x="13098" y="1"/>
                </a:moveTo>
                <a:cubicBezTo>
                  <a:pt x="5871" y="1"/>
                  <a:pt x="1" y="5870"/>
                  <a:pt x="1" y="13098"/>
                </a:cubicBezTo>
                <a:cubicBezTo>
                  <a:pt x="1" y="20325"/>
                  <a:pt x="5871" y="26194"/>
                  <a:pt x="13098" y="26194"/>
                </a:cubicBezTo>
                <a:cubicBezTo>
                  <a:pt x="20337" y="26194"/>
                  <a:pt x="26195" y="20325"/>
                  <a:pt x="26195" y="13098"/>
                </a:cubicBezTo>
                <a:cubicBezTo>
                  <a:pt x="26195" y="5870"/>
                  <a:pt x="20337" y="1"/>
                  <a:pt x="130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f3bec55c7b_0_6"/>
          <p:cNvSpPr/>
          <p:nvPr/>
        </p:nvSpPr>
        <p:spPr>
          <a:xfrm>
            <a:off x="2387091" y="552448"/>
            <a:ext cx="568381" cy="524130"/>
          </a:xfrm>
          <a:custGeom>
            <a:avLst/>
            <a:gdLst/>
            <a:ahLst/>
            <a:cxnLst/>
            <a:rect l="l" t="t" r="r" b="b"/>
            <a:pathLst>
              <a:path w="30624" h="30624" extrusionOk="0">
                <a:moveTo>
                  <a:pt x="15312" y="1"/>
                </a:moveTo>
                <a:cubicBezTo>
                  <a:pt x="6859" y="1"/>
                  <a:pt x="1" y="6859"/>
                  <a:pt x="1" y="15312"/>
                </a:cubicBezTo>
                <a:cubicBezTo>
                  <a:pt x="1" y="23765"/>
                  <a:pt x="6859" y="30623"/>
                  <a:pt x="15312" y="30623"/>
                </a:cubicBezTo>
                <a:cubicBezTo>
                  <a:pt x="23766" y="30623"/>
                  <a:pt x="30624" y="23765"/>
                  <a:pt x="30624" y="15312"/>
                </a:cubicBezTo>
                <a:cubicBezTo>
                  <a:pt x="30624" y="6859"/>
                  <a:pt x="23766" y="1"/>
                  <a:pt x="153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f3bec55c7b_0_6"/>
          <p:cNvSpPr txBox="1"/>
          <p:nvPr/>
        </p:nvSpPr>
        <p:spPr>
          <a:xfrm>
            <a:off x="-88694" y="2043629"/>
            <a:ext cx="1617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EDA</a:t>
            </a:r>
            <a:endParaRPr sz="2500" b="0" i="0" u="none" strike="noStrike" cap="none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592" name="Google Shape;592;gf3bec55c7b_0_6"/>
          <p:cNvSpPr txBox="1"/>
          <p:nvPr/>
        </p:nvSpPr>
        <p:spPr>
          <a:xfrm>
            <a:off x="1756899" y="2043628"/>
            <a:ext cx="1947000" cy="24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Imputation</a:t>
            </a:r>
            <a:endParaRPr sz="2500" b="0" i="0" u="none" strike="noStrike" cap="none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593" name="Google Shape;593;gf3bec55c7b_0_6"/>
          <p:cNvSpPr txBox="1"/>
          <p:nvPr/>
        </p:nvSpPr>
        <p:spPr>
          <a:xfrm>
            <a:off x="3597653" y="2043629"/>
            <a:ext cx="20535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chemeClr val="dk1"/>
                </a:solidFill>
                <a:latin typeface="Caveat Brush"/>
                <a:ea typeface="Caveat Brush"/>
                <a:cs typeface="Caveat Brush"/>
                <a:sym typeface="Caveat Brush"/>
              </a:rPr>
              <a:t>Feature Engg</a:t>
            </a:r>
            <a:endParaRPr sz="2500" b="0" i="0" u="none" strike="noStrike" cap="none">
              <a:solidFill>
                <a:schemeClr val="dk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594" name="Google Shape;594;gf3bec55c7b_0_6"/>
          <p:cNvSpPr txBox="1"/>
          <p:nvPr/>
        </p:nvSpPr>
        <p:spPr>
          <a:xfrm>
            <a:off x="183252" y="2400134"/>
            <a:ext cx="17958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Correlation</a:t>
            </a:r>
            <a:endParaRPr sz="1600" b="0" i="0" u="none" strike="noStrike" cap="none" dirty="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Multicollinearity</a:t>
            </a:r>
            <a:endParaRPr sz="1600" b="0" i="0" u="none" strike="noStrike" cap="none" dirty="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Mutual Info</a:t>
            </a:r>
            <a:endParaRPr sz="1600" b="0" i="0" u="none" strike="noStrike" cap="none" dirty="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 smtClean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Skewness</a:t>
            </a:r>
          </a:p>
        </p:txBody>
      </p:sp>
      <p:sp>
        <p:nvSpPr>
          <p:cNvPr id="595" name="Google Shape;595;gf3bec55c7b_0_6"/>
          <p:cNvSpPr/>
          <p:nvPr/>
        </p:nvSpPr>
        <p:spPr>
          <a:xfrm rot="-1237575" flipH="1">
            <a:off x="4515785" y="1663325"/>
            <a:ext cx="196526" cy="188401"/>
          </a:xfrm>
          <a:custGeom>
            <a:avLst/>
            <a:gdLst/>
            <a:ahLst/>
            <a:cxnLst/>
            <a:rect l="l" t="t" r="r" b="b"/>
            <a:pathLst>
              <a:path w="11926" h="12115" extrusionOk="0">
                <a:moveTo>
                  <a:pt x="4165" y="0"/>
                </a:moveTo>
                <a:lnTo>
                  <a:pt x="3597" y="568"/>
                </a:lnTo>
                <a:lnTo>
                  <a:pt x="2082" y="1893"/>
                </a:lnTo>
                <a:lnTo>
                  <a:pt x="1325" y="2839"/>
                </a:lnTo>
                <a:lnTo>
                  <a:pt x="757" y="4164"/>
                </a:lnTo>
                <a:lnTo>
                  <a:pt x="189" y="5300"/>
                </a:lnTo>
                <a:lnTo>
                  <a:pt x="0" y="6815"/>
                </a:lnTo>
                <a:lnTo>
                  <a:pt x="0" y="7004"/>
                </a:lnTo>
                <a:lnTo>
                  <a:pt x="189" y="7004"/>
                </a:lnTo>
                <a:lnTo>
                  <a:pt x="1136" y="5679"/>
                </a:lnTo>
                <a:lnTo>
                  <a:pt x="2272" y="4543"/>
                </a:lnTo>
                <a:lnTo>
                  <a:pt x="3407" y="3786"/>
                </a:lnTo>
                <a:lnTo>
                  <a:pt x="4922" y="3029"/>
                </a:lnTo>
                <a:lnTo>
                  <a:pt x="7572" y="10979"/>
                </a:lnTo>
                <a:lnTo>
                  <a:pt x="8140" y="11736"/>
                </a:lnTo>
                <a:lnTo>
                  <a:pt x="8518" y="11926"/>
                </a:lnTo>
                <a:lnTo>
                  <a:pt x="8897" y="12115"/>
                </a:lnTo>
                <a:lnTo>
                  <a:pt x="9844" y="12115"/>
                </a:lnTo>
                <a:lnTo>
                  <a:pt x="10601" y="11926"/>
                </a:lnTo>
                <a:lnTo>
                  <a:pt x="11358" y="11358"/>
                </a:lnTo>
                <a:lnTo>
                  <a:pt x="11736" y="10601"/>
                </a:lnTo>
                <a:lnTo>
                  <a:pt x="11926" y="9654"/>
                </a:lnTo>
                <a:lnTo>
                  <a:pt x="11736" y="8897"/>
                </a:lnTo>
                <a:lnTo>
                  <a:pt x="11169" y="8140"/>
                </a:lnTo>
                <a:lnTo>
                  <a:pt x="10411" y="7761"/>
                </a:lnTo>
                <a:lnTo>
                  <a:pt x="9844" y="7572"/>
                </a:lnTo>
                <a:lnTo>
                  <a:pt x="9276" y="7572"/>
                </a:lnTo>
                <a:lnTo>
                  <a:pt x="8708" y="7761"/>
                </a:lnTo>
                <a:lnTo>
                  <a:pt x="8329" y="8140"/>
                </a:lnTo>
                <a:lnTo>
                  <a:pt x="7572" y="8708"/>
                </a:lnTo>
                <a:lnTo>
                  <a:pt x="7383" y="9086"/>
                </a:lnTo>
                <a:lnTo>
                  <a:pt x="41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f3bec55c7b_0_6"/>
          <p:cNvSpPr/>
          <p:nvPr/>
        </p:nvSpPr>
        <p:spPr>
          <a:xfrm flipH="1">
            <a:off x="2569358" y="1657372"/>
            <a:ext cx="192361" cy="232589"/>
          </a:xfrm>
          <a:custGeom>
            <a:avLst/>
            <a:gdLst/>
            <a:ahLst/>
            <a:cxnLst/>
            <a:rect l="l" t="t" r="r" b="b"/>
            <a:pathLst>
              <a:path w="11548" h="15145" extrusionOk="0">
                <a:moveTo>
                  <a:pt x="9276" y="1"/>
                </a:moveTo>
                <a:lnTo>
                  <a:pt x="8330" y="190"/>
                </a:lnTo>
                <a:lnTo>
                  <a:pt x="7573" y="569"/>
                </a:lnTo>
                <a:lnTo>
                  <a:pt x="7383" y="947"/>
                </a:lnTo>
                <a:lnTo>
                  <a:pt x="7005" y="1326"/>
                </a:lnTo>
                <a:lnTo>
                  <a:pt x="7005" y="2083"/>
                </a:lnTo>
                <a:lnTo>
                  <a:pt x="8330" y="10034"/>
                </a:lnTo>
                <a:lnTo>
                  <a:pt x="1894" y="11737"/>
                </a:lnTo>
                <a:lnTo>
                  <a:pt x="758" y="5680"/>
                </a:lnTo>
                <a:lnTo>
                  <a:pt x="1137" y="5869"/>
                </a:lnTo>
                <a:lnTo>
                  <a:pt x="1894" y="6058"/>
                </a:lnTo>
                <a:lnTo>
                  <a:pt x="2462" y="6058"/>
                </a:lnTo>
                <a:lnTo>
                  <a:pt x="3030" y="5869"/>
                </a:lnTo>
                <a:lnTo>
                  <a:pt x="3598" y="5680"/>
                </a:lnTo>
                <a:lnTo>
                  <a:pt x="3976" y="5301"/>
                </a:lnTo>
                <a:lnTo>
                  <a:pt x="4544" y="4544"/>
                </a:lnTo>
                <a:lnTo>
                  <a:pt x="4544" y="3787"/>
                </a:lnTo>
                <a:lnTo>
                  <a:pt x="4355" y="2840"/>
                </a:lnTo>
                <a:lnTo>
                  <a:pt x="3976" y="2083"/>
                </a:lnTo>
                <a:lnTo>
                  <a:pt x="3219" y="1705"/>
                </a:lnTo>
                <a:lnTo>
                  <a:pt x="2272" y="1515"/>
                </a:lnTo>
                <a:lnTo>
                  <a:pt x="1515" y="1705"/>
                </a:lnTo>
                <a:lnTo>
                  <a:pt x="758" y="2083"/>
                </a:lnTo>
                <a:lnTo>
                  <a:pt x="379" y="2462"/>
                </a:lnTo>
                <a:lnTo>
                  <a:pt x="190" y="2840"/>
                </a:lnTo>
                <a:lnTo>
                  <a:pt x="1" y="3787"/>
                </a:lnTo>
                <a:lnTo>
                  <a:pt x="947" y="9087"/>
                </a:lnTo>
                <a:lnTo>
                  <a:pt x="1326" y="12494"/>
                </a:lnTo>
                <a:lnTo>
                  <a:pt x="1705" y="14198"/>
                </a:lnTo>
                <a:lnTo>
                  <a:pt x="2083" y="15145"/>
                </a:lnTo>
                <a:lnTo>
                  <a:pt x="6058" y="14387"/>
                </a:lnTo>
                <a:lnTo>
                  <a:pt x="8141" y="13819"/>
                </a:lnTo>
                <a:lnTo>
                  <a:pt x="9087" y="13441"/>
                </a:lnTo>
                <a:lnTo>
                  <a:pt x="7762" y="3976"/>
                </a:lnTo>
                <a:lnTo>
                  <a:pt x="8141" y="4165"/>
                </a:lnTo>
                <a:lnTo>
                  <a:pt x="8898" y="4355"/>
                </a:lnTo>
                <a:lnTo>
                  <a:pt x="9844" y="4355"/>
                </a:lnTo>
                <a:lnTo>
                  <a:pt x="10412" y="4165"/>
                </a:lnTo>
                <a:lnTo>
                  <a:pt x="10980" y="3598"/>
                </a:lnTo>
                <a:lnTo>
                  <a:pt x="11359" y="3030"/>
                </a:lnTo>
                <a:lnTo>
                  <a:pt x="11548" y="2083"/>
                </a:lnTo>
                <a:lnTo>
                  <a:pt x="11359" y="1326"/>
                </a:lnTo>
                <a:lnTo>
                  <a:pt x="10791" y="569"/>
                </a:lnTo>
                <a:lnTo>
                  <a:pt x="10223" y="190"/>
                </a:lnTo>
                <a:lnTo>
                  <a:pt x="927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f3bec55c7b_0_6"/>
          <p:cNvSpPr/>
          <p:nvPr/>
        </p:nvSpPr>
        <p:spPr>
          <a:xfrm rot="2388266" flipH="1">
            <a:off x="640905" y="1671990"/>
            <a:ext cx="152266" cy="205380"/>
          </a:xfrm>
          <a:custGeom>
            <a:avLst/>
            <a:gdLst/>
            <a:ahLst/>
            <a:cxnLst/>
            <a:rect l="l" t="t" r="r" b="b"/>
            <a:pathLst>
              <a:path w="9466" h="12874" extrusionOk="0">
                <a:moveTo>
                  <a:pt x="5869" y="1"/>
                </a:moveTo>
                <a:lnTo>
                  <a:pt x="4923" y="190"/>
                </a:lnTo>
                <a:lnTo>
                  <a:pt x="3787" y="380"/>
                </a:lnTo>
                <a:lnTo>
                  <a:pt x="2272" y="947"/>
                </a:lnTo>
                <a:lnTo>
                  <a:pt x="2272" y="1137"/>
                </a:lnTo>
                <a:lnTo>
                  <a:pt x="2462" y="1326"/>
                </a:lnTo>
                <a:lnTo>
                  <a:pt x="3219" y="1137"/>
                </a:lnTo>
                <a:lnTo>
                  <a:pt x="3976" y="1137"/>
                </a:lnTo>
                <a:lnTo>
                  <a:pt x="5301" y="1326"/>
                </a:lnTo>
                <a:lnTo>
                  <a:pt x="6626" y="1894"/>
                </a:lnTo>
                <a:lnTo>
                  <a:pt x="7951" y="2651"/>
                </a:lnTo>
                <a:lnTo>
                  <a:pt x="6626" y="3787"/>
                </a:lnTo>
                <a:lnTo>
                  <a:pt x="4923" y="2840"/>
                </a:lnTo>
                <a:lnTo>
                  <a:pt x="3976" y="2462"/>
                </a:lnTo>
                <a:lnTo>
                  <a:pt x="3030" y="2273"/>
                </a:lnTo>
                <a:lnTo>
                  <a:pt x="2083" y="2273"/>
                </a:lnTo>
                <a:lnTo>
                  <a:pt x="1137" y="2462"/>
                </a:lnTo>
                <a:lnTo>
                  <a:pt x="1" y="3030"/>
                </a:lnTo>
                <a:lnTo>
                  <a:pt x="1" y="3219"/>
                </a:lnTo>
                <a:lnTo>
                  <a:pt x="190" y="3408"/>
                </a:lnTo>
                <a:lnTo>
                  <a:pt x="947" y="3219"/>
                </a:lnTo>
                <a:lnTo>
                  <a:pt x="1515" y="3219"/>
                </a:lnTo>
                <a:lnTo>
                  <a:pt x="2840" y="3598"/>
                </a:lnTo>
                <a:lnTo>
                  <a:pt x="4165" y="4165"/>
                </a:lnTo>
                <a:lnTo>
                  <a:pt x="5490" y="4733"/>
                </a:lnTo>
                <a:lnTo>
                  <a:pt x="4544" y="5491"/>
                </a:lnTo>
                <a:lnTo>
                  <a:pt x="569" y="9087"/>
                </a:lnTo>
                <a:lnTo>
                  <a:pt x="1" y="9844"/>
                </a:lnTo>
                <a:lnTo>
                  <a:pt x="1" y="10223"/>
                </a:lnTo>
                <a:lnTo>
                  <a:pt x="1" y="10791"/>
                </a:lnTo>
                <a:lnTo>
                  <a:pt x="379" y="11548"/>
                </a:lnTo>
                <a:lnTo>
                  <a:pt x="947" y="12305"/>
                </a:lnTo>
                <a:lnTo>
                  <a:pt x="1705" y="12684"/>
                </a:lnTo>
                <a:lnTo>
                  <a:pt x="2462" y="12873"/>
                </a:lnTo>
                <a:lnTo>
                  <a:pt x="3408" y="12494"/>
                </a:lnTo>
                <a:lnTo>
                  <a:pt x="3976" y="12116"/>
                </a:lnTo>
                <a:lnTo>
                  <a:pt x="4355" y="11359"/>
                </a:lnTo>
                <a:lnTo>
                  <a:pt x="4544" y="10412"/>
                </a:lnTo>
                <a:lnTo>
                  <a:pt x="4544" y="10034"/>
                </a:lnTo>
                <a:lnTo>
                  <a:pt x="4165" y="9655"/>
                </a:lnTo>
                <a:lnTo>
                  <a:pt x="3408" y="8898"/>
                </a:lnTo>
                <a:lnTo>
                  <a:pt x="2651" y="8330"/>
                </a:lnTo>
                <a:lnTo>
                  <a:pt x="2272" y="8141"/>
                </a:lnTo>
                <a:lnTo>
                  <a:pt x="9466" y="1705"/>
                </a:lnTo>
                <a:lnTo>
                  <a:pt x="9466" y="1515"/>
                </a:lnTo>
                <a:lnTo>
                  <a:pt x="9466" y="1326"/>
                </a:lnTo>
                <a:lnTo>
                  <a:pt x="8519" y="1137"/>
                </a:lnTo>
                <a:lnTo>
                  <a:pt x="7762" y="569"/>
                </a:lnTo>
                <a:lnTo>
                  <a:pt x="6815" y="190"/>
                </a:lnTo>
                <a:lnTo>
                  <a:pt x="586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f3bec55c7b_0_6"/>
          <p:cNvSpPr/>
          <p:nvPr/>
        </p:nvSpPr>
        <p:spPr>
          <a:xfrm rot="-1292088" flipH="1">
            <a:off x="2556465" y="627380"/>
            <a:ext cx="218149" cy="374200"/>
          </a:xfrm>
          <a:custGeom>
            <a:avLst/>
            <a:gdLst/>
            <a:ahLst/>
            <a:cxnLst/>
            <a:rect l="l" t="t" r="r" b="b"/>
            <a:pathLst>
              <a:path w="13252" h="24041" extrusionOk="0">
                <a:moveTo>
                  <a:pt x="2083" y="947"/>
                </a:moveTo>
                <a:lnTo>
                  <a:pt x="2651" y="1325"/>
                </a:lnTo>
                <a:lnTo>
                  <a:pt x="3787" y="2272"/>
                </a:lnTo>
                <a:lnTo>
                  <a:pt x="4354" y="3218"/>
                </a:lnTo>
                <a:lnTo>
                  <a:pt x="4733" y="4354"/>
                </a:lnTo>
                <a:lnTo>
                  <a:pt x="4922" y="5301"/>
                </a:lnTo>
                <a:lnTo>
                  <a:pt x="4922" y="6436"/>
                </a:lnTo>
                <a:lnTo>
                  <a:pt x="4733" y="7572"/>
                </a:lnTo>
                <a:lnTo>
                  <a:pt x="3597" y="9654"/>
                </a:lnTo>
                <a:lnTo>
                  <a:pt x="2651" y="8329"/>
                </a:lnTo>
                <a:lnTo>
                  <a:pt x="1515" y="6247"/>
                </a:lnTo>
                <a:lnTo>
                  <a:pt x="947" y="5111"/>
                </a:lnTo>
                <a:lnTo>
                  <a:pt x="569" y="3976"/>
                </a:lnTo>
                <a:lnTo>
                  <a:pt x="569" y="2840"/>
                </a:lnTo>
                <a:lnTo>
                  <a:pt x="758" y="1515"/>
                </a:lnTo>
                <a:lnTo>
                  <a:pt x="1136" y="1136"/>
                </a:lnTo>
                <a:lnTo>
                  <a:pt x="1704" y="947"/>
                </a:lnTo>
                <a:close/>
                <a:moveTo>
                  <a:pt x="6437" y="14008"/>
                </a:moveTo>
                <a:lnTo>
                  <a:pt x="7383" y="15144"/>
                </a:lnTo>
                <a:lnTo>
                  <a:pt x="7194" y="15523"/>
                </a:lnTo>
                <a:lnTo>
                  <a:pt x="6815" y="15901"/>
                </a:lnTo>
                <a:lnTo>
                  <a:pt x="6626" y="16469"/>
                </a:lnTo>
                <a:lnTo>
                  <a:pt x="6437" y="16280"/>
                </a:lnTo>
                <a:lnTo>
                  <a:pt x="6058" y="15712"/>
                </a:lnTo>
                <a:lnTo>
                  <a:pt x="6058" y="15333"/>
                </a:lnTo>
                <a:lnTo>
                  <a:pt x="6058" y="14955"/>
                </a:lnTo>
                <a:lnTo>
                  <a:pt x="6058" y="14387"/>
                </a:lnTo>
                <a:lnTo>
                  <a:pt x="6437" y="14008"/>
                </a:lnTo>
                <a:close/>
                <a:moveTo>
                  <a:pt x="8708" y="12683"/>
                </a:moveTo>
                <a:lnTo>
                  <a:pt x="9844" y="13062"/>
                </a:lnTo>
                <a:lnTo>
                  <a:pt x="10790" y="13630"/>
                </a:lnTo>
                <a:lnTo>
                  <a:pt x="11358" y="14387"/>
                </a:lnTo>
                <a:lnTo>
                  <a:pt x="11548" y="15333"/>
                </a:lnTo>
                <a:lnTo>
                  <a:pt x="11737" y="16280"/>
                </a:lnTo>
                <a:lnTo>
                  <a:pt x="11548" y="17037"/>
                </a:lnTo>
                <a:lnTo>
                  <a:pt x="11169" y="17794"/>
                </a:lnTo>
                <a:lnTo>
                  <a:pt x="10601" y="18551"/>
                </a:lnTo>
                <a:lnTo>
                  <a:pt x="10033" y="17794"/>
                </a:lnTo>
                <a:lnTo>
                  <a:pt x="9465" y="17226"/>
                </a:lnTo>
                <a:lnTo>
                  <a:pt x="9844" y="16658"/>
                </a:lnTo>
                <a:lnTo>
                  <a:pt x="9844" y="16091"/>
                </a:lnTo>
                <a:lnTo>
                  <a:pt x="9655" y="15523"/>
                </a:lnTo>
                <a:lnTo>
                  <a:pt x="9276" y="15144"/>
                </a:lnTo>
                <a:lnTo>
                  <a:pt x="8708" y="14765"/>
                </a:lnTo>
                <a:lnTo>
                  <a:pt x="7951" y="14955"/>
                </a:lnTo>
                <a:lnTo>
                  <a:pt x="6815" y="13440"/>
                </a:lnTo>
                <a:lnTo>
                  <a:pt x="7194" y="13062"/>
                </a:lnTo>
                <a:lnTo>
                  <a:pt x="7762" y="12872"/>
                </a:lnTo>
                <a:lnTo>
                  <a:pt x="8708" y="12683"/>
                </a:lnTo>
                <a:close/>
                <a:moveTo>
                  <a:pt x="4922" y="11926"/>
                </a:moveTo>
                <a:lnTo>
                  <a:pt x="5301" y="12494"/>
                </a:lnTo>
                <a:lnTo>
                  <a:pt x="4733" y="13630"/>
                </a:lnTo>
                <a:lnTo>
                  <a:pt x="4544" y="14198"/>
                </a:lnTo>
                <a:lnTo>
                  <a:pt x="4354" y="14955"/>
                </a:lnTo>
                <a:lnTo>
                  <a:pt x="4544" y="15712"/>
                </a:lnTo>
                <a:lnTo>
                  <a:pt x="4733" y="16469"/>
                </a:lnTo>
                <a:lnTo>
                  <a:pt x="5301" y="17037"/>
                </a:lnTo>
                <a:lnTo>
                  <a:pt x="5869" y="17605"/>
                </a:lnTo>
                <a:lnTo>
                  <a:pt x="6626" y="17983"/>
                </a:lnTo>
                <a:lnTo>
                  <a:pt x="8140" y="17983"/>
                </a:lnTo>
                <a:lnTo>
                  <a:pt x="9087" y="17605"/>
                </a:lnTo>
                <a:lnTo>
                  <a:pt x="10033" y="18930"/>
                </a:lnTo>
                <a:lnTo>
                  <a:pt x="9276" y="19309"/>
                </a:lnTo>
                <a:lnTo>
                  <a:pt x="8519" y="19498"/>
                </a:lnTo>
                <a:lnTo>
                  <a:pt x="7005" y="19498"/>
                </a:lnTo>
                <a:lnTo>
                  <a:pt x="5680" y="18930"/>
                </a:lnTo>
                <a:lnTo>
                  <a:pt x="4733" y="18362"/>
                </a:lnTo>
                <a:lnTo>
                  <a:pt x="4165" y="17983"/>
                </a:lnTo>
                <a:lnTo>
                  <a:pt x="3787" y="17416"/>
                </a:lnTo>
                <a:lnTo>
                  <a:pt x="3597" y="16848"/>
                </a:lnTo>
                <a:lnTo>
                  <a:pt x="3597" y="16091"/>
                </a:lnTo>
                <a:lnTo>
                  <a:pt x="3597" y="14955"/>
                </a:lnTo>
                <a:lnTo>
                  <a:pt x="3976" y="13630"/>
                </a:lnTo>
                <a:lnTo>
                  <a:pt x="4922" y="11926"/>
                </a:lnTo>
                <a:close/>
                <a:moveTo>
                  <a:pt x="947" y="0"/>
                </a:moveTo>
                <a:lnTo>
                  <a:pt x="569" y="379"/>
                </a:lnTo>
                <a:lnTo>
                  <a:pt x="190" y="947"/>
                </a:lnTo>
                <a:lnTo>
                  <a:pt x="1" y="1704"/>
                </a:lnTo>
                <a:lnTo>
                  <a:pt x="1" y="2461"/>
                </a:lnTo>
                <a:lnTo>
                  <a:pt x="379" y="4165"/>
                </a:lnTo>
                <a:lnTo>
                  <a:pt x="947" y="5679"/>
                </a:lnTo>
                <a:lnTo>
                  <a:pt x="1515" y="7194"/>
                </a:lnTo>
                <a:lnTo>
                  <a:pt x="2272" y="8329"/>
                </a:lnTo>
                <a:lnTo>
                  <a:pt x="3408" y="10033"/>
                </a:lnTo>
                <a:lnTo>
                  <a:pt x="3029" y="10790"/>
                </a:lnTo>
                <a:lnTo>
                  <a:pt x="2461" y="12115"/>
                </a:lnTo>
                <a:lnTo>
                  <a:pt x="1894" y="13819"/>
                </a:lnTo>
                <a:lnTo>
                  <a:pt x="1704" y="14576"/>
                </a:lnTo>
                <a:lnTo>
                  <a:pt x="1704" y="15333"/>
                </a:lnTo>
                <a:lnTo>
                  <a:pt x="1894" y="16280"/>
                </a:lnTo>
                <a:lnTo>
                  <a:pt x="2272" y="17037"/>
                </a:lnTo>
                <a:lnTo>
                  <a:pt x="2840" y="17794"/>
                </a:lnTo>
                <a:lnTo>
                  <a:pt x="3408" y="18551"/>
                </a:lnTo>
                <a:lnTo>
                  <a:pt x="4165" y="19309"/>
                </a:lnTo>
                <a:lnTo>
                  <a:pt x="4922" y="19876"/>
                </a:lnTo>
                <a:lnTo>
                  <a:pt x="5680" y="20255"/>
                </a:lnTo>
                <a:lnTo>
                  <a:pt x="6247" y="20444"/>
                </a:lnTo>
                <a:lnTo>
                  <a:pt x="7762" y="20444"/>
                </a:lnTo>
                <a:lnTo>
                  <a:pt x="9087" y="20066"/>
                </a:lnTo>
                <a:lnTo>
                  <a:pt x="9844" y="19876"/>
                </a:lnTo>
                <a:lnTo>
                  <a:pt x="10412" y="19498"/>
                </a:lnTo>
                <a:lnTo>
                  <a:pt x="11169" y="20444"/>
                </a:lnTo>
                <a:lnTo>
                  <a:pt x="11737" y="21201"/>
                </a:lnTo>
                <a:lnTo>
                  <a:pt x="12305" y="22337"/>
                </a:lnTo>
                <a:lnTo>
                  <a:pt x="12305" y="22905"/>
                </a:lnTo>
                <a:lnTo>
                  <a:pt x="11926" y="22527"/>
                </a:lnTo>
                <a:lnTo>
                  <a:pt x="11737" y="22148"/>
                </a:lnTo>
                <a:lnTo>
                  <a:pt x="11169" y="22148"/>
                </a:lnTo>
                <a:lnTo>
                  <a:pt x="10790" y="22337"/>
                </a:lnTo>
                <a:lnTo>
                  <a:pt x="10412" y="22716"/>
                </a:lnTo>
                <a:lnTo>
                  <a:pt x="10412" y="23094"/>
                </a:lnTo>
                <a:lnTo>
                  <a:pt x="10412" y="23662"/>
                </a:lnTo>
                <a:lnTo>
                  <a:pt x="10790" y="23852"/>
                </a:lnTo>
                <a:lnTo>
                  <a:pt x="11169" y="23852"/>
                </a:lnTo>
                <a:lnTo>
                  <a:pt x="11737" y="24041"/>
                </a:lnTo>
                <a:lnTo>
                  <a:pt x="12116" y="23852"/>
                </a:lnTo>
                <a:lnTo>
                  <a:pt x="12305" y="23662"/>
                </a:lnTo>
                <a:lnTo>
                  <a:pt x="12683" y="23284"/>
                </a:lnTo>
                <a:lnTo>
                  <a:pt x="12683" y="22527"/>
                </a:lnTo>
                <a:lnTo>
                  <a:pt x="12305" y="21391"/>
                </a:lnTo>
                <a:lnTo>
                  <a:pt x="11737" y="20066"/>
                </a:lnTo>
                <a:lnTo>
                  <a:pt x="10980" y="19119"/>
                </a:lnTo>
                <a:lnTo>
                  <a:pt x="11737" y="18551"/>
                </a:lnTo>
                <a:lnTo>
                  <a:pt x="12494" y="17794"/>
                </a:lnTo>
                <a:lnTo>
                  <a:pt x="13062" y="16848"/>
                </a:lnTo>
                <a:lnTo>
                  <a:pt x="13251" y="15901"/>
                </a:lnTo>
                <a:lnTo>
                  <a:pt x="13251" y="15144"/>
                </a:lnTo>
                <a:lnTo>
                  <a:pt x="13062" y="14387"/>
                </a:lnTo>
                <a:lnTo>
                  <a:pt x="12683" y="13630"/>
                </a:lnTo>
                <a:lnTo>
                  <a:pt x="12305" y="12872"/>
                </a:lnTo>
                <a:lnTo>
                  <a:pt x="11737" y="12115"/>
                </a:lnTo>
                <a:lnTo>
                  <a:pt x="11169" y="11547"/>
                </a:lnTo>
                <a:lnTo>
                  <a:pt x="10412" y="11169"/>
                </a:lnTo>
                <a:lnTo>
                  <a:pt x="9655" y="10790"/>
                </a:lnTo>
                <a:lnTo>
                  <a:pt x="8708" y="10601"/>
                </a:lnTo>
                <a:lnTo>
                  <a:pt x="7572" y="10980"/>
                </a:lnTo>
                <a:lnTo>
                  <a:pt x="6626" y="11358"/>
                </a:lnTo>
                <a:lnTo>
                  <a:pt x="5680" y="12115"/>
                </a:lnTo>
                <a:lnTo>
                  <a:pt x="5112" y="11547"/>
                </a:lnTo>
                <a:lnTo>
                  <a:pt x="6058" y="9844"/>
                </a:lnTo>
                <a:lnTo>
                  <a:pt x="6247" y="8897"/>
                </a:lnTo>
                <a:lnTo>
                  <a:pt x="6437" y="7762"/>
                </a:lnTo>
                <a:lnTo>
                  <a:pt x="6437" y="6815"/>
                </a:lnTo>
                <a:lnTo>
                  <a:pt x="6247" y="5869"/>
                </a:lnTo>
                <a:lnTo>
                  <a:pt x="6058" y="4733"/>
                </a:lnTo>
                <a:lnTo>
                  <a:pt x="5680" y="3597"/>
                </a:lnTo>
                <a:lnTo>
                  <a:pt x="5112" y="2461"/>
                </a:lnTo>
                <a:lnTo>
                  <a:pt x="4354" y="1515"/>
                </a:lnTo>
                <a:lnTo>
                  <a:pt x="3787" y="947"/>
                </a:lnTo>
                <a:lnTo>
                  <a:pt x="3029" y="379"/>
                </a:lnTo>
                <a:lnTo>
                  <a:pt x="22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f3bec55c7b_0_6"/>
          <p:cNvSpPr txBox="1">
            <a:spLocks noGrp="1"/>
          </p:cNvSpPr>
          <p:nvPr>
            <p:ph type="ctrTitle"/>
          </p:nvPr>
        </p:nvSpPr>
        <p:spPr>
          <a:xfrm>
            <a:off x="2845800" y="551688"/>
            <a:ext cx="25734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>
                <a:solidFill>
                  <a:srgbClr val="980000"/>
                </a:solidFill>
              </a:rPr>
              <a:t>Pre-Processing</a:t>
            </a:r>
            <a:endParaRPr sz="2900">
              <a:solidFill>
                <a:srgbClr val="980000"/>
              </a:solidFill>
            </a:endParaRPr>
          </a:p>
        </p:txBody>
      </p:sp>
      <p:cxnSp>
        <p:nvCxnSpPr>
          <p:cNvPr id="600" name="Google Shape;600;gf3bec55c7b_0_6"/>
          <p:cNvCxnSpPr/>
          <p:nvPr/>
        </p:nvCxnSpPr>
        <p:spPr>
          <a:xfrm>
            <a:off x="4614086" y="1410665"/>
            <a:ext cx="2146932" cy="155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1" name="Google Shape;601;gf3bec55c7b_0_6"/>
          <p:cNvCxnSpPr/>
          <p:nvPr/>
        </p:nvCxnSpPr>
        <p:spPr>
          <a:xfrm>
            <a:off x="4755524" y="3259080"/>
            <a:ext cx="3624093" cy="1865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02" name="Google Shape;602;gf3bec55c7b_0_6"/>
          <p:cNvGrpSpPr/>
          <p:nvPr/>
        </p:nvGrpSpPr>
        <p:grpSpPr>
          <a:xfrm>
            <a:off x="8134173" y="3475503"/>
            <a:ext cx="490907" cy="452617"/>
            <a:chOff x="8134173" y="3475503"/>
            <a:chExt cx="490907" cy="452617"/>
          </a:xfrm>
        </p:grpSpPr>
        <p:sp>
          <p:nvSpPr>
            <p:cNvPr id="603" name="Google Shape;603;gf3bec55c7b_0_6"/>
            <p:cNvSpPr/>
            <p:nvPr/>
          </p:nvSpPr>
          <p:spPr>
            <a:xfrm>
              <a:off x="8134173" y="3475503"/>
              <a:ext cx="490907" cy="452617"/>
            </a:xfrm>
            <a:custGeom>
              <a:avLst/>
              <a:gdLst/>
              <a:ahLst/>
              <a:cxnLst/>
              <a:rect l="l" t="t" r="r" b="b"/>
              <a:pathLst>
                <a:path w="26195" h="26195" extrusionOk="0">
                  <a:moveTo>
                    <a:pt x="13097" y="1"/>
                  </a:moveTo>
                  <a:cubicBezTo>
                    <a:pt x="5858" y="1"/>
                    <a:pt x="1" y="5859"/>
                    <a:pt x="1" y="13098"/>
                  </a:cubicBezTo>
                  <a:cubicBezTo>
                    <a:pt x="1" y="20325"/>
                    <a:pt x="5858" y="26195"/>
                    <a:pt x="13097" y="26195"/>
                  </a:cubicBezTo>
                  <a:cubicBezTo>
                    <a:pt x="20325" y="26195"/>
                    <a:pt x="26194" y="20325"/>
                    <a:pt x="26194" y="13098"/>
                  </a:cubicBezTo>
                  <a:cubicBezTo>
                    <a:pt x="26194" y="5859"/>
                    <a:pt x="20325" y="1"/>
                    <a:pt x="13097" y="1"/>
                  </a:cubicBezTo>
                  <a:close/>
                </a:path>
              </a:pathLst>
            </a:custGeom>
            <a:solidFill>
              <a:srgbClr val="09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f3bec55c7b_0_6"/>
            <p:cNvSpPr/>
            <p:nvPr/>
          </p:nvSpPr>
          <p:spPr>
            <a:xfrm>
              <a:off x="8367782" y="3845580"/>
              <a:ext cx="153297" cy="58886"/>
            </a:xfrm>
            <a:custGeom>
              <a:avLst/>
              <a:gdLst/>
              <a:ahLst/>
              <a:cxnLst/>
              <a:rect l="l" t="t" r="r" b="b"/>
              <a:pathLst>
                <a:path w="8180" h="3408" extrusionOk="0">
                  <a:moveTo>
                    <a:pt x="7517" y="0"/>
                  </a:moveTo>
                  <a:cubicBezTo>
                    <a:pt x="7410" y="0"/>
                    <a:pt x="7299" y="46"/>
                    <a:pt x="7204" y="156"/>
                  </a:cubicBezTo>
                  <a:cubicBezTo>
                    <a:pt x="5513" y="2085"/>
                    <a:pt x="3013" y="2299"/>
                    <a:pt x="608" y="2454"/>
                  </a:cubicBezTo>
                  <a:cubicBezTo>
                    <a:pt x="12" y="2489"/>
                    <a:pt x="1" y="3407"/>
                    <a:pt x="575" y="3407"/>
                  </a:cubicBezTo>
                  <a:cubicBezTo>
                    <a:pt x="585" y="3407"/>
                    <a:pt x="596" y="3407"/>
                    <a:pt x="608" y="3406"/>
                  </a:cubicBezTo>
                  <a:cubicBezTo>
                    <a:pt x="3263" y="3240"/>
                    <a:pt x="6025" y="2942"/>
                    <a:pt x="7870" y="823"/>
                  </a:cubicBezTo>
                  <a:cubicBezTo>
                    <a:pt x="8179" y="477"/>
                    <a:pt x="7864" y="0"/>
                    <a:pt x="7517" y="0"/>
                  </a:cubicBezTo>
                  <a:close/>
                </a:path>
              </a:pathLst>
            </a:custGeom>
            <a:solidFill>
              <a:srgbClr val="09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f3bec55c7b_0_6"/>
            <p:cNvSpPr/>
            <p:nvPr/>
          </p:nvSpPr>
          <p:spPr>
            <a:xfrm>
              <a:off x="8267994" y="3501369"/>
              <a:ext cx="74794" cy="31914"/>
            </a:xfrm>
            <a:custGeom>
              <a:avLst/>
              <a:gdLst/>
              <a:ahLst/>
              <a:cxnLst/>
              <a:rect l="l" t="t" r="r" b="b"/>
              <a:pathLst>
                <a:path w="3991" h="1847" extrusionOk="0">
                  <a:moveTo>
                    <a:pt x="3448" y="0"/>
                  </a:moveTo>
                  <a:cubicBezTo>
                    <a:pt x="3428" y="0"/>
                    <a:pt x="3407" y="2"/>
                    <a:pt x="3385" y="4"/>
                  </a:cubicBezTo>
                  <a:cubicBezTo>
                    <a:pt x="2337" y="111"/>
                    <a:pt x="1349" y="421"/>
                    <a:pt x="444" y="957"/>
                  </a:cubicBezTo>
                  <a:cubicBezTo>
                    <a:pt x="1" y="1219"/>
                    <a:pt x="273" y="1847"/>
                    <a:pt x="685" y="1847"/>
                  </a:cubicBezTo>
                  <a:cubicBezTo>
                    <a:pt x="760" y="1847"/>
                    <a:pt x="839" y="1826"/>
                    <a:pt x="920" y="1778"/>
                  </a:cubicBezTo>
                  <a:cubicBezTo>
                    <a:pt x="1682" y="1326"/>
                    <a:pt x="2504" y="1040"/>
                    <a:pt x="3385" y="945"/>
                  </a:cubicBezTo>
                  <a:cubicBezTo>
                    <a:pt x="3958" y="887"/>
                    <a:pt x="3990" y="0"/>
                    <a:pt x="3448" y="0"/>
                  </a:cubicBezTo>
                  <a:close/>
                </a:path>
              </a:pathLst>
            </a:custGeom>
            <a:solidFill>
              <a:srgbClr val="098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gf3bec55c7b_0_6"/>
          <p:cNvSpPr/>
          <p:nvPr/>
        </p:nvSpPr>
        <p:spPr>
          <a:xfrm>
            <a:off x="6515571" y="3390008"/>
            <a:ext cx="490894" cy="452650"/>
          </a:xfrm>
          <a:custGeom>
            <a:avLst/>
            <a:gdLst/>
            <a:ahLst/>
            <a:cxnLst/>
            <a:rect l="l" t="t" r="r" b="b"/>
            <a:pathLst>
              <a:path w="26195" h="26195" extrusionOk="0">
                <a:moveTo>
                  <a:pt x="13098" y="1"/>
                </a:moveTo>
                <a:cubicBezTo>
                  <a:pt x="5871" y="1"/>
                  <a:pt x="1" y="5870"/>
                  <a:pt x="1" y="13098"/>
                </a:cubicBezTo>
                <a:cubicBezTo>
                  <a:pt x="1" y="20325"/>
                  <a:pt x="5871" y="26194"/>
                  <a:pt x="13098" y="26194"/>
                </a:cubicBezTo>
                <a:cubicBezTo>
                  <a:pt x="20337" y="26194"/>
                  <a:pt x="26195" y="20325"/>
                  <a:pt x="26195" y="13098"/>
                </a:cubicBezTo>
                <a:cubicBezTo>
                  <a:pt x="26195" y="5870"/>
                  <a:pt x="20337" y="1"/>
                  <a:pt x="13098" y="1"/>
                </a:cubicBez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f3bec55c7b_0_6"/>
          <p:cNvSpPr/>
          <p:nvPr/>
        </p:nvSpPr>
        <p:spPr>
          <a:xfrm>
            <a:off x="6503428" y="2237553"/>
            <a:ext cx="568381" cy="524130"/>
          </a:xfrm>
          <a:custGeom>
            <a:avLst/>
            <a:gdLst/>
            <a:ahLst/>
            <a:cxnLst/>
            <a:rect l="l" t="t" r="r" b="b"/>
            <a:pathLst>
              <a:path w="30624" h="30624" extrusionOk="0">
                <a:moveTo>
                  <a:pt x="15312" y="1"/>
                </a:moveTo>
                <a:cubicBezTo>
                  <a:pt x="6859" y="1"/>
                  <a:pt x="1" y="6859"/>
                  <a:pt x="1" y="15312"/>
                </a:cubicBezTo>
                <a:cubicBezTo>
                  <a:pt x="1" y="23765"/>
                  <a:pt x="6859" y="30623"/>
                  <a:pt x="15312" y="30623"/>
                </a:cubicBezTo>
                <a:cubicBezTo>
                  <a:pt x="23766" y="30623"/>
                  <a:pt x="30624" y="23765"/>
                  <a:pt x="30624" y="15312"/>
                </a:cubicBezTo>
                <a:cubicBezTo>
                  <a:pt x="30624" y="6859"/>
                  <a:pt x="23766" y="1"/>
                  <a:pt x="15312" y="1"/>
                </a:cubicBezTo>
                <a:close/>
              </a:path>
            </a:pathLst>
          </a:custGeom>
          <a:solidFill>
            <a:srgbClr val="203B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f3bec55c7b_0_6"/>
          <p:cNvSpPr txBox="1"/>
          <p:nvPr/>
        </p:nvSpPr>
        <p:spPr>
          <a:xfrm>
            <a:off x="3976783" y="3932915"/>
            <a:ext cx="1617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Tuning, CV</a:t>
            </a:r>
            <a:endParaRPr sz="2500" b="0" i="0" u="none" strike="noStrike" cap="none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609" name="Google Shape;609;gf3bec55c7b_0_6"/>
          <p:cNvSpPr txBox="1"/>
          <p:nvPr/>
        </p:nvSpPr>
        <p:spPr>
          <a:xfrm>
            <a:off x="5843128" y="3894690"/>
            <a:ext cx="19470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Ensembling</a:t>
            </a:r>
            <a:endParaRPr sz="2500" b="0" i="0" u="none" strike="noStrike" cap="none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610" name="Google Shape;610;gf3bec55c7b_0_6"/>
          <p:cNvSpPr txBox="1"/>
          <p:nvPr/>
        </p:nvSpPr>
        <p:spPr>
          <a:xfrm>
            <a:off x="7417680" y="3914735"/>
            <a:ext cx="20535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500" b="0" i="0" u="none" strike="noStrike" cap="none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Evaluation</a:t>
            </a:r>
            <a:endParaRPr sz="2500" b="0" i="0" u="none" strike="noStrike" cap="none">
              <a:solidFill>
                <a:schemeClr val="accent1"/>
              </a:solidFill>
              <a:latin typeface="Caveat Brush"/>
              <a:ea typeface="Caveat Brush"/>
              <a:cs typeface="Caveat Brush"/>
              <a:sym typeface="Caveat Brush"/>
            </a:endParaRPr>
          </a:p>
        </p:txBody>
      </p:sp>
      <p:sp>
        <p:nvSpPr>
          <p:cNvPr id="611" name="Google Shape;611;gf3bec55c7b_0_6"/>
          <p:cNvSpPr/>
          <p:nvPr/>
        </p:nvSpPr>
        <p:spPr>
          <a:xfrm flipH="1">
            <a:off x="6664835" y="3474680"/>
            <a:ext cx="192361" cy="232589"/>
          </a:xfrm>
          <a:custGeom>
            <a:avLst/>
            <a:gdLst/>
            <a:ahLst/>
            <a:cxnLst/>
            <a:rect l="l" t="t" r="r" b="b"/>
            <a:pathLst>
              <a:path w="11548" h="15145" extrusionOk="0">
                <a:moveTo>
                  <a:pt x="9276" y="1"/>
                </a:moveTo>
                <a:lnTo>
                  <a:pt x="8330" y="190"/>
                </a:lnTo>
                <a:lnTo>
                  <a:pt x="7573" y="569"/>
                </a:lnTo>
                <a:lnTo>
                  <a:pt x="7383" y="947"/>
                </a:lnTo>
                <a:lnTo>
                  <a:pt x="7005" y="1326"/>
                </a:lnTo>
                <a:lnTo>
                  <a:pt x="7005" y="2083"/>
                </a:lnTo>
                <a:lnTo>
                  <a:pt x="8330" y="10034"/>
                </a:lnTo>
                <a:lnTo>
                  <a:pt x="1894" y="11737"/>
                </a:lnTo>
                <a:lnTo>
                  <a:pt x="758" y="5680"/>
                </a:lnTo>
                <a:lnTo>
                  <a:pt x="1137" y="5869"/>
                </a:lnTo>
                <a:lnTo>
                  <a:pt x="1894" y="6058"/>
                </a:lnTo>
                <a:lnTo>
                  <a:pt x="2462" y="6058"/>
                </a:lnTo>
                <a:lnTo>
                  <a:pt x="3030" y="5869"/>
                </a:lnTo>
                <a:lnTo>
                  <a:pt x="3598" y="5680"/>
                </a:lnTo>
                <a:lnTo>
                  <a:pt x="3976" y="5301"/>
                </a:lnTo>
                <a:lnTo>
                  <a:pt x="4544" y="4544"/>
                </a:lnTo>
                <a:lnTo>
                  <a:pt x="4544" y="3787"/>
                </a:lnTo>
                <a:lnTo>
                  <a:pt x="4355" y="2840"/>
                </a:lnTo>
                <a:lnTo>
                  <a:pt x="3976" y="2083"/>
                </a:lnTo>
                <a:lnTo>
                  <a:pt x="3219" y="1705"/>
                </a:lnTo>
                <a:lnTo>
                  <a:pt x="2272" y="1515"/>
                </a:lnTo>
                <a:lnTo>
                  <a:pt x="1515" y="1705"/>
                </a:lnTo>
                <a:lnTo>
                  <a:pt x="758" y="2083"/>
                </a:lnTo>
                <a:lnTo>
                  <a:pt x="379" y="2462"/>
                </a:lnTo>
                <a:lnTo>
                  <a:pt x="190" y="2840"/>
                </a:lnTo>
                <a:lnTo>
                  <a:pt x="1" y="3787"/>
                </a:lnTo>
                <a:lnTo>
                  <a:pt x="947" y="9087"/>
                </a:lnTo>
                <a:lnTo>
                  <a:pt x="1326" y="12494"/>
                </a:lnTo>
                <a:lnTo>
                  <a:pt x="1705" y="14198"/>
                </a:lnTo>
                <a:lnTo>
                  <a:pt x="2083" y="15145"/>
                </a:lnTo>
                <a:lnTo>
                  <a:pt x="6058" y="14387"/>
                </a:lnTo>
                <a:lnTo>
                  <a:pt x="8141" y="13819"/>
                </a:lnTo>
                <a:lnTo>
                  <a:pt x="9087" y="13441"/>
                </a:lnTo>
                <a:lnTo>
                  <a:pt x="7762" y="3976"/>
                </a:lnTo>
                <a:lnTo>
                  <a:pt x="8141" y="4165"/>
                </a:lnTo>
                <a:lnTo>
                  <a:pt x="8898" y="4355"/>
                </a:lnTo>
                <a:lnTo>
                  <a:pt x="9844" y="4355"/>
                </a:lnTo>
                <a:lnTo>
                  <a:pt x="10412" y="4165"/>
                </a:lnTo>
                <a:lnTo>
                  <a:pt x="10980" y="3598"/>
                </a:lnTo>
                <a:lnTo>
                  <a:pt x="11359" y="3030"/>
                </a:lnTo>
                <a:lnTo>
                  <a:pt x="11548" y="2083"/>
                </a:lnTo>
                <a:lnTo>
                  <a:pt x="11359" y="1326"/>
                </a:lnTo>
                <a:lnTo>
                  <a:pt x="10791" y="569"/>
                </a:lnTo>
                <a:lnTo>
                  <a:pt x="10223" y="190"/>
                </a:lnTo>
                <a:lnTo>
                  <a:pt x="927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f3bec55c7b_0_6"/>
          <p:cNvSpPr/>
          <p:nvPr/>
        </p:nvSpPr>
        <p:spPr>
          <a:xfrm rot="2388266" flipH="1">
            <a:off x="4362380" y="3406515"/>
            <a:ext cx="152266" cy="205380"/>
          </a:xfrm>
          <a:custGeom>
            <a:avLst/>
            <a:gdLst/>
            <a:ahLst/>
            <a:cxnLst/>
            <a:rect l="l" t="t" r="r" b="b"/>
            <a:pathLst>
              <a:path w="9466" h="12874" extrusionOk="0">
                <a:moveTo>
                  <a:pt x="5869" y="1"/>
                </a:moveTo>
                <a:lnTo>
                  <a:pt x="4923" y="190"/>
                </a:lnTo>
                <a:lnTo>
                  <a:pt x="3787" y="380"/>
                </a:lnTo>
                <a:lnTo>
                  <a:pt x="2272" y="947"/>
                </a:lnTo>
                <a:lnTo>
                  <a:pt x="2272" y="1137"/>
                </a:lnTo>
                <a:lnTo>
                  <a:pt x="2462" y="1326"/>
                </a:lnTo>
                <a:lnTo>
                  <a:pt x="3219" y="1137"/>
                </a:lnTo>
                <a:lnTo>
                  <a:pt x="3976" y="1137"/>
                </a:lnTo>
                <a:lnTo>
                  <a:pt x="5301" y="1326"/>
                </a:lnTo>
                <a:lnTo>
                  <a:pt x="6626" y="1894"/>
                </a:lnTo>
                <a:lnTo>
                  <a:pt x="7951" y="2651"/>
                </a:lnTo>
                <a:lnTo>
                  <a:pt x="6626" y="3787"/>
                </a:lnTo>
                <a:lnTo>
                  <a:pt x="4923" y="2840"/>
                </a:lnTo>
                <a:lnTo>
                  <a:pt x="3976" y="2462"/>
                </a:lnTo>
                <a:lnTo>
                  <a:pt x="3030" y="2273"/>
                </a:lnTo>
                <a:lnTo>
                  <a:pt x="2083" y="2273"/>
                </a:lnTo>
                <a:lnTo>
                  <a:pt x="1137" y="2462"/>
                </a:lnTo>
                <a:lnTo>
                  <a:pt x="1" y="3030"/>
                </a:lnTo>
                <a:lnTo>
                  <a:pt x="1" y="3219"/>
                </a:lnTo>
                <a:lnTo>
                  <a:pt x="190" y="3408"/>
                </a:lnTo>
                <a:lnTo>
                  <a:pt x="947" y="3219"/>
                </a:lnTo>
                <a:lnTo>
                  <a:pt x="1515" y="3219"/>
                </a:lnTo>
                <a:lnTo>
                  <a:pt x="2840" y="3598"/>
                </a:lnTo>
                <a:lnTo>
                  <a:pt x="4165" y="4165"/>
                </a:lnTo>
                <a:lnTo>
                  <a:pt x="5490" y="4733"/>
                </a:lnTo>
                <a:lnTo>
                  <a:pt x="4544" y="5491"/>
                </a:lnTo>
                <a:lnTo>
                  <a:pt x="569" y="9087"/>
                </a:lnTo>
                <a:lnTo>
                  <a:pt x="1" y="9844"/>
                </a:lnTo>
                <a:lnTo>
                  <a:pt x="1" y="10223"/>
                </a:lnTo>
                <a:lnTo>
                  <a:pt x="1" y="10791"/>
                </a:lnTo>
                <a:lnTo>
                  <a:pt x="379" y="11548"/>
                </a:lnTo>
                <a:lnTo>
                  <a:pt x="947" y="12305"/>
                </a:lnTo>
                <a:lnTo>
                  <a:pt x="1705" y="12684"/>
                </a:lnTo>
                <a:lnTo>
                  <a:pt x="2462" y="12873"/>
                </a:lnTo>
                <a:lnTo>
                  <a:pt x="3408" y="12494"/>
                </a:lnTo>
                <a:lnTo>
                  <a:pt x="3976" y="12116"/>
                </a:lnTo>
                <a:lnTo>
                  <a:pt x="4355" y="11359"/>
                </a:lnTo>
                <a:lnTo>
                  <a:pt x="4544" y="10412"/>
                </a:lnTo>
                <a:lnTo>
                  <a:pt x="4544" y="10034"/>
                </a:lnTo>
                <a:lnTo>
                  <a:pt x="4165" y="9655"/>
                </a:lnTo>
                <a:lnTo>
                  <a:pt x="3408" y="8898"/>
                </a:lnTo>
                <a:lnTo>
                  <a:pt x="2651" y="8330"/>
                </a:lnTo>
                <a:lnTo>
                  <a:pt x="2272" y="8141"/>
                </a:lnTo>
                <a:lnTo>
                  <a:pt x="9466" y="1705"/>
                </a:lnTo>
                <a:lnTo>
                  <a:pt x="9466" y="1515"/>
                </a:lnTo>
                <a:lnTo>
                  <a:pt x="9466" y="1326"/>
                </a:lnTo>
                <a:lnTo>
                  <a:pt x="8519" y="1137"/>
                </a:lnTo>
                <a:lnTo>
                  <a:pt x="7762" y="569"/>
                </a:lnTo>
                <a:lnTo>
                  <a:pt x="6815" y="190"/>
                </a:lnTo>
                <a:lnTo>
                  <a:pt x="586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f3bec55c7b_0_6"/>
          <p:cNvSpPr/>
          <p:nvPr/>
        </p:nvSpPr>
        <p:spPr>
          <a:xfrm rot="-1292088" flipH="1">
            <a:off x="6665959" y="2318468"/>
            <a:ext cx="218149" cy="374200"/>
          </a:xfrm>
          <a:custGeom>
            <a:avLst/>
            <a:gdLst/>
            <a:ahLst/>
            <a:cxnLst/>
            <a:rect l="l" t="t" r="r" b="b"/>
            <a:pathLst>
              <a:path w="13252" h="24041" extrusionOk="0">
                <a:moveTo>
                  <a:pt x="2083" y="947"/>
                </a:moveTo>
                <a:lnTo>
                  <a:pt x="2651" y="1325"/>
                </a:lnTo>
                <a:lnTo>
                  <a:pt x="3787" y="2272"/>
                </a:lnTo>
                <a:lnTo>
                  <a:pt x="4354" y="3218"/>
                </a:lnTo>
                <a:lnTo>
                  <a:pt x="4733" y="4354"/>
                </a:lnTo>
                <a:lnTo>
                  <a:pt x="4922" y="5301"/>
                </a:lnTo>
                <a:lnTo>
                  <a:pt x="4922" y="6436"/>
                </a:lnTo>
                <a:lnTo>
                  <a:pt x="4733" y="7572"/>
                </a:lnTo>
                <a:lnTo>
                  <a:pt x="3597" y="9654"/>
                </a:lnTo>
                <a:lnTo>
                  <a:pt x="2651" y="8329"/>
                </a:lnTo>
                <a:lnTo>
                  <a:pt x="1515" y="6247"/>
                </a:lnTo>
                <a:lnTo>
                  <a:pt x="947" y="5111"/>
                </a:lnTo>
                <a:lnTo>
                  <a:pt x="569" y="3976"/>
                </a:lnTo>
                <a:lnTo>
                  <a:pt x="569" y="2840"/>
                </a:lnTo>
                <a:lnTo>
                  <a:pt x="758" y="1515"/>
                </a:lnTo>
                <a:lnTo>
                  <a:pt x="1136" y="1136"/>
                </a:lnTo>
                <a:lnTo>
                  <a:pt x="1704" y="947"/>
                </a:lnTo>
                <a:close/>
                <a:moveTo>
                  <a:pt x="6437" y="14008"/>
                </a:moveTo>
                <a:lnTo>
                  <a:pt x="7383" y="15144"/>
                </a:lnTo>
                <a:lnTo>
                  <a:pt x="7194" y="15523"/>
                </a:lnTo>
                <a:lnTo>
                  <a:pt x="6815" y="15901"/>
                </a:lnTo>
                <a:lnTo>
                  <a:pt x="6626" y="16469"/>
                </a:lnTo>
                <a:lnTo>
                  <a:pt x="6437" y="16280"/>
                </a:lnTo>
                <a:lnTo>
                  <a:pt x="6058" y="15712"/>
                </a:lnTo>
                <a:lnTo>
                  <a:pt x="6058" y="15333"/>
                </a:lnTo>
                <a:lnTo>
                  <a:pt x="6058" y="14955"/>
                </a:lnTo>
                <a:lnTo>
                  <a:pt x="6058" y="14387"/>
                </a:lnTo>
                <a:lnTo>
                  <a:pt x="6437" y="14008"/>
                </a:lnTo>
                <a:close/>
                <a:moveTo>
                  <a:pt x="8708" y="12683"/>
                </a:moveTo>
                <a:lnTo>
                  <a:pt x="9844" y="13062"/>
                </a:lnTo>
                <a:lnTo>
                  <a:pt x="10790" y="13630"/>
                </a:lnTo>
                <a:lnTo>
                  <a:pt x="11358" y="14387"/>
                </a:lnTo>
                <a:lnTo>
                  <a:pt x="11548" y="15333"/>
                </a:lnTo>
                <a:lnTo>
                  <a:pt x="11737" y="16280"/>
                </a:lnTo>
                <a:lnTo>
                  <a:pt x="11548" y="17037"/>
                </a:lnTo>
                <a:lnTo>
                  <a:pt x="11169" y="17794"/>
                </a:lnTo>
                <a:lnTo>
                  <a:pt x="10601" y="18551"/>
                </a:lnTo>
                <a:lnTo>
                  <a:pt x="10033" y="17794"/>
                </a:lnTo>
                <a:lnTo>
                  <a:pt x="9465" y="17226"/>
                </a:lnTo>
                <a:lnTo>
                  <a:pt x="9844" y="16658"/>
                </a:lnTo>
                <a:lnTo>
                  <a:pt x="9844" y="16091"/>
                </a:lnTo>
                <a:lnTo>
                  <a:pt x="9655" y="15523"/>
                </a:lnTo>
                <a:lnTo>
                  <a:pt x="9276" y="15144"/>
                </a:lnTo>
                <a:lnTo>
                  <a:pt x="8708" y="14765"/>
                </a:lnTo>
                <a:lnTo>
                  <a:pt x="7951" y="14955"/>
                </a:lnTo>
                <a:lnTo>
                  <a:pt x="6815" y="13440"/>
                </a:lnTo>
                <a:lnTo>
                  <a:pt x="7194" y="13062"/>
                </a:lnTo>
                <a:lnTo>
                  <a:pt x="7762" y="12872"/>
                </a:lnTo>
                <a:lnTo>
                  <a:pt x="8708" y="12683"/>
                </a:lnTo>
                <a:close/>
                <a:moveTo>
                  <a:pt x="4922" y="11926"/>
                </a:moveTo>
                <a:lnTo>
                  <a:pt x="5301" y="12494"/>
                </a:lnTo>
                <a:lnTo>
                  <a:pt x="4733" y="13630"/>
                </a:lnTo>
                <a:lnTo>
                  <a:pt x="4544" y="14198"/>
                </a:lnTo>
                <a:lnTo>
                  <a:pt x="4354" y="14955"/>
                </a:lnTo>
                <a:lnTo>
                  <a:pt x="4544" y="15712"/>
                </a:lnTo>
                <a:lnTo>
                  <a:pt x="4733" y="16469"/>
                </a:lnTo>
                <a:lnTo>
                  <a:pt x="5301" y="17037"/>
                </a:lnTo>
                <a:lnTo>
                  <a:pt x="5869" y="17605"/>
                </a:lnTo>
                <a:lnTo>
                  <a:pt x="6626" y="17983"/>
                </a:lnTo>
                <a:lnTo>
                  <a:pt x="8140" y="17983"/>
                </a:lnTo>
                <a:lnTo>
                  <a:pt x="9087" y="17605"/>
                </a:lnTo>
                <a:lnTo>
                  <a:pt x="10033" y="18930"/>
                </a:lnTo>
                <a:lnTo>
                  <a:pt x="9276" y="19309"/>
                </a:lnTo>
                <a:lnTo>
                  <a:pt x="8519" y="19498"/>
                </a:lnTo>
                <a:lnTo>
                  <a:pt x="7005" y="19498"/>
                </a:lnTo>
                <a:lnTo>
                  <a:pt x="5680" y="18930"/>
                </a:lnTo>
                <a:lnTo>
                  <a:pt x="4733" y="18362"/>
                </a:lnTo>
                <a:lnTo>
                  <a:pt x="4165" y="17983"/>
                </a:lnTo>
                <a:lnTo>
                  <a:pt x="3787" y="17416"/>
                </a:lnTo>
                <a:lnTo>
                  <a:pt x="3597" y="16848"/>
                </a:lnTo>
                <a:lnTo>
                  <a:pt x="3597" y="16091"/>
                </a:lnTo>
                <a:lnTo>
                  <a:pt x="3597" y="14955"/>
                </a:lnTo>
                <a:lnTo>
                  <a:pt x="3976" y="13630"/>
                </a:lnTo>
                <a:lnTo>
                  <a:pt x="4922" y="11926"/>
                </a:lnTo>
                <a:close/>
                <a:moveTo>
                  <a:pt x="947" y="0"/>
                </a:moveTo>
                <a:lnTo>
                  <a:pt x="569" y="379"/>
                </a:lnTo>
                <a:lnTo>
                  <a:pt x="190" y="947"/>
                </a:lnTo>
                <a:lnTo>
                  <a:pt x="1" y="1704"/>
                </a:lnTo>
                <a:lnTo>
                  <a:pt x="1" y="2461"/>
                </a:lnTo>
                <a:lnTo>
                  <a:pt x="379" y="4165"/>
                </a:lnTo>
                <a:lnTo>
                  <a:pt x="947" y="5679"/>
                </a:lnTo>
                <a:lnTo>
                  <a:pt x="1515" y="7194"/>
                </a:lnTo>
                <a:lnTo>
                  <a:pt x="2272" y="8329"/>
                </a:lnTo>
                <a:lnTo>
                  <a:pt x="3408" y="10033"/>
                </a:lnTo>
                <a:lnTo>
                  <a:pt x="3029" y="10790"/>
                </a:lnTo>
                <a:lnTo>
                  <a:pt x="2461" y="12115"/>
                </a:lnTo>
                <a:lnTo>
                  <a:pt x="1894" y="13819"/>
                </a:lnTo>
                <a:lnTo>
                  <a:pt x="1704" y="14576"/>
                </a:lnTo>
                <a:lnTo>
                  <a:pt x="1704" y="15333"/>
                </a:lnTo>
                <a:lnTo>
                  <a:pt x="1894" y="16280"/>
                </a:lnTo>
                <a:lnTo>
                  <a:pt x="2272" y="17037"/>
                </a:lnTo>
                <a:lnTo>
                  <a:pt x="2840" y="17794"/>
                </a:lnTo>
                <a:lnTo>
                  <a:pt x="3408" y="18551"/>
                </a:lnTo>
                <a:lnTo>
                  <a:pt x="4165" y="19309"/>
                </a:lnTo>
                <a:lnTo>
                  <a:pt x="4922" y="19876"/>
                </a:lnTo>
                <a:lnTo>
                  <a:pt x="5680" y="20255"/>
                </a:lnTo>
                <a:lnTo>
                  <a:pt x="6247" y="20444"/>
                </a:lnTo>
                <a:lnTo>
                  <a:pt x="7762" y="20444"/>
                </a:lnTo>
                <a:lnTo>
                  <a:pt x="9087" y="20066"/>
                </a:lnTo>
                <a:lnTo>
                  <a:pt x="9844" y="19876"/>
                </a:lnTo>
                <a:lnTo>
                  <a:pt x="10412" y="19498"/>
                </a:lnTo>
                <a:lnTo>
                  <a:pt x="11169" y="20444"/>
                </a:lnTo>
                <a:lnTo>
                  <a:pt x="11737" y="21201"/>
                </a:lnTo>
                <a:lnTo>
                  <a:pt x="12305" y="22337"/>
                </a:lnTo>
                <a:lnTo>
                  <a:pt x="12305" y="22905"/>
                </a:lnTo>
                <a:lnTo>
                  <a:pt x="11926" y="22527"/>
                </a:lnTo>
                <a:lnTo>
                  <a:pt x="11737" y="22148"/>
                </a:lnTo>
                <a:lnTo>
                  <a:pt x="11169" y="22148"/>
                </a:lnTo>
                <a:lnTo>
                  <a:pt x="10790" y="22337"/>
                </a:lnTo>
                <a:lnTo>
                  <a:pt x="10412" y="22716"/>
                </a:lnTo>
                <a:lnTo>
                  <a:pt x="10412" y="23094"/>
                </a:lnTo>
                <a:lnTo>
                  <a:pt x="10412" y="23662"/>
                </a:lnTo>
                <a:lnTo>
                  <a:pt x="10790" y="23852"/>
                </a:lnTo>
                <a:lnTo>
                  <a:pt x="11169" y="23852"/>
                </a:lnTo>
                <a:lnTo>
                  <a:pt x="11737" y="24041"/>
                </a:lnTo>
                <a:lnTo>
                  <a:pt x="12116" y="23852"/>
                </a:lnTo>
                <a:lnTo>
                  <a:pt x="12305" y="23662"/>
                </a:lnTo>
                <a:lnTo>
                  <a:pt x="12683" y="23284"/>
                </a:lnTo>
                <a:lnTo>
                  <a:pt x="12683" y="22527"/>
                </a:lnTo>
                <a:lnTo>
                  <a:pt x="12305" y="21391"/>
                </a:lnTo>
                <a:lnTo>
                  <a:pt x="11737" y="20066"/>
                </a:lnTo>
                <a:lnTo>
                  <a:pt x="10980" y="19119"/>
                </a:lnTo>
                <a:lnTo>
                  <a:pt x="11737" y="18551"/>
                </a:lnTo>
                <a:lnTo>
                  <a:pt x="12494" y="17794"/>
                </a:lnTo>
                <a:lnTo>
                  <a:pt x="13062" y="16848"/>
                </a:lnTo>
                <a:lnTo>
                  <a:pt x="13251" y="15901"/>
                </a:lnTo>
                <a:lnTo>
                  <a:pt x="13251" y="15144"/>
                </a:lnTo>
                <a:lnTo>
                  <a:pt x="13062" y="14387"/>
                </a:lnTo>
                <a:lnTo>
                  <a:pt x="12683" y="13630"/>
                </a:lnTo>
                <a:lnTo>
                  <a:pt x="12305" y="12872"/>
                </a:lnTo>
                <a:lnTo>
                  <a:pt x="11737" y="12115"/>
                </a:lnTo>
                <a:lnTo>
                  <a:pt x="11169" y="11547"/>
                </a:lnTo>
                <a:lnTo>
                  <a:pt x="10412" y="11169"/>
                </a:lnTo>
                <a:lnTo>
                  <a:pt x="9655" y="10790"/>
                </a:lnTo>
                <a:lnTo>
                  <a:pt x="8708" y="10601"/>
                </a:lnTo>
                <a:lnTo>
                  <a:pt x="7572" y="10980"/>
                </a:lnTo>
                <a:lnTo>
                  <a:pt x="6626" y="11358"/>
                </a:lnTo>
                <a:lnTo>
                  <a:pt x="5680" y="12115"/>
                </a:lnTo>
                <a:lnTo>
                  <a:pt x="5112" y="11547"/>
                </a:lnTo>
                <a:lnTo>
                  <a:pt x="6058" y="9844"/>
                </a:lnTo>
                <a:lnTo>
                  <a:pt x="6247" y="8897"/>
                </a:lnTo>
                <a:lnTo>
                  <a:pt x="6437" y="7762"/>
                </a:lnTo>
                <a:lnTo>
                  <a:pt x="6437" y="6815"/>
                </a:lnTo>
                <a:lnTo>
                  <a:pt x="6247" y="5869"/>
                </a:lnTo>
                <a:lnTo>
                  <a:pt x="6058" y="4733"/>
                </a:lnTo>
                <a:lnTo>
                  <a:pt x="5680" y="3597"/>
                </a:lnTo>
                <a:lnTo>
                  <a:pt x="5112" y="2461"/>
                </a:lnTo>
                <a:lnTo>
                  <a:pt x="4354" y="1515"/>
                </a:lnTo>
                <a:lnTo>
                  <a:pt x="3787" y="947"/>
                </a:lnTo>
                <a:lnTo>
                  <a:pt x="3029" y="379"/>
                </a:lnTo>
                <a:lnTo>
                  <a:pt x="22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gf3bec55c7b_0_6"/>
          <p:cNvCxnSpPr/>
          <p:nvPr/>
        </p:nvCxnSpPr>
        <p:spPr>
          <a:xfrm>
            <a:off x="6761018" y="1401685"/>
            <a:ext cx="0" cy="83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5" name="Google Shape;615;gf3bec55c7b_0_6"/>
          <p:cNvSpPr txBox="1">
            <a:spLocks noGrp="1"/>
          </p:cNvSpPr>
          <p:nvPr>
            <p:ph type="ctrTitle"/>
          </p:nvPr>
        </p:nvSpPr>
        <p:spPr>
          <a:xfrm>
            <a:off x="6503428" y="2245162"/>
            <a:ext cx="25734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dirty="0" smtClean="0">
                <a:solidFill>
                  <a:srgbClr val="980000"/>
                </a:solidFill>
              </a:rPr>
              <a:t>Modelling</a:t>
            </a:r>
            <a:endParaRPr sz="2900" dirty="0">
              <a:solidFill>
                <a:srgbClr val="980000"/>
              </a:solidFill>
            </a:endParaRPr>
          </a:p>
        </p:txBody>
      </p:sp>
      <p:sp>
        <p:nvSpPr>
          <p:cNvPr id="616" name="Google Shape;616;gf3bec55c7b_0_6"/>
          <p:cNvSpPr txBox="1"/>
          <p:nvPr/>
        </p:nvSpPr>
        <p:spPr>
          <a:xfrm>
            <a:off x="1801853" y="2488697"/>
            <a:ext cx="17958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Simple Imputer</a:t>
            </a:r>
            <a:endParaRPr sz="1600" b="0" i="0" u="none" strike="noStrike" cap="none" dirty="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KNN Imputer</a:t>
            </a:r>
            <a:endParaRPr sz="1600" b="0" i="0" u="none" strike="noStrike" cap="none" dirty="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Iterative Imputer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 smtClean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Bfill</a:t>
            </a:r>
            <a:r>
              <a:rPr lang="en" dirty="0">
                <a:ea typeface="Roboto"/>
              </a:rPr>
              <a:t>/</a:t>
            </a:r>
            <a:r>
              <a:rPr lang="en" sz="1600" b="0" i="0" u="none" strike="noStrike" cap="none" dirty="0" smtClean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Ffill</a:t>
            </a:r>
            <a:endParaRPr sz="1600" b="0" i="0" u="none" strike="noStrike" cap="none" dirty="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7" name="Google Shape;617;gf3bec55c7b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9255" y="3532716"/>
            <a:ext cx="260725" cy="260707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f3bec55c7b_0_6"/>
          <p:cNvSpPr txBox="1"/>
          <p:nvPr/>
        </p:nvSpPr>
        <p:spPr>
          <a:xfrm>
            <a:off x="3841297" y="2311484"/>
            <a:ext cx="17958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Standard Scaler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OHE</a:t>
            </a:r>
            <a:endParaRPr sz="1600" b="0" i="0" u="none" strike="noStrike" cap="none" dirty="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Polynomial Feat</a:t>
            </a:r>
            <a:r>
              <a:rPr lang="en" sz="1600" b="0" i="0" u="none" strike="noStrike" cap="none" dirty="0" smtClean="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b="0" i="0" u="none" strike="noStrike" cap="none" dirty="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gf3bec55c7b_0_6"/>
          <p:cNvSpPr txBox="1"/>
          <p:nvPr/>
        </p:nvSpPr>
        <p:spPr>
          <a:xfrm>
            <a:off x="4200667" y="4213067"/>
            <a:ext cx="19470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Gridsearch</a:t>
            </a:r>
            <a:endParaRPr sz="1600" b="0" i="0" u="none" strike="noStrike" cap="non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Cross-Validation</a:t>
            </a:r>
            <a:endParaRPr sz="1600" b="0" i="0" u="none" strike="noStrike" cap="non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Repeated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Stratified</a:t>
            </a:r>
            <a:endParaRPr sz="1600" b="0" i="0" u="none" strike="noStrike" cap="non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gf3bec55c7b_0_6"/>
          <p:cNvSpPr txBox="1"/>
          <p:nvPr/>
        </p:nvSpPr>
        <p:spPr>
          <a:xfrm>
            <a:off x="5905869" y="4181820"/>
            <a:ext cx="2331879" cy="92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 smtClean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Split-Modeling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 smtClean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Hard/Soft </a:t>
            </a:r>
            <a:r>
              <a:rPr lang="en" sz="1600" b="0" i="0" u="none" strike="noStrike" cap="none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Voting</a:t>
            </a:r>
            <a:endParaRPr sz="1600" b="0" i="0" u="none" strike="noStrike" cap="none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Bagging/Pasting</a:t>
            </a:r>
            <a:endParaRPr sz="1600" b="0" i="0" u="none" strike="noStrike" cap="none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gf3bec55c7b_0_6"/>
          <p:cNvSpPr txBox="1"/>
          <p:nvPr/>
        </p:nvSpPr>
        <p:spPr>
          <a:xfrm>
            <a:off x="8039473" y="4115693"/>
            <a:ext cx="1099882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F1</a:t>
            </a:r>
            <a:endParaRPr sz="1600" b="0" i="0" u="none" strike="noStrike" cap="none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AUC</a:t>
            </a:r>
            <a:endParaRPr sz="1600" b="0" i="0" u="none" strike="noStrike" cap="none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1600" b="0" i="0" u="none" strike="noStrike" cap="none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2" name="Google Shape;622;gf3bec55c7b_0_6"/>
          <p:cNvCxnSpPr/>
          <p:nvPr/>
        </p:nvCxnSpPr>
        <p:spPr>
          <a:xfrm>
            <a:off x="6761015" y="2719646"/>
            <a:ext cx="0" cy="69632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3" name="Google Shape;623;gf3bec55c7b_0_6"/>
          <p:cNvCxnSpPr/>
          <p:nvPr/>
        </p:nvCxnSpPr>
        <p:spPr>
          <a:xfrm>
            <a:off x="8379617" y="3277738"/>
            <a:ext cx="0" cy="22363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4" name="Google Shape;624;gf3bec55c7b_0_6"/>
          <p:cNvCxnSpPr>
            <a:stCxn id="618" idx="2"/>
          </p:cNvCxnSpPr>
          <p:nvPr/>
        </p:nvCxnSpPr>
        <p:spPr>
          <a:xfrm>
            <a:off x="4739197" y="3254984"/>
            <a:ext cx="0" cy="17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5" name="Google Shape;625;gf3bec55c7b_0_6"/>
          <p:cNvSpPr/>
          <p:nvPr/>
        </p:nvSpPr>
        <p:spPr>
          <a:xfrm rot="2388266" flipH="1">
            <a:off x="4706425" y="3526341"/>
            <a:ext cx="152266" cy="205380"/>
          </a:xfrm>
          <a:custGeom>
            <a:avLst/>
            <a:gdLst/>
            <a:ahLst/>
            <a:cxnLst/>
            <a:rect l="l" t="t" r="r" b="b"/>
            <a:pathLst>
              <a:path w="9466" h="12874" extrusionOk="0">
                <a:moveTo>
                  <a:pt x="5869" y="1"/>
                </a:moveTo>
                <a:lnTo>
                  <a:pt x="4923" y="190"/>
                </a:lnTo>
                <a:lnTo>
                  <a:pt x="3787" y="380"/>
                </a:lnTo>
                <a:lnTo>
                  <a:pt x="2272" y="947"/>
                </a:lnTo>
                <a:lnTo>
                  <a:pt x="2272" y="1137"/>
                </a:lnTo>
                <a:lnTo>
                  <a:pt x="2462" y="1326"/>
                </a:lnTo>
                <a:lnTo>
                  <a:pt x="3219" y="1137"/>
                </a:lnTo>
                <a:lnTo>
                  <a:pt x="3976" y="1137"/>
                </a:lnTo>
                <a:lnTo>
                  <a:pt x="5301" y="1326"/>
                </a:lnTo>
                <a:lnTo>
                  <a:pt x="6626" y="1894"/>
                </a:lnTo>
                <a:lnTo>
                  <a:pt x="7951" y="2651"/>
                </a:lnTo>
                <a:lnTo>
                  <a:pt x="6626" y="3787"/>
                </a:lnTo>
                <a:lnTo>
                  <a:pt x="4923" y="2840"/>
                </a:lnTo>
                <a:lnTo>
                  <a:pt x="3976" y="2462"/>
                </a:lnTo>
                <a:lnTo>
                  <a:pt x="3030" y="2273"/>
                </a:lnTo>
                <a:lnTo>
                  <a:pt x="2083" y="2273"/>
                </a:lnTo>
                <a:lnTo>
                  <a:pt x="1137" y="2462"/>
                </a:lnTo>
                <a:lnTo>
                  <a:pt x="1" y="3030"/>
                </a:lnTo>
                <a:lnTo>
                  <a:pt x="1" y="3219"/>
                </a:lnTo>
                <a:lnTo>
                  <a:pt x="190" y="3408"/>
                </a:lnTo>
                <a:lnTo>
                  <a:pt x="947" y="3219"/>
                </a:lnTo>
                <a:lnTo>
                  <a:pt x="1515" y="3219"/>
                </a:lnTo>
                <a:lnTo>
                  <a:pt x="2840" y="3598"/>
                </a:lnTo>
                <a:lnTo>
                  <a:pt x="4165" y="4165"/>
                </a:lnTo>
                <a:lnTo>
                  <a:pt x="5490" y="4733"/>
                </a:lnTo>
                <a:lnTo>
                  <a:pt x="4544" y="5491"/>
                </a:lnTo>
                <a:lnTo>
                  <a:pt x="569" y="9087"/>
                </a:lnTo>
                <a:lnTo>
                  <a:pt x="1" y="9844"/>
                </a:lnTo>
                <a:lnTo>
                  <a:pt x="1" y="10223"/>
                </a:lnTo>
                <a:lnTo>
                  <a:pt x="1" y="10791"/>
                </a:lnTo>
                <a:lnTo>
                  <a:pt x="379" y="11548"/>
                </a:lnTo>
                <a:lnTo>
                  <a:pt x="947" y="12305"/>
                </a:lnTo>
                <a:lnTo>
                  <a:pt x="1705" y="12684"/>
                </a:lnTo>
                <a:lnTo>
                  <a:pt x="2462" y="12873"/>
                </a:lnTo>
                <a:lnTo>
                  <a:pt x="3408" y="12494"/>
                </a:lnTo>
                <a:lnTo>
                  <a:pt x="3976" y="12116"/>
                </a:lnTo>
                <a:lnTo>
                  <a:pt x="4355" y="11359"/>
                </a:lnTo>
                <a:lnTo>
                  <a:pt x="4544" y="10412"/>
                </a:lnTo>
                <a:lnTo>
                  <a:pt x="4544" y="10034"/>
                </a:lnTo>
                <a:lnTo>
                  <a:pt x="4165" y="9655"/>
                </a:lnTo>
                <a:lnTo>
                  <a:pt x="3408" y="8898"/>
                </a:lnTo>
                <a:lnTo>
                  <a:pt x="2651" y="8330"/>
                </a:lnTo>
                <a:lnTo>
                  <a:pt x="2272" y="8141"/>
                </a:lnTo>
                <a:lnTo>
                  <a:pt x="9466" y="1705"/>
                </a:lnTo>
                <a:lnTo>
                  <a:pt x="9466" y="1515"/>
                </a:lnTo>
                <a:lnTo>
                  <a:pt x="9466" y="1326"/>
                </a:lnTo>
                <a:lnTo>
                  <a:pt x="8519" y="1137"/>
                </a:lnTo>
                <a:lnTo>
                  <a:pt x="7762" y="569"/>
                </a:lnTo>
                <a:lnTo>
                  <a:pt x="6815" y="190"/>
                </a:lnTo>
                <a:lnTo>
                  <a:pt x="586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"/>
          <p:cNvSpPr txBox="1">
            <a:spLocks noGrp="1"/>
          </p:cNvSpPr>
          <p:nvPr>
            <p:ph type="title"/>
          </p:nvPr>
        </p:nvSpPr>
        <p:spPr>
          <a:xfrm>
            <a:off x="3782340" y="419117"/>
            <a:ext cx="2590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15+</a:t>
            </a:r>
            <a:endParaRPr/>
          </a:p>
        </p:txBody>
      </p:sp>
      <p:sp>
        <p:nvSpPr>
          <p:cNvPr id="631" name="Google Shape;631;p7"/>
          <p:cNvSpPr txBox="1">
            <a:spLocks noGrp="1"/>
          </p:cNvSpPr>
          <p:nvPr>
            <p:ph type="title" idx="2"/>
          </p:nvPr>
        </p:nvSpPr>
        <p:spPr>
          <a:xfrm>
            <a:off x="3800886" y="1566544"/>
            <a:ext cx="2590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200+</a:t>
            </a:r>
            <a:endParaRPr/>
          </a:p>
        </p:txBody>
      </p:sp>
      <p:sp>
        <p:nvSpPr>
          <p:cNvPr id="632" name="Google Shape;632;p7"/>
          <p:cNvSpPr txBox="1">
            <a:spLocks noGrp="1"/>
          </p:cNvSpPr>
          <p:nvPr>
            <p:ph type="subTitle" idx="1"/>
          </p:nvPr>
        </p:nvSpPr>
        <p:spPr>
          <a:xfrm>
            <a:off x="6602098" y="497875"/>
            <a:ext cx="2063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Distinct ML models</a:t>
            </a:r>
            <a:endParaRPr dirty="0"/>
          </a:p>
        </p:txBody>
      </p:sp>
      <p:sp>
        <p:nvSpPr>
          <p:cNvPr id="633" name="Google Shape;633;p7"/>
          <p:cNvSpPr txBox="1">
            <a:spLocks noGrp="1"/>
          </p:cNvSpPr>
          <p:nvPr>
            <p:ph type="subTitle" idx="3"/>
          </p:nvPr>
        </p:nvSpPr>
        <p:spPr>
          <a:xfrm>
            <a:off x="6362600" y="1641375"/>
            <a:ext cx="21999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en" dirty="0" smtClean="0"/>
              <a:t>Experiments</a:t>
            </a:r>
            <a:endParaRPr dirty="0"/>
          </a:p>
        </p:txBody>
      </p:sp>
      <p:grpSp>
        <p:nvGrpSpPr>
          <p:cNvPr id="634" name="Google Shape;634;p7"/>
          <p:cNvGrpSpPr/>
          <p:nvPr/>
        </p:nvGrpSpPr>
        <p:grpSpPr>
          <a:xfrm rot="332949" flipH="1">
            <a:off x="772903" y="711490"/>
            <a:ext cx="2841953" cy="3924137"/>
            <a:chOff x="5867300" y="650749"/>
            <a:chExt cx="2737211" cy="3779511"/>
          </a:xfrm>
        </p:grpSpPr>
        <p:sp>
          <p:nvSpPr>
            <p:cNvPr id="635" name="Google Shape;635;p7"/>
            <p:cNvSpPr/>
            <p:nvPr/>
          </p:nvSpPr>
          <p:spPr>
            <a:xfrm>
              <a:off x="5867300" y="3965260"/>
              <a:ext cx="544372" cy="348551"/>
            </a:xfrm>
            <a:custGeom>
              <a:avLst/>
              <a:gdLst/>
              <a:ahLst/>
              <a:cxnLst/>
              <a:rect l="l" t="t" r="r" b="b"/>
              <a:pathLst>
                <a:path w="14389" h="9213" extrusionOk="0">
                  <a:moveTo>
                    <a:pt x="9406" y="0"/>
                  </a:moveTo>
                  <a:lnTo>
                    <a:pt x="8728" y="1903"/>
                  </a:lnTo>
                  <a:lnTo>
                    <a:pt x="0" y="4291"/>
                  </a:lnTo>
                  <a:lnTo>
                    <a:pt x="14243" y="9212"/>
                  </a:lnTo>
                  <a:lnTo>
                    <a:pt x="14388" y="1200"/>
                  </a:lnTo>
                  <a:lnTo>
                    <a:pt x="9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8067025" y="3962045"/>
              <a:ext cx="537486" cy="468215"/>
            </a:xfrm>
            <a:custGeom>
              <a:avLst/>
              <a:gdLst/>
              <a:ahLst/>
              <a:cxnLst/>
              <a:rect l="l" t="t" r="r" b="b"/>
              <a:pathLst>
                <a:path w="14207" h="12376" extrusionOk="0">
                  <a:moveTo>
                    <a:pt x="8231" y="0"/>
                  </a:moveTo>
                  <a:lnTo>
                    <a:pt x="3152" y="5309"/>
                  </a:lnTo>
                  <a:lnTo>
                    <a:pt x="5843" y="5976"/>
                  </a:lnTo>
                  <a:lnTo>
                    <a:pt x="0" y="12376"/>
                  </a:lnTo>
                  <a:lnTo>
                    <a:pt x="0" y="12376"/>
                  </a:lnTo>
                  <a:lnTo>
                    <a:pt x="14206" y="9043"/>
                  </a:lnTo>
                  <a:lnTo>
                    <a:pt x="8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5978260" y="2209869"/>
              <a:ext cx="1741241" cy="1905850"/>
            </a:xfrm>
            <a:custGeom>
              <a:avLst/>
              <a:gdLst/>
              <a:ahLst/>
              <a:cxnLst/>
              <a:rect l="l" t="t" r="r" b="b"/>
              <a:pathLst>
                <a:path w="46025" h="50376" extrusionOk="0">
                  <a:moveTo>
                    <a:pt x="32825" y="0"/>
                  </a:moveTo>
                  <a:lnTo>
                    <a:pt x="30813" y="1746"/>
                  </a:lnTo>
                  <a:lnTo>
                    <a:pt x="21140" y="10085"/>
                  </a:lnTo>
                  <a:lnTo>
                    <a:pt x="15479" y="14873"/>
                  </a:lnTo>
                  <a:lnTo>
                    <a:pt x="14049" y="16012"/>
                  </a:lnTo>
                  <a:lnTo>
                    <a:pt x="13916" y="16122"/>
                  </a:lnTo>
                  <a:lnTo>
                    <a:pt x="13613" y="16473"/>
                  </a:lnTo>
                  <a:lnTo>
                    <a:pt x="13079" y="17237"/>
                  </a:lnTo>
                  <a:lnTo>
                    <a:pt x="12231" y="18716"/>
                  </a:lnTo>
                  <a:lnTo>
                    <a:pt x="11249" y="20606"/>
                  </a:lnTo>
                  <a:lnTo>
                    <a:pt x="9601" y="24049"/>
                  </a:lnTo>
                  <a:lnTo>
                    <a:pt x="7213" y="29431"/>
                  </a:lnTo>
                  <a:lnTo>
                    <a:pt x="3673" y="37806"/>
                  </a:lnTo>
                  <a:lnTo>
                    <a:pt x="352" y="46012"/>
                  </a:lnTo>
                  <a:lnTo>
                    <a:pt x="1" y="46909"/>
                  </a:lnTo>
                  <a:lnTo>
                    <a:pt x="255" y="47067"/>
                  </a:lnTo>
                  <a:lnTo>
                    <a:pt x="2061" y="48000"/>
                  </a:lnTo>
                  <a:lnTo>
                    <a:pt x="3843" y="48776"/>
                  </a:lnTo>
                  <a:lnTo>
                    <a:pt x="5443" y="49346"/>
                  </a:lnTo>
                  <a:lnTo>
                    <a:pt x="6607" y="49685"/>
                  </a:lnTo>
                  <a:lnTo>
                    <a:pt x="7819" y="49976"/>
                  </a:lnTo>
                  <a:lnTo>
                    <a:pt x="9079" y="50194"/>
                  </a:lnTo>
                  <a:lnTo>
                    <a:pt x="10364" y="50340"/>
                  </a:lnTo>
                  <a:lnTo>
                    <a:pt x="11673" y="50376"/>
                  </a:lnTo>
                  <a:lnTo>
                    <a:pt x="12994" y="50303"/>
                  </a:lnTo>
                  <a:lnTo>
                    <a:pt x="14304" y="50085"/>
                  </a:lnTo>
                  <a:lnTo>
                    <a:pt x="14946" y="49903"/>
                  </a:lnTo>
                  <a:lnTo>
                    <a:pt x="15310" y="48509"/>
                  </a:lnTo>
                  <a:lnTo>
                    <a:pt x="16340" y="44800"/>
                  </a:lnTo>
                  <a:lnTo>
                    <a:pt x="18340" y="38049"/>
                  </a:lnTo>
                  <a:lnTo>
                    <a:pt x="20570" y="31006"/>
                  </a:lnTo>
                  <a:lnTo>
                    <a:pt x="21964" y="26861"/>
                  </a:lnTo>
                  <a:lnTo>
                    <a:pt x="23140" y="23600"/>
                  </a:lnTo>
                  <a:lnTo>
                    <a:pt x="23819" y="22037"/>
                  </a:lnTo>
                  <a:lnTo>
                    <a:pt x="24134" y="21455"/>
                  </a:lnTo>
                  <a:lnTo>
                    <a:pt x="24255" y="21346"/>
                  </a:lnTo>
                  <a:lnTo>
                    <a:pt x="35697" y="15055"/>
                  </a:lnTo>
                  <a:lnTo>
                    <a:pt x="46025" y="9455"/>
                  </a:lnTo>
                  <a:lnTo>
                    <a:pt x="32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6483616" y="2607896"/>
              <a:ext cx="1028590" cy="1502783"/>
            </a:xfrm>
            <a:custGeom>
              <a:avLst/>
              <a:gdLst/>
              <a:ahLst/>
              <a:cxnLst/>
              <a:rect l="l" t="t" r="r" b="b"/>
              <a:pathLst>
                <a:path w="27188" h="39722" fill="none" extrusionOk="0">
                  <a:moveTo>
                    <a:pt x="27188" y="1"/>
                  </a:moveTo>
                  <a:lnTo>
                    <a:pt x="9018" y="10352"/>
                  </a:lnTo>
                  <a:lnTo>
                    <a:pt x="0" y="39722"/>
                  </a:lnTo>
                </a:path>
              </a:pathLst>
            </a:custGeom>
            <a:noFill/>
            <a:ln w="12425" cap="flat" cmpd="sng">
              <a:solidFill>
                <a:schemeClr val="dk2"/>
              </a:solidFill>
              <a:prstDash val="solid"/>
              <a:miter lim="12121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8007856" y="1030428"/>
              <a:ext cx="422854" cy="487964"/>
            </a:xfrm>
            <a:custGeom>
              <a:avLst/>
              <a:gdLst/>
              <a:ahLst/>
              <a:cxnLst/>
              <a:rect l="l" t="t" r="r" b="b"/>
              <a:pathLst>
                <a:path w="11177" h="12898" extrusionOk="0">
                  <a:moveTo>
                    <a:pt x="4364" y="1"/>
                  </a:moveTo>
                  <a:lnTo>
                    <a:pt x="3916" y="37"/>
                  </a:lnTo>
                  <a:lnTo>
                    <a:pt x="3479" y="134"/>
                  </a:lnTo>
                  <a:lnTo>
                    <a:pt x="3092" y="304"/>
                  </a:lnTo>
                  <a:lnTo>
                    <a:pt x="2752" y="534"/>
                  </a:lnTo>
                  <a:lnTo>
                    <a:pt x="2486" y="813"/>
                  </a:lnTo>
                  <a:lnTo>
                    <a:pt x="2292" y="1140"/>
                  </a:lnTo>
                  <a:lnTo>
                    <a:pt x="2231" y="1322"/>
                  </a:lnTo>
                  <a:lnTo>
                    <a:pt x="1904" y="1298"/>
                  </a:lnTo>
                  <a:lnTo>
                    <a:pt x="1358" y="1371"/>
                  </a:lnTo>
                  <a:lnTo>
                    <a:pt x="934" y="1577"/>
                  </a:lnTo>
                  <a:lnTo>
                    <a:pt x="643" y="1880"/>
                  </a:lnTo>
                  <a:lnTo>
                    <a:pt x="449" y="2243"/>
                  </a:lnTo>
                  <a:lnTo>
                    <a:pt x="352" y="2619"/>
                  </a:lnTo>
                  <a:lnTo>
                    <a:pt x="340" y="2983"/>
                  </a:lnTo>
                  <a:lnTo>
                    <a:pt x="401" y="3286"/>
                  </a:lnTo>
                  <a:lnTo>
                    <a:pt x="473" y="3407"/>
                  </a:lnTo>
                  <a:lnTo>
                    <a:pt x="316" y="3504"/>
                  </a:lnTo>
                  <a:lnTo>
                    <a:pt x="110" y="3746"/>
                  </a:lnTo>
                  <a:lnTo>
                    <a:pt x="13" y="4025"/>
                  </a:lnTo>
                  <a:lnTo>
                    <a:pt x="1" y="4328"/>
                  </a:lnTo>
                  <a:lnTo>
                    <a:pt x="86" y="4619"/>
                  </a:lnTo>
                  <a:lnTo>
                    <a:pt x="243" y="4874"/>
                  </a:lnTo>
                  <a:lnTo>
                    <a:pt x="461" y="5068"/>
                  </a:lnTo>
                  <a:lnTo>
                    <a:pt x="716" y="5165"/>
                  </a:lnTo>
                  <a:lnTo>
                    <a:pt x="861" y="5165"/>
                  </a:lnTo>
                  <a:lnTo>
                    <a:pt x="1795" y="6958"/>
                  </a:lnTo>
                  <a:lnTo>
                    <a:pt x="4607" y="10037"/>
                  </a:lnTo>
                  <a:lnTo>
                    <a:pt x="5213" y="11201"/>
                  </a:lnTo>
                  <a:lnTo>
                    <a:pt x="5504" y="11674"/>
                  </a:lnTo>
                  <a:lnTo>
                    <a:pt x="5904" y="12401"/>
                  </a:lnTo>
                  <a:lnTo>
                    <a:pt x="5976" y="12510"/>
                  </a:lnTo>
                  <a:lnTo>
                    <a:pt x="6340" y="12801"/>
                  </a:lnTo>
                  <a:lnTo>
                    <a:pt x="6728" y="12898"/>
                  </a:lnTo>
                  <a:lnTo>
                    <a:pt x="7019" y="12874"/>
                  </a:lnTo>
                  <a:lnTo>
                    <a:pt x="7322" y="12716"/>
                  </a:lnTo>
                  <a:lnTo>
                    <a:pt x="7613" y="12413"/>
                  </a:lnTo>
                  <a:lnTo>
                    <a:pt x="7746" y="12183"/>
                  </a:lnTo>
                  <a:lnTo>
                    <a:pt x="7904" y="12171"/>
                  </a:lnTo>
                  <a:lnTo>
                    <a:pt x="8182" y="12098"/>
                  </a:lnTo>
                  <a:lnTo>
                    <a:pt x="8546" y="11868"/>
                  </a:lnTo>
                  <a:lnTo>
                    <a:pt x="8922" y="11419"/>
                  </a:lnTo>
                  <a:lnTo>
                    <a:pt x="9140" y="10934"/>
                  </a:lnTo>
                  <a:lnTo>
                    <a:pt x="9176" y="10716"/>
                  </a:lnTo>
                  <a:lnTo>
                    <a:pt x="9298" y="10716"/>
                  </a:lnTo>
                  <a:lnTo>
                    <a:pt x="9758" y="10619"/>
                  </a:lnTo>
                  <a:lnTo>
                    <a:pt x="10134" y="10413"/>
                  </a:lnTo>
                  <a:lnTo>
                    <a:pt x="10340" y="10231"/>
                  </a:lnTo>
                  <a:lnTo>
                    <a:pt x="10485" y="9989"/>
                  </a:lnTo>
                  <a:lnTo>
                    <a:pt x="10546" y="9686"/>
                  </a:lnTo>
                  <a:lnTo>
                    <a:pt x="10522" y="9504"/>
                  </a:lnTo>
                  <a:lnTo>
                    <a:pt x="10643" y="9431"/>
                  </a:lnTo>
                  <a:lnTo>
                    <a:pt x="10861" y="9225"/>
                  </a:lnTo>
                  <a:lnTo>
                    <a:pt x="11019" y="8958"/>
                  </a:lnTo>
                  <a:lnTo>
                    <a:pt x="11128" y="8643"/>
                  </a:lnTo>
                  <a:lnTo>
                    <a:pt x="11176" y="8304"/>
                  </a:lnTo>
                  <a:lnTo>
                    <a:pt x="11152" y="7965"/>
                  </a:lnTo>
                  <a:lnTo>
                    <a:pt x="11055" y="7625"/>
                  </a:lnTo>
                  <a:lnTo>
                    <a:pt x="10898" y="7310"/>
                  </a:lnTo>
                  <a:lnTo>
                    <a:pt x="10776" y="7177"/>
                  </a:lnTo>
                  <a:lnTo>
                    <a:pt x="10922" y="7007"/>
                  </a:lnTo>
                  <a:lnTo>
                    <a:pt x="11104" y="6498"/>
                  </a:lnTo>
                  <a:lnTo>
                    <a:pt x="11140" y="5904"/>
                  </a:lnTo>
                  <a:lnTo>
                    <a:pt x="11019" y="5492"/>
                  </a:lnTo>
                  <a:lnTo>
                    <a:pt x="10861" y="5262"/>
                  </a:lnTo>
                  <a:lnTo>
                    <a:pt x="10752" y="5177"/>
                  </a:lnTo>
                  <a:lnTo>
                    <a:pt x="10813" y="5080"/>
                  </a:lnTo>
                  <a:lnTo>
                    <a:pt x="10898" y="4813"/>
                  </a:lnTo>
                  <a:lnTo>
                    <a:pt x="10910" y="4352"/>
                  </a:lnTo>
                  <a:lnTo>
                    <a:pt x="10740" y="3710"/>
                  </a:lnTo>
                  <a:lnTo>
                    <a:pt x="10498" y="3298"/>
                  </a:lnTo>
                  <a:lnTo>
                    <a:pt x="10292" y="3104"/>
                  </a:lnTo>
                  <a:lnTo>
                    <a:pt x="10182" y="3031"/>
                  </a:lnTo>
                  <a:lnTo>
                    <a:pt x="10207" y="2886"/>
                  </a:lnTo>
                  <a:lnTo>
                    <a:pt x="10122" y="2559"/>
                  </a:lnTo>
                  <a:lnTo>
                    <a:pt x="9952" y="2255"/>
                  </a:lnTo>
                  <a:lnTo>
                    <a:pt x="9685" y="1989"/>
                  </a:lnTo>
                  <a:lnTo>
                    <a:pt x="9370" y="1795"/>
                  </a:lnTo>
                  <a:lnTo>
                    <a:pt x="9031" y="1686"/>
                  </a:lnTo>
                  <a:lnTo>
                    <a:pt x="8704" y="1686"/>
                  </a:lnTo>
                  <a:lnTo>
                    <a:pt x="8388" y="1831"/>
                  </a:lnTo>
                  <a:lnTo>
                    <a:pt x="8255" y="1977"/>
                  </a:lnTo>
                  <a:lnTo>
                    <a:pt x="8231" y="1831"/>
                  </a:lnTo>
                  <a:lnTo>
                    <a:pt x="8122" y="1552"/>
                  </a:lnTo>
                  <a:lnTo>
                    <a:pt x="7952" y="1310"/>
                  </a:lnTo>
                  <a:lnTo>
                    <a:pt x="7746" y="1116"/>
                  </a:lnTo>
                  <a:lnTo>
                    <a:pt x="7370" y="898"/>
                  </a:lnTo>
                  <a:lnTo>
                    <a:pt x="6946" y="813"/>
                  </a:lnTo>
                  <a:lnTo>
                    <a:pt x="6655" y="825"/>
                  </a:lnTo>
                  <a:lnTo>
                    <a:pt x="6510" y="849"/>
                  </a:lnTo>
                  <a:lnTo>
                    <a:pt x="6498" y="777"/>
                  </a:lnTo>
                  <a:lnTo>
                    <a:pt x="6255" y="583"/>
                  </a:lnTo>
                  <a:lnTo>
                    <a:pt x="5843" y="365"/>
                  </a:lnTo>
                  <a:lnTo>
                    <a:pt x="5334" y="183"/>
                  </a:lnTo>
                  <a:lnTo>
                    <a:pt x="5067" y="110"/>
                  </a:lnTo>
                  <a:lnTo>
                    <a:pt x="4837" y="49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986784" y="1215689"/>
              <a:ext cx="346697" cy="299974"/>
            </a:xfrm>
            <a:custGeom>
              <a:avLst/>
              <a:gdLst/>
              <a:ahLst/>
              <a:cxnLst/>
              <a:rect l="l" t="t" r="r" b="b"/>
              <a:pathLst>
                <a:path w="9164" h="7929" extrusionOk="0">
                  <a:moveTo>
                    <a:pt x="2485" y="1"/>
                  </a:moveTo>
                  <a:lnTo>
                    <a:pt x="2267" y="122"/>
                  </a:lnTo>
                  <a:lnTo>
                    <a:pt x="1879" y="243"/>
                  </a:lnTo>
                  <a:lnTo>
                    <a:pt x="1479" y="280"/>
                  </a:lnTo>
                  <a:lnTo>
                    <a:pt x="1418" y="268"/>
                  </a:lnTo>
                  <a:lnTo>
                    <a:pt x="1309" y="486"/>
                  </a:lnTo>
                  <a:lnTo>
                    <a:pt x="715" y="1892"/>
                  </a:lnTo>
                  <a:lnTo>
                    <a:pt x="303" y="3152"/>
                  </a:lnTo>
                  <a:lnTo>
                    <a:pt x="85" y="4171"/>
                  </a:lnTo>
                  <a:lnTo>
                    <a:pt x="0" y="4861"/>
                  </a:lnTo>
                  <a:lnTo>
                    <a:pt x="0" y="5516"/>
                  </a:lnTo>
                  <a:lnTo>
                    <a:pt x="73" y="6134"/>
                  </a:lnTo>
                  <a:lnTo>
                    <a:pt x="267" y="6692"/>
                  </a:lnTo>
                  <a:lnTo>
                    <a:pt x="582" y="7177"/>
                  </a:lnTo>
                  <a:lnTo>
                    <a:pt x="1030" y="7552"/>
                  </a:lnTo>
                  <a:lnTo>
                    <a:pt x="1649" y="7819"/>
                  </a:lnTo>
                  <a:lnTo>
                    <a:pt x="2024" y="7892"/>
                  </a:lnTo>
                  <a:lnTo>
                    <a:pt x="2400" y="7928"/>
                  </a:lnTo>
                  <a:lnTo>
                    <a:pt x="3188" y="7904"/>
                  </a:lnTo>
                  <a:lnTo>
                    <a:pt x="3988" y="7795"/>
                  </a:lnTo>
                  <a:lnTo>
                    <a:pt x="4776" y="7613"/>
                  </a:lnTo>
                  <a:lnTo>
                    <a:pt x="5891" y="7274"/>
                  </a:lnTo>
                  <a:lnTo>
                    <a:pt x="7152" y="6752"/>
                  </a:lnTo>
                  <a:lnTo>
                    <a:pt x="7612" y="6522"/>
                  </a:lnTo>
                  <a:lnTo>
                    <a:pt x="7794" y="6546"/>
                  </a:lnTo>
                  <a:lnTo>
                    <a:pt x="8170" y="6474"/>
                  </a:lnTo>
                  <a:lnTo>
                    <a:pt x="8521" y="6243"/>
                  </a:lnTo>
                  <a:lnTo>
                    <a:pt x="8824" y="5928"/>
                  </a:lnTo>
                  <a:lnTo>
                    <a:pt x="9042" y="5540"/>
                  </a:lnTo>
                  <a:lnTo>
                    <a:pt x="9164" y="5116"/>
                  </a:lnTo>
                  <a:lnTo>
                    <a:pt x="9139" y="4692"/>
                  </a:lnTo>
                  <a:lnTo>
                    <a:pt x="8958" y="4292"/>
                  </a:lnTo>
                  <a:lnTo>
                    <a:pt x="8788" y="4122"/>
                  </a:lnTo>
                  <a:lnTo>
                    <a:pt x="8594" y="3989"/>
                  </a:lnTo>
                  <a:lnTo>
                    <a:pt x="8170" y="3904"/>
                  </a:lnTo>
                  <a:lnTo>
                    <a:pt x="7758" y="3977"/>
                  </a:lnTo>
                  <a:lnTo>
                    <a:pt x="7430" y="4171"/>
                  </a:lnTo>
                  <a:lnTo>
                    <a:pt x="7321" y="4316"/>
                  </a:lnTo>
                  <a:lnTo>
                    <a:pt x="7212" y="4292"/>
                  </a:lnTo>
                  <a:lnTo>
                    <a:pt x="6933" y="4013"/>
                  </a:lnTo>
                  <a:lnTo>
                    <a:pt x="6691" y="3516"/>
                  </a:lnTo>
                  <a:lnTo>
                    <a:pt x="6630" y="3007"/>
                  </a:lnTo>
                  <a:lnTo>
                    <a:pt x="6679" y="2619"/>
                  </a:lnTo>
                  <a:lnTo>
                    <a:pt x="6727" y="2401"/>
                  </a:lnTo>
                  <a:lnTo>
                    <a:pt x="6727" y="2401"/>
                  </a:lnTo>
                  <a:lnTo>
                    <a:pt x="6642" y="2474"/>
                  </a:lnTo>
                  <a:lnTo>
                    <a:pt x="6424" y="2546"/>
                  </a:lnTo>
                  <a:lnTo>
                    <a:pt x="6182" y="2558"/>
                  </a:lnTo>
                  <a:lnTo>
                    <a:pt x="5927" y="2498"/>
                  </a:lnTo>
                  <a:lnTo>
                    <a:pt x="5685" y="2389"/>
                  </a:lnTo>
                  <a:lnTo>
                    <a:pt x="5491" y="2231"/>
                  </a:lnTo>
                  <a:lnTo>
                    <a:pt x="5370" y="2037"/>
                  </a:lnTo>
                  <a:lnTo>
                    <a:pt x="5321" y="1819"/>
                  </a:lnTo>
                  <a:lnTo>
                    <a:pt x="5358" y="1698"/>
                  </a:lnTo>
                  <a:lnTo>
                    <a:pt x="5297" y="1783"/>
                  </a:lnTo>
                  <a:lnTo>
                    <a:pt x="5127" y="1892"/>
                  </a:lnTo>
                  <a:lnTo>
                    <a:pt x="4897" y="1940"/>
                  </a:lnTo>
                  <a:lnTo>
                    <a:pt x="4667" y="1928"/>
                  </a:lnTo>
                  <a:lnTo>
                    <a:pt x="4436" y="1855"/>
                  </a:lnTo>
                  <a:lnTo>
                    <a:pt x="4230" y="1734"/>
                  </a:lnTo>
                  <a:lnTo>
                    <a:pt x="4097" y="1552"/>
                  </a:lnTo>
                  <a:lnTo>
                    <a:pt x="4061" y="1322"/>
                  </a:lnTo>
                  <a:lnTo>
                    <a:pt x="4085" y="1189"/>
                  </a:lnTo>
                  <a:lnTo>
                    <a:pt x="3976" y="1237"/>
                  </a:lnTo>
                  <a:lnTo>
                    <a:pt x="3709" y="1274"/>
                  </a:lnTo>
                  <a:lnTo>
                    <a:pt x="3394" y="1261"/>
                  </a:lnTo>
                  <a:lnTo>
                    <a:pt x="3079" y="1165"/>
                  </a:lnTo>
                  <a:lnTo>
                    <a:pt x="2788" y="1019"/>
                  </a:lnTo>
                  <a:lnTo>
                    <a:pt x="2558" y="813"/>
                  </a:lnTo>
                  <a:lnTo>
                    <a:pt x="2424" y="534"/>
                  </a:lnTo>
                  <a:lnTo>
                    <a:pt x="2424" y="195"/>
                  </a:lnTo>
                  <a:lnTo>
                    <a:pt x="24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300744" y="2490959"/>
              <a:ext cx="1191875" cy="1799011"/>
            </a:xfrm>
            <a:custGeom>
              <a:avLst/>
              <a:gdLst/>
              <a:ahLst/>
              <a:cxnLst/>
              <a:rect l="l" t="t" r="r" b="b"/>
              <a:pathLst>
                <a:path w="31504" h="47552" extrusionOk="0">
                  <a:moveTo>
                    <a:pt x="4486" y="1"/>
                  </a:moveTo>
                  <a:lnTo>
                    <a:pt x="4025" y="1916"/>
                  </a:lnTo>
                  <a:lnTo>
                    <a:pt x="1758" y="11419"/>
                  </a:lnTo>
                  <a:lnTo>
                    <a:pt x="401" y="17322"/>
                  </a:lnTo>
                  <a:lnTo>
                    <a:pt x="37" y="19092"/>
                  </a:lnTo>
                  <a:lnTo>
                    <a:pt x="1" y="19273"/>
                  </a:lnTo>
                  <a:lnTo>
                    <a:pt x="13" y="19698"/>
                  </a:lnTo>
                  <a:lnTo>
                    <a:pt x="171" y="20461"/>
                  </a:lnTo>
                  <a:lnTo>
                    <a:pt x="631" y="21722"/>
                  </a:lnTo>
                  <a:lnTo>
                    <a:pt x="1346" y="23201"/>
                  </a:lnTo>
                  <a:lnTo>
                    <a:pt x="2280" y="24873"/>
                  </a:lnTo>
                  <a:lnTo>
                    <a:pt x="3419" y="26716"/>
                  </a:lnTo>
                  <a:lnTo>
                    <a:pt x="5383" y="29685"/>
                  </a:lnTo>
                  <a:lnTo>
                    <a:pt x="8425" y="33940"/>
                  </a:lnTo>
                  <a:lnTo>
                    <a:pt x="11674" y="38255"/>
                  </a:lnTo>
                  <a:lnTo>
                    <a:pt x="16425" y="44328"/>
                  </a:lnTo>
                  <a:lnTo>
                    <a:pt x="19031" y="47552"/>
                  </a:lnTo>
                  <a:lnTo>
                    <a:pt x="19564" y="47479"/>
                  </a:lnTo>
                  <a:lnTo>
                    <a:pt x="20607" y="47285"/>
                  </a:lnTo>
                  <a:lnTo>
                    <a:pt x="21637" y="47019"/>
                  </a:lnTo>
                  <a:lnTo>
                    <a:pt x="22631" y="46679"/>
                  </a:lnTo>
                  <a:lnTo>
                    <a:pt x="23589" y="46291"/>
                  </a:lnTo>
                  <a:lnTo>
                    <a:pt x="24510" y="45843"/>
                  </a:lnTo>
                  <a:lnTo>
                    <a:pt x="25395" y="45358"/>
                  </a:lnTo>
                  <a:lnTo>
                    <a:pt x="26243" y="44813"/>
                  </a:lnTo>
                  <a:lnTo>
                    <a:pt x="27443" y="43928"/>
                  </a:lnTo>
                  <a:lnTo>
                    <a:pt x="28873" y="42619"/>
                  </a:lnTo>
                  <a:lnTo>
                    <a:pt x="30098" y="41213"/>
                  </a:lnTo>
                  <a:lnTo>
                    <a:pt x="31104" y="39722"/>
                  </a:lnTo>
                  <a:lnTo>
                    <a:pt x="31504" y="38970"/>
                  </a:lnTo>
                  <a:lnTo>
                    <a:pt x="31019" y="38679"/>
                  </a:lnTo>
                  <a:lnTo>
                    <a:pt x="29661" y="37697"/>
                  </a:lnTo>
                  <a:lnTo>
                    <a:pt x="27867" y="36243"/>
                  </a:lnTo>
                  <a:lnTo>
                    <a:pt x="25649" y="34340"/>
                  </a:lnTo>
                  <a:lnTo>
                    <a:pt x="23043" y="31964"/>
                  </a:lnTo>
                  <a:lnTo>
                    <a:pt x="20086" y="29140"/>
                  </a:lnTo>
                  <a:lnTo>
                    <a:pt x="16789" y="25867"/>
                  </a:lnTo>
                  <a:lnTo>
                    <a:pt x="13201" y="22134"/>
                  </a:lnTo>
                  <a:lnTo>
                    <a:pt x="11298" y="20098"/>
                  </a:lnTo>
                  <a:lnTo>
                    <a:pt x="11867" y="19564"/>
                  </a:lnTo>
                  <a:lnTo>
                    <a:pt x="12958" y="18437"/>
                  </a:lnTo>
                  <a:lnTo>
                    <a:pt x="13977" y="17237"/>
                  </a:lnTo>
                  <a:lnTo>
                    <a:pt x="14946" y="15976"/>
                  </a:lnTo>
                  <a:lnTo>
                    <a:pt x="16280" y="14025"/>
                  </a:lnTo>
                  <a:lnTo>
                    <a:pt x="17819" y="11419"/>
                  </a:lnTo>
                  <a:lnTo>
                    <a:pt x="19080" y="8995"/>
                  </a:lnTo>
                  <a:lnTo>
                    <a:pt x="20049" y="6922"/>
                  </a:lnTo>
                  <a:lnTo>
                    <a:pt x="20958" y="4728"/>
                  </a:lnTo>
                  <a:lnTo>
                    <a:pt x="21067" y="4401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7662112" y="2684922"/>
              <a:ext cx="802541" cy="1328526"/>
            </a:xfrm>
            <a:custGeom>
              <a:avLst/>
              <a:gdLst/>
              <a:ahLst/>
              <a:cxnLst/>
              <a:rect l="l" t="t" r="r" b="b"/>
              <a:pathLst>
                <a:path w="21213" h="35116" fill="none" extrusionOk="0">
                  <a:moveTo>
                    <a:pt x="9588" y="1"/>
                  </a:moveTo>
                  <a:lnTo>
                    <a:pt x="9467" y="340"/>
                  </a:lnTo>
                  <a:lnTo>
                    <a:pt x="8522" y="2619"/>
                  </a:lnTo>
                  <a:lnTo>
                    <a:pt x="7528" y="4728"/>
                  </a:lnTo>
                  <a:lnTo>
                    <a:pt x="6267" y="7128"/>
                  </a:lnTo>
                  <a:lnTo>
                    <a:pt x="5140" y="8971"/>
                  </a:lnTo>
                  <a:lnTo>
                    <a:pt x="4315" y="10183"/>
                  </a:lnTo>
                  <a:lnTo>
                    <a:pt x="3443" y="11346"/>
                  </a:lnTo>
                  <a:lnTo>
                    <a:pt x="2522" y="12437"/>
                  </a:lnTo>
                  <a:lnTo>
                    <a:pt x="1552" y="13431"/>
                  </a:lnTo>
                  <a:lnTo>
                    <a:pt x="522" y="14292"/>
                  </a:lnTo>
                  <a:lnTo>
                    <a:pt x="0" y="14655"/>
                  </a:lnTo>
                  <a:lnTo>
                    <a:pt x="352" y="15080"/>
                  </a:lnTo>
                  <a:lnTo>
                    <a:pt x="1976" y="16849"/>
                  </a:lnTo>
                  <a:lnTo>
                    <a:pt x="5903" y="20958"/>
                  </a:lnTo>
                  <a:lnTo>
                    <a:pt x="10958" y="26025"/>
                  </a:lnTo>
                  <a:lnTo>
                    <a:pt x="14376" y="29322"/>
                  </a:lnTo>
                  <a:lnTo>
                    <a:pt x="17552" y="32231"/>
                  </a:lnTo>
                  <a:lnTo>
                    <a:pt x="19588" y="33928"/>
                  </a:lnTo>
                  <a:lnTo>
                    <a:pt x="20727" y="34789"/>
                  </a:lnTo>
                  <a:lnTo>
                    <a:pt x="21212" y="35116"/>
                  </a:lnTo>
                </a:path>
              </a:pathLst>
            </a:custGeom>
            <a:noFill/>
            <a:ln w="12425" cap="flat" cmpd="sng">
              <a:solidFill>
                <a:schemeClr val="dk2"/>
              </a:solidFill>
              <a:prstDash val="solid"/>
              <a:miter lim="12121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107688" y="1439464"/>
              <a:ext cx="1286343" cy="1265724"/>
            </a:xfrm>
            <a:custGeom>
              <a:avLst/>
              <a:gdLst/>
              <a:ahLst/>
              <a:cxnLst/>
              <a:rect l="l" t="t" r="r" b="b"/>
              <a:pathLst>
                <a:path w="34001" h="33456" extrusionOk="0">
                  <a:moveTo>
                    <a:pt x="18280" y="1"/>
                  </a:moveTo>
                  <a:lnTo>
                    <a:pt x="17686" y="98"/>
                  </a:lnTo>
                  <a:lnTo>
                    <a:pt x="16571" y="534"/>
                  </a:lnTo>
                  <a:lnTo>
                    <a:pt x="15201" y="1262"/>
                  </a:lnTo>
                  <a:lnTo>
                    <a:pt x="13674" y="2280"/>
                  </a:lnTo>
                  <a:lnTo>
                    <a:pt x="12098" y="3565"/>
                  </a:lnTo>
                  <a:lnTo>
                    <a:pt x="10946" y="4692"/>
                  </a:lnTo>
                  <a:lnTo>
                    <a:pt x="10207" y="5516"/>
                  </a:lnTo>
                  <a:lnTo>
                    <a:pt x="9516" y="6401"/>
                  </a:lnTo>
                  <a:lnTo>
                    <a:pt x="8886" y="7334"/>
                  </a:lnTo>
                  <a:lnTo>
                    <a:pt x="8595" y="7819"/>
                  </a:lnTo>
                  <a:lnTo>
                    <a:pt x="8219" y="8292"/>
                  </a:lnTo>
                  <a:lnTo>
                    <a:pt x="7334" y="9128"/>
                  </a:lnTo>
                  <a:lnTo>
                    <a:pt x="6352" y="9843"/>
                  </a:lnTo>
                  <a:lnTo>
                    <a:pt x="5358" y="10449"/>
                  </a:lnTo>
                  <a:lnTo>
                    <a:pt x="3965" y="11140"/>
                  </a:lnTo>
                  <a:lnTo>
                    <a:pt x="2728" y="11625"/>
                  </a:lnTo>
                  <a:lnTo>
                    <a:pt x="2607" y="11662"/>
                  </a:lnTo>
                  <a:lnTo>
                    <a:pt x="2595" y="11783"/>
                  </a:lnTo>
                  <a:lnTo>
                    <a:pt x="2595" y="12583"/>
                  </a:lnTo>
                  <a:lnTo>
                    <a:pt x="2668" y="13322"/>
                  </a:lnTo>
                  <a:lnTo>
                    <a:pt x="2849" y="14146"/>
                  </a:lnTo>
                  <a:lnTo>
                    <a:pt x="3189" y="14983"/>
                  </a:lnTo>
                  <a:lnTo>
                    <a:pt x="3565" y="15565"/>
                  </a:lnTo>
                  <a:lnTo>
                    <a:pt x="3880" y="15928"/>
                  </a:lnTo>
                  <a:lnTo>
                    <a:pt x="4255" y="16231"/>
                  </a:lnTo>
                  <a:lnTo>
                    <a:pt x="4692" y="16498"/>
                  </a:lnTo>
                  <a:lnTo>
                    <a:pt x="4946" y="16607"/>
                  </a:lnTo>
                  <a:lnTo>
                    <a:pt x="4837" y="16668"/>
                  </a:lnTo>
                  <a:lnTo>
                    <a:pt x="3334" y="17516"/>
                  </a:lnTo>
                  <a:lnTo>
                    <a:pt x="1359" y="18752"/>
                  </a:lnTo>
                  <a:lnTo>
                    <a:pt x="62" y="19758"/>
                  </a:lnTo>
                  <a:lnTo>
                    <a:pt x="1" y="19868"/>
                  </a:lnTo>
                  <a:lnTo>
                    <a:pt x="74" y="19989"/>
                  </a:lnTo>
                  <a:lnTo>
                    <a:pt x="922" y="21249"/>
                  </a:lnTo>
                  <a:lnTo>
                    <a:pt x="2159" y="22813"/>
                  </a:lnTo>
                  <a:lnTo>
                    <a:pt x="3237" y="24037"/>
                  </a:lnTo>
                  <a:lnTo>
                    <a:pt x="4534" y="25346"/>
                  </a:lnTo>
                  <a:lnTo>
                    <a:pt x="6049" y="26704"/>
                  </a:lnTo>
                  <a:lnTo>
                    <a:pt x="7795" y="28061"/>
                  </a:lnTo>
                  <a:lnTo>
                    <a:pt x="9746" y="29370"/>
                  </a:lnTo>
                  <a:lnTo>
                    <a:pt x="11371" y="30280"/>
                  </a:lnTo>
                  <a:lnTo>
                    <a:pt x="12522" y="30849"/>
                  </a:lnTo>
                  <a:lnTo>
                    <a:pt x="13734" y="31383"/>
                  </a:lnTo>
                  <a:lnTo>
                    <a:pt x="14995" y="31867"/>
                  </a:lnTo>
                  <a:lnTo>
                    <a:pt x="16304" y="32304"/>
                  </a:lnTo>
                  <a:lnTo>
                    <a:pt x="17686" y="32667"/>
                  </a:lnTo>
                  <a:lnTo>
                    <a:pt x="19116" y="32983"/>
                  </a:lnTo>
                  <a:lnTo>
                    <a:pt x="20595" y="33213"/>
                  </a:lnTo>
                  <a:lnTo>
                    <a:pt x="22146" y="33370"/>
                  </a:lnTo>
                  <a:lnTo>
                    <a:pt x="23746" y="33455"/>
                  </a:lnTo>
                  <a:lnTo>
                    <a:pt x="25407" y="33443"/>
                  </a:lnTo>
                  <a:lnTo>
                    <a:pt x="27128" y="33334"/>
                  </a:lnTo>
                  <a:lnTo>
                    <a:pt x="28013" y="33237"/>
                  </a:lnTo>
                  <a:lnTo>
                    <a:pt x="28389" y="32073"/>
                  </a:lnTo>
                  <a:lnTo>
                    <a:pt x="28801" y="30886"/>
                  </a:lnTo>
                  <a:lnTo>
                    <a:pt x="29928" y="27795"/>
                  </a:lnTo>
                  <a:lnTo>
                    <a:pt x="30995" y="24874"/>
                  </a:lnTo>
                  <a:lnTo>
                    <a:pt x="30995" y="24861"/>
                  </a:lnTo>
                  <a:lnTo>
                    <a:pt x="31225" y="24510"/>
                  </a:lnTo>
                  <a:lnTo>
                    <a:pt x="31673" y="23746"/>
                  </a:lnTo>
                  <a:lnTo>
                    <a:pt x="32255" y="22546"/>
                  </a:lnTo>
                  <a:lnTo>
                    <a:pt x="32886" y="20849"/>
                  </a:lnTo>
                  <a:lnTo>
                    <a:pt x="33370" y="19104"/>
                  </a:lnTo>
                  <a:lnTo>
                    <a:pt x="33710" y="17383"/>
                  </a:lnTo>
                  <a:lnTo>
                    <a:pt x="33916" y="15734"/>
                  </a:lnTo>
                  <a:lnTo>
                    <a:pt x="34001" y="14243"/>
                  </a:lnTo>
                  <a:lnTo>
                    <a:pt x="33989" y="12971"/>
                  </a:lnTo>
                  <a:lnTo>
                    <a:pt x="33940" y="12449"/>
                  </a:lnTo>
                  <a:lnTo>
                    <a:pt x="33892" y="12074"/>
                  </a:lnTo>
                  <a:lnTo>
                    <a:pt x="33746" y="11358"/>
                  </a:lnTo>
                  <a:lnTo>
                    <a:pt x="33443" y="10352"/>
                  </a:lnTo>
                  <a:lnTo>
                    <a:pt x="32886" y="9116"/>
                  </a:lnTo>
                  <a:lnTo>
                    <a:pt x="32195" y="8013"/>
                  </a:lnTo>
                  <a:lnTo>
                    <a:pt x="31407" y="7043"/>
                  </a:lnTo>
                  <a:lnTo>
                    <a:pt x="30595" y="6171"/>
                  </a:lnTo>
                  <a:lnTo>
                    <a:pt x="29358" y="5080"/>
                  </a:lnTo>
                  <a:lnTo>
                    <a:pt x="28631" y="4498"/>
                  </a:lnTo>
                  <a:lnTo>
                    <a:pt x="28316" y="4231"/>
                  </a:lnTo>
                  <a:lnTo>
                    <a:pt x="24510" y="2256"/>
                  </a:lnTo>
                  <a:lnTo>
                    <a:pt x="23795" y="2134"/>
                  </a:lnTo>
                  <a:lnTo>
                    <a:pt x="22789" y="1552"/>
                  </a:lnTo>
                  <a:lnTo>
                    <a:pt x="22377" y="1443"/>
                  </a:lnTo>
                  <a:lnTo>
                    <a:pt x="20316" y="825"/>
                  </a:lnTo>
                  <a:lnTo>
                    <a:pt x="19334" y="449"/>
                  </a:lnTo>
                  <a:lnTo>
                    <a:pt x="18825" y="207"/>
                  </a:lnTo>
                  <a:lnTo>
                    <a:pt x="18643" y="86"/>
                  </a:lnTo>
                  <a:lnTo>
                    <a:pt x="18558" y="37"/>
                  </a:lnTo>
                  <a:lnTo>
                    <a:pt x="182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107688" y="1614663"/>
              <a:ext cx="581523" cy="576454"/>
            </a:xfrm>
            <a:custGeom>
              <a:avLst/>
              <a:gdLst/>
              <a:ahLst/>
              <a:cxnLst/>
              <a:rect l="l" t="t" r="r" b="b"/>
              <a:pathLst>
                <a:path w="15371" h="15237" extrusionOk="0">
                  <a:moveTo>
                    <a:pt x="15371" y="0"/>
                  </a:moveTo>
                  <a:lnTo>
                    <a:pt x="13734" y="2206"/>
                  </a:lnTo>
                  <a:lnTo>
                    <a:pt x="12061" y="4364"/>
                  </a:lnTo>
                  <a:lnTo>
                    <a:pt x="11213" y="5431"/>
                  </a:lnTo>
                  <a:lnTo>
                    <a:pt x="10352" y="6485"/>
                  </a:lnTo>
                  <a:lnTo>
                    <a:pt x="9468" y="7527"/>
                  </a:lnTo>
                  <a:lnTo>
                    <a:pt x="8546" y="8534"/>
                  </a:lnTo>
                  <a:lnTo>
                    <a:pt x="8086" y="9031"/>
                  </a:lnTo>
                  <a:lnTo>
                    <a:pt x="7128" y="9988"/>
                  </a:lnTo>
                  <a:lnTo>
                    <a:pt x="6619" y="10449"/>
                  </a:lnTo>
                  <a:lnTo>
                    <a:pt x="6122" y="10897"/>
                  </a:lnTo>
                  <a:lnTo>
                    <a:pt x="5589" y="11309"/>
                  </a:lnTo>
                  <a:lnTo>
                    <a:pt x="5310" y="11503"/>
                  </a:lnTo>
                  <a:lnTo>
                    <a:pt x="5031" y="11685"/>
                  </a:lnTo>
                  <a:lnTo>
                    <a:pt x="4752" y="11855"/>
                  </a:lnTo>
                  <a:lnTo>
                    <a:pt x="4449" y="12037"/>
                  </a:lnTo>
                  <a:lnTo>
                    <a:pt x="3262" y="12740"/>
                  </a:lnTo>
                  <a:lnTo>
                    <a:pt x="2122" y="13491"/>
                  </a:lnTo>
                  <a:lnTo>
                    <a:pt x="1552" y="13879"/>
                  </a:lnTo>
                  <a:lnTo>
                    <a:pt x="1007" y="14303"/>
                  </a:lnTo>
                  <a:lnTo>
                    <a:pt x="740" y="14509"/>
                  </a:lnTo>
                  <a:lnTo>
                    <a:pt x="474" y="14740"/>
                  </a:lnTo>
                  <a:lnTo>
                    <a:pt x="219" y="14970"/>
                  </a:lnTo>
                  <a:lnTo>
                    <a:pt x="1" y="15237"/>
                  </a:lnTo>
                  <a:lnTo>
                    <a:pt x="243" y="14994"/>
                  </a:lnTo>
                  <a:lnTo>
                    <a:pt x="522" y="14788"/>
                  </a:lnTo>
                  <a:lnTo>
                    <a:pt x="801" y="14594"/>
                  </a:lnTo>
                  <a:lnTo>
                    <a:pt x="1080" y="14412"/>
                  </a:lnTo>
                  <a:lnTo>
                    <a:pt x="1662" y="14049"/>
                  </a:lnTo>
                  <a:lnTo>
                    <a:pt x="2243" y="13697"/>
                  </a:lnTo>
                  <a:lnTo>
                    <a:pt x="3431" y="13018"/>
                  </a:lnTo>
                  <a:lnTo>
                    <a:pt x="4631" y="12364"/>
                  </a:lnTo>
                  <a:lnTo>
                    <a:pt x="4934" y="12206"/>
                  </a:lnTo>
                  <a:lnTo>
                    <a:pt x="5237" y="12037"/>
                  </a:lnTo>
                  <a:lnTo>
                    <a:pt x="5395" y="11940"/>
                  </a:lnTo>
                  <a:lnTo>
                    <a:pt x="5540" y="11843"/>
                  </a:lnTo>
                  <a:lnTo>
                    <a:pt x="5686" y="11746"/>
                  </a:lnTo>
                  <a:lnTo>
                    <a:pt x="5831" y="11649"/>
                  </a:lnTo>
                  <a:lnTo>
                    <a:pt x="6401" y="11237"/>
                  </a:lnTo>
                  <a:lnTo>
                    <a:pt x="6934" y="10800"/>
                  </a:lnTo>
                  <a:lnTo>
                    <a:pt x="7443" y="10340"/>
                  </a:lnTo>
                  <a:lnTo>
                    <a:pt x="8437" y="9370"/>
                  </a:lnTo>
                  <a:lnTo>
                    <a:pt x="8910" y="8873"/>
                  </a:lnTo>
                  <a:lnTo>
                    <a:pt x="9831" y="7843"/>
                  </a:lnTo>
                  <a:lnTo>
                    <a:pt x="11552" y="5709"/>
                  </a:lnTo>
                  <a:lnTo>
                    <a:pt x="12364" y="4594"/>
                  </a:lnTo>
                  <a:lnTo>
                    <a:pt x="13164" y="3479"/>
                  </a:lnTo>
                  <a:lnTo>
                    <a:pt x="14667" y="1188"/>
                  </a:lnTo>
                  <a:lnTo>
                    <a:pt x="15371" y="0"/>
                  </a:lnTo>
                  <a:close/>
                </a:path>
              </a:pathLst>
            </a:custGeom>
            <a:solidFill>
              <a:srgbClr val="0D0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6731225" y="1181300"/>
              <a:ext cx="1322549" cy="817674"/>
            </a:xfrm>
            <a:custGeom>
              <a:avLst/>
              <a:gdLst/>
              <a:ahLst/>
              <a:cxnLst/>
              <a:rect l="l" t="t" r="r" b="b"/>
              <a:pathLst>
                <a:path w="34958" h="21613" extrusionOk="0">
                  <a:moveTo>
                    <a:pt x="1" y="1"/>
                  </a:moveTo>
                  <a:lnTo>
                    <a:pt x="37" y="61"/>
                  </a:lnTo>
                  <a:lnTo>
                    <a:pt x="182" y="340"/>
                  </a:lnTo>
                  <a:lnTo>
                    <a:pt x="388" y="740"/>
                  </a:lnTo>
                  <a:lnTo>
                    <a:pt x="752" y="1722"/>
                  </a:lnTo>
                  <a:lnTo>
                    <a:pt x="982" y="2558"/>
                  </a:lnTo>
                  <a:lnTo>
                    <a:pt x="1164" y="3552"/>
                  </a:lnTo>
                  <a:lnTo>
                    <a:pt x="1273" y="4704"/>
                  </a:lnTo>
                  <a:lnTo>
                    <a:pt x="1285" y="6001"/>
                  </a:lnTo>
                  <a:lnTo>
                    <a:pt x="1164" y="7431"/>
                  </a:lnTo>
                  <a:lnTo>
                    <a:pt x="1043" y="8207"/>
                  </a:lnTo>
                  <a:lnTo>
                    <a:pt x="958" y="8716"/>
                  </a:lnTo>
                  <a:lnTo>
                    <a:pt x="837" y="9734"/>
                  </a:lnTo>
                  <a:lnTo>
                    <a:pt x="776" y="10728"/>
                  </a:lnTo>
                  <a:lnTo>
                    <a:pt x="788" y="11710"/>
                  </a:lnTo>
                  <a:lnTo>
                    <a:pt x="861" y="12655"/>
                  </a:lnTo>
                  <a:lnTo>
                    <a:pt x="982" y="13589"/>
                  </a:lnTo>
                  <a:lnTo>
                    <a:pt x="1164" y="14486"/>
                  </a:lnTo>
                  <a:lnTo>
                    <a:pt x="1407" y="15346"/>
                  </a:lnTo>
                  <a:lnTo>
                    <a:pt x="1697" y="16170"/>
                  </a:lnTo>
                  <a:lnTo>
                    <a:pt x="2049" y="16946"/>
                  </a:lnTo>
                  <a:lnTo>
                    <a:pt x="2449" y="17673"/>
                  </a:lnTo>
                  <a:lnTo>
                    <a:pt x="2885" y="18352"/>
                  </a:lnTo>
                  <a:lnTo>
                    <a:pt x="3382" y="18982"/>
                  </a:lnTo>
                  <a:lnTo>
                    <a:pt x="3916" y="19552"/>
                  </a:lnTo>
                  <a:lnTo>
                    <a:pt x="4497" y="20061"/>
                  </a:lnTo>
                  <a:lnTo>
                    <a:pt x="5116" y="20510"/>
                  </a:lnTo>
                  <a:lnTo>
                    <a:pt x="5782" y="20886"/>
                  </a:lnTo>
                  <a:lnTo>
                    <a:pt x="6473" y="21189"/>
                  </a:lnTo>
                  <a:lnTo>
                    <a:pt x="7213" y="21407"/>
                  </a:lnTo>
                  <a:lnTo>
                    <a:pt x="7976" y="21552"/>
                  </a:lnTo>
                  <a:lnTo>
                    <a:pt x="8776" y="21613"/>
                  </a:lnTo>
                  <a:lnTo>
                    <a:pt x="9613" y="21576"/>
                  </a:lnTo>
                  <a:lnTo>
                    <a:pt x="10473" y="21467"/>
                  </a:lnTo>
                  <a:lnTo>
                    <a:pt x="11358" y="21249"/>
                  </a:lnTo>
                  <a:lnTo>
                    <a:pt x="12279" y="20934"/>
                  </a:lnTo>
                  <a:lnTo>
                    <a:pt x="13213" y="20510"/>
                  </a:lnTo>
                  <a:lnTo>
                    <a:pt x="14170" y="19989"/>
                  </a:lnTo>
                  <a:lnTo>
                    <a:pt x="15152" y="19346"/>
                  </a:lnTo>
                  <a:lnTo>
                    <a:pt x="16158" y="18595"/>
                  </a:lnTo>
                  <a:lnTo>
                    <a:pt x="17164" y="17722"/>
                  </a:lnTo>
                  <a:lnTo>
                    <a:pt x="18194" y="16728"/>
                  </a:lnTo>
                  <a:lnTo>
                    <a:pt x="19249" y="15613"/>
                  </a:lnTo>
                  <a:lnTo>
                    <a:pt x="19770" y="15007"/>
                  </a:lnTo>
                  <a:lnTo>
                    <a:pt x="20109" y="14643"/>
                  </a:lnTo>
                  <a:lnTo>
                    <a:pt x="20861" y="13601"/>
                  </a:lnTo>
                  <a:lnTo>
                    <a:pt x="21806" y="12280"/>
                  </a:lnTo>
                  <a:lnTo>
                    <a:pt x="22715" y="11201"/>
                  </a:lnTo>
                  <a:lnTo>
                    <a:pt x="23431" y="10473"/>
                  </a:lnTo>
                  <a:lnTo>
                    <a:pt x="24243" y="9758"/>
                  </a:lnTo>
                  <a:lnTo>
                    <a:pt x="25176" y="9080"/>
                  </a:lnTo>
                  <a:lnTo>
                    <a:pt x="26243" y="8437"/>
                  </a:lnTo>
                  <a:lnTo>
                    <a:pt x="27443" y="7867"/>
                  </a:lnTo>
                  <a:lnTo>
                    <a:pt x="28800" y="7370"/>
                  </a:lnTo>
                  <a:lnTo>
                    <a:pt x="30328" y="6970"/>
                  </a:lnTo>
                  <a:lnTo>
                    <a:pt x="32024" y="6692"/>
                  </a:lnTo>
                  <a:lnTo>
                    <a:pt x="33928" y="6546"/>
                  </a:lnTo>
                  <a:lnTo>
                    <a:pt x="34958" y="6534"/>
                  </a:lnTo>
                  <a:lnTo>
                    <a:pt x="34946" y="6401"/>
                  </a:lnTo>
                  <a:lnTo>
                    <a:pt x="34800" y="6183"/>
                  </a:lnTo>
                  <a:lnTo>
                    <a:pt x="34437" y="5916"/>
                  </a:lnTo>
                  <a:lnTo>
                    <a:pt x="33782" y="5673"/>
                  </a:lnTo>
                  <a:lnTo>
                    <a:pt x="33164" y="5528"/>
                  </a:lnTo>
                  <a:lnTo>
                    <a:pt x="32958" y="5504"/>
                  </a:lnTo>
                  <a:lnTo>
                    <a:pt x="32437" y="5443"/>
                  </a:lnTo>
                  <a:lnTo>
                    <a:pt x="31418" y="5370"/>
                  </a:lnTo>
                  <a:lnTo>
                    <a:pt x="30412" y="5370"/>
                  </a:lnTo>
                  <a:lnTo>
                    <a:pt x="29431" y="5431"/>
                  </a:lnTo>
                  <a:lnTo>
                    <a:pt x="27976" y="5613"/>
                  </a:lnTo>
                  <a:lnTo>
                    <a:pt x="26122" y="6013"/>
                  </a:lnTo>
                  <a:lnTo>
                    <a:pt x="24352" y="6558"/>
                  </a:lnTo>
                  <a:lnTo>
                    <a:pt x="22679" y="7189"/>
                  </a:lnTo>
                  <a:lnTo>
                    <a:pt x="20364" y="8195"/>
                  </a:lnTo>
                  <a:lnTo>
                    <a:pt x="19019" y="8837"/>
                  </a:lnTo>
                  <a:lnTo>
                    <a:pt x="18497" y="9080"/>
                  </a:lnTo>
                  <a:lnTo>
                    <a:pt x="18000" y="9310"/>
                  </a:lnTo>
                  <a:lnTo>
                    <a:pt x="17176" y="9673"/>
                  </a:lnTo>
                  <a:lnTo>
                    <a:pt x="16728" y="9855"/>
                  </a:lnTo>
                  <a:lnTo>
                    <a:pt x="15940" y="10122"/>
                  </a:lnTo>
                  <a:lnTo>
                    <a:pt x="15261" y="10243"/>
                  </a:lnTo>
                  <a:lnTo>
                    <a:pt x="14716" y="10207"/>
                  </a:lnTo>
                  <a:lnTo>
                    <a:pt x="14485" y="10110"/>
                  </a:lnTo>
                  <a:lnTo>
                    <a:pt x="14413" y="10061"/>
                  </a:lnTo>
                  <a:lnTo>
                    <a:pt x="14340" y="10001"/>
                  </a:lnTo>
                  <a:lnTo>
                    <a:pt x="14170" y="9880"/>
                  </a:lnTo>
                  <a:lnTo>
                    <a:pt x="13903" y="9601"/>
                  </a:lnTo>
                  <a:lnTo>
                    <a:pt x="13685" y="9298"/>
                  </a:lnTo>
                  <a:lnTo>
                    <a:pt x="13540" y="8983"/>
                  </a:lnTo>
                  <a:lnTo>
                    <a:pt x="13406" y="8473"/>
                  </a:lnTo>
                  <a:lnTo>
                    <a:pt x="13394" y="7758"/>
                  </a:lnTo>
                  <a:lnTo>
                    <a:pt x="13528" y="7007"/>
                  </a:lnTo>
                  <a:lnTo>
                    <a:pt x="13782" y="6267"/>
                  </a:lnTo>
                  <a:lnTo>
                    <a:pt x="14291" y="5213"/>
                  </a:lnTo>
                  <a:lnTo>
                    <a:pt x="14679" y="4595"/>
                  </a:lnTo>
                  <a:lnTo>
                    <a:pt x="15116" y="3928"/>
                  </a:lnTo>
                  <a:lnTo>
                    <a:pt x="15613" y="3310"/>
                  </a:lnTo>
                  <a:lnTo>
                    <a:pt x="388" y="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0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6731225" y="1181300"/>
              <a:ext cx="1322549" cy="817674"/>
            </a:xfrm>
            <a:custGeom>
              <a:avLst/>
              <a:gdLst/>
              <a:ahLst/>
              <a:cxnLst/>
              <a:rect l="l" t="t" r="r" b="b"/>
              <a:pathLst>
                <a:path w="34958" h="21613" extrusionOk="0">
                  <a:moveTo>
                    <a:pt x="1" y="1"/>
                  </a:moveTo>
                  <a:lnTo>
                    <a:pt x="37" y="61"/>
                  </a:lnTo>
                  <a:lnTo>
                    <a:pt x="182" y="340"/>
                  </a:lnTo>
                  <a:lnTo>
                    <a:pt x="388" y="740"/>
                  </a:lnTo>
                  <a:lnTo>
                    <a:pt x="752" y="1722"/>
                  </a:lnTo>
                  <a:lnTo>
                    <a:pt x="982" y="2558"/>
                  </a:lnTo>
                  <a:lnTo>
                    <a:pt x="1164" y="3552"/>
                  </a:lnTo>
                  <a:lnTo>
                    <a:pt x="1273" y="4704"/>
                  </a:lnTo>
                  <a:lnTo>
                    <a:pt x="1285" y="6001"/>
                  </a:lnTo>
                  <a:lnTo>
                    <a:pt x="1164" y="7431"/>
                  </a:lnTo>
                  <a:lnTo>
                    <a:pt x="1043" y="8207"/>
                  </a:lnTo>
                  <a:lnTo>
                    <a:pt x="958" y="8716"/>
                  </a:lnTo>
                  <a:lnTo>
                    <a:pt x="837" y="9734"/>
                  </a:lnTo>
                  <a:lnTo>
                    <a:pt x="776" y="10728"/>
                  </a:lnTo>
                  <a:lnTo>
                    <a:pt x="788" y="11710"/>
                  </a:lnTo>
                  <a:lnTo>
                    <a:pt x="861" y="12655"/>
                  </a:lnTo>
                  <a:lnTo>
                    <a:pt x="982" y="13589"/>
                  </a:lnTo>
                  <a:lnTo>
                    <a:pt x="1164" y="14486"/>
                  </a:lnTo>
                  <a:lnTo>
                    <a:pt x="1407" y="15346"/>
                  </a:lnTo>
                  <a:lnTo>
                    <a:pt x="1697" y="16170"/>
                  </a:lnTo>
                  <a:lnTo>
                    <a:pt x="2049" y="16946"/>
                  </a:lnTo>
                  <a:lnTo>
                    <a:pt x="2449" y="17673"/>
                  </a:lnTo>
                  <a:lnTo>
                    <a:pt x="2885" y="18352"/>
                  </a:lnTo>
                  <a:lnTo>
                    <a:pt x="3382" y="18982"/>
                  </a:lnTo>
                  <a:lnTo>
                    <a:pt x="3916" y="19552"/>
                  </a:lnTo>
                  <a:lnTo>
                    <a:pt x="4497" y="20061"/>
                  </a:lnTo>
                  <a:lnTo>
                    <a:pt x="5116" y="20510"/>
                  </a:lnTo>
                  <a:lnTo>
                    <a:pt x="5782" y="20886"/>
                  </a:lnTo>
                  <a:lnTo>
                    <a:pt x="6473" y="21189"/>
                  </a:lnTo>
                  <a:lnTo>
                    <a:pt x="7213" y="21407"/>
                  </a:lnTo>
                  <a:lnTo>
                    <a:pt x="7976" y="21552"/>
                  </a:lnTo>
                  <a:lnTo>
                    <a:pt x="8776" y="21613"/>
                  </a:lnTo>
                  <a:lnTo>
                    <a:pt x="9613" y="21576"/>
                  </a:lnTo>
                  <a:lnTo>
                    <a:pt x="10473" y="21467"/>
                  </a:lnTo>
                  <a:lnTo>
                    <a:pt x="11358" y="21249"/>
                  </a:lnTo>
                  <a:lnTo>
                    <a:pt x="12279" y="20934"/>
                  </a:lnTo>
                  <a:lnTo>
                    <a:pt x="13213" y="20510"/>
                  </a:lnTo>
                  <a:lnTo>
                    <a:pt x="14170" y="19989"/>
                  </a:lnTo>
                  <a:lnTo>
                    <a:pt x="15152" y="19346"/>
                  </a:lnTo>
                  <a:lnTo>
                    <a:pt x="16158" y="18595"/>
                  </a:lnTo>
                  <a:lnTo>
                    <a:pt x="17164" y="17722"/>
                  </a:lnTo>
                  <a:lnTo>
                    <a:pt x="18194" y="16728"/>
                  </a:lnTo>
                  <a:lnTo>
                    <a:pt x="19249" y="15613"/>
                  </a:lnTo>
                  <a:lnTo>
                    <a:pt x="19770" y="15007"/>
                  </a:lnTo>
                  <a:lnTo>
                    <a:pt x="20109" y="14643"/>
                  </a:lnTo>
                  <a:lnTo>
                    <a:pt x="20861" y="13601"/>
                  </a:lnTo>
                  <a:lnTo>
                    <a:pt x="21806" y="12280"/>
                  </a:lnTo>
                  <a:lnTo>
                    <a:pt x="22715" y="11201"/>
                  </a:lnTo>
                  <a:lnTo>
                    <a:pt x="23431" y="10473"/>
                  </a:lnTo>
                  <a:lnTo>
                    <a:pt x="24243" y="9758"/>
                  </a:lnTo>
                  <a:lnTo>
                    <a:pt x="25176" y="9080"/>
                  </a:lnTo>
                  <a:lnTo>
                    <a:pt x="26243" y="8437"/>
                  </a:lnTo>
                  <a:lnTo>
                    <a:pt x="27443" y="7867"/>
                  </a:lnTo>
                  <a:lnTo>
                    <a:pt x="28800" y="7370"/>
                  </a:lnTo>
                  <a:lnTo>
                    <a:pt x="30328" y="6970"/>
                  </a:lnTo>
                  <a:lnTo>
                    <a:pt x="32024" y="6692"/>
                  </a:lnTo>
                  <a:lnTo>
                    <a:pt x="33928" y="6546"/>
                  </a:lnTo>
                  <a:lnTo>
                    <a:pt x="34958" y="6534"/>
                  </a:lnTo>
                  <a:lnTo>
                    <a:pt x="34946" y="6401"/>
                  </a:lnTo>
                  <a:lnTo>
                    <a:pt x="34800" y="6183"/>
                  </a:lnTo>
                  <a:lnTo>
                    <a:pt x="34437" y="5916"/>
                  </a:lnTo>
                  <a:lnTo>
                    <a:pt x="33782" y="5673"/>
                  </a:lnTo>
                  <a:lnTo>
                    <a:pt x="33164" y="5528"/>
                  </a:lnTo>
                  <a:lnTo>
                    <a:pt x="32958" y="5504"/>
                  </a:lnTo>
                  <a:lnTo>
                    <a:pt x="32437" y="5443"/>
                  </a:lnTo>
                  <a:lnTo>
                    <a:pt x="31418" y="5370"/>
                  </a:lnTo>
                  <a:lnTo>
                    <a:pt x="30412" y="5370"/>
                  </a:lnTo>
                  <a:lnTo>
                    <a:pt x="29431" y="5431"/>
                  </a:lnTo>
                  <a:lnTo>
                    <a:pt x="27976" y="5613"/>
                  </a:lnTo>
                  <a:lnTo>
                    <a:pt x="26122" y="6013"/>
                  </a:lnTo>
                  <a:lnTo>
                    <a:pt x="24352" y="6558"/>
                  </a:lnTo>
                  <a:lnTo>
                    <a:pt x="22679" y="7189"/>
                  </a:lnTo>
                  <a:lnTo>
                    <a:pt x="20364" y="8195"/>
                  </a:lnTo>
                  <a:lnTo>
                    <a:pt x="19019" y="8837"/>
                  </a:lnTo>
                  <a:lnTo>
                    <a:pt x="18497" y="9080"/>
                  </a:lnTo>
                  <a:lnTo>
                    <a:pt x="18000" y="9310"/>
                  </a:lnTo>
                  <a:lnTo>
                    <a:pt x="17176" y="9673"/>
                  </a:lnTo>
                  <a:lnTo>
                    <a:pt x="16728" y="9855"/>
                  </a:lnTo>
                  <a:lnTo>
                    <a:pt x="15940" y="10122"/>
                  </a:lnTo>
                  <a:lnTo>
                    <a:pt x="15261" y="10243"/>
                  </a:lnTo>
                  <a:lnTo>
                    <a:pt x="14716" y="10207"/>
                  </a:lnTo>
                  <a:lnTo>
                    <a:pt x="14485" y="10110"/>
                  </a:lnTo>
                  <a:lnTo>
                    <a:pt x="14413" y="10061"/>
                  </a:lnTo>
                  <a:lnTo>
                    <a:pt x="14340" y="10001"/>
                  </a:lnTo>
                  <a:lnTo>
                    <a:pt x="14170" y="9880"/>
                  </a:lnTo>
                  <a:lnTo>
                    <a:pt x="13903" y="9601"/>
                  </a:lnTo>
                  <a:lnTo>
                    <a:pt x="13685" y="9298"/>
                  </a:lnTo>
                  <a:lnTo>
                    <a:pt x="13540" y="8983"/>
                  </a:lnTo>
                  <a:lnTo>
                    <a:pt x="13406" y="8473"/>
                  </a:lnTo>
                  <a:lnTo>
                    <a:pt x="13394" y="7758"/>
                  </a:lnTo>
                  <a:lnTo>
                    <a:pt x="13528" y="7007"/>
                  </a:lnTo>
                  <a:lnTo>
                    <a:pt x="13782" y="6267"/>
                  </a:lnTo>
                  <a:lnTo>
                    <a:pt x="14291" y="5213"/>
                  </a:lnTo>
                  <a:lnTo>
                    <a:pt x="14679" y="4595"/>
                  </a:lnTo>
                  <a:lnTo>
                    <a:pt x="15116" y="3928"/>
                  </a:lnTo>
                  <a:lnTo>
                    <a:pt x="15613" y="3310"/>
                  </a:lnTo>
                  <a:lnTo>
                    <a:pt x="388" y="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6731679" y="1181300"/>
              <a:ext cx="590225" cy="220147"/>
            </a:xfrm>
            <a:custGeom>
              <a:avLst/>
              <a:gdLst/>
              <a:ahLst/>
              <a:cxnLst/>
              <a:rect l="l" t="t" r="r" b="b"/>
              <a:pathLst>
                <a:path w="15601" h="5819" extrusionOk="0">
                  <a:moveTo>
                    <a:pt x="1" y="1"/>
                  </a:moveTo>
                  <a:lnTo>
                    <a:pt x="61" y="98"/>
                  </a:lnTo>
                  <a:lnTo>
                    <a:pt x="437" y="886"/>
                  </a:lnTo>
                  <a:lnTo>
                    <a:pt x="740" y="1722"/>
                  </a:lnTo>
                  <a:lnTo>
                    <a:pt x="885" y="2255"/>
                  </a:lnTo>
                  <a:lnTo>
                    <a:pt x="1164" y="2558"/>
                  </a:lnTo>
                  <a:lnTo>
                    <a:pt x="1795" y="3140"/>
                  </a:lnTo>
                  <a:lnTo>
                    <a:pt x="2498" y="3686"/>
                  </a:lnTo>
                  <a:lnTo>
                    <a:pt x="3261" y="4170"/>
                  </a:lnTo>
                  <a:lnTo>
                    <a:pt x="4098" y="4607"/>
                  </a:lnTo>
                  <a:lnTo>
                    <a:pt x="4982" y="4995"/>
                  </a:lnTo>
                  <a:lnTo>
                    <a:pt x="5928" y="5310"/>
                  </a:lnTo>
                  <a:lnTo>
                    <a:pt x="6922" y="5552"/>
                  </a:lnTo>
                  <a:lnTo>
                    <a:pt x="7443" y="5637"/>
                  </a:lnTo>
                  <a:lnTo>
                    <a:pt x="7952" y="5722"/>
                  </a:lnTo>
                  <a:lnTo>
                    <a:pt x="8958" y="5807"/>
                  </a:lnTo>
                  <a:lnTo>
                    <a:pt x="9940" y="5819"/>
                  </a:lnTo>
                  <a:lnTo>
                    <a:pt x="10898" y="5758"/>
                  </a:lnTo>
                  <a:lnTo>
                    <a:pt x="11819" y="5613"/>
                  </a:lnTo>
                  <a:lnTo>
                    <a:pt x="12691" y="5407"/>
                  </a:lnTo>
                  <a:lnTo>
                    <a:pt x="13528" y="5128"/>
                  </a:lnTo>
                  <a:lnTo>
                    <a:pt x="14304" y="4789"/>
                  </a:lnTo>
                  <a:lnTo>
                    <a:pt x="14667" y="4595"/>
                  </a:lnTo>
                  <a:lnTo>
                    <a:pt x="15104" y="3928"/>
                  </a:lnTo>
                  <a:lnTo>
                    <a:pt x="15601" y="33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8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6731679" y="1181300"/>
              <a:ext cx="590225" cy="220147"/>
            </a:xfrm>
            <a:custGeom>
              <a:avLst/>
              <a:gdLst/>
              <a:ahLst/>
              <a:cxnLst/>
              <a:rect l="l" t="t" r="r" b="b"/>
              <a:pathLst>
                <a:path w="15601" h="5819" extrusionOk="0">
                  <a:moveTo>
                    <a:pt x="1" y="1"/>
                  </a:moveTo>
                  <a:lnTo>
                    <a:pt x="61" y="98"/>
                  </a:lnTo>
                  <a:lnTo>
                    <a:pt x="437" y="886"/>
                  </a:lnTo>
                  <a:lnTo>
                    <a:pt x="740" y="1722"/>
                  </a:lnTo>
                  <a:lnTo>
                    <a:pt x="885" y="2255"/>
                  </a:lnTo>
                  <a:lnTo>
                    <a:pt x="1164" y="2558"/>
                  </a:lnTo>
                  <a:lnTo>
                    <a:pt x="1795" y="3140"/>
                  </a:lnTo>
                  <a:lnTo>
                    <a:pt x="2498" y="3686"/>
                  </a:lnTo>
                  <a:lnTo>
                    <a:pt x="3261" y="4170"/>
                  </a:lnTo>
                  <a:lnTo>
                    <a:pt x="4098" y="4607"/>
                  </a:lnTo>
                  <a:lnTo>
                    <a:pt x="4982" y="4995"/>
                  </a:lnTo>
                  <a:lnTo>
                    <a:pt x="5928" y="5310"/>
                  </a:lnTo>
                  <a:lnTo>
                    <a:pt x="6922" y="5552"/>
                  </a:lnTo>
                  <a:lnTo>
                    <a:pt x="7443" y="5637"/>
                  </a:lnTo>
                  <a:lnTo>
                    <a:pt x="7952" y="5722"/>
                  </a:lnTo>
                  <a:lnTo>
                    <a:pt x="8958" y="5807"/>
                  </a:lnTo>
                  <a:lnTo>
                    <a:pt x="9940" y="5819"/>
                  </a:lnTo>
                  <a:lnTo>
                    <a:pt x="10898" y="5758"/>
                  </a:lnTo>
                  <a:lnTo>
                    <a:pt x="11819" y="5613"/>
                  </a:lnTo>
                  <a:lnTo>
                    <a:pt x="12691" y="5407"/>
                  </a:lnTo>
                  <a:lnTo>
                    <a:pt x="13528" y="5128"/>
                  </a:lnTo>
                  <a:lnTo>
                    <a:pt x="14304" y="4789"/>
                  </a:lnTo>
                  <a:lnTo>
                    <a:pt x="14667" y="4595"/>
                  </a:lnTo>
                  <a:lnTo>
                    <a:pt x="15104" y="3928"/>
                  </a:lnTo>
                  <a:lnTo>
                    <a:pt x="15601" y="33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5A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638278" y="1388580"/>
              <a:ext cx="47707" cy="31212"/>
            </a:xfrm>
            <a:custGeom>
              <a:avLst/>
              <a:gdLst/>
              <a:ahLst/>
              <a:cxnLst/>
              <a:rect l="l" t="t" r="r" b="b"/>
              <a:pathLst>
                <a:path w="1261" h="825" extrusionOk="0">
                  <a:moveTo>
                    <a:pt x="836" y="1"/>
                  </a:moveTo>
                  <a:lnTo>
                    <a:pt x="630" y="25"/>
                  </a:lnTo>
                  <a:lnTo>
                    <a:pt x="388" y="85"/>
                  </a:lnTo>
                  <a:lnTo>
                    <a:pt x="97" y="255"/>
                  </a:lnTo>
                  <a:lnTo>
                    <a:pt x="0" y="461"/>
                  </a:lnTo>
                  <a:lnTo>
                    <a:pt x="0" y="704"/>
                  </a:lnTo>
                  <a:lnTo>
                    <a:pt x="24" y="825"/>
                  </a:lnTo>
                  <a:lnTo>
                    <a:pt x="1261" y="449"/>
                  </a:lnTo>
                  <a:lnTo>
                    <a:pt x="1261" y="376"/>
                  </a:lnTo>
                  <a:lnTo>
                    <a:pt x="1103" y="98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710726" y="1367962"/>
              <a:ext cx="47707" cy="30758"/>
            </a:xfrm>
            <a:custGeom>
              <a:avLst/>
              <a:gdLst/>
              <a:ahLst/>
              <a:cxnLst/>
              <a:rect l="l" t="t" r="r" b="b"/>
              <a:pathLst>
                <a:path w="1261" h="813" extrusionOk="0">
                  <a:moveTo>
                    <a:pt x="849" y="0"/>
                  </a:moveTo>
                  <a:lnTo>
                    <a:pt x="643" y="24"/>
                  </a:lnTo>
                  <a:lnTo>
                    <a:pt x="400" y="73"/>
                  </a:lnTo>
                  <a:lnTo>
                    <a:pt x="109" y="243"/>
                  </a:lnTo>
                  <a:lnTo>
                    <a:pt x="0" y="449"/>
                  </a:lnTo>
                  <a:lnTo>
                    <a:pt x="0" y="691"/>
                  </a:lnTo>
                  <a:lnTo>
                    <a:pt x="24" y="812"/>
                  </a:lnTo>
                  <a:lnTo>
                    <a:pt x="1261" y="461"/>
                  </a:lnTo>
                  <a:lnTo>
                    <a:pt x="1261" y="388"/>
                  </a:lnTo>
                  <a:lnTo>
                    <a:pt x="1115" y="109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721243" y="1409199"/>
              <a:ext cx="42259" cy="23910"/>
            </a:xfrm>
            <a:custGeom>
              <a:avLst/>
              <a:gdLst/>
              <a:ahLst/>
              <a:cxnLst/>
              <a:rect l="l" t="t" r="r" b="b"/>
              <a:pathLst>
                <a:path w="1117" h="632" extrusionOk="0">
                  <a:moveTo>
                    <a:pt x="946" y="1"/>
                  </a:moveTo>
                  <a:lnTo>
                    <a:pt x="413" y="159"/>
                  </a:lnTo>
                  <a:lnTo>
                    <a:pt x="1" y="292"/>
                  </a:lnTo>
                  <a:lnTo>
                    <a:pt x="1" y="328"/>
                  </a:lnTo>
                  <a:lnTo>
                    <a:pt x="25" y="583"/>
                  </a:lnTo>
                  <a:lnTo>
                    <a:pt x="86" y="631"/>
                  </a:lnTo>
                  <a:lnTo>
                    <a:pt x="656" y="510"/>
                  </a:lnTo>
                  <a:lnTo>
                    <a:pt x="1116" y="377"/>
                  </a:lnTo>
                  <a:lnTo>
                    <a:pt x="1104" y="316"/>
                  </a:lnTo>
                  <a:lnTo>
                    <a:pt x="1043" y="9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rgbClr val="EC5A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6738110" y="1184516"/>
              <a:ext cx="1316117" cy="814458"/>
            </a:xfrm>
            <a:custGeom>
              <a:avLst/>
              <a:gdLst/>
              <a:ahLst/>
              <a:cxnLst/>
              <a:rect l="l" t="t" r="r" b="b"/>
              <a:pathLst>
                <a:path w="34788" h="21528" extrusionOk="0">
                  <a:moveTo>
                    <a:pt x="206" y="1"/>
                  </a:moveTo>
                  <a:lnTo>
                    <a:pt x="97" y="110"/>
                  </a:lnTo>
                  <a:lnTo>
                    <a:pt x="0" y="255"/>
                  </a:lnTo>
                  <a:lnTo>
                    <a:pt x="206" y="655"/>
                  </a:lnTo>
                  <a:lnTo>
                    <a:pt x="570" y="1637"/>
                  </a:lnTo>
                  <a:lnTo>
                    <a:pt x="800" y="2473"/>
                  </a:lnTo>
                  <a:lnTo>
                    <a:pt x="982" y="3467"/>
                  </a:lnTo>
                  <a:lnTo>
                    <a:pt x="1103" y="4619"/>
                  </a:lnTo>
                  <a:lnTo>
                    <a:pt x="1115" y="5916"/>
                  </a:lnTo>
                  <a:lnTo>
                    <a:pt x="994" y="7346"/>
                  </a:lnTo>
                  <a:lnTo>
                    <a:pt x="861" y="8122"/>
                  </a:lnTo>
                  <a:lnTo>
                    <a:pt x="776" y="8631"/>
                  </a:lnTo>
                  <a:lnTo>
                    <a:pt x="655" y="9649"/>
                  </a:lnTo>
                  <a:lnTo>
                    <a:pt x="606" y="10643"/>
                  </a:lnTo>
                  <a:lnTo>
                    <a:pt x="606" y="11625"/>
                  </a:lnTo>
                  <a:lnTo>
                    <a:pt x="679" y="12570"/>
                  </a:lnTo>
                  <a:lnTo>
                    <a:pt x="800" y="13504"/>
                  </a:lnTo>
                  <a:lnTo>
                    <a:pt x="994" y="14401"/>
                  </a:lnTo>
                  <a:lnTo>
                    <a:pt x="1225" y="15261"/>
                  </a:lnTo>
                  <a:lnTo>
                    <a:pt x="1528" y="16085"/>
                  </a:lnTo>
                  <a:lnTo>
                    <a:pt x="1867" y="16861"/>
                  </a:lnTo>
                  <a:lnTo>
                    <a:pt x="2267" y="17588"/>
                  </a:lnTo>
                  <a:lnTo>
                    <a:pt x="2715" y="18267"/>
                  </a:lnTo>
                  <a:lnTo>
                    <a:pt x="3200" y="18897"/>
                  </a:lnTo>
                  <a:lnTo>
                    <a:pt x="3734" y="19467"/>
                  </a:lnTo>
                  <a:lnTo>
                    <a:pt x="4315" y="19976"/>
                  </a:lnTo>
                  <a:lnTo>
                    <a:pt x="4934" y="20425"/>
                  </a:lnTo>
                  <a:lnTo>
                    <a:pt x="5600" y="20801"/>
                  </a:lnTo>
                  <a:lnTo>
                    <a:pt x="6291" y="21104"/>
                  </a:lnTo>
                  <a:lnTo>
                    <a:pt x="7031" y="21322"/>
                  </a:lnTo>
                  <a:lnTo>
                    <a:pt x="7794" y="21467"/>
                  </a:lnTo>
                  <a:lnTo>
                    <a:pt x="8606" y="21528"/>
                  </a:lnTo>
                  <a:lnTo>
                    <a:pt x="9431" y="21491"/>
                  </a:lnTo>
                  <a:lnTo>
                    <a:pt x="10291" y="21382"/>
                  </a:lnTo>
                  <a:lnTo>
                    <a:pt x="11188" y="21164"/>
                  </a:lnTo>
                  <a:lnTo>
                    <a:pt x="12097" y="20849"/>
                  </a:lnTo>
                  <a:lnTo>
                    <a:pt x="13031" y="20425"/>
                  </a:lnTo>
                  <a:lnTo>
                    <a:pt x="14000" y="19904"/>
                  </a:lnTo>
                  <a:lnTo>
                    <a:pt x="14970" y="19261"/>
                  </a:lnTo>
                  <a:lnTo>
                    <a:pt x="15976" y="18510"/>
                  </a:lnTo>
                  <a:lnTo>
                    <a:pt x="16994" y="17637"/>
                  </a:lnTo>
                  <a:lnTo>
                    <a:pt x="18024" y="16643"/>
                  </a:lnTo>
                  <a:lnTo>
                    <a:pt x="19067" y="15528"/>
                  </a:lnTo>
                  <a:lnTo>
                    <a:pt x="19588" y="14922"/>
                  </a:lnTo>
                  <a:lnTo>
                    <a:pt x="19927" y="14558"/>
                  </a:lnTo>
                  <a:lnTo>
                    <a:pt x="20679" y="13516"/>
                  </a:lnTo>
                  <a:lnTo>
                    <a:pt x="21637" y="12195"/>
                  </a:lnTo>
                  <a:lnTo>
                    <a:pt x="22533" y="11116"/>
                  </a:lnTo>
                  <a:lnTo>
                    <a:pt x="23249" y="10388"/>
                  </a:lnTo>
                  <a:lnTo>
                    <a:pt x="24061" y="9673"/>
                  </a:lnTo>
                  <a:lnTo>
                    <a:pt x="24994" y="8995"/>
                  </a:lnTo>
                  <a:lnTo>
                    <a:pt x="26061" y="8352"/>
                  </a:lnTo>
                  <a:lnTo>
                    <a:pt x="27261" y="7782"/>
                  </a:lnTo>
                  <a:lnTo>
                    <a:pt x="28618" y="7285"/>
                  </a:lnTo>
                  <a:lnTo>
                    <a:pt x="30146" y="6885"/>
                  </a:lnTo>
                  <a:lnTo>
                    <a:pt x="31855" y="6607"/>
                  </a:lnTo>
                  <a:lnTo>
                    <a:pt x="33746" y="6461"/>
                  </a:lnTo>
                  <a:lnTo>
                    <a:pt x="34788" y="6449"/>
                  </a:lnTo>
                  <a:lnTo>
                    <a:pt x="34206" y="6352"/>
                  </a:lnTo>
                  <a:lnTo>
                    <a:pt x="33091" y="6219"/>
                  </a:lnTo>
                  <a:lnTo>
                    <a:pt x="32024" y="6158"/>
                  </a:lnTo>
                  <a:lnTo>
                    <a:pt x="31006" y="6170"/>
                  </a:lnTo>
                  <a:lnTo>
                    <a:pt x="30036" y="6243"/>
                  </a:lnTo>
                  <a:lnTo>
                    <a:pt x="29127" y="6376"/>
                  </a:lnTo>
                  <a:lnTo>
                    <a:pt x="27843" y="6655"/>
                  </a:lnTo>
                  <a:lnTo>
                    <a:pt x="26327" y="7164"/>
                  </a:lnTo>
                  <a:lnTo>
                    <a:pt x="25043" y="7770"/>
                  </a:lnTo>
                  <a:lnTo>
                    <a:pt x="23964" y="8425"/>
                  </a:lnTo>
                  <a:lnTo>
                    <a:pt x="23127" y="9067"/>
                  </a:lnTo>
                  <a:lnTo>
                    <a:pt x="22800" y="9358"/>
                  </a:lnTo>
                  <a:lnTo>
                    <a:pt x="21152" y="10982"/>
                  </a:lnTo>
                  <a:lnTo>
                    <a:pt x="17915" y="14098"/>
                  </a:lnTo>
                  <a:lnTo>
                    <a:pt x="16630" y="15237"/>
                  </a:lnTo>
                  <a:lnTo>
                    <a:pt x="15431" y="16219"/>
                  </a:lnTo>
                  <a:lnTo>
                    <a:pt x="14412" y="16910"/>
                  </a:lnTo>
                  <a:lnTo>
                    <a:pt x="14000" y="17104"/>
                  </a:lnTo>
                  <a:lnTo>
                    <a:pt x="13515" y="17310"/>
                  </a:lnTo>
                  <a:lnTo>
                    <a:pt x="12582" y="17613"/>
                  </a:lnTo>
                  <a:lnTo>
                    <a:pt x="11709" y="17819"/>
                  </a:lnTo>
                  <a:lnTo>
                    <a:pt x="10885" y="17940"/>
                  </a:lnTo>
                  <a:lnTo>
                    <a:pt x="10134" y="17964"/>
                  </a:lnTo>
                  <a:lnTo>
                    <a:pt x="9431" y="17904"/>
                  </a:lnTo>
                  <a:lnTo>
                    <a:pt x="8788" y="17782"/>
                  </a:lnTo>
                  <a:lnTo>
                    <a:pt x="8194" y="17576"/>
                  </a:lnTo>
                  <a:lnTo>
                    <a:pt x="7661" y="17310"/>
                  </a:lnTo>
                  <a:lnTo>
                    <a:pt x="7164" y="16982"/>
                  </a:lnTo>
                  <a:lnTo>
                    <a:pt x="6728" y="16594"/>
                  </a:lnTo>
                  <a:lnTo>
                    <a:pt x="6328" y="16170"/>
                  </a:lnTo>
                  <a:lnTo>
                    <a:pt x="5818" y="15443"/>
                  </a:lnTo>
                  <a:lnTo>
                    <a:pt x="5309" y="14364"/>
                  </a:lnTo>
                  <a:lnTo>
                    <a:pt x="4958" y="13176"/>
                  </a:lnTo>
                  <a:lnTo>
                    <a:pt x="4776" y="11952"/>
                  </a:lnTo>
                  <a:lnTo>
                    <a:pt x="4728" y="10716"/>
                  </a:lnTo>
                  <a:lnTo>
                    <a:pt x="4825" y="9528"/>
                  </a:lnTo>
                  <a:lnTo>
                    <a:pt x="5043" y="8425"/>
                  </a:lnTo>
                  <a:lnTo>
                    <a:pt x="5370" y="7455"/>
                  </a:lnTo>
                  <a:lnTo>
                    <a:pt x="5806" y="6655"/>
                  </a:lnTo>
                  <a:lnTo>
                    <a:pt x="6194" y="6207"/>
                  </a:lnTo>
                  <a:lnTo>
                    <a:pt x="6485" y="5988"/>
                  </a:lnTo>
                  <a:lnTo>
                    <a:pt x="6631" y="5904"/>
                  </a:lnTo>
                  <a:lnTo>
                    <a:pt x="7625" y="5976"/>
                  </a:lnTo>
                  <a:lnTo>
                    <a:pt x="9358" y="5964"/>
                  </a:lnTo>
                  <a:lnTo>
                    <a:pt x="10824" y="5819"/>
                  </a:lnTo>
                  <a:lnTo>
                    <a:pt x="12024" y="5576"/>
                  </a:lnTo>
                  <a:lnTo>
                    <a:pt x="12982" y="5285"/>
                  </a:lnTo>
                  <a:lnTo>
                    <a:pt x="13685" y="4995"/>
                  </a:lnTo>
                  <a:lnTo>
                    <a:pt x="14364" y="4619"/>
                  </a:lnTo>
                  <a:lnTo>
                    <a:pt x="14497" y="4510"/>
                  </a:lnTo>
                  <a:lnTo>
                    <a:pt x="14934" y="3843"/>
                  </a:lnTo>
                  <a:lnTo>
                    <a:pt x="15431" y="3225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CFA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6694528" y="833703"/>
              <a:ext cx="702587" cy="549895"/>
            </a:xfrm>
            <a:custGeom>
              <a:avLst/>
              <a:gdLst/>
              <a:ahLst/>
              <a:cxnLst/>
              <a:rect l="l" t="t" r="r" b="b"/>
              <a:pathLst>
                <a:path w="18571" h="14535" extrusionOk="0">
                  <a:moveTo>
                    <a:pt x="9128" y="1"/>
                  </a:moveTo>
                  <a:lnTo>
                    <a:pt x="8195" y="25"/>
                  </a:lnTo>
                  <a:lnTo>
                    <a:pt x="7286" y="134"/>
                  </a:lnTo>
                  <a:lnTo>
                    <a:pt x="6413" y="328"/>
                  </a:lnTo>
                  <a:lnTo>
                    <a:pt x="5564" y="583"/>
                  </a:lnTo>
                  <a:lnTo>
                    <a:pt x="4752" y="910"/>
                  </a:lnTo>
                  <a:lnTo>
                    <a:pt x="3989" y="1298"/>
                  </a:lnTo>
                  <a:lnTo>
                    <a:pt x="3274" y="1734"/>
                  </a:lnTo>
                  <a:lnTo>
                    <a:pt x="2607" y="2219"/>
                  </a:lnTo>
                  <a:lnTo>
                    <a:pt x="2013" y="2765"/>
                  </a:lnTo>
                  <a:lnTo>
                    <a:pt x="1480" y="3334"/>
                  </a:lnTo>
                  <a:lnTo>
                    <a:pt x="1019" y="3940"/>
                  </a:lnTo>
                  <a:lnTo>
                    <a:pt x="643" y="4571"/>
                  </a:lnTo>
                  <a:lnTo>
                    <a:pt x="340" y="5225"/>
                  </a:lnTo>
                  <a:lnTo>
                    <a:pt x="134" y="5904"/>
                  </a:lnTo>
                  <a:lnTo>
                    <a:pt x="74" y="6243"/>
                  </a:lnTo>
                  <a:lnTo>
                    <a:pt x="25" y="6583"/>
                  </a:lnTo>
                  <a:lnTo>
                    <a:pt x="1" y="7262"/>
                  </a:lnTo>
                  <a:lnTo>
                    <a:pt x="86" y="7928"/>
                  </a:lnTo>
                  <a:lnTo>
                    <a:pt x="255" y="8595"/>
                  </a:lnTo>
                  <a:lnTo>
                    <a:pt x="498" y="9237"/>
                  </a:lnTo>
                  <a:lnTo>
                    <a:pt x="837" y="9868"/>
                  </a:lnTo>
                  <a:lnTo>
                    <a:pt x="1249" y="10486"/>
                  </a:lnTo>
                  <a:lnTo>
                    <a:pt x="1734" y="11068"/>
                  </a:lnTo>
                  <a:lnTo>
                    <a:pt x="2280" y="11613"/>
                  </a:lnTo>
                  <a:lnTo>
                    <a:pt x="2898" y="12134"/>
                  </a:lnTo>
                  <a:lnTo>
                    <a:pt x="3577" y="12607"/>
                  </a:lnTo>
                  <a:lnTo>
                    <a:pt x="4304" y="13043"/>
                  </a:lnTo>
                  <a:lnTo>
                    <a:pt x="5092" y="13431"/>
                  </a:lnTo>
                  <a:lnTo>
                    <a:pt x="5928" y="13771"/>
                  </a:lnTo>
                  <a:lnTo>
                    <a:pt x="6801" y="14049"/>
                  </a:lnTo>
                  <a:lnTo>
                    <a:pt x="7722" y="14268"/>
                  </a:lnTo>
                  <a:lnTo>
                    <a:pt x="8195" y="14352"/>
                  </a:lnTo>
                  <a:lnTo>
                    <a:pt x="8680" y="14425"/>
                  </a:lnTo>
                  <a:lnTo>
                    <a:pt x="9613" y="14522"/>
                  </a:lnTo>
                  <a:lnTo>
                    <a:pt x="10534" y="14534"/>
                  </a:lnTo>
                  <a:lnTo>
                    <a:pt x="11431" y="14486"/>
                  </a:lnTo>
                  <a:lnTo>
                    <a:pt x="12304" y="14377"/>
                  </a:lnTo>
                  <a:lnTo>
                    <a:pt x="13128" y="14207"/>
                  </a:lnTo>
                  <a:lnTo>
                    <a:pt x="13928" y="13977"/>
                  </a:lnTo>
                  <a:lnTo>
                    <a:pt x="14679" y="13686"/>
                  </a:lnTo>
                  <a:lnTo>
                    <a:pt x="15370" y="13346"/>
                  </a:lnTo>
                  <a:lnTo>
                    <a:pt x="16025" y="12946"/>
                  </a:lnTo>
                  <a:lnTo>
                    <a:pt x="16607" y="12510"/>
                  </a:lnTo>
                  <a:lnTo>
                    <a:pt x="17116" y="12013"/>
                  </a:lnTo>
                  <a:lnTo>
                    <a:pt x="17564" y="11492"/>
                  </a:lnTo>
                  <a:lnTo>
                    <a:pt x="17940" y="10910"/>
                  </a:lnTo>
                  <a:lnTo>
                    <a:pt x="18231" y="10304"/>
                  </a:lnTo>
                  <a:lnTo>
                    <a:pt x="18437" y="9649"/>
                  </a:lnTo>
                  <a:lnTo>
                    <a:pt x="18498" y="9310"/>
                  </a:lnTo>
                  <a:lnTo>
                    <a:pt x="18546" y="8971"/>
                  </a:lnTo>
                  <a:lnTo>
                    <a:pt x="18570" y="8268"/>
                  </a:lnTo>
                  <a:lnTo>
                    <a:pt x="18498" y="7552"/>
                  </a:lnTo>
                  <a:lnTo>
                    <a:pt x="18340" y="6825"/>
                  </a:lnTo>
                  <a:lnTo>
                    <a:pt x="18098" y="6110"/>
                  </a:lnTo>
                  <a:lnTo>
                    <a:pt x="17782" y="5395"/>
                  </a:lnTo>
                  <a:lnTo>
                    <a:pt x="17382" y="4692"/>
                  </a:lnTo>
                  <a:lnTo>
                    <a:pt x="16922" y="4013"/>
                  </a:lnTo>
                  <a:lnTo>
                    <a:pt x="16389" y="3359"/>
                  </a:lnTo>
                  <a:lnTo>
                    <a:pt x="15783" y="2752"/>
                  </a:lnTo>
                  <a:lnTo>
                    <a:pt x="15128" y="2183"/>
                  </a:lnTo>
                  <a:lnTo>
                    <a:pt x="14401" y="1662"/>
                  </a:lnTo>
                  <a:lnTo>
                    <a:pt x="13625" y="1201"/>
                  </a:lnTo>
                  <a:lnTo>
                    <a:pt x="12801" y="801"/>
                  </a:lnTo>
                  <a:lnTo>
                    <a:pt x="11940" y="474"/>
                  </a:lnTo>
                  <a:lnTo>
                    <a:pt x="11019" y="231"/>
                  </a:lnTo>
                  <a:lnTo>
                    <a:pt x="10546" y="146"/>
                  </a:lnTo>
                  <a:lnTo>
                    <a:pt x="10073" y="74"/>
                  </a:lnTo>
                  <a:lnTo>
                    <a:pt x="9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6695928" y="834194"/>
              <a:ext cx="701188" cy="361830"/>
            </a:xfrm>
            <a:custGeom>
              <a:avLst/>
              <a:gdLst/>
              <a:ahLst/>
              <a:cxnLst/>
              <a:rect l="l" t="t" r="r" b="b"/>
              <a:pathLst>
                <a:path w="18534" h="9564" extrusionOk="0">
                  <a:moveTo>
                    <a:pt x="9091" y="0"/>
                  </a:moveTo>
                  <a:lnTo>
                    <a:pt x="8158" y="24"/>
                  </a:lnTo>
                  <a:lnTo>
                    <a:pt x="7249" y="133"/>
                  </a:lnTo>
                  <a:lnTo>
                    <a:pt x="6376" y="315"/>
                  </a:lnTo>
                  <a:lnTo>
                    <a:pt x="5527" y="570"/>
                  </a:lnTo>
                  <a:lnTo>
                    <a:pt x="4715" y="897"/>
                  </a:lnTo>
                  <a:lnTo>
                    <a:pt x="3952" y="1285"/>
                  </a:lnTo>
                  <a:lnTo>
                    <a:pt x="3237" y="1721"/>
                  </a:lnTo>
                  <a:lnTo>
                    <a:pt x="2582" y="2218"/>
                  </a:lnTo>
                  <a:lnTo>
                    <a:pt x="1976" y="2752"/>
                  </a:lnTo>
                  <a:lnTo>
                    <a:pt x="1443" y="3321"/>
                  </a:lnTo>
                  <a:lnTo>
                    <a:pt x="982" y="3927"/>
                  </a:lnTo>
                  <a:lnTo>
                    <a:pt x="606" y="4558"/>
                  </a:lnTo>
                  <a:lnTo>
                    <a:pt x="303" y="5224"/>
                  </a:lnTo>
                  <a:lnTo>
                    <a:pt x="97" y="5891"/>
                  </a:lnTo>
                  <a:lnTo>
                    <a:pt x="37" y="6230"/>
                  </a:lnTo>
                  <a:lnTo>
                    <a:pt x="12" y="6364"/>
                  </a:lnTo>
                  <a:lnTo>
                    <a:pt x="0" y="6497"/>
                  </a:lnTo>
                  <a:lnTo>
                    <a:pt x="85" y="6170"/>
                  </a:lnTo>
                  <a:lnTo>
                    <a:pt x="315" y="5515"/>
                  </a:lnTo>
                  <a:lnTo>
                    <a:pt x="630" y="4885"/>
                  </a:lnTo>
                  <a:lnTo>
                    <a:pt x="1030" y="4267"/>
                  </a:lnTo>
                  <a:lnTo>
                    <a:pt x="1503" y="3685"/>
                  </a:lnTo>
                  <a:lnTo>
                    <a:pt x="2037" y="3139"/>
                  </a:lnTo>
                  <a:lnTo>
                    <a:pt x="2630" y="2630"/>
                  </a:lnTo>
                  <a:lnTo>
                    <a:pt x="3285" y="2158"/>
                  </a:lnTo>
                  <a:lnTo>
                    <a:pt x="4000" y="1733"/>
                  </a:lnTo>
                  <a:lnTo>
                    <a:pt x="4752" y="1370"/>
                  </a:lnTo>
                  <a:lnTo>
                    <a:pt x="5552" y="1055"/>
                  </a:lnTo>
                  <a:lnTo>
                    <a:pt x="6376" y="812"/>
                  </a:lnTo>
                  <a:lnTo>
                    <a:pt x="7236" y="643"/>
                  </a:lnTo>
                  <a:lnTo>
                    <a:pt x="8133" y="546"/>
                  </a:lnTo>
                  <a:lnTo>
                    <a:pt x="9030" y="521"/>
                  </a:lnTo>
                  <a:lnTo>
                    <a:pt x="9964" y="582"/>
                  </a:lnTo>
                  <a:lnTo>
                    <a:pt x="10424" y="655"/>
                  </a:lnTo>
                  <a:lnTo>
                    <a:pt x="10885" y="739"/>
                  </a:lnTo>
                  <a:lnTo>
                    <a:pt x="11782" y="982"/>
                  </a:lnTo>
                  <a:lnTo>
                    <a:pt x="12630" y="1297"/>
                  </a:lnTo>
                  <a:lnTo>
                    <a:pt x="13442" y="1673"/>
                  </a:lnTo>
                  <a:lnTo>
                    <a:pt x="14194" y="2121"/>
                  </a:lnTo>
                  <a:lnTo>
                    <a:pt x="14909" y="2618"/>
                  </a:lnTo>
                  <a:lnTo>
                    <a:pt x="15564" y="3176"/>
                  </a:lnTo>
                  <a:lnTo>
                    <a:pt x="16158" y="3770"/>
                  </a:lnTo>
                  <a:lnTo>
                    <a:pt x="16691" y="4388"/>
                  </a:lnTo>
                  <a:lnTo>
                    <a:pt x="17164" y="5055"/>
                  </a:lnTo>
                  <a:lnTo>
                    <a:pt x="17564" y="5733"/>
                  </a:lnTo>
                  <a:lnTo>
                    <a:pt x="17891" y="6424"/>
                  </a:lnTo>
                  <a:lnTo>
                    <a:pt x="18158" y="7127"/>
                  </a:lnTo>
                  <a:lnTo>
                    <a:pt x="18327" y="7830"/>
                  </a:lnTo>
                  <a:lnTo>
                    <a:pt x="18424" y="8533"/>
                  </a:lnTo>
                  <a:lnTo>
                    <a:pt x="18436" y="9224"/>
                  </a:lnTo>
                  <a:lnTo>
                    <a:pt x="18412" y="9564"/>
                  </a:lnTo>
                  <a:lnTo>
                    <a:pt x="18436" y="9430"/>
                  </a:lnTo>
                  <a:lnTo>
                    <a:pt x="18461" y="9309"/>
                  </a:lnTo>
                  <a:lnTo>
                    <a:pt x="18509" y="8958"/>
                  </a:lnTo>
                  <a:lnTo>
                    <a:pt x="18533" y="8255"/>
                  </a:lnTo>
                  <a:lnTo>
                    <a:pt x="18461" y="7539"/>
                  </a:lnTo>
                  <a:lnTo>
                    <a:pt x="18303" y="6824"/>
                  </a:lnTo>
                  <a:lnTo>
                    <a:pt x="18061" y="6097"/>
                  </a:lnTo>
                  <a:lnTo>
                    <a:pt x="17745" y="5382"/>
                  </a:lnTo>
                  <a:lnTo>
                    <a:pt x="17345" y="4679"/>
                  </a:lnTo>
                  <a:lnTo>
                    <a:pt x="16885" y="4000"/>
                  </a:lnTo>
                  <a:lnTo>
                    <a:pt x="16352" y="3346"/>
                  </a:lnTo>
                  <a:lnTo>
                    <a:pt x="15746" y="2739"/>
                  </a:lnTo>
                  <a:lnTo>
                    <a:pt x="15079" y="2170"/>
                  </a:lnTo>
                  <a:lnTo>
                    <a:pt x="14364" y="1649"/>
                  </a:lnTo>
                  <a:lnTo>
                    <a:pt x="13588" y="1188"/>
                  </a:lnTo>
                  <a:lnTo>
                    <a:pt x="12764" y="788"/>
                  </a:lnTo>
                  <a:lnTo>
                    <a:pt x="11903" y="461"/>
                  </a:lnTo>
                  <a:lnTo>
                    <a:pt x="10982" y="218"/>
                  </a:lnTo>
                  <a:lnTo>
                    <a:pt x="10509" y="133"/>
                  </a:lnTo>
                  <a:lnTo>
                    <a:pt x="10036" y="61"/>
                  </a:lnTo>
                  <a:lnTo>
                    <a:pt x="9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6844039" y="982306"/>
              <a:ext cx="401289" cy="307276"/>
            </a:xfrm>
            <a:custGeom>
              <a:avLst/>
              <a:gdLst/>
              <a:ahLst/>
              <a:cxnLst/>
              <a:rect l="l" t="t" r="r" b="b"/>
              <a:pathLst>
                <a:path w="10607" h="8122" extrusionOk="0">
                  <a:moveTo>
                    <a:pt x="4364" y="0"/>
                  </a:moveTo>
                  <a:lnTo>
                    <a:pt x="3370" y="146"/>
                  </a:lnTo>
                  <a:lnTo>
                    <a:pt x="2461" y="437"/>
                  </a:lnTo>
                  <a:lnTo>
                    <a:pt x="1661" y="849"/>
                  </a:lnTo>
                  <a:lnTo>
                    <a:pt x="982" y="1394"/>
                  </a:lnTo>
                  <a:lnTo>
                    <a:pt x="473" y="2037"/>
                  </a:lnTo>
                  <a:lnTo>
                    <a:pt x="134" y="2776"/>
                  </a:lnTo>
                  <a:lnTo>
                    <a:pt x="49" y="3188"/>
                  </a:lnTo>
                  <a:lnTo>
                    <a:pt x="0" y="3588"/>
                  </a:lnTo>
                  <a:lnTo>
                    <a:pt x="73" y="4400"/>
                  </a:lnTo>
                  <a:lnTo>
                    <a:pt x="364" y="5188"/>
                  </a:lnTo>
                  <a:lnTo>
                    <a:pt x="825" y="5915"/>
                  </a:lnTo>
                  <a:lnTo>
                    <a:pt x="1443" y="6570"/>
                  </a:lnTo>
                  <a:lnTo>
                    <a:pt x="2218" y="7140"/>
                  </a:lnTo>
                  <a:lnTo>
                    <a:pt x="3103" y="7600"/>
                  </a:lnTo>
                  <a:lnTo>
                    <a:pt x="4109" y="7927"/>
                  </a:lnTo>
                  <a:lnTo>
                    <a:pt x="4643" y="8037"/>
                  </a:lnTo>
                  <a:lnTo>
                    <a:pt x="5188" y="8109"/>
                  </a:lnTo>
                  <a:lnTo>
                    <a:pt x="6243" y="8121"/>
                  </a:lnTo>
                  <a:lnTo>
                    <a:pt x="7237" y="7976"/>
                  </a:lnTo>
                  <a:lnTo>
                    <a:pt x="8146" y="7685"/>
                  </a:lnTo>
                  <a:lnTo>
                    <a:pt x="8946" y="7273"/>
                  </a:lnTo>
                  <a:lnTo>
                    <a:pt x="9612" y="6727"/>
                  </a:lnTo>
                  <a:lnTo>
                    <a:pt x="10134" y="6085"/>
                  </a:lnTo>
                  <a:lnTo>
                    <a:pt x="10473" y="5346"/>
                  </a:lnTo>
                  <a:lnTo>
                    <a:pt x="10558" y="4946"/>
                  </a:lnTo>
                  <a:lnTo>
                    <a:pt x="10606" y="4534"/>
                  </a:lnTo>
                  <a:lnTo>
                    <a:pt x="10521" y="3721"/>
                  </a:lnTo>
                  <a:lnTo>
                    <a:pt x="10243" y="2934"/>
                  </a:lnTo>
                  <a:lnTo>
                    <a:pt x="9782" y="2206"/>
                  </a:lnTo>
                  <a:lnTo>
                    <a:pt x="9152" y="1552"/>
                  </a:lnTo>
                  <a:lnTo>
                    <a:pt x="8388" y="982"/>
                  </a:lnTo>
                  <a:lnTo>
                    <a:pt x="7491" y="521"/>
                  </a:lnTo>
                  <a:lnTo>
                    <a:pt x="6497" y="194"/>
                  </a:lnTo>
                  <a:lnTo>
                    <a:pt x="5952" y="97"/>
                  </a:lnTo>
                  <a:lnTo>
                    <a:pt x="5418" y="12"/>
                  </a:lnTo>
                  <a:lnTo>
                    <a:pt x="43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6845401" y="982306"/>
              <a:ext cx="400835" cy="291235"/>
            </a:xfrm>
            <a:custGeom>
              <a:avLst/>
              <a:gdLst/>
              <a:ahLst/>
              <a:cxnLst/>
              <a:rect l="l" t="t" r="r" b="b"/>
              <a:pathLst>
                <a:path w="10595" h="7698" extrusionOk="0">
                  <a:moveTo>
                    <a:pt x="4328" y="0"/>
                  </a:moveTo>
                  <a:lnTo>
                    <a:pt x="3334" y="134"/>
                  </a:lnTo>
                  <a:lnTo>
                    <a:pt x="2425" y="400"/>
                  </a:lnTo>
                  <a:lnTo>
                    <a:pt x="1637" y="788"/>
                  </a:lnTo>
                  <a:lnTo>
                    <a:pt x="970" y="1285"/>
                  </a:lnTo>
                  <a:lnTo>
                    <a:pt x="461" y="1903"/>
                  </a:lnTo>
                  <a:lnTo>
                    <a:pt x="122" y="2594"/>
                  </a:lnTo>
                  <a:lnTo>
                    <a:pt x="49" y="2982"/>
                  </a:lnTo>
                  <a:lnTo>
                    <a:pt x="1" y="3370"/>
                  </a:lnTo>
                  <a:lnTo>
                    <a:pt x="86" y="4134"/>
                  </a:lnTo>
                  <a:lnTo>
                    <a:pt x="376" y="4873"/>
                  </a:lnTo>
                  <a:lnTo>
                    <a:pt x="837" y="5564"/>
                  </a:lnTo>
                  <a:lnTo>
                    <a:pt x="1467" y="6194"/>
                  </a:lnTo>
                  <a:lnTo>
                    <a:pt x="2243" y="6740"/>
                  </a:lnTo>
                  <a:lnTo>
                    <a:pt x="3140" y="7176"/>
                  </a:lnTo>
                  <a:lnTo>
                    <a:pt x="4146" y="7503"/>
                  </a:lnTo>
                  <a:lnTo>
                    <a:pt x="4679" y="7600"/>
                  </a:lnTo>
                  <a:lnTo>
                    <a:pt x="5225" y="7685"/>
                  </a:lnTo>
                  <a:lnTo>
                    <a:pt x="6267" y="7697"/>
                  </a:lnTo>
                  <a:lnTo>
                    <a:pt x="7261" y="7576"/>
                  </a:lnTo>
                  <a:lnTo>
                    <a:pt x="8170" y="7309"/>
                  </a:lnTo>
                  <a:lnTo>
                    <a:pt x="8958" y="6921"/>
                  </a:lnTo>
                  <a:lnTo>
                    <a:pt x="9625" y="6412"/>
                  </a:lnTo>
                  <a:lnTo>
                    <a:pt x="10134" y="5806"/>
                  </a:lnTo>
                  <a:lnTo>
                    <a:pt x="10473" y="5103"/>
                  </a:lnTo>
                  <a:lnTo>
                    <a:pt x="10558" y="4727"/>
                  </a:lnTo>
                  <a:lnTo>
                    <a:pt x="10595" y="4340"/>
                  </a:lnTo>
                  <a:lnTo>
                    <a:pt x="10510" y="3564"/>
                  </a:lnTo>
                  <a:lnTo>
                    <a:pt x="10219" y="2824"/>
                  </a:lnTo>
                  <a:lnTo>
                    <a:pt x="9758" y="2134"/>
                  </a:lnTo>
                  <a:lnTo>
                    <a:pt x="9128" y="1503"/>
                  </a:lnTo>
                  <a:lnTo>
                    <a:pt x="8352" y="958"/>
                  </a:lnTo>
                  <a:lnTo>
                    <a:pt x="7455" y="521"/>
                  </a:lnTo>
                  <a:lnTo>
                    <a:pt x="6449" y="206"/>
                  </a:lnTo>
                  <a:lnTo>
                    <a:pt x="5916" y="97"/>
                  </a:lnTo>
                  <a:lnTo>
                    <a:pt x="5370" y="24"/>
                  </a:lnTo>
                  <a:lnTo>
                    <a:pt x="4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273240" y="1394104"/>
              <a:ext cx="177510" cy="175202"/>
            </a:xfrm>
            <a:custGeom>
              <a:avLst/>
              <a:gdLst/>
              <a:ahLst/>
              <a:cxnLst/>
              <a:rect l="l" t="t" r="r" b="b"/>
              <a:pathLst>
                <a:path w="4692" h="4631" extrusionOk="0">
                  <a:moveTo>
                    <a:pt x="2607" y="0"/>
                  </a:moveTo>
                  <a:lnTo>
                    <a:pt x="2437" y="36"/>
                  </a:lnTo>
                  <a:lnTo>
                    <a:pt x="2182" y="182"/>
                  </a:lnTo>
                  <a:lnTo>
                    <a:pt x="1661" y="800"/>
                  </a:lnTo>
                  <a:lnTo>
                    <a:pt x="1249" y="1455"/>
                  </a:lnTo>
                  <a:lnTo>
                    <a:pt x="958" y="2000"/>
                  </a:lnTo>
                  <a:lnTo>
                    <a:pt x="328" y="3503"/>
                  </a:lnTo>
                  <a:lnTo>
                    <a:pt x="1" y="4388"/>
                  </a:lnTo>
                  <a:lnTo>
                    <a:pt x="73" y="4436"/>
                  </a:lnTo>
                  <a:lnTo>
                    <a:pt x="158" y="4485"/>
                  </a:lnTo>
                  <a:lnTo>
                    <a:pt x="376" y="4582"/>
                  </a:lnTo>
                  <a:lnTo>
                    <a:pt x="934" y="4630"/>
                  </a:lnTo>
                  <a:lnTo>
                    <a:pt x="1601" y="4497"/>
                  </a:lnTo>
                  <a:lnTo>
                    <a:pt x="2401" y="4230"/>
                  </a:lnTo>
                  <a:lnTo>
                    <a:pt x="2849" y="4061"/>
                  </a:lnTo>
                  <a:lnTo>
                    <a:pt x="3673" y="3685"/>
                  </a:lnTo>
                  <a:lnTo>
                    <a:pt x="4170" y="3467"/>
                  </a:lnTo>
                  <a:lnTo>
                    <a:pt x="4692" y="3212"/>
                  </a:lnTo>
                  <a:lnTo>
                    <a:pt x="4461" y="2764"/>
                  </a:lnTo>
                  <a:lnTo>
                    <a:pt x="4001" y="2170"/>
                  </a:lnTo>
                  <a:lnTo>
                    <a:pt x="3601" y="1879"/>
                  </a:lnTo>
                  <a:lnTo>
                    <a:pt x="3334" y="1794"/>
                  </a:lnTo>
                  <a:lnTo>
                    <a:pt x="3285" y="1806"/>
                  </a:lnTo>
                  <a:lnTo>
                    <a:pt x="2558" y="2230"/>
                  </a:lnTo>
                  <a:lnTo>
                    <a:pt x="1952" y="2582"/>
                  </a:lnTo>
                  <a:lnTo>
                    <a:pt x="1952" y="2582"/>
                  </a:lnTo>
                  <a:lnTo>
                    <a:pt x="2110" y="1976"/>
                  </a:lnTo>
                  <a:lnTo>
                    <a:pt x="2704" y="12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412196" y="1515619"/>
              <a:ext cx="58716" cy="62386"/>
            </a:xfrm>
            <a:custGeom>
              <a:avLst/>
              <a:gdLst/>
              <a:ahLst/>
              <a:cxnLst/>
              <a:rect l="l" t="t" r="r" b="b"/>
              <a:pathLst>
                <a:path w="1552" h="1649" extrusionOk="0">
                  <a:moveTo>
                    <a:pt x="1019" y="0"/>
                  </a:moveTo>
                  <a:lnTo>
                    <a:pt x="497" y="243"/>
                  </a:lnTo>
                  <a:lnTo>
                    <a:pt x="0" y="473"/>
                  </a:lnTo>
                  <a:lnTo>
                    <a:pt x="425" y="873"/>
                  </a:lnTo>
                  <a:lnTo>
                    <a:pt x="1128" y="1455"/>
                  </a:lnTo>
                  <a:lnTo>
                    <a:pt x="1467" y="1649"/>
                  </a:lnTo>
                  <a:lnTo>
                    <a:pt x="1552" y="1649"/>
                  </a:lnTo>
                  <a:lnTo>
                    <a:pt x="1455" y="1224"/>
                  </a:lnTo>
                  <a:lnTo>
                    <a:pt x="1188" y="400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405764" y="1464698"/>
              <a:ext cx="48199" cy="58300"/>
            </a:xfrm>
            <a:custGeom>
              <a:avLst/>
              <a:gdLst/>
              <a:ahLst/>
              <a:cxnLst/>
              <a:rect l="l" t="t" r="r" b="b"/>
              <a:pathLst>
                <a:path w="1274" h="1541" extrusionOk="0">
                  <a:moveTo>
                    <a:pt x="1" y="1"/>
                  </a:moveTo>
                  <a:lnTo>
                    <a:pt x="219" y="134"/>
                  </a:lnTo>
                  <a:lnTo>
                    <a:pt x="401" y="304"/>
                  </a:lnTo>
                  <a:lnTo>
                    <a:pt x="582" y="485"/>
                  </a:lnTo>
                  <a:lnTo>
                    <a:pt x="728" y="679"/>
                  </a:lnTo>
                  <a:lnTo>
                    <a:pt x="886" y="885"/>
                  </a:lnTo>
                  <a:lnTo>
                    <a:pt x="1019" y="1092"/>
                  </a:lnTo>
                  <a:lnTo>
                    <a:pt x="1140" y="1322"/>
                  </a:lnTo>
                  <a:lnTo>
                    <a:pt x="1201" y="1431"/>
                  </a:lnTo>
                  <a:lnTo>
                    <a:pt x="1273" y="1540"/>
                  </a:lnTo>
                  <a:lnTo>
                    <a:pt x="1237" y="1419"/>
                  </a:lnTo>
                  <a:lnTo>
                    <a:pt x="1201" y="1298"/>
                  </a:lnTo>
                  <a:lnTo>
                    <a:pt x="1152" y="1176"/>
                  </a:lnTo>
                  <a:lnTo>
                    <a:pt x="1104" y="1055"/>
                  </a:lnTo>
                  <a:lnTo>
                    <a:pt x="982" y="813"/>
                  </a:lnTo>
                  <a:lnTo>
                    <a:pt x="837" y="595"/>
                  </a:lnTo>
                  <a:lnTo>
                    <a:pt x="667" y="389"/>
                  </a:lnTo>
                  <a:lnTo>
                    <a:pt x="461" y="219"/>
                  </a:lnTo>
                  <a:lnTo>
                    <a:pt x="364" y="146"/>
                  </a:lnTo>
                  <a:lnTo>
                    <a:pt x="122" y="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331009" y="1491747"/>
              <a:ext cx="16117" cy="46383"/>
            </a:xfrm>
            <a:custGeom>
              <a:avLst/>
              <a:gdLst/>
              <a:ahLst/>
              <a:cxnLst/>
              <a:rect l="l" t="t" r="r" b="b"/>
              <a:pathLst>
                <a:path w="426" h="1226" extrusionOk="0">
                  <a:moveTo>
                    <a:pt x="425" y="1"/>
                  </a:moveTo>
                  <a:lnTo>
                    <a:pt x="255" y="280"/>
                  </a:lnTo>
                  <a:lnTo>
                    <a:pt x="146" y="583"/>
                  </a:lnTo>
                  <a:lnTo>
                    <a:pt x="37" y="898"/>
                  </a:lnTo>
                  <a:lnTo>
                    <a:pt x="1" y="1225"/>
                  </a:lnTo>
                  <a:lnTo>
                    <a:pt x="146" y="922"/>
                  </a:lnTo>
                  <a:lnTo>
                    <a:pt x="255" y="619"/>
                  </a:lnTo>
                  <a:lnTo>
                    <a:pt x="352" y="316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383746" y="1506880"/>
              <a:ext cx="28488" cy="26634"/>
            </a:xfrm>
            <a:custGeom>
              <a:avLst/>
              <a:gdLst/>
              <a:ahLst/>
              <a:cxnLst/>
              <a:rect l="l" t="t" r="r" b="b"/>
              <a:pathLst>
                <a:path w="753" h="704" extrusionOk="0">
                  <a:moveTo>
                    <a:pt x="1" y="1"/>
                  </a:moveTo>
                  <a:lnTo>
                    <a:pt x="158" y="219"/>
                  </a:lnTo>
                  <a:lnTo>
                    <a:pt x="340" y="401"/>
                  </a:lnTo>
                  <a:lnTo>
                    <a:pt x="534" y="570"/>
                  </a:lnTo>
                  <a:lnTo>
                    <a:pt x="752" y="704"/>
                  </a:lnTo>
                  <a:lnTo>
                    <a:pt x="607" y="486"/>
                  </a:lnTo>
                  <a:lnTo>
                    <a:pt x="425" y="304"/>
                  </a:lnTo>
                  <a:lnTo>
                    <a:pt x="231" y="1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718973" y="1363347"/>
              <a:ext cx="114216" cy="255483"/>
            </a:xfrm>
            <a:custGeom>
              <a:avLst/>
              <a:gdLst/>
              <a:ahLst/>
              <a:cxnLst/>
              <a:rect l="l" t="t" r="r" b="b"/>
              <a:pathLst>
                <a:path w="3019" h="6753" extrusionOk="0">
                  <a:moveTo>
                    <a:pt x="170" y="1"/>
                  </a:moveTo>
                  <a:lnTo>
                    <a:pt x="122" y="49"/>
                  </a:lnTo>
                  <a:lnTo>
                    <a:pt x="0" y="449"/>
                  </a:lnTo>
                  <a:lnTo>
                    <a:pt x="49" y="874"/>
                  </a:lnTo>
                  <a:lnTo>
                    <a:pt x="170" y="1128"/>
                  </a:lnTo>
                  <a:lnTo>
                    <a:pt x="352" y="1431"/>
                  </a:lnTo>
                  <a:lnTo>
                    <a:pt x="934" y="2219"/>
                  </a:lnTo>
                  <a:lnTo>
                    <a:pt x="1855" y="3358"/>
                  </a:lnTo>
                  <a:lnTo>
                    <a:pt x="2037" y="3577"/>
                  </a:lnTo>
                  <a:lnTo>
                    <a:pt x="2740" y="6752"/>
                  </a:lnTo>
                  <a:lnTo>
                    <a:pt x="3019" y="314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686400" y="1385819"/>
              <a:ext cx="126171" cy="244928"/>
            </a:xfrm>
            <a:custGeom>
              <a:avLst/>
              <a:gdLst/>
              <a:ahLst/>
              <a:cxnLst/>
              <a:rect l="l" t="t" r="r" b="b"/>
              <a:pathLst>
                <a:path w="3335" h="6474" extrusionOk="0">
                  <a:moveTo>
                    <a:pt x="134" y="1"/>
                  </a:moveTo>
                  <a:lnTo>
                    <a:pt x="98" y="61"/>
                  </a:lnTo>
                  <a:lnTo>
                    <a:pt x="1" y="461"/>
                  </a:lnTo>
                  <a:lnTo>
                    <a:pt x="98" y="874"/>
                  </a:lnTo>
                  <a:lnTo>
                    <a:pt x="243" y="1128"/>
                  </a:lnTo>
                  <a:lnTo>
                    <a:pt x="449" y="1407"/>
                  </a:lnTo>
                  <a:lnTo>
                    <a:pt x="1092" y="2134"/>
                  </a:lnTo>
                  <a:lnTo>
                    <a:pt x="2122" y="3177"/>
                  </a:lnTo>
                  <a:lnTo>
                    <a:pt x="2328" y="3370"/>
                  </a:lnTo>
                  <a:lnTo>
                    <a:pt x="3334" y="6474"/>
                  </a:lnTo>
                  <a:lnTo>
                    <a:pt x="3261" y="2849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642402" y="1445895"/>
              <a:ext cx="182996" cy="168355"/>
            </a:xfrm>
            <a:custGeom>
              <a:avLst/>
              <a:gdLst/>
              <a:ahLst/>
              <a:cxnLst/>
              <a:rect l="l" t="t" r="r" b="b"/>
              <a:pathLst>
                <a:path w="4837" h="4450" extrusionOk="0">
                  <a:moveTo>
                    <a:pt x="24" y="1"/>
                  </a:moveTo>
                  <a:lnTo>
                    <a:pt x="0" y="61"/>
                  </a:lnTo>
                  <a:lnTo>
                    <a:pt x="61" y="437"/>
                  </a:lnTo>
                  <a:lnTo>
                    <a:pt x="267" y="752"/>
                  </a:lnTo>
                  <a:lnTo>
                    <a:pt x="473" y="922"/>
                  </a:lnTo>
                  <a:lnTo>
                    <a:pt x="740" y="1092"/>
                  </a:lnTo>
                  <a:lnTo>
                    <a:pt x="1527" y="1504"/>
                  </a:lnTo>
                  <a:lnTo>
                    <a:pt x="2740" y="2049"/>
                  </a:lnTo>
                  <a:lnTo>
                    <a:pt x="2982" y="2158"/>
                  </a:lnTo>
                  <a:lnTo>
                    <a:pt x="4836" y="4449"/>
                  </a:lnTo>
                  <a:lnTo>
                    <a:pt x="3600" y="1407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728582" y="1338605"/>
              <a:ext cx="172478" cy="321501"/>
            </a:xfrm>
            <a:custGeom>
              <a:avLst/>
              <a:gdLst/>
              <a:ahLst/>
              <a:cxnLst/>
              <a:rect l="l" t="t" r="r" b="b"/>
              <a:pathLst>
                <a:path w="4559" h="8498" extrusionOk="0">
                  <a:moveTo>
                    <a:pt x="862" y="0"/>
                  </a:moveTo>
                  <a:lnTo>
                    <a:pt x="777" y="134"/>
                  </a:lnTo>
                  <a:lnTo>
                    <a:pt x="728" y="534"/>
                  </a:lnTo>
                  <a:lnTo>
                    <a:pt x="825" y="1019"/>
                  </a:lnTo>
                  <a:lnTo>
                    <a:pt x="1043" y="1552"/>
                  </a:lnTo>
                  <a:lnTo>
                    <a:pt x="1189" y="1794"/>
                  </a:lnTo>
                  <a:lnTo>
                    <a:pt x="1528" y="2315"/>
                  </a:lnTo>
                  <a:lnTo>
                    <a:pt x="1758" y="2679"/>
                  </a:lnTo>
                  <a:lnTo>
                    <a:pt x="1771" y="2679"/>
                  </a:lnTo>
                  <a:lnTo>
                    <a:pt x="1771" y="2691"/>
                  </a:lnTo>
                  <a:lnTo>
                    <a:pt x="2207" y="3358"/>
                  </a:lnTo>
                  <a:lnTo>
                    <a:pt x="2231" y="3382"/>
                  </a:lnTo>
                  <a:lnTo>
                    <a:pt x="1698" y="3685"/>
                  </a:lnTo>
                  <a:lnTo>
                    <a:pt x="1443" y="3831"/>
                  </a:lnTo>
                  <a:lnTo>
                    <a:pt x="971" y="4097"/>
                  </a:lnTo>
                  <a:lnTo>
                    <a:pt x="789" y="4206"/>
                  </a:lnTo>
                  <a:lnTo>
                    <a:pt x="1" y="4643"/>
                  </a:lnTo>
                  <a:lnTo>
                    <a:pt x="1" y="4667"/>
                  </a:lnTo>
                  <a:lnTo>
                    <a:pt x="13" y="4691"/>
                  </a:lnTo>
                  <a:lnTo>
                    <a:pt x="74" y="4909"/>
                  </a:lnTo>
                  <a:lnTo>
                    <a:pt x="401" y="5867"/>
                  </a:lnTo>
                  <a:lnTo>
                    <a:pt x="801" y="6679"/>
                  </a:lnTo>
                  <a:lnTo>
                    <a:pt x="1128" y="7140"/>
                  </a:lnTo>
                  <a:lnTo>
                    <a:pt x="1504" y="7467"/>
                  </a:lnTo>
                  <a:lnTo>
                    <a:pt x="1819" y="7576"/>
                  </a:lnTo>
                  <a:lnTo>
                    <a:pt x="2049" y="7564"/>
                  </a:lnTo>
                  <a:lnTo>
                    <a:pt x="2158" y="7540"/>
                  </a:lnTo>
                  <a:lnTo>
                    <a:pt x="2146" y="7928"/>
                  </a:lnTo>
                  <a:lnTo>
                    <a:pt x="2098" y="8497"/>
                  </a:lnTo>
                  <a:lnTo>
                    <a:pt x="2098" y="8497"/>
                  </a:lnTo>
                  <a:lnTo>
                    <a:pt x="3346" y="8279"/>
                  </a:lnTo>
                  <a:lnTo>
                    <a:pt x="4558" y="8037"/>
                  </a:lnTo>
                  <a:lnTo>
                    <a:pt x="4510" y="7552"/>
                  </a:lnTo>
                  <a:lnTo>
                    <a:pt x="4365" y="6715"/>
                  </a:lnTo>
                  <a:lnTo>
                    <a:pt x="4268" y="6437"/>
                  </a:lnTo>
                  <a:lnTo>
                    <a:pt x="3965" y="5673"/>
                  </a:lnTo>
                  <a:lnTo>
                    <a:pt x="3577" y="4570"/>
                  </a:lnTo>
                  <a:lnTo>
                    <a:pt x="3431" y="4000"/>
                  </a:lnTo>
                  <a:lnTo>
                    <a:pt x="3419" y="3794"/>
                  </a:lnTo>
                  <a:lnTo>
                    <a:pt x="3383" y="3612"/>
                  </a:lnTo>
                  <a:lnTo>
                    <a:pt x="3165" y="3115"/>
                  </a:lnTo>
                  <a:lnTo>
                    <a:pt x="2595" y="2206"/>
                  </a:lnTo>
                  <a:lnTo>
                    <a:pt x="1177" y="364"/>
                  </a:lnTo>
                  <a:lnTo>
                    <a:pt x="8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7741899" y="1432163"/>
              <a:ext cx="45437" cy="41275"/>
            </a:xfrm>
            <a:custGeom>
              <a:avLst/>
              <a:gdLst/>
              <a:ahLst/>
              <a:cxnLst/>
              <a:rect l="l" t="t" r="r" b="b"/>
              <a:pathLst>
                <a:path w="1201" h="1091" extrusionOk="0">
                  <a:moveTo>
                    <a:pt x="0" y="0"/>
                  </a:moveTo>
                  <a:lnTo>
                    <a:pt x="267" y="315"/>
                  </a:lnTo>
                  <a:lnTo>
                    <a:pt x="558" y="594"/>
                  </a:lnTo>
                  <a:lnTo>
                    <a:pt x="861" y="861"/>
                  </a:lnTo>
                  <a:lnTo>
                    <a:pt x="1200" y="1091"/>
                  </a:lnTo>
                  <a:lnTo>
                    <a:pt x="1200" y="1091"/>
                  </a:lnTo>
                  <a:lnTo>
                    <a:pt x="934" y="776"/>
                  </a:lnTo>
                  <a:lnTo>
                    <a:pt x="643" y="497"/>
                  </a:lnTo>
                  <a:lnTo>
                    <a:pt x="340" y="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7943202" y="1472037"/>
              <a:ext cx="278409" cy="165139"/>
            </a:xfrm>
            <a:custGeom>
              <a:avLst/>
              <a:gdLst/>
              <a:ahLst/>
              <a:cxnLst/>
              <a:rect l="l" t="t" r="r" b="b"/>
              <a:pathLst>
                <a:path w="7359" h="4365" extrusionOk="0">
                  <a:moveTo>
                    <a:pt x="4219" y="1"/>
                  </a:moveTo>
                  <a:lnTo>
                    <a:pt x="3164" y="49"/>
                  </a:lnTo>
                  <a:lnTo>
                    <a:pt x="2837" y="122"/>
                  </a:lnTo>
                  <a:lnTo>
                    <a:pt x="2716" y="207"/>
                  </a:lnTo>
                  <a:lnTo>
                    <a:pt x="2691" y="255"/>
                  </a:lnTo>
                  <a:lnTo>
                    <a:pt x="2667" y="352"/>
                  </a:lnTo>
                  <a:lnTo>
                    <a:pt x="2546" y="522"/>
                  </a:lnTo>
                  <a:lnTo>
                    <a:pt x="2279" y="691"/>
                  </a:lnTo>
                  <a:lnTo>
                    <a:pt x="1746" y="801"/>
                  </a:lnTo>
                  <a:lnTo>
                    <a:pt x="1067" y="764"/>
                  </a:lnTo>
                  <a:lnTo>
                    <a:pt x="692" y="704"/>
                  </a:lnTo>
                  <a:lnTo>
                    <a:pt x="522" y="776"/>
                  </a:lnTo>
                  <a:lnTo>
                    <a:pt x="255" y="1019"/>
                  </a:lnTo>
                  <a:lnTo>
                    <a:pt x="85" y="1346"/>
                  </a:lnTo>
                  <a:lnTo>
                    <a:pt x="1" y="1734"/>
                  </a:lnTo>
                  <a:lnTo>
                    <a:pt x="1" y="1940"/>
                  </a:lnTo>
                  <a:lnTo>
                    <a:pt x="1" y="2134"/>
                  </a:lnTo>
                  <a:lnTo>
                    <a:pt x="73" y="2498"/>
                  </a:lnTo>
                  <a:lnTo>
                    <a:pt x="207" y="2837"/>
                  </a:lnTo>
                  <a:lnTo>
                    <a:pt x="388" y="3152"/>
                  </a:lnTo>
                  <a:lnTo>
                    <a:pt x="752" y="3576"/>
                  </a:lnTo>
                  <a:lnTo>
                    <a:pt x="1370" y="3988"/>
                  </a:lnTo>
                  <a:lnTo>
                    <a:pt x="1734" y="4110"/>
                  </a:lnTo>
                  <a:lnTo>
                    <a:pt x="2098" y="4219"/>
                  </a:lnTo>
                  <a:lnTo>
                    <a:pt x="2837" y="4340"/>
                  </a:lnTo>
                  <a:lnTo>
                    <a:pt x="3552" y="4364"/>
                  </a:lnTo>
                  <a:lnTo>
                    <a:pt x="4231" y="4304"/>
                  </a:lnTo>
                  <a:lnTo>
                    <a:pt x="4837" y="4182"/>
                  </a:lnTo>
                  <a:lnTo>
                    <a:pt x="5382" y="4001"/>
                  </a:lnTo>
                  <a:lnTo>
                    <a:pt x="5819" y="3782"/>
                  </a:lnTo>
                  <a:lnTo>
                    <a:pt x="6146" y="3540"/>
                  </a:lnTo>
                  <a:lnTo>
                    <a:pt x="6243" y="3407"/>
                  </a:lnTo>
                  <a:lnTo>
                    <a:pt x="6098" y="3079"/>
                  </a:lnTo>
                  <a:lnTo>
                    <a:pt x="5988" y="2461"/>
                  </a:lnTo>
                  <a:lnTo>
                    <a:pt x="6073" y="1891"/>
                  </a:lnTo>
                  <a:lnTo>
                    <a:pt x="6304" y="1382"/>
                  </a:lnTo>
                  <a:lnTo>
                    <a:pt x="6752" y="752"/>
                  </a:lnTo>
                  <a:lnTo>
                    <a:pt x="7298" y="267"/>
                  </a:lnTo>
                  <a:lnTo>
                    <a:pt x="7358" y="231"/>
                  </a:lnTo>
                  <a:lnTo>
                    <a:pt x="6788" y="158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8024843" y="1494509"/>
              <a:ext cx="172441" cy="33066"/>
            </a:xfrm>
            <a:custGeom>
              <a:avLst/>
              <a:gdLst/>
              <a:ahLst/>
              <a:cxnLst/>
              <a:rect l="l" t="t" r="r" b="b"/>
              <a:pathLst>
                <a:path w="4558" h="874" extrusionOk="0">
                  <a:moveTo>
                    <a:pt x="4558" y="1"/>
                  </a:moveTo>
                  <a:lnTo>
                    <a:pt x="4291" y="146"/>
                  </a:lnTo>
                  <a:lnTo>
                    <a:pt x="3746" y="364"/>
                  </a:lnTo>
                  <a:lnTo>
                    <a:pt x="3455" y="461"/>
                  </a:lnTo>
                  <a:lnTo>
                    <a:pt x="3176" y="534"/>
                  </a:lnTo>
                  <a:lnTo>
                    <a:pt x="2885" y="582"/>
                  </a:lnTo>
                  <a:lnTo>
                    <a:pt x="2594" y="619"/>
                  </a:lnTo>
                  <a:lnTo>
                    <a:pt x="2303" y="631"/>
                  </a:lnTo>
                  <a:lnTo>
                    <a:pt x="2000" y="631"/>
                  </a:lnTo>
                  <a:lnTo>
                    <a:pt x="1418" y="570"/>
                  </a:lnTo>
                  <a:lnTo>
                    <a:pt x="1140" y="510"/>
                  </a:lnTo>
                  <a:lnTo>
                    <a:pt x="558" y="352"/>
                  </a:lnTo>
                  <a:lnTo>
                    <a:pt x="0" y="134"/>
                  </a:lnTo>
                  <a:lnTo>
                    <a:pt x="255" y="316"/>
                  </a:lnTo>
                  <a:lnTo>
                    <a:pt x="800" y="594"/>
                  </a:lnTo>
                  <a:lnTo>
                    <a:pt x="1091" y="691"/>
                  </a:lnTo>
                  <a:lnTo>
                    <a:pt x="1382" y="776"/>
                  </a:lnTo>
                  <a:lnTo>
                    <a:pt x="2000" y="873"/>
                  </a:lnTo>
                  <a:lnTo>
                    <a:pt x="2303" y="873"/>
                  </a:lnTo>
                  <a:lnTo>
                    <a:pt x="2618" y="861"/>
                  </a:lnTo>
                  <a:lnTo>
                    <a:pt x="2921" y="813"/>
                  </a:lnTo>
                  <a:lnTo>
                    <a:pt x="3224" y="740"/>
                  </a:lnTo>
                  <a:lnTo>
                    <a:pt x="3515" y="643"/>
                  </a:lnTo>
                  <a:lnTo>
                    <a:pt x="3806" y="522"/>
                  </a:lnTo>
                  <a:lnTo>
                    <a:pt x="4327" y="207"/>
                  </a:lnTo>
                  <a:lnTo>
                    <a:pt x="4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7755178" y="1616933"/>
              <a:ext cx="396258" cy="492541"/>
            </a:xfrm>
            <a:custGeom>
              <a:avLst/>
              <a:gdLst/>
              <a:ahLst/>
              <a:cxnLst/>
              <a:rect l="l" t="t" r="r" b="b"/>
              <a:pathLst>
                <a:path w="10474" h="13019" extrusionOk="0">
                  <a:moveTo>
                    <a:pt x="5286" y="1"/>
                  </a:moveTo>
                  <a:lnTo>
                    <a:pt x="5019" y="122"/>
                  </a:lnTo>
                  <a:lnTo>
                    <a:pt x="4886" y="183"/>
                  </a:lnTo>
                  <a:lnTo>
                    <a:pt x="4740" y="243"/>
                  </a:lnTo>
                  <a:lnTo>
                    <a:pt x="4583" y="292"/>
                  </a:lnTo>
                  <a:lnTo>
                    <a:pt x="4437" y="340"/>
                  </a:lnTo>
                  <a:lnTo>
                    <a:pt x="4122" y="425"/>
                  </a:lnTo>
                  <a:lnTo>
                    <a:pt x="3819" y="510"/>
                  </a:lnTo>
                  <a:lnTo>
                    <a:pt x="3189" y="680"/>
                  </a:lnTo>
                  <a:lnTo>
                    <a:pt x="2559" y="825"/>
                  </a:lnTo>
                  <a:lnTo>
                    <a:pt x="1916" y="983"/>
                  </a:lnTo>
                  <a:lnTo>
                    <a:pt x="1286" y="1116"/>
                  </a:lnTo>
                  <a:lnTo>
                    <a:pt x="959" y="1177"/>
                  </a:lnTo>
                  <a:lnTo>
                    <a:pt x="643" y="1237"/>
                  </a:lnTo>
                  <a:lnTo>
                    <a:pt x="328" y="1298"/>
                  </a:lnTo>
                  <a:lnTo>
                    <a:pt x="1" y="1346"/>
                  </a:lnTo>
                  <a:lnTo>
                    <a:pt x="1" y="1346"/>
                  </a:lnTo>
                  <a:lnTo>
                    <a:pt x="655" y="1322"/>
                  </a:lnTo>
                  <a:lnTo>
                    <a:pt x="1298" y="1249"/>
                  </a:lnTo>
                  <a:lnTo>
                    <a:pt x="1952" y="1164"/>
                  </a:lnTo>
                  <a:lnTo>
                    <a:pt x="2595" y="1068"/>
                  </a:lnTo>
                  <a:lnTo>
                    <a:pt x="3249" y="958"/>
                  </a:lnTo>
                  <a:lnTo>
                    <a:pt x="3892" y="837"/>
                  </a:lnTo>
                  <a:lnTo>
                    <a:pt x="4207" y="765"/>
                  </a:lnTo>
                  <a:lnTo>
                    <a:pt x="4534" y="680"/>
                  </a:lnTo>
                  <a:lnTo>
                    <a:pt x="4692" y="643"/>
                  </a:lnTo>
                  <a:lnTo>
                    <a:pt x="4849" y="595"/>
                  </a:lnTo>
                  <a:lnTo>
                    <a:pt x="4905" y="575"/>
                  </a:lnTo>
                  <a:lnTo>
                    <a:pt x="4905" y="575"/>
                  </a:lnTo>
                  <a:lnTo>
                    <a:pt x="4922" y="1237"/>
                  </a:lnTo>
                  <a:lnTo>
                    <a:pt x="5055" y="3104"/>
                  </a:lnTo>
                  <a:lnTo>
                    <a:pt x="5165" y="4025"/>
                  </a:lnTo>
                  <a:lnTo>
                    <a:pt x="5286" y="4958"/>
                  </a:lnTo>
                  <a:lnTo>
                    <a:pt x="5637" y="6801"/>
                  </a:lnTo>
                  <a:lnTo>
                    <a:pt x="5868" y="7710"/>
                  </a:lnTo>
                  <a:lnTo>
                    <a:pt x="6134" y="8619"/>
                  </a:lnTo>
                  <a:lnTo>
                    <a:pt x="6655" y="9928"/>
                  </a:lnTo>
                  <a:lnTo>
                    <a:pt x="7092" y="10777"/>
                  </a:lnTo>
                  <a:lnTo>
                    <a:pt x="7346" y="11177"/>
                  </a:lnTo>
                  <a:lnTo>
                    <a:pt x="7625" y="11564"/>
                  </a:lnTo>
                  <a:lnTo>
                    <a:pt x="8292" y="12255"/>
                  </a:lnTo>
                  <a:lnTo>
                    <a:pt x="8668" y="12534"/>
                  </a:lnTo>
                  <a:lnTo>
                    <a:pt x="8874" y="12667"/>
                  </a:lnTo>
                  <a:lnTo>
                    <a:pt x="9310" y="12861"/>
                  </a:lnTo>
                  <a:lnTo>
                    <a:pt x="9758" y="12983"/>
                  </a:lnTo>
                  <a:lnTo>
                    <a:pt x="10231" y="13019"/>
                  </a:lnTo>
                  <a:lnTo>
                    <a:pt x="10474" y="13019"/>
                  </a:lnTo>
                  <a:lnTo>
                    <a:pt x="10243" y="12995"/>
                  </a:lnTo>
                  <a:lnTo>
                    <a:pt x="9795" y="12910"/>
                  </a:lnTo>
                  <a:lnTo>
                    <a:pt x="9371" y="12740"/>
                  </a:lnTo>
                  <a:lnTo>
                    <a:pt x="8971" y="12522"/>
                  </a:lnTo>
                  <a:lnTo>
                    <a:pt x="8789" y="12389"/>
                  </a:lnTo>
                  <a:lnTo>
                    <a:pt x="8437" y="12086"/>
                  </a:lnTo>
                  <a:lnTo>
                    <a:pt x="7855" y="11395"/>
                  </a:lnTo>
                  <a:lnTo>
                    <a:pt x="7625" y="11007"/>
                  </a:lnTo>
                  <a:lnTo>
                    <a:pt x="7395" y="10607"/>
                  </a:lnTo>
                  <a:lnTo>
                    <a:pt x="7019" y="9783"/>
                  </a:lnTo>
                  <a:lnTo>
                    <a:pt x="6862" y="9346"/>
                  </a:lnTo>
                  <a:lnTo>
                    <a:pt x="6571" y="8486"/>
                  </a:lnTo>
                  <a:lnTo>
                    <a:pt x="6328" y="7601"/>
                  </a:lnTo>
                  <a:lnTo>
                    <a:pt x="6122" y="6704"/>
                  </a:lnTo>
                  <a:lnTo>
                    <a:pt x="5783" y="4886"/>
                  </a:lnTo>
                  <a:lnTo>
                    <a:pt x="5649" y="3977"/>
                  </a:lnTo>
                  <a:lnTo>
                    <a:pt x="5540" y="3055"/>
                  </a:lnTo>
                  <a:lnTo>
                    <a:pt x="5358" y="1213"/>
                  </a:lnTo>
                  <a:lnTo>
                    <a:pt x="5310" y="292"/>
                  </a:lnTo>
                  <a:lnTo>
                    <a:pt x="5286" y="1"/>
                  </a:lnTo>
                  <a:close/>
                </a:path>
              </a:pathLst>
            </a:custGeom>
            <a:solidFill>
              <a:srgbClr val="0D0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8062447" y="1262487"/>
              <a:ext cx="53684" cy="132111"/>
            </a:xfrm>
            <a:custGeom>
              <a:avLst/>
              <a:gdLst/>
              <a:ahLst/>
              <a:cxnLst/>
              <a:rect l="l" t="t" r="r" b="b"/>
              <a:pathLst>
                <a:path w="1419" h="3492" extrusionOk="0">
                  <a:moveTo>
                    <a:pt x="0" y="0"/>
                  </a:moveTo>
                  <a:lnTo>
                    <a:pt x="218" y="146"/>
                  </a:lnTo>
                  <a:lnTo>
                    <a:pt x="643" y="485"/>
                  </a:lnTo>
                  <a:lnTo>
                    <a:pt x="824" y="679"/>
                  </a:lnTo>
                  <a:lnTo>
                    <a:pt x="982" y="873"/>
                  </a:lnTo>
                  <a:lnTo>
                    <a:pt x="1091" y="1103"/>
                  </a:lnTo>
                  <a:lnTo>
                    <a:pt x="1127" y="1224"/>
                  </a:lnTo>
                  <a:lnTo>
                    <a:pt x="1152" y="1346"/>
                  </a:lnTo>
                  <a:lnTo>
                    <a:pt x="1152" y="1406"/>
                  </a:lnTo>
                  <a:lnTo>
                    <a:pt x="1152" y="1467"/>
                  </a:lnTo>
                  <a:lnTo>
                    <a:pt x="1164" y="1528"/>
                  </a:lnTo>
                  <a:lnTo>
                    <a:pt x="1152" y="1588"/>
                  </a:lnTo>
                  <a:lnTo>
                    <a:pt x="1139" y="1709"/>
                  </a:lnTo>
                  <a:lnTo>
                    <a:pt x="1103" y="1831"/>
                  </a:lnTo>
                  <a:lnTo>
                    <a:pt x="1055" y="1940"/>
                  </a:lnTo>
                  <a:lnTo>
                    <a:pt x="1030" y="2000"/>
                  </a:lnTo>
                  <a:lnTo>
                    <a:pt x="1006" y="2073"/>
                  </a:lnTo>
                  <a:lnTo>
                    <a:pt x="885" y="2315"/>
                  </a:lnTo>
                  <a:lnTo>
                    <a:pt x="776" y="2558"/>
                  </a:lnTo>
                  <a:lnTo>
                    <a:pt x="643" y="2800"/>
                  </a:lnTo>
                  <a:lnTo>
                    <a:pt x="521" y="3043"/>
                  </a:lnTo>
                  <a:lnTo>
                    <a:pt x="388" y="3273"/>
                  </a:lnTo>
                  <a:lnTo>
                    <a:pt x="218" y="3491"/>
                  </a:lnTo>
                  <a:lnTo>
                    <a:pt x="436" y="3321"/>
                  </a:lnTo>
                  <a:lnTo>
                    <a:pt x="630" y="3103"/>
                  </a:lnTo>
                  <a:lnTo>
                    <a:pt x="800" y="2885"/>
                  </a:lnTo>
                  <a:lnTo>
                    <a:pt x="946" y="2655"/>
                  </a:lnTo>
                  <a:lnTo>
                    <a:pt x="1091" y="2412"/>
                  </a:lnTo>
                  <a:lnTo>
                    <a:pt x="1224" y="2170"/>
                  </a:lnTo>
                  <a:lnTo>
                    <a:pt x="1249" y="2109"/>
                  </a:lnTo>
                  <a:lnTo>
                    <a:pt x="1285" y="2049"/>
                  </a:lnTo>
                  <a:lnTo>
                    <a:pt x="1333" y="1903"/>
                  </a:lnTo>
                  <a:lnTo>
                    <a:pt x="1382" y="1758"/>
                  </a:lnTo>
                  <a:lnTo>
                    <a:pt x="1406" y="1612"/>
                  </a:lnTo>
                  <a:lnTo>
                    <a:pt x="1418" y="1540"/>
                  </a:lnTo>
                  <a:lnTo>
                    <a:pt x="1406" y="1467"/>
                  </a:lnTo>
                  <a:lnTo>
                    <a:pt x="1406" y="1382"/>
                  </a:lnTo>
                  <a:lnTo>
                    <a:pt x="1394" y="1309"/>
                  </a:lnTo>
                  <a:lnTo>
                    <a:pt x="1370" y="1164"/>
                  </a:lnTo>
                  <a:lnTo>
                    <a:pt x="1309" y="1018"/>
                  </a:lnTo>
                  <a:lnTo>
                    <a:pt x="1249" y="885"/>
                  </a:lnTo>
                  <a:lnTo>
                    <a:pt x="1079" y="655"/>
                  </a:lnTo>
                  <a:lnTo>
                    <a:pt x="970" y="546"/>
                  </a:lnTo>
                  <a:lnTo>
                    <a:pt x="752" y="364"/>
                  </a:lnTo>
                  <a:lnTo>
                    <a:pt x="267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8259172" y="1384911"/>
              <a:ext cx="51377" cy="55538"/>
            </a:xfrm>
            <a:custGeom>
              <a:avLst/>
              <a:gdLst/>
              <a:ahLst/>
              <a:cxnLst/>
              <a:rect l="l" t="t" r="r" b="b"/>
              <a:pathLst>
                <a:path w="1358" h="1468" extrusionOk="0">
                  <a:moveTo>
                    <a:pt x="1115" y="1"/>
                  </a:moveTo>
                  <a:lnTo>
                    <a:pt x="873" y="13"/>
                  </a:lnTo>
                  <a:lnTo>
                    <a:pt x="618" y="61"/>
                  </a:lnTo>
                  <a:lnTo>
                    <a:pt x="388" y="170"/>
                  </a:lnTo>
                  <a:lnTo>
                    <a:pt x="255" y="243"/>
                  </a:lnTo>
                  <a:lnTo>
                    <a:pt x="85" y="461"/>
                  </a:lnTo>
                  <a:lnTo>
                    <a:pt x="24" y="582"/>
                  </a:lnTo>
                  <a:lnTo>
                    <a:pt x="0" y="728"/>
                  </a:lnTo>
                  <a:lnTo>
                    <a:pt x="12" y="995"/>
                  </a:lnTo>
                  <a:lnTo>
                    <a:pt x="61" y="1128"/>
                  </a:lnTo>
                  <a:lnTo>
                    <a:pt x="121" y="1237"/>
                  </a:lnTo>
                  <a:lnTo>
                    <a:pt x="291" y="1395"/>
                  </a:lnTo>
                  <a:lnTo>
                    <a:pt x="400" y="1431"/>
                  </a:lnTo>
                  <a:lnTo>
                    <a:pt x="509" y="1467"/>
                  </a:lnTo>
                  <a:lnTo>
                    <a:pt x="727" y="1455"/>
                  </a:lnTo>
                  <a:lnTo>
                    <a:pt x="836" y="1419"/>
                  </a:lnTo>
                  <a:lnTo>
                    <a:pt x="933" y="1370"/>
                  </a:lnTo>
                  <a:lnTo>
                    <a:pt x="1091" y="1213"/>
                  </a:lnTo>
                  <a:lnTo>
                    <a:pt x="1139" y="1116"/>
                  </a:lnTo>
                  <a:lnTo>
                    <a:pt x="1164" y="1019"/>
                  </a:lnTo>
                  <a:lnTo>
                    <a:pt x="1127" y="813"/>
                  </a:lnTo>
                  <a:lnTo>
                    <a:pt x="1079" y="728"/>
                  </a:lnTo>
                  <a:lnTo>
                    <a:pt x="1091" y="813"/>
                  </a:lnTo>
                  <a:lnTo>
                    <a:pt x="1079" y="995"/>
                  </a:lnTo>
                  <a:lnTo>
                    <a:pt x="1042" y="1067"/>
                  </a:lnTo>
                  <a:lnTo>
                    <a:pt x="994" y="1140"/>
                  </a:lnTo>
                  <a:lnTo>
                    <a:pt x="861" y="1225"/>
                  </a:lnTo>
                  <a:lnTo>
                    <a:pt x="788" y="1249"/>
                  </a:lnTo>
                  <a:lnTo>
                    <a:pt x="630" y="1273"/>
                  </a:lnTo>
                  <a:lnTo>
                    <a:pt x="485" y="1225"/>
                  </a:lnTo>
                  <a:lnTo>
                    <a:pt x="364" y="1164"/>
                  </a:lnTo>
                  <a:lnTo>
                    <a:pt x="291" y="1031"/>
                  </a:lnTo>
                  <a:lnTo>
                    <a:pt x="291" y="1043"/>
                  </a:lnTo>
                  <a:lnTo>
                    <a:pt x="255" y="946"/>
                  </a:lnTo>
                  <a:lnTo>
                    <a:pt x="242" y="837"/>
                  </a:lnTo>
                  <a:lnTo>
                    <a:pt x="242" y="740"/>
                  </a:lnTo>
                  <a:lnTo>
                    <a:pt x="255" y="643"/>
                  </a:lnTo>
                  <a:lnTo>
                    <a:pt x="291" y="558"/>
                  </a:lnTo>
                  <a:lnTo>
                    <a:pt x="412" y="401"/>
                  </a:lnTo>
                  <a:lnTo>
                    <a:pt x="497" y="340"/>
                  </a:lnTo>
                  <a:lnTo>
                    <a:pt x="691" y="231"/>
                  </a:lnTo>
                  <a:lnTo>
                    <a:pt x="897" y="146"/>
                  </a:lnTo>
                  <a:lnTo>
                    <a:pt x="1127" y="85"/>
                  </a:lnTo>
                  <a:lnTo>
                    <a:pt x="1358" y="25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7465387" y="1966838"/>
              <a:ext cx="33066" cy="12863"/>
            </a:xfrm>
            <a:custGeom>
              <a:avLst/>
              <a:gdLst/>
              <a:ahLst/>
              <a:cxnLst/>
              <a:rect l="l" t="t" r="r" b="b"/>
              <a:pathLst>
                <a:path w="874" h="340" extrusionOk="0">
                  <a:moveTo>
                    <a:pt x="61" y="0"/>
                  </a:moveTo>
                  <a:lnTo>
                    <a:pt x="0" y="61"/>
                  </a:lnTo>
                  <a:lnTo>
                    <a:pt x="0" y="97"/>
                  </a:lnTo>
                  <a:lnTo>
                    <a:pt x="0" y="231"/>
                  </a:lnTo>
                  <a:lnTo>
                    <a:pt x="0" y="279"/>
                  </a:lnTo>
                  <a:lnTo>
                    <a:pt x="61" y="328"/>
                  </a:lnTo>
                  <a:lnTo>
                    <a:pt x="97" y="340"/>
                  </a:lnTo>
                  <a:lnTo>
                    <a:pt x="776" y="340"/>
                  </a:lnTo>
                  <a:lnTo>
                    <a:pt x="813" y="328"/>
                  </a:lnTo>
                  <a:lnTo>
                    <a:pt x="873" y="279"/>
                  </a:lnTo>
                  <a:lnTo>
                    <a:pt x="873" y="231"/>
                  </a:lnTo>
                  <a:lnTo>
                    <a:pt x="873" y="97"/>
                  </a:lnTo>
                  <a:lnTo>
                    <a:pt x="873" y="61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7795998" y="2203438"/>
              <a:ext cx="33066" cy="12901"/>
            </a:xfrm>
            <a:custGeom>
              <a:avLst/>
              <a:gdLst/>
              <a:ahLst/>
              <a:cxnLst/>
              <a:rect l="l" t="t" r="r" b="b"/>
              <a:pathLst>
                <a:path w="874" h="341" extrusionOk="0">
                  <a:moveTo>
                    <a:pt x="98" y="1"/>
                  </a:moveTo>
                  <a:lnTo>
                    <a:pt x="1" y="98"/>
                  </a:lnTo>
                  <a:lnTo>
                    <a:pt x="1" y="170"/>
                  </a:lnTo>
                  <a:lnTo>
                    <a:pt x="1" y="231"/>
                  </a:lnTo>
                  <a:lnTo>
                    <a:pt x="98" y="328"/>
                  </a:lnTo>
                  <a:lnTo>
                    <a:pt x="170" y="340"/>
                  </a:lnTo>
                  <a:lnTo>
                    <a:pt x="704" y="340"/>
                  </a:lnTo>
                  <a:lnTo>
                    <a:pt x="776" y="328"/>
                  </a:lnTo>
                  <a:lnTo>
                    <a:pt x="861" y="231"/>
                  </a:lnTo>
                  <a:lnTo>
                    <a:pt x="873" y="170"/>
                  </a:lnTo>
                  <a:lnTo>
                    <a:pt x="861" y="9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8288946" y="1853570"/>
              <a:ext cx="33066" cy="12863"/>
            </a:xfrm>
            <a:custGeom>
              <a:avLst/>
              <a:gdLst/>
              <a:ahLst/>
              <a:cxnLst/>
              <a:rect l="l" t="t" r="r" b="b"/>
              <a:pathLst>
                <a:path w="874" h="340" extrusionOk="0">
                  <a:moveTo>
                    <a:pt x="62" y="0"/>
                  </a:moveTo>
                  <a:lnTo>
                    <a:pt x="13" y="61"/>
                  </a:lnTo>
                  <a:lnTo>
                    <a:pt x="1" y="97"/>
                  </a:lnTo>
                  <a:lnTo>
                    <a:pt x="1" y="231"/>
                  </a:lnTo>
                  <a:lnTo>
                    <a:pt x="13" y="279"/>
                  </a:lnTo>
                  <a:lnTo>
                    <a:pt x="62" y="328"/>
                  </a:lnTo>
                  <a:lnTo>
                    <a:pt x="98" y="340"/>
                  </a:lnTo>
                  <a:lnTo>
                    <a:pt x="777" y="340"/>
                  </a:lnTo>
                  <a:lnTo>
                    <a:pt x="813" y="328"/>
                  </a:lnTo>
                  <a:lnTo>
                    <a:pt x="874" y="279"/>
                  </a:lnTo>
                  <a:lnTo>
                    <a:pt x="874" y="231"/>
                  </a:lnTo>
                  <a:lnTo>
                    <a:pt x="874" y="97"/>
                  </a:lnTo>
                  <a:lnTo>
                    <a:pt x="874" y="61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8216498" y="2335054"/>
              <a:ext cx="33520" cy="12863"/>
            </a:xfrm>
            <a:custGeom>
              <a:avLst/>
              <a:gdLst/>
              <a:ahLst/>
              <a:cxnLst/>
              <a:rect l="l" t="t" r="r" b="b"/>
              <a:pathLst>
                <a:path w="886" h="340" extrusionOk="0">
                  <a:moveTo>
                    <a:pt x="170" y="1"/>
                  </a:moveTo>
                  <a:lnTo>
                    <a:pt x="110" y="13"/>
                  </a:lnTo>
                  <a:lnTo>
                    <a:pt x="13" y="110"/>
                  </a:lnTo>
                  <a:lnTo>
                    <a:pt x="1" y="170"/>
                  </a:lnTo>
                  <a:lnTo>
                    <a:pt x="13" y="243"/>
                  </a:lnTo>
                  <a:lnTo>
                    <a:pt x="110" y="340"/>
                  </a:lnTo>
                  <a:lnTo>
                    <a:pt x="777" y="340"/>
                  </a:lnTo>
                  <a:lnTo>
                    <a:pt x="874" y="243"/>
                  </a:lnTo>
                  <a:lnTo>
                    <a:pt x="886" y="170"/>
                  </a:lnTo>
                  <a:lnTo>
                    <a:pt x="874" y="110"/>
                  </a:lnTo>
                  <a:lnTo>
                    <a:pt x="777" y="13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7561215" y="2055780"/>
              <a:ext cx="12901" cy="33520"/>
            </a:xfrm>
            <a:custGeom>
              <a:avLst/>
              <a:gdLst/>
              <a:ahLst/>
              <a:cxnLst/>
              <a:rect l="l" t="t" r="r" b="b"/>
              <a:pathLst>
                <a:path w="341" h="886" extrusionOk="0">
                  <a:moveTo>
                    <a:pt x="170" y="1"/>
                  </a:moveTo>
                  <a:lnTo>
                    <a:pt x="110" y="13"/>
                  </a:lnTo>
                  <a:lnTo>
                    <a:pt x="13" y="98"/>
                  </a:lnTo>
                  <a:lnTo>
                    <a:pt x="1" y="170"/>
                  </a:lnTo>
                  <a:lnTo>
                    <a:pt x="1" y="716"/>
                  </a:lnTo>
                  <a:lnTo>
                    <a:pt x="13" y="777"/>
                  </a:lnTo>
                  <a:lnTo>
                    <a:pt x="110" y="874"/>
                  </a:lnTo>
                  <a:lnTo>
                    <a:pt x="170" y="886"/>
                  </a:lnTo>
                  <a:lnTo>
                    <a:pt x="243" y="874"/>
                  </a:lnTo>
                  <a:lnTo>
                    <a:pt x="328" y="777"/>
                  </a:lnTo>
                  <a:lnTo>
                    <a:pt x="340" y="716"/>
                  </a:lnTo>
                  <a:lnTo>
                    <a:pt x="340" y="170"/>
                  </a:lnTo>
                  <a:lnTo>
                    <a:pt x="328" y="98"/>
                  </a:lnTo>
                  <a:lnTo>
                    <a:pt x="243" y="13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7776288" y="1998919"/>
              <a:ext cx="12863" cy="33066"/>
            </a:xfrm>
            <a:custGeom>
              <a:avLst/>
              <a:gdLst/>
              <a:ahLst/>
              <a:cxnLst/>
              <a:rect l="l" t="t" r="r" b="b"/>
              <a:pathLst>
                <a:path w="340" h="874" extrusionOk="0">
                  <a:moveTo>
                    <a:pt x="97" y="1"/>
                  </a:moveTo>
                  <a:lnTo>
                    <a:pt x="1" y="98"/>
                  </a:lnTo>
                  <a:lnTo>
                    <a:pt x="1" y="170"/>
                  </a:lnTo>
                  <a:lnTo>
                    <a:pt x="1" y="704"/>
                  </a:lnTo>
                  <a:lnTo>
                    <a:pt x="1" y="777"/>
                  </a:lnTo>
                  <a:lnTo>
                    <a:pt x="97" y="861"/>
                  </a:lnTo>
                  <a:lnTo>
                    <a:pt x="170" y="873"/>
                  </a:lnTo>
                  <a:lnTo>
                    <a:pt x="231" y="861"/>
                  </a:lnTo>
                  <a:lnTo>
                    <a:pt x="328" y="777"/>
                  </a:lnTo>
                  <a:lnTo>
                    <a:pt x="340" y="704"/>
                  </a:lnTo>
                  <a:lnTo>
                    <a:pt x="340" y="170"/>
                  </a:lnTo>
                  <a:lnTo>
                    <a:pt x="328" y="9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8075726" y="1886105"/>
              <a:ext cx="12863" cy="33520"/>
            </a:xfrm>
            <a:custGeom>
              <a:avLst/>
              <a:gdLst/>
              <a:ahLst/>
              <a:cxnLst/>
              <a:rect l="l" t="t" r="r" b="b"/>
              <a:pathLst>
                <a:path w="340" h="886" extrusionOk="0">
                  <a:moveTo>
                    <a:pt x="170" y="1"/>
                  </a:moveTo>
                  <a:lnTo>
                    <a:pt x="110" y="13"/>
                  </a:lnTo>
                  <a:lnTo>
                    <a:pt x="13" y="110"/>
                  </a:lnTo>
                  <a:lnTo>
                    <a:pt x="1" y="171"/>
                  </a:lnTo>
                  <a:lnTo>
                    <a:pt x="1" y="716"/>
                  </a:lnTo>
                  <a:lnTo>
                    <a:pt x="13" y="777"/>
                  </a:lnTo>
                  <a:lnTo>
                    <a:pt x="110" y="874"/>
                  </a:lnTo>
                  <a:lnTo>
                    <a:pt x="170" y="886"/>
                  </a:lnTo>
                  <a:lnTo>
                    <a:pt x="243" y="874"/>
                  </a:lnTo>
                  <a:lnTo>
                    <a:pt x="328" y="777"/>
                  </a:lnTo>
                  <a:lnTo>
                    <a:pt x="340" y="716"/>
                  </a:lnTo>
                  <a:lnTo>
                    <a:pt x="340" y="171"/>
                  </a:lnTo>
                  <a:lnTo>
                    <a:pt x="328" y="110"/>
                  </a:lnTo>
                  <a:lnTo>
                    <a:pt x="243" y="13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8177985" y="1643528"/>
              <a:ext cx="12863" cy="33066"/>
            </a:xfrm>
            <a:custGeom>
              <a:avLst/>
              <a:gdLst/>
              <a:ahLst/>
              <a:cxnLst/>
              <a:rect l="l" t="t" r="r" b="b"/>
              <a:pathLst>
                <a:path w="340" h="874" extrusionOk="0">
                  <a:moveTo>
                    <a:pt x="98" y="1"/>
                  </a:moveTo>
                  <a:lnTo>
                    <a:pt x="13" y="98"/>
                  </a:lnTo>
                  <a:lnTo>
                    <a:pt x="1" y="171"/>
                  </a:lnTo>
                  <a:lnTo>
                    <a:pt x="1" y="704"/>
                  </a:lnTo>
                  <a:lnTo>
                    <a:pt x="13" y="777"/>
                  </a:lnTo>
                  <a:lnTo>
                    <a:pt x="98" y="861"/>
                  </a:lnTo>
                  <a:lnTo>
                    <a:pt x="170" y="874"/>
                  </a:lnTo>
                  <a:lnTo>
                    <a:pt x="243" y="861"/>
                  </a:lnTo>
                  <a:lnTo>
                    <a:pt x="328" y="777"/>
                  </a:lnTo>
                  <a:lnTo>
                    <a:pt x="340" y="704"/>
                  </a:lnTo>
                  <a:lnTo>
                    <a:pt x="340" y="171"/>
                  </a:lnTo>
                  <a:lnTo>
                    <a:pt x="328" y="98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594242" y="1894844"/>
              <a:ext cx="33066" cy="16079"/>
            </a:xfrm>
            <a:custGeom>
              <a:avLst/>
              <a:gdLst/>
              <a:ahLst/>
              <a:cxnLst/>
              <a:rect l="l" t="t" r="r" b="b"/>
              <a:pathLst>
                <a:path w="874" h="425" extrusionOk="0">
                  <a:moveTo>
                    <a:pt x="122" y="0"/>
                  </a:moveTo>
                  <a:lnTo>
                    <a:pt x="25" y="73"/>
                  </a:lnTo>
                  <a:lnTo>
                    <a:pt x="0" y="146"/>
                  </a:lnTo>
                  <a:lnTo>
                    <a:pt x="0" y="206"/>
                  </a:lnTo>
                  <a:lnTo>
                    <a:pt x="73" y="315"/>
                  </a:lnTo>
                  <a:lnTo>
                    <a:pt x="146" y="340"/>
                  </a:lnTo>
                  <a:lnTo>
                    <a:pt x="667" y="425"/>
                  </a:lnTo>
                  <a:lnTo>
                    <a:pt x="740" y="425"/>
                  </a:lnTo>
                  <a:lnTo>
                    <a:pt x="849" y="352"/>
                  </a:lnTo>
                  <a:lnTo>
                    <a:pt x="861" y="291"/>
                  </a:lnTo>
                  <a:lnTo>
                    <a:pt x="873" y="218"/>
                  </a:lnTo>
                  <a:lnTo>
                    <a:pt x="788" y="109"/>
                  </a:lnTo>
                  <a:lnTo>
                    <a:pt x="728" y="8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7888194" y="1860909"/>
              <a:ext cx="33028" cy="16079"/>
            </a:xfrm>
            <a:custGeom>
              <a:avLst/>
              <a:gdLst/>
              <a:ahLst/>
              <a:cxnLst/>
              <a:rect l="l" t="t" r="r" b="b"/>
              <a:pathLst>
                <a:path w="873" h="425" extrusionOk="0">
                  <a:moveTo>
                    <a:pt x="133" y="0"/>
                  </a:moveTo>
                  <a:lnTo>
                    <a:pt x="24" y="73"/>
                  </a:lnTo>
                  <a:lnTo>
                    <a:pt x="12" y="134"/>
                  </a:lnTo>
                  <a:lnTo>
                    <a:pt x="0" y="206"/>
                  </a:lnTo>
                  <a:lnTo>
                    <a:pt x="85" y="315"/>
                  </a:lnTo>
                  <a:lnTo>
                    <a:pt x="146" y="328"/>
                  </a:lnTo>
                  <a:lnTo>
                    <a:pt x="679" y="425"/>
                  </a:lnTo>
                  <a:lnTo>
                    <a:pt x="752" y="425"/>
                  </a:lnTo>
                  <a:lnTo>
                    <a:pt x="849" y="340"/>
                  </a:lnTo>
                  <a:lnTo>
                    <a:pt x="873" y="279"/>
                  </a:lnTo>
                  <a:lnTo>
                    <a:pt x="873" y="206"/>
                  </a:lnTo>
                  <a:lnTo>
                    <a:pt x="800" y="109"/>
                  </a:lnTo>
                  <a:lnTo>
                    <a:pt x="727" y="8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8008310" y="1705459"/>
              <a:ext cx="33066" cy="16079"/>
            </a:xfrm>
            <a:custGeom>
              <a:avLst/>
              <a:gdLst/>
              <a:ahLst/>
              <a:cxnLst/>
              <a:rect l="l" t="t" r="r" b="b"/>
              <a:pathLst>
                <a:path w="874" h="425" extrusionOk="0">
                  <a:moveTo>
                    <a:pt x="134" y="0"/>
                  </a:moveTo>
                  <a:lnTo>
                    <a:pt x="25" y="73"/>
                  </a:lnTo>
                  <a:lnTo>
                    <a:pt x="1" y="146"/>
                  </a:lnTo>
                  <a:lnTo>
                    <a:pt x="1" y="206"/>
                  </a:lnTo>
                  <a:lnTo>
                    <a:pt x="74" y="315"/>
                  </a:lnTo>
                  <a:lnTo>
                    <a:pt x="146" y="340"/>
                  </a:lnTo>
                  <a:lnTo>
                    <a:pt x="680" y="424"/>
                  </a:lnTo>
                  <a:lnTo>
                    <a:pt x="740" y="424"/>
                  </a:lnTo>
                  <a:lnTo>
                    <a:pt x="849" y="352"/>
                  </a:lnTo>
                  <a:lnTo>
                    <a:pt x="874" y="291"/>
                  </a:lnTo>
                  <a:lnTo>
                    <a:pt x="874" y="218"/>
                  </a:lnTo>
                  <a:lnTo>
                    <a:pt x="789" y="109"/>
                  </a:lnTo>
                  <a:lnTo>
                    <a:pt x="728" y="9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649249" y="1762774"/>
              <a:ext cx="25272" cy="28942"/>
            </a:xfrm>
            <a:custGeom>
              <a:avLst/>
              <a:gdLst/>
              <a:ahLst/>
              <a:cxnLst/>
              <a:rect l="l" t="t" r="r" b="b"/>
              <a:pathLst>
                <a:path w="668" h="765" extrusionOk="0">
                  <a:moveTo>
                    <a:pt x="122" y="0"/>
                  </a:moveTo>
                  <a:lnTo>
                    <a:pt x="74" y="25"/>
                  </a:lnTo>
                  <a:lnTo>
                    <a:pt x="25" y="85"/>
                  </a:lnTo>
                  <a:lnTo>
                    <a:pt x="1" y="206"/>
                  </a:lnTo>
                  <a:lnTo>
                    <a:pt x="37" y="267"/>
                  </a:lnTo>
                  <a:lnTo>
                    <a:pt x="365" y="703"/>
                  </a:lnTo>
                  <a:lnTo>
                    <a:pt x="413" y="740"/>
                  </a:lnTo>
                  <a:lnTo>
                    <a:pt x="546" y="764"/>
                  </a:lnTo>
                  <a:lnTo>
                    <a:pt x="607" y="728"/>
                  </a:lnTo>
                  <a:lnTo>
                    <a:pt x="656" y="679"/>
                  </a:lnTo>
                  <a:lnTo>
                    <a:pt x="668" y="546"/>
                  </a:lnTo>
                  <a:lnTo>
                    <a:pt x="631" y="485"/>
                  </a:lnTo>
                  <a:lnTo>
                    <a:pt x="304" y="61"/>
                  </a:lnTo>
                  <a:lnTo>
                    <a:pt x="256" y="1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7561669" y="1684349"/>
              <a:ext cx="24818" cy="28942"/>
            </a:xfrm>
            <a:custGeom>
              <a:avLst/>
              <a:gdLst/>
              <a:ahLst/>
              <a:cxnLst/>
              <a:rect l="l" t="t" r="r" b="b"/>
              <a:pathLst>
                <a:path w="656" h="765" extrusionOk="0">
                  <a:moveTo>
                    <a:pt x="122" y="1"/>
                  </a:moveTo>
                  <a:lnTo>
                    <a:pt x="61" y="37"/>
                  </a:lnTo>
                  <a:lnTo>
                    <a:pt x="13" y="86"/>
                  </a:lnTo>
                  <a:lnTo>
                    <a:pt x="1" y="219"/>
                  </a:lnTo>
                  <a:lnTo>
                    <a:pt x="25" y="279"/>
                  </a:lnTo>
                  <a:lnTo>
                    <a:pt x="364" y="704"/>
                  </a:lnTo>
                  <a:lnTo>
                    <a:pt x="413" y="752"/>
                  </a:lnTo>
                  <a:lnTo>
                    <a:pt x="534" y="764"/>
                  </a:lnTo>
                  <a:lnTo>
                    <a:pt x="595" y="740"/>
                  </a:lnTo>
                  <a:lnTo>
                    <a:pt x="643" y="679"/>
                  </a:lnTo>
                  <a:lnTo>
                    <a:pt x="655" y="558"/>
                  </a:lnTo>
                  <a:lnTo>
                    <a:pt x="631" y="498"/>
                  </a:lnTo>
                  <a:lnTo>
                    <a:pt x="292" y="73"/>
                  </a:lnTo>
                  <a:lnTo>
                    <a:pt x="243" y="25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7837727" y="1699027"/>
              <a:ext cx="25272" cy="28942"/>
            </a:xfrm>
            <a:custGeom>
              <a:avLst/>
              <a:gdLst/>
              <a:ahLst/>
              <a:cxnLst/>
              <a:rect l="l" t="t" r="r" b="b"/>
              <a:pathLst>
                <a:path w="668" h="765" extrusionOk="0">
                  <a:moveTo>
                    <a:pt x="546" y="1"/>
                  </a:moveTo>
                  <a:lnTo>
                    <a:pt x="413" y="25"/>
                  </a:lnTo>
                  <a:lnTo>
                    <a:pt x="364" y="61"/>
                  </a:lnTo>
                  <a:lnTo>
                    <a:pt x="37" y="498"/>
                  </a:lnTo>
                  <a:lnTo>
                    <a:pt x="1" y="558"/>
                  </a:lnTo>
                  <a:lnTo>
                    <a:pt x="13" y="679"/>
                  </a:lnTo>
                  <a:lnTo>
                    <a:pt x="61" y="728"/>
                  </a:lnTo>
                  <a:lnTo>
                    <a:pt x="122" y="764"/>
                  </a:lnTo>
                  <a:lnTo>
                    <a:pt x="255" y="752"/>
                  </a:lnTo>
                  <a:lnTo>
                    <a:pt x="304" y="704"/>
                  </a:lnTo>
                  <a:lnTo>
                    <a:pt x="631" y="279"/>
                  </a:lnTo>
                  <a:lnTo>
                    <a:pt x="667" y="219"/>
                  </a:lnTo>
                  <a:lnTo>
                    <a:pt x="655" y="85"/>
                  </a:lnTo>
                  <a:lnTo>
                    <a:pt x="607" y="37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8172046" y="1776999"/>
              <a:ext cx="25234" cy="28904"/>
            </a:xfrm>
            <a:custGeom>
              <a:avLst/>
              <a:gdLst/>
              <a:ahLst/>
              <a:cxnLst/>
              <a:rect l="l" t="t" r="r" b="b"/>
              <a:pathLst>
                <a:path w="667" h="764" extrusionOk="0">
                  <a:moveTo>
                    <a:pt x="545" y="0"/>
                  </a:moveTo>
                  <a:lnTo>
                    <a:pt x="412" y="24"/>
                  </a:lnTo>
                  <a:lnTo>
                    <a:pt x="364" y="73"/>
                  </a:lnTo>
                  <a:lnTo>
                    <a:pt x="36" y="497"/>
                  </a:lnTo>
                  <a:lnTo>
                    <a:pt x="0" y="558"/>
                  </a:lnTo>
                  <a:lnTo>
                    <a:pt x="24" y="691"/>
                  </a:lnTo>
                  <a:lnTo>
                    <a:pt x="73" y="740"/>
                  </a:lnTo>
                  <a:lnTo>
                    <a:pt x="133" y="764"/>
                  </a:lnTo>
                  <a:lnTo>
                    <a:pt x="255" y="752"/>
                  </a:lnTo>
                  <a:lnTo>
                    <a:pt x="315" y="703"/>
                  </a:lnTo>
                  <a:lnTo>
                    <a:pt x="630" y="279"/>
                  </a:lnTo>
                  <a:lnTo>
                    <a:pt x="667" y="218"/>
                  </a:lnTo>
                  <a:lnTo>
                    <a:pt x="655" y="85"/>
                  </a:lnTo>
                  <a:lnTo>
                    <a:pt x="606" y="37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985384" y="2391461"/>
              <a:ext cx="25272" cy="28942"/>
            </a:xfrm>
            <a:custGeom>
              <a:avLst/>
              <a:gdLst/>
              <a:ahLst/>
              <a:cxnLst/>
              <a:rect l="l" t="t" r="r" b="b"/>
              <a:pathLst>
                <a:path w="668" h="765" extrusionOk="0">
                  <a:moveTo>
                    <a:pt x="534" y="0"/>
                  </a:moveTo>
                  <a:lnTo>
                    <a:pt x="413" y="25"/>
                  </a:lnTo>
                  <a:lnTo>
                    <a:pt x="364" y="73"/>
                  </a:lnTo>
                  <a:lnTo>
                    <a:pt x="37" y="497"/>
                  </a:lnTo>
                  <a:lnTo>
                    <a:pt x="1" y="558"/>
                  </a:lnTo>
                  <a:lnTo>
                    <a:pt x="13" y="691"/>
                  </a:lnTo>
                  <a:lnTo>
                    <a:pt x="61" y="740"/>
                  </a:lnTo>
                  <a:lnTo>
                    <a:pt x="122" y="764"/>
                  </a:lnTo>
                  <a:lnTo>
                    <a:pt x="255" y="752"/>
                  </a:lnTo>
                  <a:lnTo>
                    <a:pt x="304" y="703"/>
                  </a:lnTo>
                  <a:lnTo>
                    <a:pt x="631" y="279"/>
                  </a:lnTo>
                  <a:lnTo>
                    <a:pt x="667" y="219"/>
                  </a:lnTo>
                  <a:lnTo>
                    <a:pt x="643" y="85"/>
                  </a:lnTo>
                  <a:lnTo>
                    <a:pt x="595" y="3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657988" y="1579328"/>
              <a:ext cx="28904" cy="25272"/>
            </a:xfrm>
            <a:custGeom>
              <a:avLst/>
              <a:gdLst/>
              <a:ahLst/>
              <a:cxnLst/>
              <a:rect l="l" t="t" r="r" b="b"/>
              <a:pathLst>
                <a:path w="764" h="668" extrusionOk="0">
                  <a:moveTo>
                    <a:pt x="558" y="1"/>
                  </a:moveTo>
                  <a:lnTo>
                    <a:pt x="497" y="25"/>
                  </a:lnTo>
                  <a:lnTo>
                    <a:pt x="73" y="365"/>
                  </a:lnTo>
                  <a:lnTo>
                    <a:pt x="25" y="413"/>
                  </a:lnTo>
                  <a:lnTo>
                    <a:pt x="0" y="534"/>
                  </a:lnTo>
                  <a:lnTo>
                    <a:pt x="37" y="595"/>
                  </a:lnTo>
                  <a:lnTo>
                    <a:pt x="85" y="643"/>
                  </a:lnTo>
                  <a:lnTo>
                    <a:pt x="218" y="668"/>
                  </a:lnTo>
                  <a:lnTo>
                    <a:pt x="279" y="631"/>
                  </a:lnTo>
                  <a:lnTo>
                    <a:pt x="703" y="304"/>
                  </a:lnTo>
                  <a:lnTo>
                    <a:pt x="752" y="243"/>
                  </a:lnTo>
                  <a:lnTo>
                    <a:pt x="764" y="122"/>
                  </a:lnTo>
                  <a:lnTo>
                    <a:pt x="728" y="62"/>
                  </a:lnTo>
                  <a:lnTo>
                    <a:pt x="679" y="1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442915" y="1802648"/>
              <a:ext cx="28942" cy="25726"/>
            </a:xfrm>
            <a:custGeom>
              <a:avLst/>
              <a:gdLst/>
              <a:ahLst/>
              <a:cxnLst/>
              <a:rect l="l" t="t" r="r" b="b"/>
              <a:pathLst>
                <a:path w="765" h="680" extrusionOk="0">
                  <a:moveTo>
                    <a:pt x="558" y="1"/>
                  </a:moveTo>
                  <a:lnTo>
                    <a:pt x="497" y="37"/>
                  </a:lnTo>
                  <a:lnTo>
                    <a:pt x="73" y="365"/>
                  </a:lnTo>
                  <a:lnTo>
                    <a:pt x="25" y="413"/>
                  </a:lnTo>
                  <a:lnTo>
                    <a:pt x="0" y="546"/>
                  </a:lnTo>
                  <a:lnTo>
                    <a:pt x="37" y="607"/>
                  </a:lnTo>
                  <a:lnTo>
                    <a:pt x="85" y="655"/>
                  </a:lnTo>
                  <a:lnTo>
                    <a:pt x="219" y="680"/>
                  </a:lnTo>
                  <a:lnTo>
                    <a:pt x="279" y="643"/>
                  </a:lnTo>
                  <a:lnTo>
                    <a:pt x="704" y="316"/>
                  </a:lnTo>
                  <a:lnTo>
                    <a:pt x="752" y="268"/>
                  </a:lnTo>
                  <a:lnTo>
                    <a:pt x="764" y="134"/>
                  </a:lnTo>
                  <a:lnTo>
                    <a:pt x="728" y="74"/>
                  </a:lnTo>
                  <a:lnTo>
                    <a:pt x="679" y="25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7748785" y="1828336"/>
              <a:ext cx="28904" cy="25272"/>
            </a:xfrm>
            <a:custGeom>
              <a:avLst/>
              <a:gdLst/>
              <a:ahLst/>
              <a:cxnLst/>
              <a:rect l="l" t="t" r="r" b="b"/>
              <a:pathLst>
                <a:path w="764" h="668" extrusionOk="0">
                  <a:moveTo>
                    <a:pt x="558" y="1"/>
                  </a:moveTo>
                  <a:lnTo>
                    <a:pt x="497" y="25"/>
                  </a:lnTo>
                  <a:lnTo>
                    <a:pt x="73" y="364"/>
                  </a:lnTo>
                  <a:lnTo>
                    <a:pt x="24" y="413"/>
                  </a:lnTo>
                  <a:lnTo>
                    <a:pt x="0" y="534"/>
                  </a:lnTo>
                  <a:lnTo>
                    <a:pt x="37" y="595"/>
                  </a:lnTo>
                  <a:lnTo>
                    <a:pt x="85" y="643"/>
                  </a:lnTo>
                  <a:lnTo>
                    <a:pt x="218" y="667"/>
                  </a:lnTo>
                  <a:lnTo>
                    <a:pt x="279" y="631"/>
                  </a:lnTo>
                  <a:lnTo>
                    <a:pt x="703" y="304"/>
                  </a:lnTo>
                  <a:lnTo>
                    <a:pt x="752" y="243"/>
                  </a:lnTo>
                  <a:lnTo>
                    <a:pt x="764" y="122"/>
                  </a:lnTo>
                  <a:lnTo>
                    <a:pt x="728" y="61"/>
                  </a:lnTo>
                  <a:lnTo>
                    <a:pt x="679" y="1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338348" y="1937481"/>
              <a:ext cx="17025" cy="33066"/>
            </a:xfrm>
            <a:custGeom>
              <a:avLst/>
              <a:gdLst/>
              <a:ahLst/>
              <a:cxnLst/>
              <a:rect l="l" t="t" r="r" b="b"/>
              <a:pathLst>
                <a:path w="450" h="874" extrusionOk="0">
                  <a:moveTo>
                    <a:pt x="146" y="1"/>
                  </a:moveTo>
                  <a:lnTo>
                    <a:pt x="74" y="25"/>
                  </a:lnTo>
                  <a:lnTo>
                    <a:pt x="1" y="134"/>
                  </a:lnTo>
                  <a:lnTo>
                    <a:pt x="13" y="207"/>
                  </a:lnTo>
                  <a:lnTo>
                    <a:pt x="110" y="740"/>
                  </a:lnTo>
                  <a:lnTo>
                    <a:pt x="134" y="801"/>
                  </a:lnTo>
                  <a:lnTo>
                    <a:pt x="243" y="873"/>
                  </a:lnTo>
                  <a:lnTo>
                    <a:pt x="316" y="873"/>
                  </a:lnTo>
                  <a:lnTo>
                    <a:pt x="377" y="849"/>
                  </a:lnTo>
                  <a:lnTo>
                    <a:pt x="449" y="740"/>
                  </a:lnTo>
                  <a:lnTo>
                    <a:pt x="449" y="667"/>
                  </a:lnTo>
                  <a:lnTo>
                    <a:pt x="340" y="134"/>
                  </a:lnTo>
                  <a:lnTo>
                    <a:pt x="316" y="73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7346142" y="2103940"/>
              <a:ext cx="31704" cy="22056"/>
            </a:xfrm>
            <a:custGeom>
              <a:avLst/>
              <a:gdLst/>
              <a:ahLst/>
              <a:cxnLst/>
              <a:rect l="l" t="t" r="r" b="b"/>
              <a:pathLst>
                <a:path w="838" h="583" extrusionOk="0">
                  <a:moveTo>
                    <a:pt x="655" y="1"/>
                  </a:moveTo>
                  <a:lnTo>
                    <a:pt x="595" y="25"/>
                  </a:lnTo>
                  <a:lnTo>
                    <a:pt x="110" y="255"/>
                  </a:lnTo>
                  <a:lnTo>
                    <a:pt x="49" y="291"/>
                  </a:lnTo>
                  <a:lnTo>
                    <a:pt x="1" y="413"/>
                  </a:lnTo>
                  <a:lnTo>
                    <a:pt x="25" y="485"/>
                  </a:lnTo>
                  <a:lnTo>
                    <a:pt x="62" y="534"/>
                  </a:lnTo>
                  <a:lnTo>
                    <a:pt x="183" y="582"/>
                  </a:lnTo>
                  <a:lnTo>
                    <a:pt x="243" y="558"/>
                  </a:lnTo>
                  <a:lnTo>
                    <a:pt x="740" y="340"/>
                  </a:lnTo>
                  <a:lnTo>
                    <a:pt x="789" y="291"/>
                  </a:lnTo>
                  <a:lnTo>
                    <a:pt x="837" y="170"/>
                  </a:lnTo>
                  <a:lnTo>
                    <a:pt x="813" y="110"/>
                  </a:lnTo>
                  <a:lnTo>
                    <a:pt x="777" y="49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8104630" y="2162655"/>
              <a:ext cx="31212" cy="22019"/>
            </a:xfrm>
            <a:custGeom>
              <a:avLst/>
              <a:gdLst/>
              <a:ahLst/>
              <a:cxnLst/>
              <a:rect l="l" t="t" r="r" b="b"/>
              <a:pathLst>
                <a:path w="825" h="582" extrusionOk="0">
                  <a:moveTo>
                    <a:pt x="655" y="0"/>
                  </a:moveTo>
                  <a:lnTo>
                    <a:pt x="582" y="24"/>
                  </a:lnTo>
                  <a:lnTo>
                    <a:pt x="97" y="255"/>
                  </a:lnTo>
                  <a:lnTo>
                    <a:pt x="37" y="291"/>
                  </a:lnTo>
                  <a:lnTo>
                    <a:pt x="0" y="412"/>
                  </a:lnTo>
                  <a:lnTo>
                    <a:pt x="12" y="485"/>
                  </a:lnTo>
                  <a:lnTo>
                    <a:pt x="49" y="533"/>
                  </a:lnTo>
                  <a:lnTo>
                    <a:pt x="170" y="582"/>
                  </a:lnTo>
                  <a:lnTo>
                    <a:pt x="243" y="558"/>
                  </a:lnTo>
                  <a:lnTo>
                    <a:pt x="728" y="339"/>
                  </a:lnTo>
                  <a:lnTo>
                    <a:pt x="788" y="291"/>
                  </a:lnTo>
                  <a:lnTo>
                    <a:pt x="824" y="170"/>
                  </a:lnTo>
                  <a:lnTo>
                    <a:pt x="812" y="109"/>
                  </a:lnTo>
                  <a:lnTo>
                    <a:pt x="776" y="48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8333436" y="1993888"/>
              <a:ext cx="31704" cy="21602"/>
            </a:xfrm>
            <a:custGeom>
              <a:avLst/>
              <a:gdLst/>
              <a:ahLst/>
              <a:cxnLst/>
              <a:rect l="l" t="t" r="r" b="b"/>
              <a:pathLst>
                <a:path w="838" h="571" extrusionOk="0">
                  <a:moveTo>
                    <a:pt x="655" y="0"/>
                  </a:moveTo>
                  <a:lnTo>
                    <a:pt x="595" y="13"/>
                  </a:lnTo>
                  <a:lnTo>
                    <a:pt x="110" y="243"/>
                  </a:lnTo>
                  <a:lnTo>
                    <a:pt x="49" y="279"/>
                  </a:lnTo>
                  <a:lnTo>
                    <a:pt x="1" y="400"/>
                  </a:lnTo>
                  <a:lnTo>
                    <a:pt x="25" y="473"/>
                  </a:lnTo>
                  <a:lnTo>
                    <a:pt x="61" y="534"/>
                  </a:lnTo>
                  <a:lnTo>
                    <a:pt x="182" y="570"/>
                  </a:lnTo>
                  <a:lnTo>
                    <a:pt x="243" y="558"/>
                  </a:lnTo>
                  <a:lnTo>
                    <a:pt x="740" y="328"/>
                  </a:lnTo>
                  <a:lnTo>
                    <a:pt x="801" y="279"/>
                  </a:lnTo>
                  <a:lnTo>
                    <a:pt x="837" y="158"/>
                  </a:lnTo>
                  <a:lnTo>
                    <a:pt x="813" y="97"/>
                  </a:lnTo>
                  <a:lnTo>
                    <a:pt x="776" y="37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478212" y="2195190"/>
              <a:ext cx="24818" cy="28942"/>
            </a:xfrm>
            <a:custGeom>
              <a:avLst/>
              <a:gdLst/>
              <a:ahLst/>
              <a:cxnLst/>
              <a:rect l="l" t="t" r="r" b="b"/>
              <a:pathLst>
                <a:path w="656" h="765" extrusionOk="0">
                  <a:moveTo>
                    <a:pt x="122" y="1"/>
                  </a:moveTo>
                  <a:lnTo>
                    <a:pt x="61" y="37"/>
                  </a:lnTo>
                  <a:lnTo>
                    <a:pt x="13" y="85"/>
                  </a:lnTo>
                  <a:lnTo>
                    <a:pt x="1" y="219"/>
                  </a:lnTo>
                  <a:lnTo>
                    <a:pt x="37" y="279"/>
                  </a:lnTo>
                  <a:lnTo>
                    <a:pt x="364" y="704"/>
                  </a:lnTo>
                  <a:lnTo>
                    <a:pt x="413" y="752"/>
                  </a:lnTo>
                  <a:lnTo>
                    <a:pt x="534" y="764"/>
                  </a:lnTo>
                  <a:lnTo>
                    <a:pt x="595" y="728"/>
                  </a:lnTo>
                  <a:lnTo>
                    <a:pt x="643" y="679"/>
                  </a:lnTo>
                  <a:lnTo>
                    <a:pt x="655" y="558"/>
                  </a:lnTo>
                  <a:lnTo>
                    <a:pt x="631" y="498"/>
                  </a:lnTo>
                  <a:lnTo>
                    <a:pt x="304" y="61"/>
                  </a:lnTo>
                  <a:lnTo>
                    <a:pt x="243" y="13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7930377" y="2049387"/>
              <a:ext cx="24780" cy="28904"/>
            </a:xfrm>
            <a:custGeom>
              <a:avLst/>
              <a:gdLst/>
              <a:ahLst/>
              <a:cxnLst/>
              <a:rect l="l" t="t" r="r" b="b"/>
              <a:pathLst>
                <a:path w="655" h="764" extrusionOk="0">
                  <a:moveTo>
                    <a:pt x="121" y="0"/>
                  </a:moveTo>
                  <a:lnTo>
                    <a:pt x="61" y="36"/>
                  </a:lnTo>
                  <a:lnTo>
                    <a:pt x="12" y="85"/>
                  </a:lnTo>
                  <a:lnTo>
                    <a:pt x="0" y="218"/>
                  </a:lnTo>
                  <a:lnTo>
                    <a:pt x="37" y="279"/>
                  </a:lnTo>
                  <a:lnTo>
                    <a:pt x="364" y="703"/>
                  </a:lnTo>
                  <a:lnTo>
                    <a:pt x="412" y="752"/>
                  </a:lnTo>
                  <a:lnTo>
                    <a:pt x="534" y="764"/>
                  </a:lnTo>
                  <a:lnTo>
                    <a:pt x="594" y="739"/>
                  </a:lnTo>
                  <a:lnTo>
                    <a:pt x="643" y="691"/>
                  </a:lnTo>
                  <a:lnTo>
                    <a:pt x="655" y="558"/>
                  </a:lnTo>
                  <a:lnTo>
                    <a:pt x="631" y="497"/>
                  </a:lnTo>
                  <a:lnTo>
                    <a:pt x="303" y="73"/>
                  </a:lnTo>
                  <a:lnTo>
                    <a:pt x="243" y="2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8191302" y="1965438"/>
              <a:ext cx="24780" cy="28942"/>
            </a:xfrm>
            <a:custGeom>
              <a:avLst/>
              <a:gdLst/>
              <a:ahLst/>
              <a:cxnLst/>
              <a:rect l="l" t="t" r="r" b="b"/>
              <a:pathLst>
                <a:path w="655" h="765" extrusionOk="0">
                  <a:moveTo>
                    <a:pt x="121" y="1"/>
                  </a:moveTo>
                  <a:lnTo>
                    <a:pt x="61" y="37"/>
                  </a:lnTo>
                  <a:lnTo>
                    <a:pt x="12" y="86"/>
                  </a:lnTo>
                  <a:lnTo>
                    <a:pt x="0" y="207"/>
                  </a:lnTo>
                  <a:lnTo>
                    <a:pt x="24" y="268"/>
                  </a:lnTo>
                  <a:lnTo>
                    <a:pt x="364" y="704"/>
                  </a:lnTo>
                  <a:lnTo>
                    <a:pt x="412" y="740"/>
                  </a:lnTo>
                  <a:lnTo>
                    <a:pt x="533" y="765"/>
                  </a:lnTo>
                  <a:lnTo>
                    <a:pt x="594" y="728"/>
                  </a:lnTo>
                  <a:lnTo>
                    <a:pt x="643" y="680"/>
                  </a:lnTo>
                  <a:lnTo>
                    <a:pt x="655" y="546"/>
                  </a:lnTo>
                  <a:lnTo>
                    <a:pt x="630" y="486"/>
                  </a:lnTo>
                  <a:lnTo>
                    <a:pt x="291" y="62"/>
                  </a:lnTo>
                  <a:lnTo>
                    <a:pt x="243" y="13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8184871" y="2521678"/>
              <a:ext cx="24780" cy="28942"/>
            </a:xfrm>
            <a:custGeom>
              <a:avLst/>
              <a:gdLst/>
              <a:ahLst/>
              <a:cxnLst/>
              <a:rect l="l" t="t" r="r" b="b"/>
              <a:pathLst>
                <a:path w="655" h="765" extrusionOk="0">
                  <a:moveTo>
                    <a:pt x="122" y="1"/>
                  </a:moveTo>
                  <a:lnTo>
                    <a:pt x="61" y="37"/>
                  </a:lnTo>
                  <a:lnTo>
                    <a:pt x="13" y="86"/>
                  </a:lnTo>
                  <a:lnTo>
                    <a:pt x="0" y="219"/>
                  </a:lnTo>
                  <a:lnTo>
                    <a:pt x="37" y="280"/>
                  </a:lnTo>
                  <a:lnTo>
                    <a:pt x="364" y="704"/>
                  </a:lnTo>
                  <a:lnTo>
                    <a:pt x="413" y="752"/>
                  </a:lnTo>
                  <a:lnTo>
                    <a:pt x="534" y="764"/>
                  </a:lnTo>
                  <a:lnTo>
                    <a:pt x="594" y="740"/>
                  </a:lnTo>
                  <a:lnTo>
                    <a:pt x="643" y="680"/>
                  </a:lnTo>
                  <a:lnTo>
                    <a:pt x="655" y="558"/>
                  </a:lnTo>
                  <a:lnTo>
                    <a:pt x="631" y="498"/>
                  </a:lnTo>
                  <a:lnTo>
                    <a:pt x="303" y="74"/>
                  </a:lnTo>
                  <a:lnTo>
                    <a:pt x="243" y="25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E8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349811" y="2254813"/>
              <a:ext cx="24364" cy="29850"/>
            </a:xfrm>
            <a:custGeom>
              <a:avLst/>
              <a:gdLst/>
              <a:ahLst/>
              <a:cxnLst/>
              <a:rect l="l" t="t" r="r" b="b"/>
              <a:pathLst>
                <a:path w="644" h="789" extrusionOk="0">
                  <a:moveTo>
                    <a:pt x="498" y="0"/>
                  </a:moveTo>
                  <a:lnTo>
                    <a:pt x="377" y="25"/>
                  </a:lnTo>
                  <a:lnTo>
                    <a:pt x="328" y="73"/>
                  </a:lnTo>
                  <a:lnTo>
                    <a:pt x="37" y="534"/>
                  </a:lnTo>
                  <a:lnTo>
                    <a:pt x="1" y="594"/>
                  </a:lnTo>
                  <a:lnTo>
                    <a:pt x="37" y="716"/>
                  </a:lnTo>
                  <a:lnTo>
                    <a:pt x="86" y="764"/>
                  </a:lnTo>
                  <a:lnTo>
                    <a:pt x="146" y="788"/>
                  </a:lnTo>
                  <a:lnTo>
                    <a:pt x="280" y="764"/>
                  </a:lnTo>
                  <a:lnTo>
                    <a:pt x="316" y="716"/>
                  </a:lnTo>
                  <a:lnTo>
                    <a:pt x="607" y="255"/>
                  </a:lnTo>
                  <a:lnTo>
                    <a:pt x="643" y="194"/>
                  </a:lnTo>
                  <a:lnTo>
                    <a:pt x="607" y="73"/>
                  </a:lnTo>
                  <a:lnTo>
                    <a:pt x="558" y="25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7967981" y="2229579"/>
              <a:ext cx="23872" cy="30304"/>
            </a:xfrm>
            <a:custGeom>
              <a:avLst/>
              <a:gdLst/>
              <a:ahLst/>
              <a:cxnLst/>
              <a:rect l="l" t="t" r="r" b="b"/>
              <a:pathLst>
                <a:path w="631" h="801" extrusionOk="0">
                  <a:moveTo>
                    <a:pt x="485" y="1"/>
                  </a:moveTo>
                  <a:lnTo>
                    <a:pt x="364" y="25"/>
                  </a:lnTo>
                  <a:lnTo>
                    <a:pt x="315" y="86"/>
                  </a:lnTo>
                  <a:lnTo>
                    <a:pt x="24" y="534"/>
                  </a:lnTo>
                  <a:lnTo>
                    <a:pt x="0" y="595"/>
                  </a:lnTo>
                  <a:lnTo>
                    <a:pt x="24" y="728"/>
                  </a:lnTo>
                  <a:lnTo>
                    <a:pt x="73" y="764"/>
                  </a:lnTo>
                  <a:lnTo>
                    <a:pt x="133" y="801"/>
                  </a:lnTo>
                  <a:lnTo>
                    <a:pt x="267" y="764"/>
                  </a:lnTo>
                  <a:lnTo>
                    <a:pt x="315" y="716"/>
                  </a:lnTo>
                  <a:lnTo>
                    <a:pt x="606" y="267"/>
                  </a:lnTo>
                  <a:lnTo>
                    <a:pt x="630" y="195"/>
                  </a:lnTo>
                  <a:lnTo>
                    <a:pt x="606" y="73"/>
                  </a:lnTo>
                  <a:lnTo>
                    <a:pt x="546" y="25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8293561" y="2175934"/>
              <a:ext cx="24326" cy="30304"/>
            </a:xfrm>
            <a:custGeom>
              <a:avLst/>
              <a:gdLst/>
              <a:ahLst/>
              <a:cxnLst/>
              <a:rect l="l" t="t" r="r" b="b"/>
              <a:pathLst>
                <a:path w="643" h="801" extrusionOk="0">
                  <a:moveTo>
                    <a:pt x="497" y="1"/>
                  </a:moveTo>
                  <a:lnTo>
                    <a:pt x="364" y="25"/>
                  </a:lnTo>
                  <a:lnTo>
                    <a:pt x="327" y="73"/>
                  </a:lnTo>
                  <a:lnTo>
                    <a:pt x="37" y="534"/>
                  </a:lnTo>
                  <a:lnTo>
                    <a:pt x="0" y="594"/>
                  </a:lnTo>
                  <a:lnTo>
                    <a:pt x="37" y="728"/>
                  </a:lnTo>
                  <a:lnTo>
                    <a:pt x="85" y="764"/>
                  </a:lnTo>
                  <a:lnTo>
                    <a:pt x="146" y="801"/>
                  </a:lnTo>
                  <a:lnTo>
                    <a:pt x="267" y="764"/>
                  </a:lnTo>
                  <a:lnTo>
                    <a:pt x="315" y="716"/>
                  </a:lnTo>
                  <a:lnTo>
                    <a:pt x="606" y="255"/>
                  </a:lnTo>
                  <a:lnTo>
                    <a:pt x="643" y="194"/>
                  </a:lnTo>
                  <a:lnTo>
                    <a:pt x="606" y="73"/>
                  </a:lnTo>
                  <a:lnTo>
                    <a:pt x="558" y="2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7888648" y="1502756"/>
              <a:ext cx="24326" cy="30304"/>
            </a:xfrm>
            <a:custGeom>
              <a:avLst/>
              <a:gdLst/>
              <a:ahLst/>
              <a:cxnLst/>
              <a:rect l="l" t="t" r="r" b="b"/>
              <a:pathLst>
                <a:path w="643" h="801" extrusionOk="0">
                  <a:moveTo>
                    <a:pt x="497" y="1"/>
                  </a:moveTo>
                  <a:lnTo>
                    <a:pt x="364" y="25"/>
                  </a:lnTo>
                  <a:lnTo>
                    <a:pt x="327" y="86"/>
                  </a:lnTo>
                  <a:lnTo>
                    <a:pt x="37" y="534"/>
                  </a:lnTo>
                  <a:lnTo>
                    <a:pt x="0" y="595"/>
                  </a:lnTo>
                  <a:lnTo>
                    <a:pt x="37" y="728"/>
                  </a:lnTo>
                  <a:lnTo>
                    <a:pt x="85" y="764"/>
                  </a:lnTo>
                  <a:lnTo>
                    <a:pt x="146" y="801"/>
                  </a:lnTo>
                  <a:lnTo>
                    <a:pt x="279" y="764"/>
                  </a:lnTo>
                  <a:lnTo>
                    <a:pt x="315" y="716"/>
                  </a:lnTo>
                  <a:lnTo>
                    <a:pt x="606" y="267"/>
                  </a:lnTo>
                  <a:lnTo>
                    <a:pt x="643" y="195"/>
                  </a:lnTo>
                  <a:lnTo>
                    <a:pt x="606" y="73"/>
                  </a:lnTo>
                  <a:lnTo>
                    <a:pt x="558" y="2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7397063" y="2419873"/>
              <a:ext cx="16987" cy="33066"/>
            </a:xfrm>
            <a:custGeom>
              <a:avLst/>
              <a:gdLst/>
              <a:ahLst/>
              <a:cxnLst/>
              <a:rect l="l" t="t" r="r" b="b"/>
              <a:pathLst>
                <a:path w="449" h="874" extrusionOk="0">
                  <a:moveTo>
                    <a:pt x="146" y="1"/>
                  </a:moveTo>
                  <a:lnTo>
                    <a:pt x="73" y="25"/>
                  </a:lnTo>
                  <a:lnTo>
                    <a:pt x="0" y="134"/>
                  </a:lnTo>
                  <a:lnTo>
                    <a:pt x="12" y="207"/>
                  </a:lnTo>
                  <a:lnTo>
                    <a:pt x="109" y="728"/>
                  </a:lnTo>
                  <a:lnTo>
                    <a:pt x="134" y="801"/>
                  </a:lnTo>
                  <a:lnTo>
                    <a:pt x="243" y="874"/>
                  </a:lnTo>
                  <a:lnTo>
                    <a:pt x="316" y="862"/>
                  </a:lnTo>
                  <a:lnTo>
                    <a:pt x="376" y="837"/>
                  </a:lnTo>
                  <a:lnTo>
                    <a:pt x="449" y="728"/>
                  </a:lnTo>
                  <a:lnTo>
                    <a:pt x="449" y="668"/>
                  </a:lnTo>
                  <a:lnTo>
                    <a:pt x="340" y="134"/>
                  </a:lnTo>
                  <a:lnTo>
                    <a:pt x="316" y="74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7557545" y="2361196"/>
              <a:ext cx="33066" cy="15171"/>
            </a:xfrm>
            <a:custGeom>
              <a:avLst/>
              <a:gdLst/>
              <a:ahLst/>
              <a:cxnLst/>
              <a:rect l="l" t="t" r="r" b="b"/>
              <a:pathLst>
                <a:path w="874" h="401" extrusionOk="0">
                  <a:moveTo>
                    <a:pt x="692" y="0"/>
                  </a:moveTo>
                  <a:lnTo>
                    <a:pt x="158" y="61"/>
                  </a:lnTo>
                  <a:lnTo>
                    <a:pt x="86" y="73"/>
                  </a:lnTo>
                  <a:lnTo>
                    <a:pt x="1" y="182"/>
                  </a:lnTo>
                  <a:lnTo>
                    <a:pt x="1" y="255"/>
                  </a:lnTo>
                  <a:lnTo>
                    <a:pt x="13" y="316"/>
                  </a:lnTo>
                  <a:lnTo>
                    <a:pt x="122" y="400"/>
                  </a:lnTo>
                  <a:lnTo>
                    <a:pt x="195" y="400"/>
                  </a:lnTo>
                  <a:lnTo>
                    <a:pt x="728" y="340"/>
                  </a:lnTo>
                  <a:lnTo>
                    <a:pt x="789" y="328"/>
                  </a:lnTo>
                  <a:lnTo>
                    <a:pt x="873" y="219"/>
                  </a:lnTo>
                  <a:lnTo>
                    <a:pt x="873" y="158"/>
                  </a:lnTo>
                  <a:lnTo>
                    <a:pt x="861" y="85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8031236" y="2655602"/>
              <a:ext cx="33066" cy="14717"/>
            </a:xfrm>
            <a:custGeom>
              <a:avLst/>
              <a:gdLst/>
              <a:ahLst/>
              <a:cxnLst/>
              <a:rect l="l" t="t" r="r" b="b"/>
              <a:pathLst>
                <a:path w="874" h="389" extrusionOk="0">
                  <a:moveTo>
                    <a:pt x="680" y="0"/>
                  </a:moveTo>
                  <a:lnTo>
                    <a:pt x="146" y="49"/>
                  </a:lnTo>
                  <a:lnTo>
                    <a:pt x="86" y="73"/>
                  </a:lnTo>
                  <a:lnTo>
                    <a:pt x="1" y="170"/>
                  </a:lnTo>
                  <a:lnTo>
                    <a:pt x="1" y="243"/>
                  </a:lnTo>
                  <a:lnTo>
                    <a:pt x="13" y="303"/>
                  </a:lnTo>
                  <a:lnTo>
                    <a:pt x="110" y="388"/>
                  </a:lnTo>
                  <a:lnTo>
                    <a:pt x="183" y="388"/>
                  </a:lnTo>
                  <a:lnTo>
                    <a:pt x="716" y="340"/>
                  </a:lnTo>
                  <a:lnTo>
                    <a:pt x="789" y="315"/>
                  </a:lnTo>
                  <a:lnTo>
                    <a:pt x="861" y="218"/>
                  </a:lnTo>
                  <a:lnTo>
                    <a:pt x="874" y="146"/>
                  </a:lnTo>
                  <a:lnTo>
                    <a:pt x="849" y="73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7760702" y="2431828"/>
              <a:ext cx="30304" cy="23872"/>
            </a:xfrm>
            <a:custGeom>
              <a:avLst/>
              <a:gdLst/>
              <a:ahLst/>
              <a:cxnLst/>
              <a:rect l="l" t="t" r="r" b="b"/>
              <a:pathLst>
                <a:path w="801" h="631" extrusionOk="0">
                  <a:moveTo>
                    <a:pt x="206" y="0"/>
                  </a:moveTo>
                  <a:lnTo>
                    <a:pt x="85" y="24"/>
                  </a:lnTo>
                  <a:lnTo>
                    <a:pt x="37" y="85"/>
                  </a:lnTo>
                  <a:lnTo>
                    <a:pt x="0" y="146"/>
                  </a:lnTo>
                  <a:lnTo>
                    <a:pt x="37" y="267"/>
                  </a:lnTo>
                  <a:lnTo>
                    <a:pt x="85" y="315"/>
                  </a:lnTo>
                  <a:lnTo>
                    <a:pt x="546" y="606"/>
                  </a:lnTo>
                  <a:lnTo>
                    <a:pt x="606" y="630"/>
                  </a:lnTo>
                  <a:lnTo>
                    <a:pt x="728" y="606"/>
                  </a:lnTo>
                  <a:lnTo>
                    <a:pt x="776" y="558"/>
                  </a:lnTo>
                  <a:lnTo>
                    <a:pt x="800" y="497"/>
                  </a:lnTo>
                  <a:lnTo>
                    <a:pt x="776" y="364"/>
                  </a:lnTo>
                  <a:lnTo>
                    <a:pt x="728" y="315"/>
                  </a:lnTo>
                  <a:lnTo>
                    <a:pt x="267" y="2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E8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7853768" y="2595979"/>
              <a:ext cx="30304" cy="23872"/>
            </a:xfrm>
            <a:custGeom>
              <a:avLst/>
              <a:gdLst/>
              <a:ahLst/>
              <a:cxnLst/>
              <a:rect l="l" t="t" r="r" b="b"/>
              <a:pathLst>
                <a:path w="801" h="631" extrusionOk="0">
                  <a:moveTo>
                    <a:pt x="207" y="0"/>
                  </a:moveTo>
                  <a:lnTo>
                    <a:pt x="74" y="25"/>
                  </a:lnTo>
                  <a:lnTo>
                    <a:pt x="37" y="85"/>
                  </a:lnTo>
                  <a:lnTo>
                    <a:pt x="1" y="146"/>
                  </a:lnTo>
                  <a:lnTo>
                    <a:pt x="37" y="267"/>
                  </a:lnTo>
                  <a:lnTo>
                    <a:pt x="86" y="316"/>
                  </a:lnTo>
                  <a:lnTo>
                    <a:pt x="546" y="607"/>
                  </a:lnTo>
                  <a:lnTo>
                    <a:pt x="607" y="631"/>
                  </a:lnTo>
                  <a:lnTo>
                    <a:pt x="728" y="607"/>
                  </a:lnTo>
                  <a:lnTo>
                    <a:pt x="777" y="558"/>
                  </a:lnTo>
                  <a:lnTo>
                    <a:pt x="801" y="497"/>
                  </a:lnTo>
                  <a:lnTo>
                    <a:pt x="777" y="364"/>
                  </a:lnTo>
                  <a:lnTo>
                    <a:pt x="728" y="316"/>
                  </a:lnTo>
                  <a:lnTo>
                    <a:pt x="268" y="25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7645617" y="2259845"/>
              <a:ext cx="32574" cy="18841"/>
            </a:xfrm>
            <a:custGeom>
              <a:avLst/>
              <a:gdLst/>
              <a:ahLst/>
              <a:cxnLst/>
              <a:rect l="l" t="t" r="r" b="b"/>
              <a:pathLst>
                <a:path w="861" h="498" extrusionOk="0">
                  <a:moveTo>
                    <a:pt x="703" y="1"/>
                  </a:moveTo>
                  <a:lnTo>
                    <a:pt x="642" y="13"/>
                  </a:lnTo>
                  <a:lnTo>
                    <a:pt x="121" y="170"/>
                  </a:lnTo>
                  <a:lnTo>
                    <a:pt x="61" y="195"/>
                  </a:lnTo>
                  <a:lnTo>
                    <a:pt x="0" y="316"/>
                  </a:lnTo>
                  <a:lnTo>
                    <a:pt x="12" y="376"/>
                  </a:lnTo>
                  <a:lnTo>
                    <a:pt x="36" y="437"/>
                  </a:lnTo>
                  <a:lnTo>
                    <a:pt x="158" y="498"/>
                  </a:lnTo>
                  <a:lnTo>
                    <a:pt x="230" y="498"/>
                  </a:lnTo>
                  <a:lnTo>
                    <a:pt x="739" y="340"/>
                  </a:lnTo>
                  <a:lnTo>
                    <a:pt x="800" y="316"/>
                  </a:lnTo>
                  <a:lnTo>
                    <a:pt x="861" y="195"/>
                  </a:lnTo>
                  <a:lnTo>
                    <a:pt x="848" y="134"/>
                  </a:lnTo>
                  <a:lnTo>
                    <a:pt x="824" y="61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7610283" y="2504275"/>
              <a:ext cx="32612" cy="19295"/>
            </a:xfrm>
            <a:custGeom>
              <a:avLst/>
              <a:gdLst/>
              <a:ahLst/>
              <a:cxnLst/>
              <a:rect l="l" t="t" r="r" b="b"/>
              <a:pathLst>
                <a:path w="862" h="510" extrusionOk="0">
                  <a:moveTo>
                    <a:pt x="716" y="0"/>
                  </a:moveTo>
                  <a:lnTo>
                    <a:pt x="643" y="12"/>
                  </a:lnTo>
                  <a:lnTo>
                    <a:pt x="134" y="170"/>
                  </a:lnTo>
                  <a:lnTo>
                    <a:pt x="61" y="194"/>
                  </a:lnTo>
                  <a:lnTo>
                    <a:pt x="1" y="315"/>
                  </a:lnTo>
                  <a:lnTo>
                    <a:pt x="13" y="376"/>
                  </a:lnTo>
                  <a:lnTo>
                    <a:pt x="49" y="437"/>
                  </a:lnTo>
                  <a:lnTo>
                    <a:pt x="158" y="509"/>
                  </a:lnTo>
                  <a:lnTo>
                    <a:pt x="231" y="497"/>
                  </a:lnTo>
                  <a:lnTo>
                    <a:pt x="740" y="340"/>
                  </a:lnTo>
                  <a:lnTo>
                    <a:pt x="801" y="315"/>
                  </a:lnTo>
                  <a:lnTo>
                    <a:pt x="861" y="194"/>
                  </a:lnTo>
                  <a:lnTo>
                    <a:pt x="861" y="134"/>
                  </a:lnTo>
                  <a:lnTo>
                    <a:pt x="825" y="6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08310" y="2520316"/>
              <a:ext cx="32612" cy="18841"/>
            </a:xfrm>
            <a:custGeom>
              <a:avLst/>
              <a:gdLst/>
              <a:ahLst/>
              <a:cxnLst/>
              <a:rect l="l" t="t" r="r" b="b"/>
              <a:pathLst>
                <a:path w="862" h="498" extrusionOk="0">
                  <a:moveTo>
                    <a:pt x="643" y="0"/>
                  </a:moveTo>
                  <a:lnTo>
                    <a:pt x="134" y="158"/>
                  </a:lnTo>
                  <a:lnTo>
                    <a:pt x="61" y="182"/>
                  </a:lnTo>
                  <a:lnTo>
                    <a:pt x="1" y="304"/>
                  </a:lnTo>
                  <a:lnTo>
                    <a:pt x="13" y="364"/>
                  </a:lnTo>
                  <a:lnTo>
                    <a:pt x="49" y="425"/>
                  </a:lnTo>
                  <a:lnTo>
                    <a:pt x="158" y="497"/>
                  </a:lnTo>
                  <a:lnTo>
                    <a:pt x="231" y="485"/>
                  </a:lnTo>
                  <a:lnTo>
                    <a:pt x="740" y="328"/>
                  </a:lnTo>
                  <a:lnTo>
                    <a:pt x="801" y="304"/>
                  </a:lnTo>
                  <a:lnTo>
                    <a:pt x="861" y="182"/>
                  </a:lnTo>
                  <a:lnTo>
                    <a:pt x="849" y="122"/>
                  </a:lnTo>
                  <a:lnTo>
                    <a:pt x="825" y="61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E80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7187967" y="2175934"/>
              <a:ext cx="23872" cy="30304"/>
            </a:xfrm>
            <a:custGeom>
              <a:avLst/>
              <a:gdLst/>
              <a:ahLst/>
              <a:cxnLst/>
              <a:rect l="l" t="t" r="r" b="b"/>
              <a:pathLst>
                <a:path w="631" h="801" extrusionOk="0">
                  <a:moveTo>
                    <a:pt x="146" y="1"/>
                  </a:moveTo>
                  <a:lnTo>
                    <a:pt x="85" y="25"/>
                  </a:lnTo>
                  <a:lnTo>
                    <a:pt x="37" y="73"/>
                  </a:lnTo>
                  <a:lnTo>
                    <a:pt x="0" y="194"/>
                  </a:lnTo>
                  <a:lnTo>
                    <a:pt x="37" y="267"/>
                  </a:lnTo>
                  <a:lnTo>
                    <a:pt x="315" y="716"/>
                  </a:lnTo>
                  <a:lnTo>
                    <a:pt x="364" y="764"/>
                  </a:lnTo>
                  <a:lnTo>
                    <a:pt x="485" y="801"/>
                  </a:lnTo>
                  <a:lnTo>
                    <a:pt x="558" y="776"/>
                  </a:lnTo>
                  <a:lnTo>
                    <a:pt x="606" y="728"/>
                  </a:lnTo>
                  <a:lnTo>
                    <a:pt x="630" y="594"/>
                  </a:lnTo>
                  <a:lnTo>
                    <a:pt x="606" y="534"/>
                  </a:lnTo>
                  <a:lnTo>
                    <a:pt x="315" y="85"/>
                  </a:lnTo>
                  <a:lnTo>
                    <a:pt x="279" y="25"/>
                  </a:lnTo>
                  <a:lnTo>
                    <a:pt x="1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7648795" y="1684349"/>
              <a:ext cx="631500" cy="923605"/>
            </a:xfrm>
            <a:custGeom>
              <a:avLst/>
              <a:gdLst/>
              <a:ahLst/>
              <a:cxnLst/>
              <a:rect l="l" t="t" r="r" b="b"/>
              <a:pathLst>
                <a:path w="16692" h="24413" extrusionOk="0">
                  <a:moveTo>
                    <a:pt x="2667" y="1"/>
                  </a:moveTo>
                  <a:lnTo>
                    <a:pt x="2571" y="182"/>
                  </a:lnTo>
                  <a:lnTo>
                    <a:pt x="2025" y="1479"/>
                  </a:lnTo>
                  <a:lnTo>
                    <a:pt x="1552" y="2776"/>
                  </a:lnTo>
                  <a:lnTo>
                    <a:pt x="1043" y="4389"/>
                  </a:lnTo>
                  <a:lnTo>
                    <a:pt x="571" y="6243"/>
                  </a:lnTo>
                  <a:lnTo>
                    <a:pt x="207" y="8279"/>
                  </a:lnTo>
                  <a:lnTo>
                    <a:pt x="49" y="9879"/>
                  </a:lnTo>
                  <a:lnTo>
                    <a:pt x="1" y="10982"/>
                  </a:lnTo>
                  <a:lnTo>
                    <a:pt x="13" y="12073"/>
                  </a:lnTo>
                  <a:lnTo>
                    <a:pt x="110" y="13176"/>
                  </a:lnTo>
                  <a:lnTo>
                    <a:pt x="280" y="14279"/>
                  </a:lnTo>
                  <a:lnTo>
                    <a:pt x="534" y="15358"/>
                  </a:lnTo>
                  <a:lnTo>
                    <a:pt x="886" y="16425"/>
                  </a:lnTo>
                  <a:lnTo>
                    <a:pt x="1346" y="17443"/>
                  </a:lnTo>
                  <a:lnTo>
                    <a:pt x="1916" y="18437"/>
                  </a:lnTo>
                  <a:lnTo>
                    <a:pt x="2607" y="19382"/>
                  </a:lnTo>
                  <a:lnTo>
                    <a:pt x="3419" y="20279"/>
                  </a:lnTo>
                  <a:lnTo>
                    <a:pt x="4377" y="21104"/>
                  </a:lnTo>
                  <a:lnTo>
                    <a:pt x="5480" y="21855"/>
                  </a:lnTo>
                  <a:lnTo>
                    <a:pt x="6728" y="22534"/>
                  </a:lnTo>
                  <a:lnTo>
                    <a:pt x="8146" y="23128"/>
                  </a:lnTo>
                  <a:lnTo>
                    <a:pt x="9734" y="23637"/>
                  </a:lnTo>
                  <a:lnTo>
                    <a:pt x="11492" y="24025"/>
                  </a:lnTo>
                  <a:lnTo>
                    <a:pt x="13443" y="24316"/>
                  </a:lnTo>
                  <a:lnTo>
                    <a:pt x="14498" y="24413"/>
                  </a:lnTo>
                  <a:lnTo>
                    <a:pt x="15625" y="21322"/>
                  </a:lnTo>
                  <a:lnTo>
                    <a:pt x="16692" y="18401"/>
                  </a:lnTo>
                  <a:lnTo>
                    <a:pt x="16401" y="18813"/>
                  </a:lnTo>
                  <a:lnTo>
                    <a:pt x="15783" y="19552"/>
                  </a:lnTo>
                  <a:lnTo>
                    <a:pt x="15092" y="20207"/>
                  </a:lnTo>
                  <a:lnTo>
                    <a:pt x="14340" y="20752"/>
                  </a:lnTo>
                  <a:lnTo>
                    <a:pt x="13528" y="21188"/>
                  </a:lnTo>
                  <a:lnTo>
                    <a:pt x="12643" y="21491"/>
                  </a:lnTo>
                  <a:lnTo>
                    <a:pt x="11686" y="21649"/>
                  </a:lnTo>
                  <a:lnTo>
                    <a:pt x="10643" y="21661"/>
                  </a:lnTo>
                  <a:lnTo>
                    <a:pt x="10098" y="21588"/>
                  </a:lnTo>
                  <a:lnTo>
                    <a:pt x="9807" y="21552"/>
                  </a:lnTo>
                  <a:lnTo>
                    <a:pt x="9104" y="21370"/>
                  </a:lnTo>
                  <a:lnTo>
                    <a:pt x="8292" y="21067"/>
                  </a:lnTo>
                  <a:lnTo>
                    <a:pt x="7395" y="20643"/>
                  </a:lnTo>
                  <a:lnTo>
                    <a:pt x="6449" y="20073"/>
                  </a:lnTo>
                  <a:lnTo>
                    <a:pt x="5492" y="19358"/>
                  </a:lnTo>
                  <a:lnTo>
                    <a:pt x="4558" y="18473"/>
                  </a:lnTo>
                  <a:lnTo>
                    <a:pt x="3661" y="17419"/>
                  </a:lnTo>
                  <a:lnTo>
                    <a:pt x="2861" y="16182"/>
                  </a:lnTo>
                  <a:lnTo>
                    <a:pt x="2158" y="14752"/>
                  </a:lnTo>
                  <a:lnTo>
                    <a:pt x="1734" y="13540"/>
                  </a:lnTo>
                  <a:lnTo>
                    <a:pt x="1504" y="12679"/>
                  </a:lnTo>
                  <a:lnTo>
                    <a:pt x="1322" y="11746"/>
                  </a:lnTo>
                  <a:lnTo>
                    <a:pt x="1189" y="10776"/>
                  </a:lnTo>
                  <a:lnTo>
                    <a:pt x="1104" y="9734"/>
                  </a:lnTo>
                  <a:lnTo>
                    <a:pt x="1092" y="8643"/>
                  </a:lnTo>
                  <a:lnTo>
                    <a:pt x="1128" y="7479"/>
                  </a:lnTo>
                  <a:lnTo>
                    <a:pt x="1237" y="6267"/>
                  </a:lnTo>
                  <a:lnTo>
                    <a:pt x="1419" y="4995"/>
                  </a:lnTo>
                  <a:lnTo>
                    <a:pt x="1674" y="3649"/>
                  </a:lnTo>
                  <a:lnTo>
                    <a:pt x="2001" y="2243"/>
                  </a:lnTo>
                  <a:lnTo>
                    <a:pt x="2413" y="764"/>
                  </a:lnTo>
                  <a:lnTo>
                    <a:pt x="2667" y="1"/>
                  </a:lnTo>
                  <a:close/>
                </a:path>
              </a:pathLst>
            </a:custGeom>
            <a:solidFill>
              <a:srgbClr val="0D0E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658896" y="709917"/>
              <a:ext cx="247198" cy="291689"/>
            </a:xfrm>
            <a:custGeom>
              <a:avLst/>
              <a:gdLst/>
              <a:ahLst/>
              <a:cxnLst/>
              <a:rect l="l" t="t" r="r" b="b"/>
              <a:pathLst>
                <a:path w="6534" h="7710" extrusionOk="0">
                  <a:moveTo>
                    <a:pt x="3794" y="0"/>
                  </a:moveTo>
                  <a:lnTo>
                    <a:pt x="3237" y="5746"/>
                  </a:lnTo>
                  <a:lnTo>
                    <a:pt x="3091" y="5673"/>
                  </a:lnTo>
                  <a:lnTo>
                    <a:pt x="2728" y="5576"/>
                  </a:lnTo>
                  <a:lnTo>
                    <a:pt x="2304" y="5528"/>
                  </a:lnTo>
                  <a:lnTo>
                    <a:pt x="1843" y="5564"/>
                  </a:lnTo>
                  <a:lnTo>
                    <a:pt x="1613" y="5612"/>
                  </a:lnTo>
                  <a:lnTo>
                    <a:pt x="1237" y="5709"/>
                  </a:lnTo>
                  <a:lnTo>
                    <a:pt x="631" y="6000"/>
                  </a:lnTo>
                  <a:lnTo>
                    <a:pt x="194" y="6388"/>
                  </a:lnTo>
                  <a:lnTo>
                    <a:pt x="37" y="6703"/>
                  </a:lnTo>
                  <a:lnTo>
                    <a:pt x="1" y="6921"/>
                  </a:lnTo>
                  <a:lnTo>
                    <a:pt x="25" y="7031"/>
                  </a:lnTo>
                  <a:lnTo>
                    <a:pt x="49" y="7128"/>
                  </a:lnTo>
                  <a:lnTo>
                    <a:pt x="170" y="7309"/>
                  </a:lnTo>
                  <a:lnTo>
                    <a:pt x="449" y="7540"/>
                  </a:lnTo>
                  <a:lnTo>
                    <a:pt x="994" y="7697"/>
                  </a:lnTo>
                  <a:lnTo>
                    <a:pt x="1685" y="7709"/>
                  </a:lnTo>
                  <a:lnTo>
                    <a:pt x="2049" y="7649"/>
                  </a:lnTo>
                  <a:lnTo>
                    <a:pt x="2340" y="7576"/>
                  </a:lnTo>
                  <a:lnTo>
                    <a:pt x="2849" y="7358"/>
                  </a:lnTo>
                  <a:lnTo>
                    <a:pt x="3249" y="7079"/>
                  </a:lnTo>
                  <a:lnTo>
                    <a:pt x="3528" y="6764"/>
                  </a:lnTo>
                  <a:lnTo>
                    <a:pt x="3600" y="6594"/>
                  </a:lnTo>
                  <a:lnTo>
                    <a:pt x="3625" y="6594"/>
                  </a:lnTo>
                  <a:lnTo>
                    <a:pt x="3637" y="6485"/>
                  </a:lnTo>
                  <a:lnTo>
                    <a:pt x="3649" y="6424"/>
                  </a:lnTo>
                  <a:lnTo>
                    <a:pt x="3649" y="6364"/>
                  </a:lnTo>
                  <a:lnTo>
                    <a:pt x="4158" y="1140"/>
                  </a:lnTo>
                  <a:lnTo>
                    <a:pt x="4413" y="1467"/>
                  </a:lnTo>
                  <a:lnTo>
                    <a:pt x="5043" y="2340"/>
                  </a:lnTo>
                  <a:lnTo>
                    <a:pt x="5649" y="3358"/>
                  </a:lnTo>
                  <a:lnTo>
                    <a:pt x="5952" y="4134"/>
                  </a:lnTo>
                  <a:lnTo>
                    <a:pt x="6049" y="4606"/>
                  </a:lnTo>
                  <a:lnTo>
                    <a:pt x="6061" y="4837"/>
                  </a:lnTo>
                  <a:lnTo>
                    <a:pt x="6049" y="5115"/>
                  </a:lnTo>
                  <a:lnTo>
                    <a:pt x="5916" y="5528"/>
                  </a:lnTo>
                  <a:lnTo>
                    <a:pt x="5758" y="5721"/>
                  </a:lnTo>
                  <a:lnTo>
                    <a:pt x="5637" y="5770"/>
                  </a:lnTo>
                  <a:lnTo>
                    <a:pt x="5516" y="5806"/>
                  </a:lnTo>
                  <a:lnTo>
                    <a:pt x="5237" y="5770"/>
                  </a:lnTo>
                  <a:lnTo>
                    <a:pt x="4982" y="5661"/>
                  </a:lnTo>
                  <a:lnTo>
                    <a:pt x="4752" y="5491"/>
                  </a:lnTo>
                  <a:lnTo>
                    <a:pt x="4667" y="5394"/>
                  </a:lnTo>
                  <a:lnTo>
                    <a:pt x="4304" y="5673"/>
                  </a:lnTo>
                  <a:lnTo>
                    <a:pt x="4425" y="5831"/>
                  </a:lnTo>
                  <a:lnTo>
                    <a:pt x="4764" y="6073"/>
                  </a:lnTo>
                  <a:lnTo>
                    <a:pt x="5152" y="6243"/>
                  </a:lnTo>
                  <a:lnTo>
                    <a:pt x="5576" y="6267"/>
                  </a:lnTo>
                  <a:lnTo>
                    <a:pt x="5782" y="6218"/>
                  </a:lnTo>
                  <a:lnTo>
                    <a:pt x="5891" y="6182"/>
                  </a:lnTo>
                  <a:lnTo>
                    <a:pt x="6134" y="6012"/>
                  </a:lnTo>
                  <a:lnTo>
                    <a:pt x="6364" y="5697"/>
                  </a:lnTo>
                  <a:lnTo>
                    <a:pt x="6510" y="5188"/>
                  </a:lnTo>
                  <a:lnTo>
                    <a:pt x="6534" y="4837"/>
                  </a:lnTo>
                  <a:lnTo>
                    <a:pt x="6522" y="4509"/>
                  </a:lnTo>
                  <a:lnTo>
                    <a:pt x="6328" y="3806"/>
                  </a:lnTo>
                  <a:lnTo>
                    <a:pt x="6013" y="3079"/>
                  </a:lnTo>
                  <a:lnTo>
                    <a:pt x="5600" y="2364"/>
                  </a:lnTo>
                  <a:lnTo>
                    <a:pt x="4497" y="800"/>
                  </a:lnTo>
                  <a:lnTo>
                    <a:pt x="4146" y="400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379504" y="650749"/>
              <a:ext cx="208230" cy="298574"/>
            </a:xfrm>
            <a:custGeom>
              <a:avLst/>
              <a:gdLst/>
              <a:ahLst/>
              <a:cxnLst/>
              <a:rect l="l" t="t" r="r" b="b"/>
              <a:pathLst>
                <a:path w="5504" h="7892" extrusionOk="0">
                  <a:moveTo>
                    <a:pt x="3467" y="692"/>
                  </a:moveTo>
                  <a:lnTo>
                    <a:pt x="3746" y="1285"/>
                  </a:lnTo>
                  <a:lnTo>
                    <a:pt x="764" y="3552"/>
                  </a:lnTo>
                  <a:lnTo>
                    <a:pt x="546" y="3079"/>
                  </a:lnTo>
                  <a:lnTo>
                    <a:pt x="3467" y="692"/>
                  </a:lnTo>
                  <a:close/>
                  <a:moveTo>
                    <a:pt x="3637" y="1"/>
                  </a:moveTo>
                  <a:lnTo>
                    <a:pt x="1" y="2970"/>
                  </a:lnTo>
                  <a:lnTo>
                    <a:pt x="1419" y="5964"/>
                  </a:lnTo>
                  <a:lnTo>
                    <a:pt x="1188" y="6025"/>
                  </a:lnTo>
                  <a:lnTo>
                    <a:pt x="813" y="6292"/>
                  </a:lnTo>
                  <a:lnTo>
                    <a:pt x="667" y="6473"/>
                  </a:lnTo>
                  <a:lnTo>
                    <a:pt x="534" y="6655"/>
                  </a:lnTo>
                  <a:lnTo>
                    <a:pt x="388" y="7043"/>
                  </a:lnTo>
                  <a:lnTo>
                    <a:pt x="364" y="7395"/>
                  </a:lnTo>
                  <a:lnTo>
                    <a:pt x="461" y="7685"/>
                  </a:lnTo>
                  <a:lnTo>
                    <a:pt x="570" y="7795"/>
                  </a:lnTo>
                  <a:lnTo>
                    <a:pt x="704" y="7867"/>
                  </a:lnTo>
                  <a:lnTo>
                    <a:pt x="1007" y="7892"/>
                  </a:lnTo>
                  <a:lnTo>
                    <a:pt x="1346" y="7770"/>
                  </a:lnTo>
                  <a:lnTo>
                    <a:pt x="1673" y="7516"/>
                  </a:lnTo>
                  <a:lnTo>
                    <a:pt x="1819" y="7346"/>
                  </a:lnTo>
                  <a:lnTo>
                    <a:pt x="1928" y="7176"/>
                  </a:lnTo>
                  <a:lnTo>
                    <a:pt x="2085" y="6813"/>
                  </a:lnTo>
                  <a:lnTo>
                    <a:pt x="2110" y="6473"/>
                  </a:lnTo>
                  <a:lnTo>
                    <a:pt x="2025" y="6182"/>
                  </a:lnTo>
                  <a:lnTo>
                    <a:pt x="1940" y="6073"/>
                  </a:lnTo>
                  <a:lnTo>
                    <a:pt x="1964" y="6073"/>
                  </a:lnTo>
                  <a:lnTo>
                    <a:pt x="946" y="3928"/>
                  </a:lnTo>
                  <a:lnTo>
                    <a:pt x="3928" y="1649"/>
                  </a:lnTo>
                  <a:lnTo>
                    <a:pt x="4825" y="3552"/>
                  </a:lnTo>
                  <a:lnTo>
                    <a:pt x="4595" y="3613"/>
                  </a:lnTo>
                  <a:lnTo>
                    <a:pt x="4207" y="3879"/>
                  </a:lnTo>
                  <a:lnTo>
                    <a:pt x="4049" y="4061"/>
                  </a:lnTo>
                  <a:lnTo>
                    <a:pt x="3928" y="4243"/>
                  </a:lnTo>
                  <a:lnTo>
                    <a:pt x="3770" y="4631"/>
                  </a:lnTo>
                  <a:lnTo>
                    <a:pt x="3746" y="4982"/>
                  </a:lnTo>
                  <a:lnTo>
                    <a:pt x="3855" y="5273"/>
                  </a:lnTo>
                  <a:lnTo>
                    <a:pt x="3964" y="5382"/>
                  </a:lnTo>
                  <a:lnTo>
                    <a:pt x="4085" y="5455"/>
                  </a:lnTo>
                  <a:lnTo>
                    <a:pt x="4401" y="5479"/>
                  </a:lnTo>
                  <a:lnTo>
                    <a:pt x="4728" y="5358"/>
                  </a:lnTo>
                  <a:lnTo>
                    <a:pt x="5055" y="5116"/>
                  </a:lnTo>
                  <a:lnTo>
                    <a:pt x="5201" y="4934"/>
                  </a:lnTo>
                  <a:lnTo>
                    <a:pt x="5322" y="4764"/>
                  </a:lnTo>
                  <a:lnTo>
                    <a:pt x="5467" y="4425"/>
                  </a:lnTo>
                  <a:lnTo>
                    <a:pt x="5504" y="4085"/>
                  </a:lnTo>
                  <a:lnTo>
                    <a:pt x="5431" y="3807"/>
                  </a:lnTo>
                  <a:lnTo>
                    <a:pt x="5358" y="3698"/>
                  </a:lnTo>
                  <a:lnTo>
                    <a:pt x="5382" y="3685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295139" y="1710036"/>
              <a:ext cx="232519" cy="300844"/>
            </a:xfrm>
            <a:custGeom>
              <a:avLst/>
              <a:gdLst/>
              <a:ahLst/>
              <a:cxnLst/>
              <a:rect l="l" t="t" r="r" b="b"/>
              <a:pathLst>
                <a:path w="6146" h="7952" extrusionOk="0">
                  <a:moveTo>
                    <a:pt x="1515" y="728"/>
                  </a:moveTo>
                  <a:lnTo>
                    <a:pt x="5115" y="2716"/>
                  </a:lnTo>
                  <a:lnTo>
                    <a:pt x="4970" y="3261"/>
                  </a:lnTo>
                  <a:lnTo>
                    <a:pt x="1334" y="1419"/>
                  </a:lnTo>
                  <a:lnTo>
                    <a:pt x="1515" y="728"/>
                  </a:lnTo>
                  <a:close/>
                  <a:moveTo>
                    <a:pt x="1188" y="0"/>
                  </a:moveTo>
                  <a:lnTo>
                    <a:pt x="37" y="4316"/>
                  </a:lnTo>
                  <a:lnTo>
                    <a:pt x="73" y="4328"/>
                  </a:lnTo>
                  <a:lnTo>
                    <a:pt x="12" y="4461"/>
                  </a:lnTo>
                  <a:lnTo>
                    <a:pt x="0" y="4776"/>
                  </a:lnTo>
                  <a:lnTo>
                    <a:pt x="109" y="5116"/>
                  </a:lnTo>
                  <a:lnTo>
                    <a:pt x="328" y="5467"/>
                  </a:lnTo>
                  <a:lnTo>
                    <a:pt x="485" y="5625"/>
                  </a:lnTo>
                  <a:lnTo>
                    <a:pt x="679" y="5782"/>
                  </a:lnTo>
                  <a:lnTo>
                    <a:pt x="1067" y="5988"/>
                  </a:lnTo>
                  <a:lnTo>
                    <a:pt x="1455" y="6049"/>
                  </a:lnTo>
                  <a:lnTo>
                    <a:pt x="1782" y="5964"/>
                  </a:lnTo>
                  <a:lnTo>
                    <a:pt x="1903" y="5855"/>
                  </a:lnTo>
                  <a:lnTo>
                    <a:pt x="2000" y="5722"/>
                  </a:lnTo>
                  <a:lnTo>
                    <a:pt x="2049" y="5394"/>
                  </a:lnTo>
                  <a:lnTo>
                    <a:pt x="1952" y="5006"/>
                  </a:lnTo>
                  <a:lnTo>
                    <a:pt x="1722" y="4631"/>
                  </a:lnTo>
                  <a:lnTo>
                    <a:pt x="1552" y="4461"/>
                  </a:lnTo>
                  <a:lnTo>
                    <a:pt x="1346" y="4291"/>
                  </a:lnTo>
                  <a:lnTo>
                    <a:pt x="873" y="4085"/>
                  </a:lnTo>
                  <a:lnTo>
                    <a:pt x="619" y="4061"/>
                  </a:lnTo>
                  <a:lnTo>
                    <a:pt x="1212" y="1843"/>
                  </a:lnTo>
                  <a:lnTo>
                    <a:pt x="4849" y="3685"/>
                  </a:lnTo>
                  <a:lnTo>
                    <a:pt x="4182" y="6182"/>
                  </a:lnTo>
                  <a:lnTo>
                    <a:pt x="4194" y="6182"/>
                  </a:lnTo>
                  <a:lnTo>
                    <a:pt x="4122" y="6316"/>
                  </a:lnTo>
                  <a:lnTo>
                    <a:pt x="4085" y="6643"/>
                  </a:lnTo>
                  <a:lnTo>
                    <a:pt x="4194" y="7006"/>
                  </a:lnTo>
                  <a:lnTo>
                    <a:pt x="4425" y="7358"/>
                  </a:lnTo>
                  <a:lnTo>
                    <a:pt x="4582" y="7516"/>
                  </a:lnTo>
                  <a:lnTo>
                    <a:pt x="4776" y="7685"/>
                  </a:lnTo>
                  <a:lnTo>
                    <a:pt x="5176" y="7879"/>
                  </a:lnTo>
                  <a:lnTo>
                    <a:pt x="5552" y="7952"/>
                  </a:lnTo>
                  <a:lnTo>
                    <a:pt x="5879" y="7855"/>
                  </a:lnTo>
                  <a:lnTo>
                    <a:pt x="6000" y="7746"/>
                  </a:lnTo>
                  <a:lnTo>
                    <a:pt x="6097" y="7625"/>
                  </a:lnTo>
                  <a:lnTo>
                    <a:pt x="6146" y="7285"/>
                  </a:lnTo>
                  <a:lnTo>
                    <a:pt x="6061" y="6910"/>
                  </a:lnTo>
                  <a:lnTo>
                    <a:pt x="5818" y="6534"/>
                  </a:lnTo>
                  <a:lnTo>
                    <a:pt x="5649" y="6352"/>
                  </a:lnTo>
                  <a:lnTo>
                    <a:pt x="5455" y="6194"/>
                  </a:lnTo>
                  <a:lnTo>
                    <a:pt x="4994" y="5988"/>
                  </a:lnTo>
                  <a:lnTo>
                    <a:pt x="4740" y="5952"/>
                  </a:lnTo>
                  <a:lnTo>
                    <a:pt x="5673" y="2473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7"/>
          <p:cNvSpPr txBox="1"/>
          <p:nvPr/>
        </p:nvSpPr>
        <p:spPr>
          <a:xfrm>
            <a:off x="3847598" y="2668323"/>
            <a:ext cx="2590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veat Brush"/>
              <a:buNone/>
            </a:pPr>
            <a:r>
              <a:rPr lang="en" sz="8000" b="0" i="0" u="none" strike="noStrike" cap="none" dirty="0" smtClean="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0.577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7"/>
          <p:cNvSpPr txBox="1"/>
          <p:nvPr/>
        </p:nvSpPr>
        <p:spPr>
          <a:xfrm>
            <a:off x="6658223" y="2784873"/>
            <a:ext cx="2063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AUC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achieved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7"/>
          <p:cNvSpPr txBox="1"/>
          <p:nvPr/>
        </p:nvSpPr>
        <p:spPr>
          <a:xfrm>
            <a:off x="4011598" y="3811823"/>
            <a:ext cx="25905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veat Brush"/>
              <a:buNone/>
            </a:pPr>
            <a:r>
              <a:rPr lang="en" sz="8000">
                <a:solidFill>
                  <a:schemeClr val="accent1"/>
                </a:solidFill>
                <a:latin typeface="Caveat Brush"/>
                <a:ea typeface="Caveat Brush"/>
                <a:cs typeface="Caveat Brush"/>
                <a:sym typeface="Caveat Brush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7"/>
          <p:cNvSpPr txBox="1"/>
          <p:nvPr/>
        </p:nvSpPr>
        <p:spPr>
          <a:xfrm>
            <a:off x="6815773" y="3928373"/>
            <a:ext cx="20637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34343"/>
              </a:buClr>
              <a:buSzPts val="1800"/>
              <a:buFont typeface="Roboto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Kaggle Leaderboard position(private)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"/>
          <p:cNvSpPr txBox="1">
            <a:spLocks noGrp="1"/>
          </p:cNvSpPr>
          <p:nvPr>
            <p:ph type="subTitle" idx="1"/>
          </p:nvPr>
        </p:nvSpPr>
        <p:spPr>
          <a:xfrm>
            <a:off x="2459925" y="2604750"/>
            <a:ext cx="4224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EDA, Type Conversion, Imputations</a:t>
            </a:r>
            <a:endParaRPr/>
          </a:p>
        </p:txBody>
      </p:sp>
      <p:sp>
        <p:nvSpPr>
          <p:cNvPr id="725" name="Google Shape;725;p9"/>
          <p:cNvSpPr txBox="1">
            <a:spLocks noGrp="1"/>
          </p:cNvSpPr>
          <p:nvPr>
            <p:ph type="title"/>
          </p:nvPr>
        </p:nvSpPr>
        <p:spPr>
          <a:xfrm>
            <a:off x="1028400" y="1754850"/>
            <a:ext cx="70872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Data Analysis</a:t>
            </a:r>
            <a:endParaRPr/>
          </a:p>
        </p:txBody>
      </p:sp>
      <p:grpSp>
        <p:nvGrpSpPr>
          <p:cNvPr id="726" name="Google Shape;726;p9"/>
          <p:cNvGrpSpPr/>
          <p:nvPr/>
        </p:nvGrpSpPr>
        <p:grpSpPr>
          <a:xfrm>
            <a:off x="7741126" y="2952677"/>
            <a:ext cx="613201" cy="1598131"/>
            <a:chOff x="7741126" y="2952677"/>
            <a:chExt cx="613201" cy="1598131"/>
          </a:xfrm>
        </p:grpSpPr>
        <p:sp>
          <p:nvSpPr>
            <p:cNvPr id="727" name="Google Shape;727;p9"/>
            <p:cNvSpPr/>
            <p:nvPr/>
          </p:nvSpPr>
          <p:spPr>
            <a:xfrm>
              <a:off x="7741126" y="2952677"/>
              <a:ext cx="613201" cy="1598131"/>
            </a:xfrm>
            <a:custGeom>
              <a:avLst/>
              <a:gdLst/>
              <a:ahLst/>
              <a:cxnLst/>
              <a:rect l="l" t="t" r="r" b="b"/>
              <a:pathLst>
                <a:path w="20732" h="54032" extrusionOk="0">
                  <a:moveTo>
                    <a:pt x="17481" y="1446"/>
                  </a:moveTo>
                  <a:lnTo>
                    <a:pt x="17337" y="2312"/>
                  </a:lnTo>
                  <a:lnTo>
                    <a:pt x="17192" y="3107"/>
                  </a:lnTo>
                  <a:lnTo>
                    <a:pt x="16614" y="2962"/>
                  </a:lnTo>
                  <a:lnTo>
                    <a:pt x="16759" y="2168"/>
                  </a:lnTo>
                  <a:lnTo>
                    <a:pt x="16903" y="1446"/>
                  </a:lnTo>
                  <a:close/>
                  <a:moveTo>
                    <a:pt x="18493" y="1662"/>
                  </a:moveTo>
                  <a:lnTo>
                    <a:pt x="19070" y="1879"/>
                  </a:lnTo>
                  <a:lnTo>
                    <a:pt x="18998" y="2601"/>
                  </a:lnTo>
                  <a:lnTo>
                    <a:pt x="18781" y="3468"/>
                  </a:lnTo>
                  <a:lnTo>
                    <a:pt x="18204" y="3251"/>
                  </a:lnTo>
                  <a:lnTo>
                    <a:pt x="18348" y="2457"/>
                  </a:lnTo>
                  <a:lnTo>
                    <a:pt x="18493" y="1662"/>
                  </a:lnTo>
                  <a:close/>
                  <a:moveTo>
                    <a:pt x="16470" y="3613"/>
                  </a:moveTo>
                  <a:lnTo>
                    <a:pt x="17048" y="3685"/>
                  </a:lnTo>
                  <a:lnTo>
                    <a:pt x="16903" y="4768"/>
                  </a:lnTo>
                  <a:lnTo>
                    <a:pt x="16253" y="4624"/>
                  </a:lnTo>
                  <a:lnTo>
                    <a:pt x="16470" y="3613"/>
                  </a:lnTo>
                  <a:close/>
                  <a:moveTo>
                    <a:pt x="18059" y="3901"/>
                  </a:moveTo>
                  <a:lnTo>
                    <a:pt x="18637" y="3974"/>
                  </a:lnTo>
                  <a:lnTo>
                    <a:pt x="18420" y="5057"/>
                  </a:lnTo>
                  <a:lnTo>
                    <a:pt x="17915" y="4913"/>
                  </a:lnTo>
                  <a:lnTo>
                    <a:pt x="18059" y="3901"/>
                  </a:lnTo>
                  <a:close/>
                  <a:moveTo>
                    <a:pt x="16181" y="5202"/>
                  </a:moveTo>
                  <a:lnTo>
                    <a:pt x="16759" y="5274"/>
                  </a:lnTo>
                  <a:lnTo>
                    <a:pt x="16687" y="5852"/>
                  </a:lnTo>
                  <a:lnTo>
                    <a:pt x="16542" y="6357"/>
                  </a:lnTo>
                  <a:lnTo>
                    <a:pt x="15964" y="6213"/>
                  </a:lnTo>
                  <a:lnTo>
                    <a:pt x="16181" y="5202"/>
                  </a:lnTo>
                  <a:close/>
                  <a:moveTo>
                    <a:pt x="17698" y="5418"/>
                  </a:moveTo>
                  <a:lnTo>
                    <a:pt x="18348" y="5563"/>
                  </a:lnTo>
                  <a:lnTo>
                    <a:pt x="18131" y="6719"/>
                  </a:lnTo>
                  <a:lnTo>
                    <a:pt x="17481" y="6574"/>
                  </a:lnTo>
                  <a:lnTo>
                    <a:pt x="17626" y="5996"/>
                  </a:lnTo>
                  <a:lnTo>
                    <a:pt x="17698" y="5418"/>
                  </a:lnTo>
                  <a:close/>
                  <a:moveTo>
                    <a:pt x="15820" y="6791"/>
                  </a:moveTo>
                  <a:lnTo>
                    <a:pt x="16470" y="6935"/>
                  </a:lnTo>
                  <a:lnTo>
                    <a:pt x="16326" y="7658"/>
                  </a:lnTo>
                  <a:lnTo>
                    <a:pt x="15675" y="7585"/>
                  </a:lnTo>
                  <a:lnTo>
                    <a:pt x="15820" y="6791"/>
                  </a:lnTo>
                  <a:close/>
                  <a:moveTo>
                    <a:pt x="17337" y="7080"/>
                  </a:moveTo>
                  <a:lnTo>
                    <a:pt x="17987" y="7296"/>
                  </a:lnTo>
                  <a:lnTo>
                    <a:pt x="17842" y="7947"/>
                  </a:lnTo>
                  <a:lnTo>
                    <a:pt x="17192" y="7874"/>
                  </a:lnTo>
                  <a:lnTo>
                    <a:pt x="17337" y="7080"/>
                  </a:lnTo>
                  <a:close/>
                  <a:moveTo>
                    <a:pt x="18348" y="1"/>
                  </a:moveTo>
                  <a:lnTo>
                    <a:pt x="17626" y="73"/>
                  </a:lnTo>
                  <a:lnTo>
                    <a:pt x="16903" y="218"/>
                  </a:lnTo>
                  <a:lnTo>
                    <a:pt x="16181" y="218"/>
                  </a:lnTo>
                  <a:lnTo>
                    <a:pt x="16109" y="868"/>
                  </a:lnTo>
                  <a:lnTo>
                    <a:pt x="15964" y="1518"/>
                  </a:lnTo>
                  <a:lnTo>
                    <a:pt x="15892" y="2168"/>
                  </a:lnTo>
                  <a:lnTo>
                    <a:pt x="15748" y="2746"/>
                  </a:lnTo>
                  <a:lnTo>
                    <a:pt x="15314" y="2673"/>
                  </a:lnTo>
                  <a:lnTo>
                    <a:pt x="15025" y="2385"/>
                  </a:lnTo>
                  <a:lnTo>
                    <a:pt x="14664" y="2529"/>
                  </a:lnTo>
                  <a:lnTo>
                    <a:pt x="14520" y="3251"/>
                  </a:lnTo>
                  <a:lnTo>
                    <a:pt x="14736" y="3613"/>
                  </a:lnTo>
                  <a:lnTo>
                    <a:pt x="15170" y="3396"/>
                  </a:lnTo>
                  <a:lnTo>
                    <a:pt x="15170" y="3324"/>
                  </a:lnTo>
                  <a:lnTo>
                    <a:pt x="15603" y="3396"/>
                  </a:lnTo>
                  <a:lnTo>
                    <a:pt x="15387" y="4479"/>
                  </a:lnTo>
                  <a:lnTo>
                    <a:pt x="14881" y="4407"/>
                  </a:lnTo>
                  <a:lnTo>
                    <a:pt x="14953" y="4263"/>
                  </a:lnTo>
                  <a:lnTo>
                    <a:pt x="14736" y="3901"/>
                  </a:lnTo>
                  <a:lnTo>
                    <a:pt x="14303" y="4118"/>
                  </a:lnTo>
                  <a:lnTo>
                    <a:pt x="14159" y="4840"/>
                  </a:lnTo>
                  <a:lnTo>
                    <a:pt x="14447" y="5202"/>
                  </a:lnTo>
                  <a:lnTo>
                    <a:pt x="14881" y="4985"/>
                  </a:lnTo>
                  <a:lnTo>
                    <a:pt x="15314" y="4985"/>
                  </a:lnTo>
                  <a:lnTo>
                    <a:pt x="15098" y="6068"/>
                  </a:lnTo>
                  <a:lnTo>
                    <a:pt x="14592" y="5924"/>
                  </a:lnTo>
                  <a:lnTo>
                    <a:pt x="14375" y="5418"/>
                  </a:lnTo>
                  <a:lnTo>
                    <a:pt x="14014" y="5780"/>
                  </a:lnTo>
                  <a:lnTo>
                    <a:pt x="13870" y="6430"/>
                  </a:lnTo>
                  <a:lnTo>
                    <a:pt x="14086" y="6863"/>
                  </a:lnTo>
                  <a:lnTo>
                    <a:pt x="14447" y="6574"/>
                  </a:lnTo>
                  <a:lnTo>
                    <a:pt x="14953" y="6646"/>
                  </a:lnTo>
                  <a:lnTo>
                    <a:pt x="14809" y="7296"/>
                  </a:lnTo>
                  <a:lnTo>
                    <a:pt x="14736" y="7874"/>
                  </a:lnTo>
                  <a:lnTo>
                    <a:pt x="15098" y="8452"/>
                  </a:lnTo>
                  <a:lnTo>
                    <a:pt x="15387" y="9030"/>
                  </a:lnTo>
                  <a:lnTo>
                    <a:pt x="16470" y="9247"/>
                  </a:lnTo>
                  <a:lnTo>
                    <a:pt x="17481" y="9391"/>
                  </a:lnTo>
                  <a:lnTo>
                    <a:pt x="18059" y="9102"/>
                  </a:lnTo>
                  <a:lnTo>
                    <a:pt x="18637" y="8669"/>
                  </a:lnTo>
                  <a:lnTo>
                    <a:pt x="18709" y="8019"/>
                  </a:lnTo>
                  <a:lnTo>
                    <a:pt x="18854" y="7369"/>
                  </a:lnTo>
                  <a:lnTo>
                    <a:pt x="19359" y="7441"/>
                  </a:lnTo>
                  <a:lnTo>
                    <a:pt x="19359" y="7585"/>
                  </a:lnTo>
                  <a:lnTo>
                    <a:pt x="19576" y="7874"/>
                  </a:lnTo>
                  <a:lnTo>
                    <a:pt x="20009" y="7658"/>
                  </a:lnTo>
                  <a:lnTo>
                    <a:pt x="20082" y="7008"/>
                  </a:lnTo>
                  <a:lnTo>
                    <a:pt x="19865" y="6646"/>
                  </a:lnTo>
                  <a:lnTo>
                    <a:pt x="19504" y="6863"/>
                  </a:lnTo>
                  <a:lnTo>
                    <a:pt x="18998" y="6791"/>
                  </a:lnTo>
                  <a:lnTo>
                    <a:pt x="19215" y="5780"/>
                  </a:lnTo>
                  <a:lnTo>
                    <a:pt x="19648" y="5852"/>
                  </a:lnTo>
                  <a:lnTo>
                    <a:pt x="19648" y="5924"/>
                  </a:lnTo>
                  <a:lnTo>
                    <a:pt x="19937" y="6357"/>
                  </a:lnTo>
                  <a:lnTo>
                    <a:pt x="20298" y="6068"/>
                  </a:lnTo>
                  <a:lnTo>
                    <a:pt x="20443" y="5346"/>
                  </a:lnTo>
                  <a:lnTo>
                    <a:pt x="20154" y="4985"/>
                  </a:lnTo>
                  <a:lnTo>
                    <a:pt x="19793" y="5202"/>
                  </a:lnTo>
                  <a:lnTo>
                    <a:pt x="19793" y="5274"/>
                  </a:lnTo>
                  <a:lnTo>
                    <a:pt x="19359" y="5202"/>
                  </a:lnTo>
                  <a:lnTo>
                    <a:pt x="19504" y="4118"/>
                  </a:lnTo>
                  <a:lnTo>
                    <a:pt x="19937" y="4335"/>
                  </a:lnTo>
                  <a:lnTo>
                    <a:pt x="20226" y="4768"/>
                  </a:lnTo>
                  <a:lnTo>
                    <a:pt x="20587" y="4407"/>
                  </a:lnTo>
                  <a:lnTo>
                    <a:pt x="20732" y="3757"/>
                  </a:lnTo>
                  <a:lnTo>
                    <a:pt x="20515" y="3396"/>
                  </a:lnTo>
                  <a:lnTo>
                    <a:pt x="20154" y="3613"/>
                  </a:lnTo>
                  <a:lnTo>
                    <a:pt x="20082" y="3685"/>
                  </a:lnTo>
                  <a:lnTo>
                    <a:pt x="19648" y="3540"/>
                  </a:lnTo>
                  <a:lnTo>
                    <a:pt x="19865" y="2746"/>
                  </a:lnTo>
                  <a:lnTo>
                    <a:pt x="20009" y="1879"/>
                  </a:lnTo>
                  <a:lnTo>
                    <a:pt x="20154" y="1084"/>
                  </a:lnTo>
                  <a:lnTo>
                    <a:pt x="19576" y="723"/>
                  </a:lnTo>
                  <a:lnTo>
                    <a:pt x="18998" y="362"/>
                  </a:lnTo>
                  <a:lnTo>
                    <a:pt x="18348" y="1"/>
                  </a:lnTo>
                  <a:close/>
                  <a:moveTo>
                    <a:pt x="10402" y="35395"/>
                  </a:moveTo>
                  <a:lnTo>
                    <a:pt x="11125" y="35468"/>
                  </a:lnTo>
                  <a:lnTo>
                    <a:pt x="11847" y="35612"/>
                  </a:lnTo>
                  <a:lnTo>
                    <a:pt x="12353" y="36190"/>
                  </a:lnTo>
                  <a:lnTo>
                    <a:pt x="12642" y="36912"/>
                  </a:lnTo>
                  <a:lnTo>
                    <a:pt x="12714" y="37635"/>
                  </a:lnTo>
                  <a:lnTo>
                    <a:pt x="12353" y="38285"/>
                  </a:lnTo>
                  <a:lnTo>
                    <a:pt x="11847" y="38863"/>
                  </a:lnTo>
                  <a:lnTo>
                    <a:pt x="11197" y="39152"/>
                  </a:lnTo>
                  <a:lnTo>
                    <a:pt x="10402" y="39079"/>
                  </a:lnTo>
                  <a:lnTo>
                    <a:pt x="9680" y="38863"/>
                  </a:lnTo>
                  <a:lnTo>
                    <a:pt x="9247" y="38285"/>
                  </a:lnTo>
                  <a:lnTo>
                    <a:pt x="8958" y="37635"/>
                  </a:lnTo>
                  <a:lnTo>
                    <a:pt x="8958" y="36912"/>
                  </a:lnTo>
                  <a:lnTo>
                    <a:pt x="9247" y="36190"/>
                  </a:lnTo>
                  <a:lnTo>
                    <a:pt x="9680" y="35612"/>
                  </a:lnTo>
                  <a:lnTo>
                    <a:pt x="10402" y="35395"/>
                  </a:lnTo>
                  <a:close/>
                  <a:moveTo>
                    <a:pt x="8597" y="39874"/>
                  </a:moveTo>
                  <a:lnTo>
                    <a:pt x="9174" y="40018"/>
                  </a:lnTo>
                  <a:lnTo>
                    <a:pt x="9897" y="40091"/>
                  </a:lnTo>
                  <a:lnTo>
                    <a:pt x="10547" y="40235"/>
                  </a:lnTo>
                  <a:lnTo>
                    <a:pt x="11197" y="40379"/>
                  </a:lnTo>
                  <a:lnTo>
                    <a:pt x="11847" y="40524"/>
                  </a:lnTo>
                  <a:lnTo>
                    <a:pt x="11703" y="41535"/>
                  </a:lnTo>
                  <a:lnTo>
                    <a:pt x="10980" y="41391"/>
                  </a:lnTo>
                  <a:lnTo>
                    <a:pt x="10330" y="41174"/>
                  </a:lnTo>
                  <a:lnTo>
                    <a:pt x="9680" y="41030"/>
                  </a:lnTo>
                  <a:lnTo>
                    <a:pt x="9030" y="41030"/>
                  </a:lnTo>
                  <a:lnTo>
                    <a:pt x="8380" y="40813"/>
                  </a:lnTo>
                  <a:lnTo>
                    <a:pt x="8597" y="39874"/>
                  </a:lnTo>
                  <a:close/>
                  <a:moveTo>
                    <a:pt x="15242" y="9680"/>
                  </a:moveTo>
                  <a:lnTo>
                    <a:pt x="15170" y="10475"/>
                  </a:lnTo>
                  <a:lnTo>
                    <a:pt x="14881" y="11125"/>
                  </a:lnTo>
                  <a:lnTo>
                    <a:pt x="14736" y="11847"/>
                  </a:lnTo>
                  <a:lnTo>
                    <a:pt x="14520" y="12570"/>
                  </a:lnTo>
                  <a:lnTo>
                    <a:pt x="14447" y="13292"/>
                  </a:lnTo>
                  <a:lnTo>
                    <a:pt x="14231" y="14014"/>
                  </a:lnTo>
                  <a:lnTo>
                    <a:pt x="14014" y="14737"/>
                  </a:lnTo>
                  <a:lnTo>
                    <a:pt x="13870" y="15459"/>
                  </a:lnTo>
                  <a:lnTo>
                    <a:pt x="13725" y="16181"/>
                  </a:lnTo>
                  <a:lnTo>
                    <a:pt x="13581" y="16904"/>
                  </a:lnTo>
                  <a:lnTo>
                    <a:pt x="13364" y="17626"/>
                  </a:lnTo>
                  <a:lnTo>
                    <a:pt x="13219" y="18348"/>
                  </a:lnTo>
                  <a:lnTo>
                    <a:pt x="13075" y="19071"/>
                  </a:lnTo>
                  <a:lnTo>
                    <a:pt x="12858" y="19721"/>
                  </a:lnTo>
                  <a:lnTo>
                    <a:pt x="12714" y="20515"/>
                  </a:lnTo>
                  <a:lnTo>
                    <a:pt x="12497" y="21165"/>
                  </a:lnTo>
                  <a:lnTo>
                    <a:pt x="12353" y="21888"/>
                  </a:lnTo>
                  <a:lnTo>
                    <a:pt x="12208" y="22610"/>
                  </a:lnTo>
                  <a:lnTo>
                    <a:pt x="11992" y="23332"/>
                  </a:lnTo>
                  <a:lnTo>
                    <a:pt x="11775" y="24055"/>
                  </a:lnTo>
                  <a:lnTo>
                    <a:pt x="11703" y="24777"/>
                  </a:lnTo>
                  <a:lnTo>
                    <a:pt x="11558" y="25499"/>
                  </a:lnTo>
                  <a:lnTo>
                    <a:pt x="11341" y="26222"/>
                  </a:lnTo>
                  <a:lnTo>
                    <a:pt x="11197" y="26944"/>
                  </a:lnTo>
                  <a:lnTo>
                    <a:pt x="10980" y="27666"/>
                  </a:lnTo>
                  <a:lnTo>
                    <a:pt x="10836" y="28389"/>
                  </a:lnTo>
                  <a:lnTo>
                    <a:pt x="10691" y="29111"/>
                  </a:lnTo>
                  <a:lnTo>
                    <a:pt x="10475" y="29833"/>
                  </a:lnTo>
                  <a:lnTo>
                    <a:pt x="9030" y="29833"/>
                  </a:lnTo>
                  <a:lnTo>
                    <a:pt x="8308" y="29978"/>
                  </a:lnTo>
                  <a:lnTo>
                    <a:pt x="7585" y="30195"/>
                  </a:lnTo>
                  <a:lnTo>
                    <a:pt x="6935" y="30483"/>
                  </a:lnTo>
                  <a:lnTo>
                    <a:pt x="6357" y="30917"/>
                  </a:lnTo>
                  <a:lnTo>
                    <a:pt x="5779" y="31422"/>
                  </a:lnTo>
                  <a:lnTo>
                    <a:pt x="5490" y="32073"/>
                  </a:lnTo>
                  <a:lnTo>
                    <a:pt x="5202" y="32795"/>
                  </a:lnTo>
                  <a:lnTo>
                    <a:pt x="5057" y="33517"/>
                  </a:lnTo>
                  <a:lnTo>
                    <a:pt x="4985" y="34240"/>
                  </a:lnTo>
                  <a:lnTo>
                    <a:pt x="4985" y="34962"/>
                  </a:lnTo>
                  <a:lnTo>
                    <a:pt x="5057" y="35684"/>
                  </a:lnTo>
                  <a:lnTo>
                    <a:pt x="5129" y="36407"/>
                  </a:lnTo>
                  <a:lnTo>
                    <a:pt x="5057" y="37129"/>
                  </a:lnTo>
                  <a:lnTo>
                    <a:pt x="5129" y="37851"/>
                  </a:lnTo>
                  <a:lnTo>
                    <a:pt x="4840" y="38574"/>
                  </a:lnTo>
                  <a:lnTo>
                    <a:pt x="4624" y="39224"/>
                  </a:lnTo>
                  <a:lnTo>
                    <a:pt x="4263" y="39874"/>
                  </a:lnTo>
                  <a:lnTo>
                    <a:pt x="3757" y="40379"/>
                  </a:lnTo>
                  <a:lnTo>
                    <a:pt x="3251" y="40885"/>
                  </a:lnTo>
                  <a:lnTo>
                    <a:pt x="2746" y="41391"/>
                  </a:lnTo>
                  <a:lnTo>
                    <a:pt x="2240" y="41896"/>
                  </a:lnTo>
                  <a:lnTo>
                    <a:pt x="1807" y="42474"/>
                  </a:lnTo>
                  <a:lnTo>
                    <a:pt x="1373" y="43052"/>
                  </a:lnTo>
                  <a:lnTo>
                    <a:pt x="1012" y="43702"/>
                  </a:lnTo>
                  <a:lnTo>
                    <a:pt x="723" y="44352"/>
                  </a:lnTo>
                  <a:lnTo>
                    <a:pt x="434" y="45002"/>
                  </a:lnTo>
                  <a:lnTo>
                    <a:pt x="290" y="45725"/>
                  </a:lnTo>
                  <a:lnTo>
                    <a:pt x="73" y="46447"/>
                  </a:lnTo>
                  <a:lnTo>
                    <a:pt x="1" y="47169"/>
                  </a:lnTo>
                  <a:lnTo>
                    <a:pt x="1" y="47892"/>
                  </a:lnTo>
                  <a:lnTo>
                    <a:pt x="217" y="48542"/>
                  </a:lnTo>
                  <a:lnTo>
                    <a:pt x="362" y="49264"/>
                  </a:lnTo>
                  <a:lnTo>
                    <a:pt x="723" y="49914"/>
                  </a:lnTo>
                  <a:lnTo>
                    <a:pt x="1156" y="50492"/>
                  </a:lnTo>
                  <a:lnTo>
                    <a:pt x="1590" y="50998"/>
                  </a:lnTo>
                  <a:lnTo>
                    <a:pt x="2168" y="51503"/>
                  </a:lnTo>
                  <a:lnTo>
                    <a:pt x="2746" y="51937"/>
                  </a:lnTo>
                  <a:lnTo>
                    <a:pt x="3396" y="52226"/>
                  </a:lnTo>
                  <a:lnTo>
                    <a:pt x="4046" y="52587"/>
                  </a:lnTo>
                  <a:lnTo>
                    <a:pt x="4624" y="52876"/>
                  </a:lnTo>
                  <a:lnTo>
                    <a:pt x="5346" y="53093"/>
                  </a:lnTo>
                  <a:lnTo>
                    <a:pt x="5996" y="53309"/>
                  </a:lnTo>
                  <a:lnTo>
                    <a:pt x="6718" y="53526"/>
                  </a:lnTo>
                  <a:lnTo>
                    <a:pt x="7441" y="53670"/>
                  </a:lnTo>
                  <a:lnTo>
                    <a:pt x="7441" y="53598"/>
                  </a:lnTo>
                  <a:lnTo>
                    <a:pt x="7513" y="53670"/>
                  </a:lnTo>
                  <a:lnTo>
                    <a:pt x="8235" y="53815"/>
                  </a:lnTo>
                  <a:lnTo>
                    <a:pt x="8885" y="53959"/>
                  </a:lnTo>
                  <a:lnTo>
                    <a:pt x="9608" y="54032"/>
                  </a:lnTo>
                  <a:lnTo>
                    <a:pt x="11052" y="54032"/>
                  </a:lnTo>
                  <a:lnTo>
                    <a:pt x="11775" y="53959"/>
                  </a:lnTo>
                  <a:lnTo>
                    <a:pt x="12497" y="53959"/>
                  </a:lnTo>
                  <a:lnTo>
                    <a:pt x="13219" y="53743"/>
                  </a:lnTo>
                  <a:lnTo>
                    <a:pt x="13870" y="53526"/>
                  </a:lnTo>
                  <a:lnTo>
                    <a:pt x="14520" y="53165"/>
                  </a:lnTo>
                  <a:lnTo>
                    <a:pt x="15098" y="52804"/>
                  </a:lnTo>
                  <a:lnTo>
                    <a:pt x="15675" y="52370"/>
                  </a:lnTo>
                  <a:lnTo>
                    <a:pt x="16181" y="51792"/>
                  </a:lnTo>
                  <a:lnTo>
                    <a:pt x="16542" y="51215"/>
                  </a:lnTo>
                  <a:lnTo>
                    <a:pt x="16831" y="50492"/>
                  </a:lnTo>
                  <a:lnTo>
                    <a:pt x="17048" y="49842"/>
                  </a:lnTo>
                  <a:lnTo>
                    <a:pt x="17192" y="49120"/>
                  </a:lnTo>
                  <a:lnTo>
                    <a:pt x="17265" y="48397"/>
                  </a:lnTo>
                  <a:lnTo>
                    <a:pt x="17265" y="47747"/>
                  </a:lnTo>
                  <a:lnTo>
                    <a:pt x="17192" y="47025"/>
                  </a:lnTo>
                  <a:lnTo>
                    <a:pt x="17120" y="46303"/>
                  </a:lnTo>
                  <a:lnTo>
                    <a:pt x="17048" y="45580"/>
                  </a:lnTo>
                  <a:lnTo>
                    <a:pt x="16831" y="44930"/>
                  </a:lnTo>
                  <a:lnTo>
                    <a:pt x="16614" y="44208"/>
                  </a:lnTo>
                  <a:lnTo>
                    <a:pt x="16253" y="43558"/>
                  </a:lnTo>
                  <a:lnTo>
                    <a:pt x="16037" y="42835"/>
                  </a:lnTo>
                  <a:lnTo>
                    <a:pt x="15820" y="42185"/>
                  </a:lnTo>
                  <a:lnTo>
                    <a:pt x="15675" y="41463"/>
                  </a:lnTo>
                  <a:lnTo>
                    <a:pt x="15675" y="40741"/>
                  </a:lnTo>
                  <a:lnTo>
                    <a:pt x="15820" y="40018"/>
                  </a:lnTo>
                  <a:lnTo>
                    <a:pt x="16037" y="39368"/>
                  </a:lnTo>
                  <a:lnTo>
                    <a:pt x="16398" y="38718"/>
                  </a:lnTo>
                  <a:lnTo>
                    <a:pt x="16687" y="37996"/>
                  </a:lnTo>
                  <a:lnTo>
                    <a:pt x="16976" y="37346"/>
                  </a:lnTo>
                  <a:lnTo>
                    <a:pt x="17265" y="36696"/>
                  </a:lnTo>
                  <a:lnTo>
                    <a:pt x="17481" y="35973"/>
                  </a:lnTo>
                  <a:lnTo>
                    <a:pt x="17626" y="35251"/>
                  </a:lnTo>
                  <a:lnTo>
                    <a:pt x="17626" y="34529"/>
                  </a:lnTo>
                  <a:lnTo>
                    <a:pt x="17626" y="33806"/>
                  </a:lnTo>
                  <a:lnTo>
                    <a:pt x="17409" y="33156"/>
                  </a:lnTo>
                  <a:lnTo>
                    <a:pt x="16976" y="32506"/>
                  </a:lnTo>
                  <a:lnTo>
                    <a:pt x="16470" y="32000"/>
                  </a:lnTo>
                  <a:lnTo>
                    <a:pt x="15892" y="31495"/>
                  </a:lnTo>
                  <a:lnTo>
                    <a:pt x="15242" y="31206"/>
                  </a:lnTo>
                  <a:lnTo>
                    <a:pt x="14664" y="30772"/>
                  </a:lnTo>
                  <a:lnTo>
                    <a:pt x="14014" y="30483"/>
                  </a:lnTo>
                  <a:lnTo>
                    <a:pt x="14086" y="29761"/>
                  </a:lnTo>
                  <a:lnTo>
                    <a:pt x="14231" y="29039"/>
                  </a:lnTo>
                  <a:lnTo>
                    <a:pt x="14375" y="28316"/>
                  </a:lnTo>
                  <a:lnTo>
                    <a:pt x="14447" y="27594"/>
                  </a:lnTo>
                  <a:lnTo>
                    <a:pt x="14520" y="26872"/>
                  </a:lnTo>
                  <a:lnTo>
                    <a:pt x="14736" y="26149"/>
                  </a:lnTo>
                  <a:lnTo>
                    <a:pt x="14809" y="25427"/>
                  </a:lnTo>
                  <a:lnTo>
                    <a:pt x="14881" y="24705"/>
                  </a:lnTo>
                  <a:lnTo>
                    <a:pt x="15025" y="23982"/>
                  </a:lnTo>
                  <a:lnTo>
                    <a:pt x="15242" y="23260"/>
                  </a:lnTo>
                  <a:lnTo>
                    <a:pt x="15314" y="22538"/>
                  </a:lnTo>
                  <a:lnTo>
                    <a:pt x="15387" y="21815"/>
                  </a:lnTo>
                  <a:lnTo>
                    <a:pt x="15603" y="21093"/>
                  </a:lnTo>
                  <a:lnTo>
                    <a:pt x="15675" y="20299"/>
                  </a:lnTo>
                  <a:lnTo>
                    <a:pt x="15748" y="19576"/>
                  </a:lnTo>
                  <a:lnTo>
                    <a:pt x="15964" y="18926"/>
                  </a:lnTo>
                  <a:lnTo>
                    <a:pt x="16037" y="18131"/>
                  </a:lnTo>
                  <a:lnTo>
                    <a:pt x="16181" y="17409"/>
                  </a:lnTo>
                  <a:lnTo>
                    <a:pt x="16253" y="16687"/>
                  </a:lnTo>
                  <a:lnTo>
                    <a:pt x="16398" y="15964"/>
                  </a:lnTo>
                  <a:lnTo>
                    <a:pt x="16542" y="15242"/>
                  </a:lnTo>
                  <a:lnTo>
                    <a:pt x="16687" y="14520"/>
                  </a:lnTo>
                  <a:lnTo>
                    <a:pt x="16759" y="13797"/>
                  </a:lnTo>
                  <a:lnTo>
                    <a:pt x="16976" y="13075"/>
                  </a:lnTo>
                  <a:lnTo>
                    <a:pt x="16976" y="12353"/>
                  </a:lnTo>
                  <a:lnTo>
                    <a:pt x="17192" y="11630"/>
                  </a:lnTo>
                  <a:lnTo>
                    <a:pt x="17337" y="10908"/>
                  </a:lnTo>
                  <a:lnTo>
                    <a:pt x="17409" y="10186"/>
                  </a:lnTo>
                  <a:lnTo>
                    <a:pt x="16398" y="9897"/>
                  </a:lnTo>
                  <a:lnTo>
                    <a:pt x="16253" y="9969"/>
                  </a:lnTo>
                  <a:lnTo>
                    <a:pt x="15242" y="96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7741126" y="3238987"/>
              <a:ext cx="521333" cy="1311821"/>
            </a:xfrm>
            <a:custGeom>
              <a:avLst/>
              <a:gdLst/>
              <a:ahLst/>
              <a:cxnLst/>
              <a:rect l="l" t="t" r="r" b="b"/>
              <a:pathLst>
                <a:path w="17626" h="44352" fill="none" extrusionOk="0">
                  <a:moveTo>
                    <a:pt x="15242" y="0"/>
                  </a:moveTo>
                  <a:lnTo>
                    <a:pt x="15170" y="795"/>
                  </a:lnTo>
                  <a:lnTo>
                    <a:pt x="14881" y="1445"/>
                  </a:lnTo>
                  <a:lnTo>
                    <a:pt x="14736" y="2167"/>
                  </a:lnTo>
                  <a:lnTo>
                    <a:pt x="14520" y="2890"/>
                  </a:lnTo>
                  <a:lnTo>
                    <a:pt x="14447" y="3612"/>
                  </a:lnTo>
                  <a:lnTo>
                    <a:pt x="14231" y="4334"/>
                  </a:lnTo>
                  <a:lnTo>
                    <a:pt x="14014" y="5057"/>
                  </a:lnTo>
                  <a:lnTo>
                    <a:pt x="13870" y="5779"/>
                  </a:lnTo>
                  <a:lnTo>
                    <a:pt x="13725" y="6501"/>
                  </a:lnTo>
                  <a:lnTo>
                    <a:pt x="13581" y="7224"/>
                  </a:lnTo>
                  <a:lnTo>
                    <a:pt x="13364" y="7946"/>
                  </a:lnTo>
                  <a:lnTo>
                    <a:pt x="13219" y="8668"/>
                  </a:lnTo>
                  <a:lnTo>
                    <a:pt x="13075" y="9391"/>
                  </a:lnTo>
                  <a:lnTo>
                    <a:pt x="12858" y="10041"/>
                  </a:lnTo>
                  <a:lnTo>
                    <a:pt x="12714" y="10835"/>
                  </a:lnTo>
                  <a:lnTo>
                    <a:pt x="12497" y="11485"/>
                  </a:lnTo>
                  <a:lnTo>
                    <a:pt x="12353" y="12208"/>
                  </a:lnTo>
                  <a:lnTo>
                    <a:pt x="12208" y="12930"/>
                  </a:lnTo>
                  <a:lnTo>
                    <a:pt x="11992" y="13652"/>
                  </a:lnTo>
                  <a:lnTo>
                    <a:pt x="11775" y="14375"/>
                  </a:lnTo>
                  <a:lnTo>
                    <a:pt x="11703" y="15097"/>
                  </a:lnTo>
                  <a:lnTo>
                    <a:pt x="11558" y="15819"/>
                  </a:lnTo>
                  <a:lnTo>
                    <a:pt x="11341" y="16542"/>
                  </a:lnTo>
                  <a:lnTo>
                    <a:pt x="11197" y="17264"/>
                  </a:lnTo>
                  <a:lnTo>
                    <a:pt x="10980" y="17986"/>
                  </a:lnTo>
                  <a:lnTo>
                    <a:pt x="10836" y="18709"/>
                  </a:lnTo>
                  <a:lnTo>
                    <a:pt x="10691" y="19431"/>
                  </a:lnTo>
                  <a:lnTo>
                    <a:pt x="10475" y="20153"/>
                  </a:lnTo>
                  <a:lnTo>
                    <a:pt x="9752" y="20153"/>
                  </a:lnTo>
                  <a:lnTo>
                    <a:pt x="9030" y="20153"/>
                  </a:lnTo>
                  <a:lnTo>
                    <a:pt x="8308" y="20298"/>
                  </a:lnTo>
                  <a:lnTo>
                    <a:pt x="7585" y="20515"/>
                  </a:lnTo>
                  <a:lnTo>
                    <a:pt x="6935" y="20803"/>
                  </a:lnTo>
                  <a:lnTo>
                    <a:pt x="6357" y="21237"/>
                  </a:lnTo>
                  <a:lnTo>
                    <a:pt x="5779" y="21742"/>
                  </a:lnTo>
                  <a:lnTo>
                    <a:pt x="5490" y="22393"/>
                  </a:lnTo>
                  <a:lnTo>
                    <a:pt x="5202" y="23115"/>
                  </a:lnTo>
                  <a:lnTo>
                    <a:pt x="5057" y="23837"/>
                  </a:lnTo>
                  <a:lnTo>
                    <a:pt x="4985" y="24560"/>
                  </a:lnTo>
                  <a:lnTo>
                    <a:pt x="4985" y="25282"/>
                  </a:lnTo>
                  <a:lnTo>
                    <a:pt x="5057" y="26004"/>
                  </a:lnTo>
                  <a:lnTo>
                    <a:pt x="5129" y="26727"/>
                  </a:lnTo>
                  <a:lnTo>
                    <a:pt x="5057" y="27449"/>
                  </a:lnTo>
                  <a:lnTo>
                    <a:pt x="5129" y="28171"/>
                  </a:lnTo>
                  <a:lnTo>
                    <a:pt x="4840" y="28894"/>
                  </a:lnTo>
                  <a:lnTo>
                    <a:pt x="4624" y="29544"/>
                  </a:lnTo>
                  <a:lnTo>
                    <a:pt x="4263" y="30194"/>
                  </a:lnTo>
                  <a:lnTo>
                    <a:pt x="3757" y="30699"/>
                  </a:lnTo>
                  <a:lnTo>
                    <a:pt x="3251" y="31205"/>
                  </a:lnTo>
                  <a:lnTo>
                    <a:pt x="2746" y="31711"/>
                  </a:lnTo>
                  <a:lnTo>
                    <a:pt x="2240" y="32216"/>
                  </a:lnTo>
                  <a:lnTo>
                    <a:pt x="1807" y="32794"/>
                  </a:lnTo>
                  <a:lnTo>
                    <a:pt x="1373" y="33372"/>
                  </a:lnTo>
                  <a:lnTo>
                    <a:pt x="1012" y="34022"/>
                  </a:lnTo>
                  <a:lnTo>
                    <a:pt x="723" y="34672"/>
                  </a:lnTo>
                  <a:lnTo>
                    <a:pt x="434" y="35322"/>
                  </a:lnTo>
                  <a:lnTo>
                    <a:pt x="290" y="36045"/>
                  </a:lnTo>
                  <a:lnTo>
                    <a:pt x="73" y="36767"/>
                  </a:lnTo>
                  <a:lnTo>
                    <a:pt x="1" y="37489"/>
                  </a:lnTo>
                  <a:lnTo>
                    <a:pt x="1" y="38212"/>
                  </a:lnTo>
                  <a:lnTo>
                    <a:pt x="217" y="38862"/>
                  </a:lnTo>
                  <a:lnTo>
                    <a:pt x="362" y="39584"/>
                  </a:lnTo>
                  <a:lnTo>
                    <a:pt x="723" y="40234"/>
                  </a:lnTo>
                  <a:lnTo>
                    <a:pt x="1156" y="40812"/>
                  </a:lnTo>
                  <a:lnTo>
                    <a:pt x="1590" y="41318"/>
                  </a:lnTo>
                  <a:lnTo>
                    <a:pt x="2168" y="41823"/>
                  </a:lnTo>
                  <a:lnTo>
                    <a:pt x="2746" y="42257"/>
                  </a:lnTo>
                  <a:lnTo>
                    <a:pt x="3396" y="42546"/>
                  </a:lnTo>
                  <a:lnTo>
                    <a:pt x="4046" y="42907"/>
                  </a:lnTo>
                  <a:lnTo>
                    <a:pt x="4624" y="43196"/>
                  </a:lnTo>
                  <a:lnTo>
                    <a:pt x="5346" y="43413"/>
                  </a:lnTo>
                  <a:lnTo>
                    <a:pt x="5996" y="43629"/>
                  </a:lnTo>
                  <a:lnTo>
                    <a:pt x="6718" y="43846"/>
                  </a:lnTo>
                  <a:lnTo>
                    <a:pt x="7441" y="43990"/>
                  </a:lnTo>
                  <a:lnTo>
                    <a:pt x="7441" y="43918"/>
                  </a:lnTo>
                  <a:lnTo>
                    <a:pt x="7441" y="43918"/>
                  </a:lnTo>
                  <a:lnTo>
                    <a:pt x="7513" y="43990"/>
                  </a:lnTo>
                  <a:lnTo>
                    <a:pt x="7513" y="43990"/>
                  </a:lnTo>
                  <a:lnTo>
                    <a:pt x="8235" y="44135"/>
                  </a:lnTo>
                  <a:lnTo>
                    <a:pt x="8885" y="44279"/>
                  </a:lnTo>
                  <a:lnTo>
                    <a:pt x="9608" y="44352"/>
                  </a:lnTo>
                  <a:lnTo>
                    <a:pt x="10330" y="44352"/>
                  </a:lnTo>
                  <a:lnTo>
                    <a:pt x="11052" y="44352"/>
                  </a:lnTo>
                  <a:lnTo>
                    <a:pt x="11775" y="44279"/>
                  </a:lnTo>
                  <a:lnTo>
                    <a:pt x="12497" y="44279"/>
                  </a:lnTo>
                  <a:lnTo>
                    <a:pt x="13219" y="44063"/>
                  </a:lnTo>
                  <a:lnTo>
                    <a:pt x="13870" y="43846"/>
                  </a:lnTo>
                  <a:lnTo>
                    <a:pt x="14520" y="43485"/>
                  </a:lnTo>
                  <a:lnTo>
                    <a:pt x="15098" y="43124"/>
                  </a:lnTo>
                  <a:lnTo>
                    <a:pt x="15675" y="42690"/>
                  </a:lnTo>
                  <a:lnTo>
                    <a:pt x="16181" y="42112"/>
                  </a:lnTo>
                  <a:lnTo>
                    <a:pt x="16542" y="41535"/>
                  </a:lnTo>
                  <a:lnTo>
                    <a:pt x="16831" y="40812"/>
                  </a:lnTo>
                  <a:lnTo>
                    <a:pt x="17048" y="40162"/>
                  </a:lnTo>
                  <a:lnTo>
                    <a:pt x="17192" y="39440"/>
                  </a:lnTo>
                  <a:lnTo>
                    <a:pt x="17265" y="38717"/>
                  </a:lnTo>
                  <a:lnTo>
                    <a:pt x="17265" y="38067"/>
                  </a:lnTo>
                  <a:lnTo>
                    <a:pt x="17192" y="37345"/>
                  </a:lnTo>
                  <a:lnTo>
                    <a:pt x="17120" y="36623"/>
                  </a:lnTo>
                  <a:lnTo>
                    <a:pt x="17048" y="35900"/>
                  </a:lnTo>
                  <a:lnTo>
                    <a:pt x="16831" y="35250"/>
                  </a:lnTo>
                  <a:lnTo>
                    <a:pt x="16614" y="34528"/>
                  </a:lnTo>
                  <a:lnTo>
                    <a:pt x="16253" y="33878"/>
                  </a:lnTo>
                  <a:lnTo>
                    <a:pt x="16037" y="33155"/>
                  </a:lnTo>
                  <a:lnTo>
                    <a:pt x="15820" y="32505"/>
                  </a:lnTo>
                  <a:lnTo>
                    <a:pt x="15675" y="31783"/>
                  </a:lnTo>
                  <a:lnTo>
                    <a:pt x="15675" y="31061"/>
                  </a:lnTo>
                  <a:lnTo>
                    <a:pt x="15820" y="30338"/>
                  </a:lnTo>
                  <a:lnTo>
                    <a:pt x="16037" y="29688"/>
                  </a:lnTo>
                  <a:lnTo>
                    <a:pt x="16398" y="29038"/>
                  </a:lnTo>
                  <a:lnTo>
                    <a:pt x="16687" y="28316"/>
                  </a:lnTo>
                  <a:lnTo>
                    <a:pt x="16976" y="27666"/>
                  </a:lnTo>
                  <a:lnTo>
                    <a:pt x="17265" y="27016"/>
                  </a:lnTo>
                  <a:lnTo>
                    <a:pt x="17481" y="26293"/>
                  </a:lnTo>
                  <a:lnTo>
                    <a:pt x="17626" y="25571"/>
                  </a:lnTo>
                  <a:lnTo>
                    <a:pt x="17626" y="24849"/>
                  </a:lnTo>
                  <a:lnTo>
                    <a:pt x="17626" y="24126"/>
                  </a:lnTo>
                  <a:lnTo>
                    <a:pt x="17409" y="23476"/>
                  </a:lnTo>
                  <a:lnTo>
                    <a:pt x="16976" y="22826"/>
                  </a:lnTo>
                  <a:lnTo>
                    <a:pt x="16470" y="22320"/>
                  </a:lnTo>
                  <a:lnTo>
                    <a:pt x="15892" y="21815"/>
                  </a:lnTo>
                  <a:lnTo>
                    <a:pt x="15242" y="21526"/>
                  </a:lnTo>
                  <a:lnTo>
                    <a:pt x="14664" y="21092"/>
                  </a:lnTo>
                  <a:lnTo>
                    <a:pt x="14014" y="20803"/>
                  </a:lnTo>
                  <a:lnTo>
                    <a:pt x="14086" y="20081"/>
                  </a:lnTo>
                  <a:lnTo>
                    <a:pt x="14231" y="19359"/>
                  </a:lnTo>
                  <a:lnTo>
                    <a:pt x="14375" y="18636"/>
                  </a:lnTo>
                  <a:lnTo>
                    <a:pt x="14447" y="17914"/>
                  </a:lnTo>
                  <a:lnTo>
                    <a:pt x="14520" y="17192"/>
                  </a:lnTo>
                  <a:lnTo>
                    <a:pt x="14736" y="16469"/>
                  </a:lnTo>
                  <a:lnTo>
                    <a:pt x="14809" y="15747"/>
                  </a:lnTo>
                  <a:lnTo>
                    <a:pt x="14881" y="15025"/>
                  </a:lnTo>
                  <a:lnTo>
                    <a:pt x="15025" y="14302"/>
                  </a:lnTo>
                  <a:lnTo>
                    <a:pt x="15242" y="13580"/>
                  </a:lnTo>
                  <a:lnTo>
                    <a:pt x="15314" y="12858"/>
                  </a:lnTo>
                  <a:lnTo>
                    <a:pt x="15387" y="12135"/>
                  </a:lnTo>
                  <a:lnTo>
                    <a:pt x="15603" y="11413"/>
                  </a:lnTo>
                  <a:lnTo>
                    <a:pt x="15675" y="10619"/>
                  </a:lnTo>
                  <a:lnTo>
                    <a:pt x="15748" y="9896"/>
                  </a:lnTo>
                  <a:lnTo>
                    <a:pt x="15964" y="9246"/>
                  </a:lnTo>
                  <a:lnTo>
                    <a:pt x="16037" y="8451"/>
                  </a:lnTo>
                  <a:lnTo>
                    <a:pt x="16181" y="7729"/>
                  </a:lnTo>
                  <a:lnTo>
                    <a:pt x="16253" y="7007"/>
                  </a:lnTo>
                  <a:lnTo>
                    <a:pt x="16398" y="6284"/>
                  </a:lnTo>
                  <a:lnTo>
                    <a:pt x="16542" y="5562"/>
                  </a:lnTo>
                  <a:lnTo>
                    <a:pt x="16687" y="4840"/>
                  </a:lnTo>
                  <a:lnTo>
                    <a:pt x="16759" y="4117"/>
                  </a:lnTo>
                  <a:lnTo>
                    <a:pt x="16976" y="3395"/>
                  </a:lnTo>
                  <a:lnTo>
                    <a:pt x="16976" y="2673"/>
                  </a:lnTo>
                  <a:lnTo>
                    <a:pt x="17192" y="1950"/>
                  </a:lnTo>
                  <a:lnTo>
                    <a:pt x="17337" y="1228"/>
                  </a:lnTo>
                  <a:lnTo>
                    <a:pt x="17409" y="506"/>
                  </a:lnTo>
                  <a:lnTo>
                    <a:pt x="16398" y="217"/>
                  </a:lnTo>
                  <a:lnTo>
                    <a:pt x="16253" y="289"/>
                  </a:lnTo>
                  <a:lnTo>
                    <a:pt x="152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8249623" y="3162056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0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217"/>
                  </a:lnTo>
                  <a:lnTo>
                    <a:pt x="650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8204754" y="3153508"/>
              <a:ext cx="23514" cy="25673"/>
            </a:xfrm>
            <a:custGeom>
              <a:avLst/>
              <a:gdLst/>
              <a:ahLst/>
              <a:cxnLst/>
              <a:rect l="l" t="t" r="r" b="b"/>
              <a:pathLst>
                <a:path w="795" h="868" fill="none" extrusionOk="0">
                  <a:moveTo>
                    <a:pt x="651" y="868"/>
                  </a:moveTo>
                  <a:lnTo>
                    <a:pt x="0" y="795"/>
                  </a:lnTo>
                  <a:lnTo>
                    <a:pt x="145" y="1"/>
                  </a:lnTo>
                  <a:lnTo>
                    <a:pt x="795" y="145"/>
                  </a:lnTo>
                  <a:lnTo>
                    <a:pt x="651" y="86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8258171" y="3112928"/>
              <a:ext cx="25673" cy="38480"/>
            </a:xfrm>
            <a:custGeom>
              <a:avLst/>
              <a:gdLst/>
              <a:ahLst/>
              <a:cxnLst/>
              <a:rect l="l" t="t" r="r" b="b"/>
              <a:pathLst>
                <a:path w="868" h="1301" fill="none" extrusionOk="0">
                  <a:moveTo>
                    <a:pt x="650" y="1301"/>
                  </a:moveTo>
                  <a:lnTo>
                    <a:pt x="0" y="1156"/>
                  </a:lnTo>
                  <a:lnTo>
                    <a:pt x="145" y="578"/>
                  </a:lnTo>
                  <a:lnTo>
                    <a:pt x="217" y="0"/>
                  </a:lnTo>
                  <a:lnTo>
                    <a:pt x="867" y="145"/>
                  </a:lnTo>
                  <a:lnTo>
                    <a:pt x="650" y="130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8213302" y="3106509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578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723" y="651"/>
                  </a:lnTo>
                  <a:lnTo>
                    <a:pt x="578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8270978" y="3068059"/>
              <a:ext cx="21414" cy="34221"/>
            </a:xfrm>
            <a:custGeom>
              <a:avLst/>
              <a:gdLst/>
              <a:ahLst/>
              <a:cxnLst/>
              <a:rect l="l" t="t" r="r" b="b"/>
              <a:pathLst>
                <a:path w="724" h="1157" fill="none" extrusionOk="0">
                  <a:moveTo>
                    <a:pt x="506" y="1156"/>
                  </a:moveTo>
                  <a:lnTo>
                    <a:pt x="1" y="1012"/>
                  </a:lnTo>
                  <a:lnTo>
                    <a:pt x="145" y="0"/>
                  </a:lnTo>
                  <a:lnTo>
                    <a:pt x="723" y="73"/>
                  </a:lnTo>
                  <a:lnTo>
                    <a:pt x="506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8221850" y="3059511"/>
              <a:ext cx="23514" cy="34221"/>
            </a:xfrm>
            <a:custGeom>
              <a:avLst/>
              <a:gdLst/>
              <a:ahLst/>
              <a:cxnLst/>
              <a:rect l="l" t="t" r="r" b="b"/>
              <a:pathLst>
                <a:path w="795" h="1157" fill="none" extrusionOk="0">
                  <a:moveTo>
                    <a:pt x="650" y="1156"/>
                  </a:moveTo>
                  <a:lnTo>
                    <a:pt x="0" y="1012"/>
                  </a:lnTo>
                  <a:lnTo>
                    <a:pt x="217" y="1"/>
                  </a:lnTo>
                  <a:lnTo>
                    <a:pt x="795" y="73"/>
                  </a:lnTo>
                  <a:lnTo>
                    <a:pt x="650" y="115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8279526" y="3001835"/>
              <a:ext cx="25673" cy="53447"/>
            </a:xfrm>
            <a:custGeom>
              <a:avLst/>
              <a:gdLst/>
              <a:ahLst/>
              <a:cxnLst/>
              <a:rect l="l" t="t" r="r" b="b"/>
              <a:pathLst>
                <a:path w="868" h="1807" fill="none" extrusionOk="0">
                  <a:moveTo>
                    <a:pt x="578" y="1806"/>
                  </a:moveTo>
                  <a:lnTo>
                    <a:pt x="1" y="1589"/>
                  </a:lnTo>
                  <a:lnTo>
                    <a:pt x="145" y="795"/>
                  </a:lnTo>
                  <a:lnTo>
                    <a:pt x="290" y="0"/>
                  </a:lnTo>
                  <a:lnTo>
                    <a:pt x="867" y="217"/>
                  </a:lnTo>
                  <a:lnTo>
                    <a:pt x="795" y="939"/>
                  </a:lnTo>
                  <a:lnTo>
                    <a:pt x="578" y="180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8232527" y="2995416"/>
              <a:ext cx="25673" cy="49158"/>
            </a:xfrm>
            <a:custGeom>
              <a:avLst/>
              <a:gdLst/>
              <a:ahLst/>
              <a:cxnLst/>
              <a:rect l="l" t="t" r="r" b="b"/>
              <a:pathLst>
                <a:path w="868" h="1662" fill="none" extrusionOk="0">
                  <a:moveTo>
                    <a:pt x="578" y="1662"/>
                  </a:moveTo>
                  <a:lnTo>
                    <a:pt x="0" y="1517"/>
                  </a:lnTo>
                  <a:lnTo>
                    <a:pt x="145" y="723"/>
                  </a:lnTo>
                  <a:lnTo>
                    <a:pt x="289" y="1"/>
                  </a:lnTo>
                  <a:lnTo>
                    <a:pt x="867" y="1"/>
                  </a:lnTo>
                  <a:lnTo>
                    <a:pt x="723" y="867"/>
                  </a:lnTo>
                  <a:lnTo>
                    <a:pt x="578" y="166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8151337" y="2952677"/>
              <a:ext cx="202990" cy="277792"/>
            </a:xfrm>
            <a:custGeom>
              <a:avLst/>
              <a:gdLst/>
              <a:ahLst/>
              <a:cxnLst/>
              <a:rect l="l" t="t" r="r" b="b"/>
              <a:pathLst>
                <a:path w="6863" h="9392" fill="none" extrusionOk="0">
                  <a:moveTo>
                    <a:pt x="4479" y="1"/>
                  </a:move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4479" y="1"/>
                  </a:lnTo>
                  <a:lnTo>
                    <a:pt x="3757" y="73"/>
                  </a:lnTo>
                  <a:lnTo>
                    <a:pt x="3034" y="218"/>
                  </a:lnTo>
                  <a:lnTo>
                    <a:pt x="2312" y="218"/>
                  </a:lnTo>
                  <a:lnTo>
                    <a:pt x="2240" y="868"/>
                  </a:lnTo>
                  <a:lnTo>
                    <a:pt x="2095" y="1518"/>
                  </a:lnTo>
                  <a:lnTo>
                    <a:pt x="2023" y="2168"/>
                  </a:lnTo>
                  <a:lnTo>
                    <a:pt x="1879" y="2746"/>
                  </a:lnTo>
                  <a:lnTo>
                    <a:pt x="1445" y="2673"/>
                  </a:lnTo>
                  <a:lnTo>
                    <a:pt x="1445" y="2673"/>
                  </a:lnTo>
                  <a:lnTo>
                    <a:pt x="1156" y="2385"/>
                  </a:lnTo>
                  <a:lnTo>
                    <a:pt x="795" y="2529"/>
                  </a:lnTo>
                  <a:lnTo>
                    <a:pt x="651" y="3251"/>
                  </a:lnTo>
                  <a:lnTo>
                    <a:pt x="867" y="3613"/>
                  </a:lnTo>
                  <a:lnTo>
                    <a:pt x="1301" y="3396"/>
                  </a:lnTo>
                  <a:lnTo>
                    <a:pt x="1301" y="3324"/>
                  </a:lnTo>
                  <a:lnTo>
                    <a:pt x="1734" y="3396"/>
                  </a:lnTo>
                  <a:lnTo>
                    <a:pt x="1518" y="4479"/>
                  </a:lnTo>
                  <a:lnTo>
                    <a:pt x="1012" y="4407"/>
                  </a:lnTo>
                  <a:lnTo>
                    <a:pt x="1084" y="4263"/>
                  </a:lnTo>
                  <a:lnTo>
                    <a:pt x="867" y="3901"/>
                  </a:lnTo>
                  <a:lnTo>
                    <a:pt x="434" y="4118"/>
                  </a:lnTo>
                  <a:lnTo>
                    <a:pt x="290" y="4840"/>
                  </a:lnTo>
                  <a:lnTo>
                    <a:pt x="578" y="5202"/>
                  </a:lnTo>
                  <a:lnTo>
                    <a:pt x="1012" y="4985"/>
                  </a:lnTo>
                  <a:lnTo>
                    <a:pt x="940" y="4985"/>
                  </a:lnTo>
                  <a:lnTo>
                    <a:pt x="1445" y="4985"/>
                  </a:lnTo>
                  <a:lnTo>
                    <a:pt x="1229" y="6068"/>
                  </a:lnTo>
                  <a:lnTo>
                    <a:pt x="723" y="5924"/>
                  </a:lnTo>
                  <a:lnTo>
                    <a:pt x="723" y="5924"/>
                  </a:lnTo>
                  <a:lnTo>
                    <a:pt x="506" y="5418"/>
                  </a:lnTo>
                  <a:lnTo>
                    <a:pt x="145" y="5780"/>
                  </a:lnTo>
                  <a:lnTo>
                    <a:pt x="1" y="6430"/>
                  </a:lnTo>
                  <a:lnTo>
                    <a:pt x="217" y="6863"/>
                  </a:lnTo>
                  <a:lnTo>
                    <a:pt x="578" y="6574"/>
                  </a:lnTo>
                  <a:lnTo>
                    <a:pt x="578" y="6574"/>
                  </a:lnTo>
                  <a:lnTo>
                    <a:pt x="1084" y="6646"/>
                  </a:lnTo>
                  <a:lnTo>
                    <a:pt x="940" y="7296"/>
                  </a:lnTo>
                  <a:lnTo>
                    <a:pt x="867" y="7874"/>
                  </a:lnTo>
                  <a:lnTo>
                    <a:pt x="1229" y="8452"/>
                  </a:lnTo>
                  <a:lnTo>
                    <a:pt x="1518" y="9030"/>
                  </a:lnTo>
                  <a:lnTo>
                    <a:pt x="2601" y="9247"/>
                  </a:lnTo>
                  <a:lnTo>
                    <a:pt x="3612" y="9391"/>
                  </a:lnTo>
                  <a:lnTo>
                    <a:pt x="4190" y="9102"/>
                  </a:lnTo>
                  <a:lnTo>
                    <a:pt x="4768" y="8669"/>
                  </a:lnTo>
                  <a:lnTo>
                    <a:pt x="4840" y="8019"/>
                  </a:lnTo>
                  <a:lnTo>
                    <a:pt x="4985" y="7369"/>
                  </a:lnTo>
                  <a:lnTo>
                    <a:pt x="5490" y="7441"/>
                  </a:lnTo>
                  <a:lnTo>
                    <a:pt x="5490" y="7585"/>
                  </a:lnTo>
                  <a:lnTo>
                    <a:pt x="5707" y="7874"/>
                  </a:lnTo>
                  <a:lnTo>
                    <a:pt x="6140" y="7658"/>
                  </a:lnTo>
                  <a:lnTo>
                    <a:pt x="6213" y="7008"/>
                  </a:lnTo>
                  <a:lnTo>
                    <a:pt x="5996" y="6646"/>
                  </a:lnTo>
                  <a:lnTo>
                    <a:pt x="5635" y="6863"/>
                  </a:lnTo>
                  <a:lnTo>
                    <a:pt x="5635" y="6863"/>
                  </a:lnTo>
                  <a:lnTo>
                    <a:pt x="5129" y="6791"/>
                  </a:lnTo>
                  <a:lnTo>
                    <a:pt x="5346" y="5780"/>
                  </a:lnTo>
                  <a:lnTo>
                    <a:pt x="5779" y="5852"/>
                  </a:lnTo>
                  <a:lnTo>
                    <a:pt x="5779" y="5924"/>
                  </a:lnTo>
                  <a:lnTo>
                    <a:pt x="6068" y="6357"/>
                  </a:lnTo>
                  <a:lnTo>
                    <a:pt x="6429" y="6068"/>
                  </a:lnTo>
                  <a:lnTo>
                    <a:pt x="6574" y="5346"/>
                  </a:lnTo>
                  <a:lnTo>
                    <a:pt x="6285" y="4985"/>
                  </a:lnTo>
                  <a:lnTo>
                    <a:pt x="5924" y="5202"/>
                  </a:lnTo>
                  <a:lnTo>
                    <a:pt x="5924" y="5274"/>
                  </a:lnTo>
                  <a:lnTo>
                    <a:pt x="5490" y="5202"/>
                  </a:lnTo>
                  <a:lnTo>
                    <a:pt x="5635" y="4118"/>
                  </a:lnTo>
                  <a:lnTo>
                    <a:pt x="6068" y="4335"/>
                  </a:lnTo>
                  <a:lnTo>
                    <a:pt x="6068" y="4335"/>
                  </a:lnTo>
                  <a:lnTo>
                    <a:pt x="6357" y="4768"/>
                  </a:lnTo>
                  <a:lnTo>
                    <a:pt x="6718" y="4407"/>
                  </a:lnTo>
                  <a:lnTo>
                    <a:pt x="6863" y="3757"/>
                  </a:lnTo>
                  <a:lnTo>
                    <a:pt x="6646" y="3396"/>
                  </a:lnTo>
                  <a:lnTo>
                    <a:pt x="6285" y="3613"/>
                  </a:lnTo>
                  <a:lnTo>
                    <a:pt x="6213" y="3685"/>
                  </a:lnTo>
                  <a:lnTo>
                    <a:pt x="5779" y="3540"/>
                  </a:lnTo>
                  <a:lnTo>
                    <a:pt x="5996" y="2746"/>
                  </a:lnTo>
                  <a:lnTo>
                    <a:pt x="6140" y="1879"/>
                  </a:lnTo>
                  <a:lnTo>
                    <a:pt x="6285" y="1084"/>
                  </a:lnTo>
                  <a:lnTo>
                    <a:pt x="5707" y="723"/>
                  </a:lnTo>
                  <a:lnTo>
                    <a:pt x="5129" y="362"/>
                  </a:lnTo>
                  <a:lnTo>
                    <a:pt x="4479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8" name="Google Shape;738;p9"/>
          <p:cNvSpPr/>
          <p:nvPr/>
        </p:nvSpPr>
        <p:spPr>
          <a:xfrm>
            <a:off x="8283814" y="2952677"/>
            <a:ext cx="30" cy="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9"/>
          <p:cNvSpPr/>
          <p:nvPr/>
        </p:nvSpPr>
        <p:spPr>
          <a:xfrm>
            <a:off x="7698417" y="2993287"/>
            <a:ext cx="235023" cy="273503"/>
          </a:xfrm>
          <a:custGeom>
            <a:avLst/>
            <a:gdLst/>
            <a:ahLst/>
            <a:cxnLst/>
            <a:rect l="l" t="t" r="r" b="b"/>
            <a:pathLst>
              <a:path w="7946" h="9247" extrusionOk="0">
                <a:moveTo>
                  <a:pt x="5562" y="0"/>
                </a:moveTo>
                <a:lnTo>
                  <a:pt x="5345" y="723"/>
                </a:lnTo>
                <a:lnTo>
                  <a:pt x="5129" y="1373"/>
                </a:lnTo>
                <a:lnTo>
                  <a:pt x="4912" y="2095"/>
                </a:lnTo>
                <a:lnTo>
                  <a:pt x="4695" y="2745"/>
                </a:lnTo>
                <a:lnTo>
                  <a:pt x="4479" y="3467"/>
                </a:lnTo>
                <a:lnTo>
                  <a:pt x="4190" y="4118"/>
                </a:lnTo>
                <a:lnTo>
                  <a:pt x="3973" y="4840"/>
                </a:lnTo>
                <a:lnTo>
                  <a:pt x="3756" y="5490"/>
                </a:lnTo>
                <a:lnTo>
                  <a:pt x="3540" y="6212"/>
                </a:lnTo>
                <a:lnTo>
                  <a:pt x="3251" y="6862"/>
                </a:lnTo>
                <a:lnTo>
                  <a:pt x="3034" y="7513"/>
                </a:lnTo>
                <a:lnTo>
                  <a:pt x="2384" y="7151"/>
                </a:lnTo>
                <a:lnTo>
                  <a:pt x="1661" y="7079"/>
                </a:lnTo>
                <a:lnTo>
                  <a:pt x="939" y="7224"/>
                </a:lnTo>
                <a:lnTo>
                  <a:pt x="289" y="7657"/>
                </a:lnTo>
                <a:lnTo>
                  <a:pt x="0" y="8307"/>
                </a:lnTo>
                <a:lnTo>
                  <a:pt x="433" y="8957"/>
                </a:lnTo>
                <a:lnTo>
                  <a:pt x="1228" y="9246"/>
                </a:lnTo>
                <a:lnTo>
                  <a:pt x="1950" y="9246"/>
                </a:lnTo>
                <a:lnTo>
                  <a:pt x="2745" y="9102"/>
                </a:lnTo>
                <a:lnTo>
                  <a:pt x="3395" y="8668"/>
                </a:lnTo>
                <a:lnTo>
                  <a:pt x="3684" y="7946"/>
                </a:lnTo>
                <a:lnTo>
                  <a:pt x="3973" y="7224"/>
                </a:lnTo>
                <a:lnTo>
                  <a:pt x="4190" y="6501"/>
                </a:lnTo>
                <a:lnTo>
                  <a:pt x="4406" y="5779"/>
                </a:lnTo>
                <a:lnTo>
                  <a:pt x="4623" y="5057"/>
                </a:lnTo>
                <a:lnTo>
                  <a:pt x="4840" y="4334"/>
                </a:lnTo>
                <a:lnTo>
                  <a:pt x="5056" y="3612"/>
                </a:lnTo>
                <a:lnTo>
                  <a:pt x="5273" y="2890"/>
                </a:lnTo>
                <a:lnTo>
                  <a:pt x="5490" y="2167"/>
                </a:lnTo>
                <a:lnTo>
                  <a:pt x="5707" y="1445"/>
                </a:lnTo>
                <a:lnTo>
                  <a:pt x="6284" y="1951"/>
                </a:lnTo>
                <a:lnTo>
                  <a:pt x="6646" y="2601"/>
                </a:lnTo>
                <a:lnTo>
                  <a:pt x="7007" y="3251"/>
                </a:lnTo>
                <a:lnTo>
                  <a:pt x="7151" y="3973"/>
                </a:lnTo>
                <a:lnTo>
                  <a:pt x="6934" y="4623"/>
                </a:lnTo>
                <a:lnTo>
                  <a:pt x="6357" y="4190"/>
                </a:lnTo>
                <a:lnTo>
                  <a:pt x="5707" y="4118"/>
                </a:lnTo>
                <a:lnTo>
                  <a:pt x="5562" y="4768"/>
                </a:lnTo>
                <a:lnTo>
                  <a:pt x="5923" y="5418"/>
                </a:lnTo>
                <a:lnTo>
                  <a:pt x="6646" y="5635"/>
                </a:lnTo>
                <a:lnTo>
                  <a:pt x="7368" y="5346"/>
                </a:lnTo>
                <a:lnTo>
                  <a:pt x="7801" y="4695"/>
                </a:lnTo>
                <a:lnTo>
                  <a:pt x="7946" y="3973"/>
                </a:lnTo>
                <a:lnTo>
                  <a:pt x="7729" y="3179"/>
                </a:lnTo>
                <a:lnTo>
                  <a:pt x="7440" y="2528"/>
                </a:lnTo>
                <a:lnTo>
                  <a:pt x="7007" y="1878"/>
                </a:lnTo>
                <a:lnTo>
                  <a:pt x="6573" y="1228"/>
                </a:lnTo>
                <a:lnTo>
                  <a:pt x="6068" y="578"/>
                </a:lnTo>
                <a:lnTo>
                  <a:pt x="5562" y="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p9"/>
          <p:cNvGrpSpPr/>
          <p:nvPr/>
        </p:nvGrpSpPr>
        <p:grpSpPr>
          <a:xfrm>
            <a:off x="539504" y="3266789"/>
            <a:ext cx="623908" cy="504237"/>
            <a:chOff x="2116100" y="3596975"/>
            <a:chExt cx="527350" cy="426200"/>
          </a:xfrm>
        </p:grpSpPr>
        <p:sp>
          <p:nvSpPr>
            <p:cNvPr id="741" name="Google Shape;741;p9"/>
            <p:cNvSpPr/>
            <p:nvPr/>
          </p:nvSpPr>
          <p:spPr>
            <a:xfrm>
              <a:off x="2419500" y="3596975"/>
              <a:ext cx="223950" cy="149925"/>
            </a:xfrm>
            <a:custGeom>
              <a:avLst/>
              <a:gdLst/>
              <a:ahLst/>
              <a:cxnLst/>
              <a:rect l="l" t="t" r="r" b="b"/>
              <a:pathLst>
                <a:path w="8958" h="5997" extrusionOk="0">
                  <a:moveTo>
                    <a:pt x="4117" y="1"/>
                  </a:moveTo>
                  <a:lnTo>
                    <a:pt x="3756" y="723"/>
                  </a:lnTo>
                  <a:lnTo>
                    <a:pt x="3467" y="1445"/>
                  </a:lnTo>
                  <a:lnTo>
                    <a:pt x="3178" y="2168"/>
                  </a:lnTo>
                  <a:lnTo>
                    <a:pt x="2817" y="2890"/>
                  </a:lnTo>
                  <a:lnTo>
                    <a:pt x="2456" y="3540"/>
                  </a:lnTo>
                  <a:lnTo>
                    <a:pt x="2167" y="4263"/>
                  </a:lnTo>
                  <a:lnTo>
                    <a:pt x="1589" y="3901"/>
                  </a:lnTo>
                  <a:lnTo>
                    <a:pt x="939" y="3829"/>
                  </a:lnTo>
                  <a:lnTo>
                    <a:pt x="361" y="4046"/>
                  </a:lnTo>
                  <a:lnTo>
                    <a:pt x="0" y="4551"/>
                  </a:lnTo>
                  <a:lnTo>
                    <a:pt x="361" y="5129"/>
                  </a:lnTo>
                  <a:lnTo>
                    <a:pt x="1011" y="5346"/>
                  </a:lnTo>
                  <a:lnTo>
                    <a:pt x="1734" y="5346"/>
                  </a:lnTo>
                  <a:lnTo>
                    <a:pt x="2312" y="5057"/>
                  </a:lnTo>
                  <a:lnTo>
                    <a:pt x="2745" y="4407"/>
                  </a:lnTo>
                  <a:lnTo>
                    <a:pt x="3034" y="3685"/>
                  </a:lnTo>
                  <a:lnTo>
                    <a:pt x="3395" y="2962"/>
                  </a:lnTo>
                  <a:lnTo>
                    <a:pt x="3756" y="2240"/>
                  </a:lnTo>
                  <a:lnTo>
                    <a:pt x="4045" y="1518"/>
                  </a:lnTo>
                  <a:lnTo>
                    <a:pt x="4334" y="795"/>
                  </a:lnTo>
                  <a:lnTo>
                    <a:pt x="5129" y="868"/>
                  </a:lnTo>
                  <a:lnTo>
                    <a:pt x="5851" y="1012"/>
                  </a:lnTo>
                  <a:lnTo>
                    <a:pt x="6573" y="1156"/>
                  </a:lnTo>
                  <a:lnTo>
                    <a:pt x="7296" y="1301"/>
                  </a:lnTo>
                  <a:lnTo>
                    <a:pt x="8090" y="1373"/>
                  </a:lnTo>
                  <a:lnTo>
                    <a:pt x="7729" y="2095"/>
                  </a:lnTo>
                  <a:lnTo>
                    <a:pt x="7440" y="2818"/>
                  </a:lnTo>
                  <a:lnTo>
                    <a:pt x="7079" y="3540"/>
                  </a:lnTo>
                  <a:lnTo>
                    <a:pt x="6790" y="4190"/>
                  </a:lnTo>
                  <a:lnTo>
                    <a:pt x="6429" y="4913"/>
                  </a:lnTo>
                  <a:lnTo>
                    <a:pt x="5923" y="4551"/>
                  </a:lnTo>
                  <a:lnTo>
                    <a:pt x="5273" y="4551"/>
                  </a:lnTo>
                  <a:lnTo>
                    <a:pt x="4623" y="4696"/>
                  </a:lnTo>
                  <a:lnTo>
                    <a:pt x="4334" y="5202"/>
                  </a:lnTo>
                  <a:lnTo>
                    <a:pt x="4695" y="5779"/>
                  </a:lnTo>
                  <a:lnTo>
                    <a:pt x="5345" y="5996"/>
                  </a:lnTo>
                  <a:lnTo>
                    <a:pt x="5995" y="5996"/>
                  </a:lnTo>
                  <a:lnTo>
                    <a:pt x="6573" y="5707"/>
                  </a:lnTo>
                  <a:lnTo>
                    <a:pt x="7007" y="5057"/>
                  </a:lnTo>
                  <a:lnTo>
                    <a:pt x="7368" y="4335"/>
                  </a:lnTo>
                  <a:lnTo>
                    <a:pt x="7729" y="3612"/>
                  </a:lnTo>
                  <a:lnTo>
                    <a:pt x="8018" y="2962"/>
                  </a:lnTo>
                  <a:lnTo>
                    <a:pt x="8379" y="2240"/>
                  </a:lnTo>
                  <a:lnTo>
                    <a:pt x="8668" y="1518"/>
                  </a:lnTo>
                  <a:lnTo>
                    <a:pt x="8957" y="795"/>
                  </a:lnTo>
                  <a:lnTo>
                    <a:pt x="8235" y="651"/>
                  </a:lnTo>
                  <a:lnTo>
                    <a:pt x="7512" y="579"/>
                  </a:lnTo>
                  <a:lnTo>
                    <a:pt x="6790" y="434"/>
                  </a:lnTo>
                  <a:lnTo>
                    <a:pt x="6068" y="290"/>
                  </a:lnTo>
                  <a:lnTo>
                    <a:pt x="5345" y="217"/>
                  </a:lnTo>
                  <a:lnTo>
                    <a:pt x="4695" y="73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2116100" y="3795625"/>
              <a:ext cx="113800" cy="227550"/>
            </a:xfrm>
            <a:custGeom>
              <a:avLst/>
              <a:gdLst/>
              <a:ahLst/>
              <a:cxnLst/>
              <a:rect l="l" t="t" r="r" b="b"/>
              <a:pathLst>
                <a:path w="4552" h="9102" fill="none" extrusionOk="0">
                  <a:moveTo>
                    <a:pt x="868" y="0"/>
                  </a:moveTo>
                  <a:lnTo>
                    <a:pt x="1012" y="723"/>
                  </a:lnTo>
                  <a:lnTo>
                    <a:pt x="1084" y="1445"/>
                  </a:lnTo>
                  <a:lnTo>
                    <a:pt x="1229" y="2095"/>
                  </a:lnTo>
                  <a:lnTo>
                    <a:pt x="1301" y="2818"/>
                  </a:lnTo>
                  <a:lnTo>
                    <a:pt x="1445" y="3468"/>
                  </a:lnTo>
                  <a:lnTo>
                    <a:pt x="1590" y="4190"/>
                  </a:lnTo>
                  <a:lnTo>
                    <a:pt x="1662" y="4840"/>
                  </a:lnTo>
                  <a:lnTo>
                    <a:pt x="1807" y="5562"/>
                  </a:lnTo>
                  <a:lnTo>
                    <a:pt x="1879" y="6285"/>
                  </a:lnTo>
                  <a:lnTo>
                    <a:pt x="1951" y="6935"/>
                  </a:lnTo>
                  <a:lnTo>
                    <a:pt x="1157" y="7007"/>
                  </a:lnTo>
                  <a:lnTo>
                    <a:pt x="434" y="7368"/>
                  </a:lnTo>
                  <a:lnTo>
                    <a:pt x="1" y="8018"/>
                  </a:lnTo>
                  <a:lnTo>
                    <a:pt x="1" y="8813"/>
                  </a:lnTo>
                  <a:lnTo>
                    <a:pt x="579" y="9102"/>
                  </a:lnTo>
                  <a:lnTo>
                    <a:pt x="1229" y="9030"/>
                  </a:lnTo>
                  <a:lnTo>
                    <a:pt x="1879" y="8741"/>
                  </a:lnTo>
                  <a:lnTo>
                    <a:pt x="2457" y="8307"/>
                  </a:lnTo>
                  <a:lnTo>
                    <a:pt x="2746" y="7657"/>
                  </a:lnTo>
                  <a:lnTo>
                    <a:pt x="2673" y="6935"/>
                  </a:lnTo>
                  <a:lnTo>
                    <a:pt x="2601" y="6213"/>
                  </a:lnTo>
                  <a:lnTo>
                    <a:pt x="2457" y="5418"/>
                  </a:lnTo>
                  <a:lnTo>
                    <a:pt x="2312" y="4696"/>
                  </a:lnTo>
                  <a:lnTo>
                    <a:pt x="2168" y="3973"/>
                  </a:lnTo>
                  <a:lnTo>
                    <a:pt x="2023" y="3251"/>
                  </a:lnTo>
                  <a:lnTo>
                    <a:pt x="1879" y="2529"/>
                  </a:lnTo>
                  <a:lnTo>
                    <a:pt x="1662" y="1806"/>
                  </a:lnTo>
                  <a:lnTo>
                    <a:pt x="1518" y="1084"/>
                  </a:lnTo>
                  <a:lnTo>
                    <a:pt x="2168" y="1228"/>
                  </a:lnTo>
                  <a:lnTo>
                    <a:pt x="2746" y="1590"/>
                  </a:lnTo>
                  <a:lnTo>
                    <a:pt x="3324" y="1951"/>
                  </a:lnTo>
                  <a:lnTo>
                    <a:pt x="3757" y="2456"/>
                  </a:lnTo>
                  <a:lnTo>
                    <a:pt x="3829" y="3034"/>
                  </a:lnTo>
                  <a:lnTo>
                    <a:pt x="3179" y="2962"/>
                  </a:lnTo>
                  <a:lnTo>
                    <a:pt x="2673" y="3179"/>
                  </a:lnTo>
                  <a:lnTo>
                    <a:pt x="2818" y="3757"/>
                  </a:lnTo>
                  <a:lnTo>
                    <a:pt x="3396" y="4046"/>
                  </a:lnTo>
                  <a:lnTo>
                    <a:pt x="4046" y="3973"/>
                  </a:lnTo>
                  <a:lnTo>
                    <a:pt x="4479" y="3395"/>
                  </a:lnTo>
                  <a:lnTo>
                    <a:pt x="4552" y="2745"/>
                  </a:lnTo>
                  <a:lnTo>
                    <a:pt x="4263" y="2023"/>
                  </a:lnTo>
                  <a:lnTo>
                    <a:pt x="3685" y="1445"/>
                  </a:lnTo>
                  <a:lnTo>
                    <a:pt x="3035" y="1012"/>
                  </a:lnTo>
                  <a:lnTo>
                    <a:pt x="2312" y="651"/>
                  </a:lnTo>
                  <a:lnTo>
                    <a:pt x="1590" y="289"/>
                  </a:lnTo>
                  <a:lnTo>
                    <a:pt x="8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4" name="Google Shape;744;p9"/>
          <p:cNvGrpSpPr/>
          <p:nvPr/>
        </p:nvGrpSpPr>
        <p:grpSpPr>
          <a:xfrm rot="1816265">
            <a:off x="900611" y="686247"/>
            <a:ext cx="1091781" cy="615340"/>
            <a:chOff x="2769825" y="3857025"/>
            <a:chExt cx="922800" cy="520100"/>
          </a:xfrm>
        </p:grpSpPr>
        <p:sp>
          <p:nvSpPr>
            <p:cNvPr id="745" name="Google Shape;745;p9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extrusionOk="0">
                  <a:moveTo>
                    <a:pt x="23765" y="5924"/>
                  </a:moveTo>
                  <a:lnTo>
                    <a:pt x="24054" y="7729"/>
                  </a:lnTo>
                  <a:lnTo>
                    <a:pt x="22104" y="8091"/>
                  </a:lnTo>
                  <a:lnTo>
                    <a:pt x="21815" y="6357"/>
                  </a:lnTo>
                  <a:lnTo>
                    <a:pt x="23765" y="5924"/>
                  </a:lnTo>
                  <a:close/>
                  <a:moveTo>
                    <a:pt x="19937" y="6718"/>
                  </a:moveTo>
                  <a:lnTo>
                    <a:pt x="20298" y="8452"/>
                  </a:lnTo>
                  <a:lnTo>
                    <a:pt x="18348" y="8813"/>
                  </a:lnTo>
                  <a:lnTo>
                    <a:pt x="17987" y="7079"/>
                  </a:lnTo>
                  <a:lnTo>
                    <a:pt x="18131" y="7079"/>
                  </a:lnTo>
                  <a:lnTo>
                    <a:pt x="19937" y="6718"/>
                  </a:lnTo>
                  <a:close/>
                  <a:moveTo>
                    <a:pt x="28605" y="8668"/>
                  </a:moveTo>
                  <a:lnTo>
                    <a:pt x="29833" y="9174"/>
                  </a:lnTo>
                  <a:lnTo>
                    <a:pt x="30411" y="10330"/>
                  </a:lnTo>
                  <a:lnTo>
                    <a:pt x="30266" y="11847"/>
                  </a:lnTo>
                  <a:lnTo>
                    <a:pt x="28822" y="12569"/>
                  </a:lnTo>
                  <a:lnTo>
                    <a:pt x="27305" y="12930"/>
                  </a:lnTo>
                  <a:lnTo>
                    <a:pt x="26944" y="13002"/>
                  </a:lnTo>
                  <a:lnTo>
                    <a:pt x="26727" y="11630"/>
                  </a:lnTo>
                  <a:lnTo>
                    <a:pt x="26438" y="10330"/>
                  </a:lnTo>
                  <a:lnTo>
                    <a:pt x="26221" y="8957"/>
                  </a:lnTo>
                  <a:lnTo>
                    <a:pt x="27233" y="8813"/>
                  </a:lnTo>
                  <a:lnTo>
                    <a:pt x="28605" y="8668"/>
                  </a:lnTo>
                  <a:close/>
                  <a:moveTo>
                    <a:pt x="24415" y="9319"/>
                  </a:moveTo>
                  <a:lnTo>
                    <a:pt x="24632" y="10619"/>
                  </a:lnTo>
                  <a:lnTo>
                    <a:pt x="24921" y="11991"/>
                  </a:lnTo>
                  <a:lnTo>
                    <a:pt x="25138" y="13291"/>
                  </a:lnTo>
                  <a:lnTo>
                    <a:pt x="23187" y="13653"/>
                  </a:lnTo>
                  <a:lnTo>
                    <a:pt x="22898" y="12352"/>
                  </a:lnTo>
                  <a:lnTo>
                    <a:pt x="22682" y="11052"/>
                  </a:lnTo>
                  <a:lnTo>
                    <a:pt x="22465" y="9680"/>
                  </a:lnTo>
                  <a:lnTo>
                    <a:pt x="24415" y="9319"/>
                  </a:lnTo>
                  <a:close/>
                  <a:moveTo>
                    <a:pt x="30122" y="4912"/>
                  </a:moveTo>
                  <a:lnTo>
                    <a:pt x="31639" y="5129"/>
                  </a:lnTo>
                  <a:lnTo>
                    <a:pt x="32867" y="5996"/>
                  </a:lnTo>
                  <a:lnTo>
                    <a:pt x="33734" y="7079"/>
                  </a:lnTo>
                  <a:lnTo>
                    <a:pt x="34384" y="8379"/>
                  </a:lnTo>
                  <a:lnTo>
                    <a:pt x="34673" y="9752"/>
                  </a:lnTo>
                  <a:lnTo>
                    <a:pt x="34673" y="11197"/>
                  </a:lnTo>
                  <a:lnTo>
                    <a:pt x="34311" y="12569"/>
                  </a:lnTo>
                  <a:lnTo>
                    <a:pt x="33661" y="13869"/>
                  </a:lnTo>
                  <a:lnTo>
                    <a:pt x="33661" y="13869"/>
                  </a:lnTo>
                  <a:lnTo>
                    <a:pt x="33950" y="12425"/>
                  </a:lnTo>
                  <a:lnTo>
                    <a:pt x="33734" y="10908"/>
                  </a:lnTo>
                  <a:lnTo>
                    <a:pt x="33156" y="9535"/>
                  </a:lnTo>
                  <a:lnTo>
                    <a:pt x="32217" y="8452"/>
                  </a:lnTo>
                  <a:lnTo>
                    <a:pt x="30916" y="7657"/>
                  </a:lnTo>
                  <a:lnTo>
                    <a:pt x="29544" y="7224"/>
                  </a:lnTo>
                  <a:lnTo>
                    <a:pt x="28027" y="7152"/>
                  </a:lnTo>
                  <a:lnTo>
                    <a:pt x="26582" y="7296"/>
                  </a:lnTo>
                  <a:lnTo>
                    <a:pt x="25932" y="7440"/>
                  </a:lnTo>
                  <a:lnTo>
                    <a:pt x="25571" y="5490"/>
                  </a:lnTo>
                  <a:lnTo>
                    <a:pt x="27088" y="5273"/>
                  </a:lnTo>
                  <a:lnTo>
                    <a:pt x="28605" y="4984"/>
                  </a:lnTo>
                  <a:lnTo>
                    <a:pt x="30122" y="4912"/>
                  </a:lnTo>
                  <a:close/>
                  <a:moveTo>
                    <a:pt x="20587" y="10041"/>
                  </a:moveTo>
                  <a:lnTo>
                    <a:pt x="20804" y="11341"/>
                  </a:lnTo>
                  <a:lnTo>
                    <a:pt x="21020" y="12714"/>
                  </a:lnTo>
                  <a:lnTo>
                    <a:pt x="21382" y="14014"/>
                  </a:lnTo>
                  <a:lnTo>
                    <a:pt x="21309" y="14014"/>
                  </a:lnTo>
                  <a:lnTo>
                    <a:pt x="21237" y="14086"/>
                  </a:lnTo>
                  <a:lnTo>
                    <a:pt x="19359" y="14375"/>
                  </a:lnTo>
                  <a:lnTo>
                    <a:pt x="19070" y="13075"/>
                  </a:lnTo>
                  <a:lnTo>
                    <a:pt x="18853" y="11702"/>
                  </a:lnTo>
                  <a:lnTo>
                    <a:pt x="18564" y="10402"/>
                  </a:lnTo>
                  <a:lnTo>
                    <a:pt x="20515" y="10041"/>
                  </a:lnTo>
                  <a:close/>
                  <a:moveTo>
                    <a:pt x="16759" y="10691"/>
                  </a:moveTo>
                  <a:lnTo>
                    <a:pt x="17048" y="12063"/>
                  </a:lnTo>
                  <a:lnTo>
                    <a:pt x="17264" y="13364"/>
                  </a:lnTo>
                  <a:lnTo>
                    <a:pt x="17481" y="14736"/>
                  </a:lnTo>
                  <a:lnTo>
                    <a:pt x="15242" y="15097"/>
                  </a:lnTo>
                  <a:lnTo>
                    <a:pt x="13653" y="15314"/>
                  </a:lnTo>
                  <a:lnTo>
                    <a:pt x="12136" y="15169"/>
                  </a:lnTo>
                  <a:lnTo>
                    <a:pt x="11413" y="13797"/>
                  </a:lnTo>
                  <a:lnTo>
                    <a:pt x="11486" y="12497"/>
                  </a:lnTo>
                  <a:lnTo>
                    <a:pt x="12497" y="11630"/>
                  </a:lnTo>
                  <a:lnTo>
                    <a:pt x="13797" y="11269"/>
                  </a:lnTo>
                  <a:lnTo>
                    <a:pt x="15242" y="10980"/>
                  </a:lnTo>
                  <a:lnTo>
                    <a:pt x="16759" y="10691"/>
                  </a:lnTo>
                  <a:close/>
                  <a:moveTo>
                    <a:pt x="31783" y="11991"/>
                  </a:moveTo>
                  <a:lnTo>
                    <a:pt x="32144" y="13075"/>
                  </a:lnTo>
                  <a:lnTo>
                    <a:pt x="31783" y="14447"/>
                  </a:lnTo>
                  <a:lnTo>
                    <a:pt x="30989" y="15531"/>
                  </a:lnTo>
                  <a:lnTo>
                    <a:pt x="29688" y="16181"/>
                  </a:lnTo>
                  <a:lnTo>
                    <a:pt x="27594" y="16542"/>
                  </a:lnTo>
                  <a:lnTo>
                    <a:pt x="27233" y="14375"/>
                  </a:lnTo>
                  <a:lnTo>
                    <a:pt x="29111" y="14086"/>
                  </a:lnTo>
                  <a:lnTo>
                    <a:pt x="30772" y="13508"/>
                  </a:lnTo>
                  <a:lnTo>
                    <a:pt x="31783" y="11991"/>
                  </a:lnTo>
                  <a:close/>
                  <a:moveTo>
                    <a:pt x="25354" y="14736"/>
                  </a:moveTo>
                  <a:lnTo>
                    <a:pt x="25788" y="16903"/>
                  </a:lnTo>
                  <a:lnTo>
                    <a:pt x="23838" y="17264"/>
                  </a:lnTo>
                  <a:lnTo>
                    <a:pt x="23404" y="15097"/>
                  </a:lnTo>
                  <a:lnTo>
                    <a:pt x="25354" y="14736"/>
                  </a:lnTo>
                  <a:close/>
                  <a:moveTo>
                    <a:pt x="21526" y="15458"/>
                  </a:moveTo>
                  <a:lnTo>
                    <a:pt x="21959" y="17625"/>
                  </a:lnTo>
                  <a:lnTo>
                    <a:pt x="20009" y="17914"/>
                  </a:lnTo>
                  <a:lnTo>
                    <a:pt x="19648" y="15820"/>
                  </a:lnTo>
                  <a:lnTo>
                    <a:pt x="21526" y="15458"/>
                  </a:lnTo>
                  <a:close/>
                  <a:moveTo>
                    <a:pt x="16181" y="7440"/>
                  </a:moveTo>
                  <a:lnTo>
                    <a:pt x="16470" y="9174"/>
                  </a:lnTo>
                  <a:lnTo>
                    <a:pt x="14736" y="9535"/>
                  </a:lnTo>
                  <a:lnTo>
                    <a:pt x="13002" y="9896"/>
                  </a:lnTo>
                  <a:lnTo>
                    <a:pt x="11558" y="10330"/>
                  </a:lnTo>
                  <a:lnTo>
                    <a:pt x="10474" y="11197"/>
                  </a:lnTo>
                  <a:lnTo>
                    <a:pt x="9752" y="12497"/>
                  </a:lnTo>
                  <a:lnTo>
                    <a:pt x="9752" y="13941"/>
                  </a:lnTo>
                  <a:lnTo>
                    <a:pt x="10258" y="15531"/>
                  </a:lnTo>
                  <a:lnTo>
                    <a:pt x="11486" y="16542"/>
                  </a:lnTo>
                  <a:lnTo>
                    <a:pt x="13075" y="16903"/>
                  </a:lnTo>
                  <a:lnTo>
                    <a:pt x="14664" y="16686"/>
                  </a:lnTo>
                  <a:lnTo>
                    <a:pt x="16253" y="16470"/>
                  </a:lnTo>
                  <a:lnTo>
                    <a:pt x="17770" y="16108"/>
                  </a:lnTo>
                  <a:lnTo>
                    <a:pt x="18131" y="18275"/>
                  </a:lnTo>
                  <a:lnTo>
                    <a:pt x="16759" y="18492"/>
                  </a:lnTo>
                  <a:lnTo>
                    <a:pt x="15458" y="18709"/>
                  </a:lnTo>
                  <a:lnTo>
                    <a:pt x="14086" y="18926"/>
                  </a:lnTo>
                  <a:lnTo>
                    <a:pt x="12497" y="18781"/>
                  </a:lnTo>
                  <a:lnTo>
                    <a:pt x="11124" y="17987"/>
                  </a:lnTo>
                  <a:lnTo>
                    <a:pt x="10113" y="16759"/>
                  </a:lnTo>
                  <a:lnTo>
                    <a:pt x="9463" y="15314"/>
                  </a:lnTo>
                  <a:lnTo>
                    <a:pt x="9030" y="13725"/>
                  </a:lnTo>
                  <a:lnTo>
                    <a:pt x="9030" y="12136"/>
                  </a:lnTo>
                  <a:lnTo>
                    <a:pt x="9391" y="10546"/>
                  </a:lnTo>
                  <a:lnTo>
                    <a:pt x="10330" y="9246"/>
                  </a:lnTo>
                  <a:lnTo>
                    <a:pt x="11774" y="8741"/>
                  </a:lnTo>
                  <a:lnTo>
                    <a:pt x="13219" y="8235"/>
                  </a:lnTo>
                  <a:lnTo>
                    <a:pt x="14664" y="7874"/>
                  </a:lnTo>
                  <a:lnTo>
                    <a:pt x="16181" y="7440"/>
                  </a:lnTo>
                  <a:close/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3261000" y="4243475"/>
              <a:ext cx="57825" cy="61425"/>
            </a:xfrm>
            <a:custGeom>
              <a:avLst/>
              <a:gdLst/>
              <a:ahLst/>
              <a:cxnLst/>
              <a:rect l="l" t="t" r="r" b="b"/>
              <a:pathLst>
                <a:path w="2313" h="2457" fill="none" extrusionOk="0">
                  <a:moveTo>
                    <a:pt x="362" y="2456"/>
                  </a:moveTo>
                  <a:lnTo>
                    <a:pt x="1" y="362"/>
                  </a:lnTo>
                  <a:lnTo>
                    <a:pt x="1879" y="0"/>
                  </a:lnTo>
                  <a:lnTo>
                    <a:pt x="2312" y="2167"/>
                  </a:lnTo>
                  <a:lnTo>
                    <a:pt x="362" y="24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3354925" y="4225425"/>
              <a:ext cx="59600" cy="63225"/>
            </a:xfrm>
            <a:custGeom>
              <a:avLst/>
              <a:gdLst/>
              <a:ahLst/>
              <a:cxnLst/>
              <a:rect l="l" t="t" r="r" b="b"/>
              <a:pathLst>
                <a:path w="2384" h="2529" fill="none" extrusionOk="0">
                  <a:moveTo>
                    <a:pt x="434" y="2528"/>
                  </a:moveTo>
                  <a:lnTo>
                    <a:pt x="0" y="361"/>
                  </a:lnTo>
                  <a:lnTo>
                    <a:pt x="1950" y="0"/>
                  </a:lnTo>
                  <a:lnTo>
                    <a:pt x="2384" y="2167"/>
                  </a:lnTo>
                  <a:lnTo>
                    <a:pt x="434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3450625" y="4156800"/>
              <a:ext cx="122825" cy="113775"/>
            </a:xfrm>
            <a:custGeom>
              <a:avLst/>
              <a:gdLst/>
              <a:ahLst/>
              <a:cxnLst/>
              <a:rect l="l" t="t" r="r" b="b"/>
              <a:pathLst>
                <a:path w="4913" h="4551" fill="none" extrusionOk="0">
                  <a:moveTo>
                    <a:pt x="362" y="4551"/>
                  </a:moveTo>
                  <a:lnTo>
                    <a:pt x="1" y="2384"/>
                  </a:lnTo>
                  <a:lnTo>
                    <a:pt x="1879" y="2095"/>
                  </a:lnTo>
                  <a:lnTo>
                    <a:pt x="3540" y="1517"/>
                  </a:lnTo>
                  <a:lnTo>
                    <a:pt x="4551" y="0"/>
                  </a:lnTo>
                  <a:lnTo>
                    <a:pt x="4912" y="1084"/>
                  </a:lnTo>
                  <a:lnTo>
                    <a:pt x="4551" y="2456"/>
                  </a:lnTo>
                  <a:lnTo>
                    <a:pt x="3757" y="3540"/>
                  </a:lnTo>
                  <a:lnTo>
                    <a:pt x="2456" y="4190"/>
                  </a:lnTo>
                  <a:lnTo>
                    <a:pt x="362" y="455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3055150" y="4124275"/>
              <a:ext cx="151700" cy="115600"/>
            </a:xfrm>
            <a:custGeom>
              <a:avLst/>
              <a:gdLst/>
              <a:ahLst/>
              <a:cxnLst/>
              <a:rect l="l" t="t" r="r" b="b"/>
              <a:pathLst>
                <a:path w="6068" h="4624" fill="none" extrusionOk="0">
                  <a:moveTo>
                    <a:pt x="2240" y="4624"/>
                  </a:moveTo>
                  <a:lnTo>
                    <a:pt x="723" y="4479"/>
                  </a:lnTo>
                  <a:lnTo>
                    <a:pt x="0" y="3107"/>
                  </a:lnTo>
                  <a:lnTo>
                    <a:pt x="73" y="1807"/>
                  </a:lnTo>
                  <a:lnTo>
                    <a:pt x="1084" y="940"/>
                  </a:lnTo>
                  <a:lnTo>
                    <a:pt x="2384" y="579"/>
                  </a:lnTo>
                  <a:lnTo>
                    <a:pt x="3829" y="290"/>
                  </a:lnTo>
                  <a:lnTo>
                    <a:pt x="5346" y="1"/>
                  </a:lnTo>
                  <a:lnTo>
                    <a:pt x="5635" y="1373"/>
                  </a:lnTo>
                  <a:lnTo>
                    <a:pt x="5851" y="2674"/>
                  </a:lnTo>
                  <a:lnTo>
                    <a:pt x="6068" y="4046"/>
                  </a:lnTo>
                  <a:lnTo>
                    <a:pt x="3829" y="4407"/>
                  </a:lnTo>
                  <a:lnTo>
                    <a:pt x="2240" y="46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3233925" y="4108025"/>
              <a:ext cx="70450" cy="108375"/>
            </a:xfrm>
            <a:custGeom>
              <a:avLst/>
              <a:gdLst/>
              <a:ahLst/>
              <a:cxnLst/>
              <a:rect l="l" t="t" r="r" b="b"/>
              <a:pathLst>
                <a:path w="2818" h="4335" fill="none" extrusionOk="0">
                  <a:moveTo>
                    <a:pt x="795" y="4335"/>
                  </a:moveTo>
                  <a:lnTo>
                    <a:pt x="506" y="3035"/>
                  </a:lnTo>
                  <a:lnTo>
                    <a:pt x="289" y="1662"/>
                  </a:lnTo>
                  <a:lnTo>
                    <a:pt x="0" y="362"/>
                  </a:lnTo>
                  <a:lnTo>
                    <a:pt x="1951" y="1"/>
                  </a:lnTo>
                  <a:lnTo>
                    <a:pt x="2023" y="1"/>
                  </a:lnTo>
                  <a:lnTo>
                    <a:pt x="2240" y="1301"/>
                  </a:lnTo>
                  <a:lnTo>
                    <a:pt x="2456" y="2674"/>
                  </a:lnTo>
                  <a:lnTo>
                    <a:pt x="2818" y="3974"/>
                  </a:lnTo>
                  <a:lnTo>
                    <a:pt x="2745" y="3974"/>
                  </a:lnTo>
                  <a:lnTo>
                    <a:pt x="2673" y="4046"/>
                  </a:lnTo>
                  <a:lnTo>
                    <a:pt x="795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3331450" y="4089975"/>
              <a:ext cx="66825" cy="108375"/>
            </a:xfrm>
            <a:custGeom>
              <a:avLst/>
              <a:gdLst/>
              <a:ahLst/>
              <a:cxnLst/>
              <a:rect l="l" t="t" r="r" b="b"/>
              <a:pathLst>
                <a:path w="2673" h="4335" fill="none" extrusionOk="0">
                  <a:moveTo>
                    <a:pt x="722" y="4335"/>
                  </a:moveTo>
                  <a:lnTo>
                    <a:pt x="433" y="3034"/>
                  </a:lnTo>
                  <a:lnTo>
                    <a:pt x="217" y="1734"/>
                  </a:lnTo>
                  <a:lnTo>
                    <a:pt x="0" y="362"/>
                  </a:lnTo>
                  <a:lnTo>
                    <a:pt x="1950" y="1"/>
                  </a:lnTo>
                  <a:lnTo>
                    <a:pt x="2167" y="1301"/>
                  </a:lnTo>
                  <a:lnTo>
                    <a:pt x="2456" y="2673"/>
                  </a:lnTo>
                  <a:lnTo>
                    <a:pt x="2673" y="3973"/>
                  </a:lnTo>
                  <a:lnTo>
                    <a:pt x="722" y="433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3425350" y="4073725"/>
              <a:ext cx="104750" cy="108375"/>
            </a:xfrm>
            <a:custGeom>
              <a:avLst/>
              <a:gdLst/>
              <a:ahLst/>
              <a:cxnLst/>
              <a:rect l="l" t="t" r="r" b="b"/>
              <a:pathLst>
                <a:path w="4190" h="4335" fill="none" extrusionOk="0">
                  <a:moveTo>
                    <a:pt x="723" y="4334"/>
                  </a:moveTo>
                  <a:lnTo>
                    <a:pt x="506" y="2962"/>
                  </a:lnTo>
                  <a:lnTo>
                    <a:pt x="217" y="1662"/>
                  </a:lnTo>
                  <a:lnTo>
                    <a:pt x="0" y="289"/>
                  </a:lnTo>
                  <a:lnTo>
                    <a:pt x="1012" y="145"/>
                  </a:lnTo>
                  <a:lnTo>
                    <a:pt x="2384" y="0"/>
                  </a:lnTo>
                  <a:lnTo>
                    <a:pt x="3612" y="506"/>
                  </a:lnTo>
                  <a:lnTo>
                    <a:pt x="4190" y="1662"/>
                  </a:lnTo>
                  <a:lnTo>
                    <a:pt x="4045" y="3179"/>
                  </a:lnTo>
                  <a:lnTo>
                    <a:pt x="2601" y="3901"/>
                  </a:lnTo>
                  <a:lnTo>
                    <a:pt x="1084" y="4262"/>
                  </a:lnTo>
                  <a:lnTo>
                    <a:pt x="723" y="433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2995550" y="4043025"/>
              <a:ext cx="227575" cy="287150"/>
            </a:xfrm>
            <a:custGeom>
              <a:avLst/>
              <a:gdLst/>
              <a:ahLst/>
              <a:cxnLst/>
              <a:rect l="l" t="t" r="r" b="b"/>
              <a:pathLst>
                <a:path w="9103" h="11486" fill="none" extrusionOk="0">
                  <a:moveTo>
                    <a:pt x="5057" y="11486"/>
                  </a:moveTo>
                  <a:lnTo>
                    <a:pt x="3468" y="11341"/>
                  </a:lnTo>
                  <a:lnTo>
                    <a:pt x="2095" y="10547"/>
                  </a:lnTo>
                  <a:lnTo>
                    <a:pt x="1084" y="9319"/>
                  </a:lnTo>
                  <a:lnTo>
                    <a:pt x="434" y="7874"/>
                  </a:lnTo>
                  <a:lnTo>
                    <a:pt x="1" y="6285"/>
                  </a:lnTo>
                  <a:lnTo>
                    <a:pt x="1" y="4696"/>
                  </a:lnTo>
                  <a:lnTo>
                    <a:pt x="362" y="3106"/>
                  </a:lnTo>
                  <a:lnTo>
                    <a:pt x="1301" y="1806"/>
                  </a:lnTo>
                  <a:lnTo>
                    <a:pt x="2745" y="1301"/>
                  </a:lnTo>
                  <a:lnTo>
                    <a:pt x="4190" y="795"/>
                  </a:lnTo>
                  <a:lnTo>
                    <a:pt x="5635" y="434"/>
                  </a:lnTo>
                  <a:lnTo>
                    <a:pt x="7152" y="0"/>
                  </a:lnTo>
                  <a:lnTo>
                    <a:pt x="7441" y="1734"/>
                  </a:lnTo>
                  <a:lnTo>
                    <a:pt x="5707" y="2095"/>
                  </a:lnTo>
                  <a:lnTo>
                    <a:pt x="3973" y="2456"/>
                  </a:lnTo>
                  <a:lnTo>
                    <a:pt x="2529" y="2890"/>
                  </a:lnTo>
                  <a:lnTo>
                    <a:pt x="1445" y="3757"/>
                  </a:lnTo>
                  <a:lnTo>
                    <a:pt x="723" y="5057"/>
                  </a:lnTo>
                  <a:lnTo>
                    <a:pt x="723" y="6501"/>
                  </a:lnTo>
                  <a:lnTo>
                    <a:pt x="1229" y="8091"/>
                  </a:lnTo>
                  <a:lnTo>
                    <a:pt x="2457" y="9102"/>
                  </a:lnTo>
                  <a:lnTo>
                    <a:pt x="4046" y="9463"/>
                  </a:lnTo>
                  <a:lnTo>
                    <a:pt x="5635" y="9246"/>
                  </a:lnTo>
                  <a:lnTo>
                    <a:pt x="7224" y="9030"/>
                  </a:lnTo>
                  <a:lnTo>
                    <a:pt x="8741" y="8668"/>
                  </a:lnTo>
                  <a:lnTo>
                    <a:pt x="9102" y="10835"/>
                  </a:lnTo>
                  <a:lnTo>
                    <a:pt x="7730" y="11052"/>
                  </a:lnTo>
                  <a:lnTo>
                    <a:pt x="6429" y="11269"/>
                  </a:lnTo>
                  <a:lnTo>
                    <a:pt x="5057" y="1148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3219475" y="4024975"/>
              <a:ext cx="57825" cy="52375"/>
            </a:xfrm>
            <a:custGeom>
              <a:avLst/>
              <a:gdLst/>
              <a:ahLst/>
              <a:cxnLst/>
              <a:rect l="l" t="t" r="r" b="b"/>
              <a:pathLst>
                <a:path w="2313" h="2095" fill="none" extrusionOk="0">
                  <a:moveTo>
                    <a:pt x="145" y="361"/>
                  </a:moveTo>
                  <a:lnTo>
                    <a:pt x="1951" y="0"/>
                  </a:lnTo>
                  <a:lnTo>
                    <a:pt x="2312" y="1734"/>
                  </a:lnTo>
                  <a:lnTo>
                    <a:pt x="362" y="2095"/>
                  </a:lnTo>
                  <a:lnTo>
                    <a:pt x="1" y="361"/>
                  </a:lnTo>
                  <a:lnTo>
                    <a:pt x="145" y="36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3315175" y="4005100"/>
              <a:ext cx="56025" cy="54200"/>
            </a:xfrm>
            <a:custGeom>
              <a:avLst/>
              <a:gdLst/>
              <a:ahLst/>
              <a:cxnLst/>
              <a:rect l="l" t="t" r="r" b="b"/>
              <a:pathLst>
                <a:path w="2241" h="2168" fill="none" extrusionOk="0">
                  <a:moveTo>
                    <a:pt x="290" y="2168"/>
                  </a:moveTo>
                  <a:lnTo>
                    <a:pt x="1" y="434"/>
                  </a:lnTo>
                  <a:lnTo>
                    <a:pt x="1951" y="1"/>
                  </a:lnTo>
                  <a:lnTo>
                    <a:pt x="2240" y="1806"/>
                  </a:lnTo>
                  <a:lnTo>
                    <a:pt x="290" y="216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3409100" y="3979825"/>
              <a:ext cx="227550" cy="223950"/>
            </a:xfrm>
            <a:custGeom>
              <a:avLst/>
              <a:gdLst/>
              <a:ahLst/>
              <a:cxnLst/>
              <a:rect l="l" t="t" r="r" b="b"/>
              <a:pathLst>
                <a:path w="9102" h="8958" fill="none" extrusionOk="0">
                  <a:moveTo>
                    <a:pt x="361" y="2528"/>
                  </a:moveTo>
                  <a:lnTo>
                    <a:pt x="0" y="578"/>
                  </a:lnTo>
                  <a:lnTo>
                    <a:pt x="1517" y="361"/>
                  </a:lnTo>
                  <a:lnTo>
                    <a:pt x="3034" y="72"/>
                  </a:lnTo>
                  <a:lnTo>
                    <a:pt x="4551" y="0"/>
                  </a:lnTo>
                  <a:lnTo>
                    <a:pt x="6068" y="217"/>
                  </a:lnTo>
                  <a:lnTo>
                    <a:pt x="7296" y="1084"/>
                  </a:lnTo>
                  <a:lnTo>
                    <a:pt x="8163" y="2167"/>
                  </a:lnTo>
                  <a:lnTo>
                    <a:pt x="8813" y="3467"/>
                  </a:lnTo>
                  <a:lnTo>
                    <a:pt x="9102" y="4840"/>
                  </a:lnTo>
                  <a:lnTo>
                    <a:pt x="9102" y="6285"/>
                  </a:lnTo>
                  <a:lnTo>
                    <a:pt x="8740" y="7657"/>
                  </a:lnTo>
                  <a:lnTo>
                    <a:pt x="8090" y="8957"/>
                  </a:lnTo>
                  <a:lnTo>
                    <a:pt x="8379" y="7513"/>
                  </a:lnTo>
                  <a:lnTo>
                    <a:pt x="8163" y="5996"/>
                  </a:lnTo>
                  <a:lnTo>
                    <a:pt x="7585" y="4623"/>
                  </a:lnTo>
                  <a:lnTo>
                    <a:pt x="6646" y="3540"/>
                  </a:lnTo>
                  <a:lnTo>
                    <a:pt x="5345" y="2745"/>
                  </a:lnTo>
                  <a:lnTo>
                    <a:pt x="3973" y="2312"/>
                  </a:lnTo>
                  <a:lnTo>
                    <a:pt x="2456" y="2240"/>
                  </a:lnTo>
                  <a:lnTo>
                    <a:pt x="1011" y="2384"/>
                  </a:lnTo>
                  <a:lnTo>
                    <a:pt x="361" y="252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2769825" y="3857025"/>
              <a:ext cx="922800" cy="520100"/>
            </a:xfrm>
            <a:custGeom>
              <a:avLst/>
              <a:gdLst/>
              <a:ahLst/>
              <a:cxnLst/>
              <a:rect l="l" t="t" r="r" b="b"/>
              <a:pathLst>
                <a:path w="36912" h="20804" fill="none" extrusionOk="0">
                  <a:moveTo>
                    <a:pt x="24343" y="0"/>
                  </a:moveTo>
                  <a:lnTo>
                    <a:pt x="23549" y="362"/>
                  </a:lnTo>
                  <a:lnTo>
                    <a:pt x="22754" y="289"/>
                  </a:lnTo>
                  <a:lnTo>
                    <a:pt x="22465" y="723"/>
                  </a:lnTo>
                  <a:lnTo>
                    <a:pt x="22971" y="1084"/>
                  </a:lnTo>
                  <a:lnTo>
                    <a:pt x="23332" y="1517"/>
                  </a:lnTo>
                  <a:lnTo>
                    <a:pt x="23476" y="2240"/>
                  </a:lnTo>
                  <a:lnTo>
                    <a:pt x="21959" y="2456"/>
                  </a:lnTo>
                  <a:lnTo>
                    <a:pt x="20515" y="2673"/>
                  </a:lnTo>
                  <a:lnTo>
                    <a:pt x="20370" y="2023"/>
                  </a:lnTo>
                  <a:lnTo>
                    <a:pt x="20587" y="1445"/>
                  </a:lnTo>
                  <a:lnTo>
                    <a:pt x="20948" y="1012"/>
                  </a:lnTo>
                  <a:lnTo>
                    <a:pt x="20515" y="723"/>
                  </a:lnTo>
                  <a:lnTo>
                    <a:pt x="19720" y="1084"/>
                  </a:lnTo>
                  <a:lnTo>
                    <a:pt x="18926" y="1012"/>
                  </a:lnTo>
                  <a:lnTo>
                    <a:pt x="18637" y="1445"/>
                  </a:lnTo>
                  <a:lnTo>
                    <a:pt x="19142" y="1806"/>
                  </a:lnTo>
                  <a:lnTo>
                    <a:pt x="19503" y="2167"/>
                  </a:lnTo>
                  <a:lnTo>
                    <a:pt x="19648" y="2745"/>
                  </a:lnTo>
                  <a:lnTo>
                    <a:pt x="18131" y="2962"/>
                  </a:lnTo>
                  <a:lnTo>
                    <a:pt x="16686" y="3106"/>
                  </a:lnTo>
                  <a:lnTo>
                    <a:pt x="16542" y="2745"/>
                  </a:lnTo>
                  <a:lnTo>
                    <a:pt x="16759" y="2167"/>
                  </a:lnTo>
                  <a:lnTo>
                    <a:pt x="17048" y="1734"/>
                  </a:lnTo>
                  <a:lnTo>
                    <a:pt x="16686" y="1445"/>
                  </a:lnTo>
                  <a:lnTo>
                    <a:pt x="15964" y="1806"/>
                  </a:lnTo>
                  <a:lnTo>
                    <a:pt x="15097" y="1662"/>
                  </a:lnTo>
                  <a:lnTo>
                    <a:pt x="14881" y="2095"/>
                  </a:lnTo>
                  <a:lnTo>
                    <a:pt x="15314" y="2456"/>
                  </a:lnTo>
                  <a:lnTo>
                    <a:pt x="15747" y="2890"/>
                  </a:lnTo>
                  <a:lnTo>
                    <a:pt x="15747" y="3323"/>
                  </a:lnTo>
                  <a:lnTo>
                    <a:pt x="14303" y="3468"/>
                  </a:lnTo>
                  <a:lnTo>
                    <a:pt x="12786" y="3612"/>
                  </a:lnTo>
                  <a:lnTo>
                    <a:pt x="11341" y="3757"/>
                  </a:lnTo>
                  <a:lnTo>
                    <a:pt x="9896" y="3757"/>
                  </a:lnTo>
                  <a:lnTo>
                    <a:pt x="8380" y="3684"/>
                  </a:lnTo>
                  <a:lnTo>
                    <a:pt x="6935" y="3612"/>
                  </a:lnTo>
                  <a:lnTo>
                    <a:pt x="5490" y="3323"/>
                  </a:lnTo>
                  <a:lnTo>
                    <a:pt x="4045" y="2890"/>
                  </a:lnTo>
                  <a:lnTo>
                    <a:pt x="2673" y="2384"/>
                  </a:lnTo>
                  <a:lnTo>
                    <a:pt x="1373" y="1662"/>
                  </a:lnTo>
                  <a:lnTo>
                    <a:pt x="217" y="723"/>
                  </a:lnTo>
                  <a:lnTo>
                    <a:pt x="0" y="2167"/>
                  </a:lnTo>
                  <a:lnTo>
                    <a:pt x="145" y="3684"/>
                  </a:lnTo>
                  <a:lnTo>
                    <a:pt x="362" y="5129"/>
                  </a:lnTo>
                  <a:lnTo>
                    <a:pt x="578" y="6646"/>
                  </a:lnTo>
                  <a:lnTo>
                    <a:pt x="867" y="8091"/>
                  </a:lnTo>
                  <a:lnTo>
                    <a:pt x="1156" y="9535"/>
                  </a:lnTo>
                  <a:lnTo>
                    <a:pt x="1517" y="10980"/>
                  </a:lnTo>
                  <a:lnTo>
                    <a:pt x="1951" y="12425"/>
                  </a:lnTo>
                  <a:lnTo>
                    <a:pt x="2529" y="13797"/>
                  </a:lnTo>
                  <a:lnTo>
                    <a:pt x="3323" y="15025"/>
                  </a:lnTo>
                  <a:lnTo>
                    <a:pt x="4045" y="13580"/>
                  </a:lnTo>
                  <a:lnTo>
                    <a:pt x="4985" y="12280"/>
                  </a:lnTo>
                  <a:lnTo>
                    <a:pt x="6212" y="11269"/>
                  </a:lnTo>
                  <a:lnTo>
                    <a:pt x="7585" y="10474"/>
                  </a:lnTo>
                  <a:lnTo>
                    <a:pt x="7513" y="11919"/>
                  </a:lnTo>
                  <a:lnTo>
                    <a:pt x="7440" y="13436"/>
                  </a:lnTo>
                  <a:lnTo>
                    <a:pt x="7657" y="14881"/>
                  </a:lnTo>
                  <a:lnTo>
                    <a:pt x="8018" y="16325"/>
                  </a:lnTo>
                  <a:lnTo>
                    <a:pt x="8596" y="17625"/>
                  </a:lnTo>
                  <a:lnTo>
                    <a:pt x="9535" y="18781"/>
                  </a:lnTo>
                  <a:lnTo>
                    <a:pt x="10691" y="19648"/>
                  </a:lnTo>
                  <a:lnTo>
                    <a:pt x="12063" y="20226"/>
                  </a:lnTo>
                  <a:lnTo>
                    <a:pt x="13508" y="20515"/>
                  </a:lnTo>
                  <a:lnTo>
                    <a:pt x="14953" y="20515"/>
                  </a:lnTo>
                  <a:lnTo>
                    <a:pt x="16397" y="20298"/>
                  </a:lnTo>
                  <a:lnTo>
                    <a:pt x="18420" y="19937"/>
                  </a:lnTo>
                  <a:lnTo>
                    <a:pt x="18564" y="20731"/>
                  </a:lnTo>
                  <a:lnTo>
                    <a:pt x="18564" y="20731"/>
                  </a:lnTo>
                  <a:lnTo>
                    <a:pt x="18637" y="20731"/>
                  </a:lnTo>
                  <a:lnTo>
                    <a:pt x="19576" y="20804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443" y="20370"/>
                  </a:lnTo>
                  <a:lnTo>
                    <a:pt x="20298" y="19576"/>
                  </a:lnTo>
                  <a:lnTo>
                    <a:pt x="22248" y="19215"/>
                  </a:lnTo>
                  <a:lnTo>
                    <a:pt x="22465" y="20009"/>
                  </a:lnTo>
                  <a:lnTo>
                    <a:pt x="22393" y="20009"/>
                  </a:lnTo>
                  <a:lnTo>
                    <a:pt x="22465" y="20009"/>
                  </a:lnTo>
                  <a:lnTo>
                    <a:pt x="23404" y="20081"/>
                  </a:lnTo>
                  <a:lnTo>
                    <a:pt x="24271" y="19648"/>
                  </a:lnTo>
                  <a:lnTo>
                    <a:pt x="24271" y="19648"/>
                  </a:lnTo>
                  <a:lnTo>
                    <a:pt x="24126" y="18926"/>
                  </a:lnTo>
                  <a:lnTo>
                    <a:pt x="26077" y="18492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6221" y="19287"/>
                  </a:lnTo>
                  <a:lnTo>
                    <a:pt x="27160" y="19359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8027" y="18998"/>
                  </a:lnTo>
                  <a:lnTo>
                    <a:pt x="27955" y="18203"/>
                  </a:lnTo>
                  <a:lnTo>
                    <a:pt x="29400" y="17842"/>
                  </a:lnTo>
                  <a:lnTo>
                    <a:pt x="30916" y="17625"/>
                  </a:lnTo>
                  <a:lnTo>
                    <a:pt x="32361" y="17192"/>
                  </a:lnTo>
                  <a:lnTo>
                    <a:pt x="33734" y="16470"/>
                  </a:lnTo>
                  <a:lnTo>
                    <a:pt x="34962" y="15531"/>
                  </a:lnTo>
                  <a:lnTo>
                    <a:pt x="35901" y="14375"/>
                  </a:lnTo>
                  <a:lnTo>
                    <a:pt x="36623" y="12930"/>
                  </a:lnTo>
                  <a:lnTo>
                    <a:pt x="36912" y="11486"/>
                  </a:lnTo>
                  <a:lnTo>
                    <a:pt x="36912" y="9896"/>
                  </a:lnTo>
                  <a:lnTo>
                    <a:pt x="36840" y="8379"/>
                  </a:lnTo>
                  <a:lnTo>
                    <a:pt x="36406" y="6863"/>
                  </a:lnTo>
                  <a:lnTo>
                    <a:pt x="35756" y="5418"/>
                  </a:lnTo>
                  <a:lnTo>
                    <a:pt x="34889" y="4118"/>
                  </a:lnTo>
                  <a:lnTo>
                    <a:pt x="33661" y="3106"/>
                  </a:lnTo>
                  <a:lnTo>
                    <a:pt x="32289" y="2384"/>
                  </a:lnTo>
                  <a:lnTo>
                    <a:pt x="30772" y="1951"/>
                  </a:lnTo>
                  <a:lnTo>
                    <a:pt x="29183" y="1806"/>
                  </a:lnTo>
                  <a:lnTo>
                    <a:pt x="27594" y="1878"/>
                  </a:lnTo>
                  <a:lnTo>
                    <a:pt x="25932" y="1951"/>
                  </a:lnTo>
                  <a:lnTo>
                    <a:pt x="24343" y="2095"/>
                  </a:lnTo>
                  <a:lnTo>
                    <a:pt x="24199" y="1373"/>
                  </a:lnTo>
                  <a:lnTo>
                    <a:pt x="24415" y="723"/>
                  </a:lnTo>
                  <a:lnTo>
                    <a:pt x="24704" y="289"/>
                  </a:lnTo>
                  <a:lnTo>
                    <a:pt x="24343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9"/>
          <p:cNvGrpSpPr/>
          <p:nvPr/>
        </p:nvGrpSpPr>
        <p:grpSpPr>
          <a:xfrm>
            <a:off x="898370" y="3675340"/>
            <a:ext cx="514944" cy="512785"/>
            <a:chOff x="1514750" y="4028575"/>
            <a:chExt cx="435250" cy="433425"/>
          </a:xfrm>
        </p:grpSpPr>
        <p:sp>
          <p:nvSpPr>
            <p:cNvPr id="759" name="Google Shape;759;p9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extrusionOk="0">
                  <a:moveTo>
                    <a:pt x="9319" y="5129"/>
                  </a:moveTo>
                  <a:lnTo>
                    <a:pt x="9969" y="5346"/>
                  </a:lnTo>
                  <a:lnTo>
                    <a:pt x="10619" y="5635"/>
                  </a:lnTo>
                  <a:lnTo>
                    <a:pt x="11197" y="6068"/>
                  </a:lnTo>
                  <a:lnTo>
                    <a:pt x="11631" y="6646"/>
                  </a:lnTo>
                  <a:lnTo>
                    <a:pt x="11992" y="7224"/>
                  </a:lnTo>
                  <a:lnTo>
                    <a:pt x="12208" y="7874"/>
                  </a:lnTo>
                  <a:lnTo>
                    <a:pt x="12281" y="8596"/>
                  </a:lnTo>
                  <a:lnTo>
                    <a:pt x="12281" y="9319"/>
                  </a:lnTo>
                  <a:lnTo>
                    <a:pt x="12064" y="9969"/>
                  </a:lnTo>
                  <a:lnTo>
                    <a:pt x="11775" y="10619"/>
                  </a:lnTo>
                  <a:lnTo>
                    <a:pt x="11342" y="11197"/>
                  </a:lnTo>
                  <a:lnTo>
                    <a:pt x="10764" y="11630"/>
                  </a:lnTo>
                  <a:lnTo>
                    <a:pt x="10186" y="11991"/>
                  </a:lnTo>
                  <a:lnTo>
                    <a:pt x="9536" y="12136"/>
                  </a:lnTo>
                  <a:lnTo>
                    <a:pt x="8813" y="12280"/>
                  </a:lnTo>
                  <a:lnTo>
                    <a:pt x="8091" y="12208"/>
                  </a:lnTo>
                  <a:lnTo>
                    <a:pt x="7441" y="12064"/>
                  </a:lnTo>
                  <a:lnTo>
                    <a:pt x="6791" y="11702"/>
                  </a:lnTo>
                  <a:lnTo>
                    <a:pt x="6285" y="11269"/>
                  </a:lnTo>
                  <a:lnTo>
                    <a:pt x="5780" y="10763"/>
                  </a:lnTo>
                  <a:lnTo>
                    <a:pt x="5419" y="10113"/>
                  </a:lnTo>
                  <a:lnTo>
                    <a:pt x="5202" y="9463"/>
                  </a:lnTo>
                  <a:lnTo>
                    <a:pt x="5130" y="8813"/>
                  </a:lnTo>
                  <a:lnTo>
                    <a:pt x="5130" y="8091"/>
                  </a:lnTo>
                  <a:lnTo>
                    <a:pt x="5346" y="7441"/>
                  </a:lnTo>
                  <a:lnTo>
                    <a:pt x="5707" y="6791"/>
                  </a:lnTo>
                  <a:lnTo>
                    <a:pt x="6141" y="6213"/>
                  </a:lnTo>
                  <a:lnTo>
                    <a:pt x="6646" y="5779"/>
                  </a:lnTo>
                  <a:lnTo>
                    <a:pt x="7224" y="5418"/>
                  </a:lnTo>
                  <a:lnTo>
                    <a:pt x="7947" y="5201"/>
                  </a:lnTo>
                  <a:lnTo>
                    <a:pt x="8597" y="5129"/>
                  </a:lnTo>
                  <a:close/>
                  <a:moveTo>
                    <a:pt x="8741" y="940"/>
                  </a:moveTo>
                  <a:lnTo>
                    <a:pt x="8019" y="1012"/>
                  </a:lnTo>
                  <a:lnTo>
                    <a:pt x="7369" y="1084"/>
                  </a:lnTo>
                  <a:lnTo>
                    <a:pt x="6646" y="1229"/>
                  </a:lnTo>
                  <a:lnTo>
                    <a:pt x="5996" y="1517"/>
                  </a:lnTo>
                  <a:lnTo>
                    <a:pt x="5274" y="1734"/>
                  </a:lnTo>
                  <a:lnTo>
                    <a:pt x="4696" y="2095"/>
                  </a:lnTo>
                  <a:lnTo>
                    <a:pt x="4118" y="2457"/>
                  </a:lnTo>
                  <a:lnTo>
                    <a:pt x="3540" y="2890"/>
                  </a:lnTo>
                  <a:lnTo>
                    <a:pt x="2529" y="3973"/>
                  </a:lnTo>
                  <a:lnTo>
                    <a:pt x="2168" y="4551"/>
                  </a:lnTo>
                  <a:lnTo>
                    <a:pt x="1807" y="5201"/>
                  </a:lnTo>
                  <a:lnTo>
                    <a:pt x="1518" y="5852"/>
                  </a:lnTo>
                  <a:lnTo>
                    <a:pt x="1301" y="6502"/>
                  </a:lnTo>
                  <a:lnTo>
                    <a:pt x="1157" y="7224"/>
                  </a:lnTo>
                  <a:lnTo>
                    <a:pt x="1012" y="7946"/>
                  </a:lnTo>
                  <a:lnTo>
                    <a:pt x="1012" y="8596"/>
                  </a:lnTo>
                  <a:lnTo>
                    <a:pt x="1012" y="9319"/>
                  </a:lnTo>
                  <a:lnTo>
                    <a:pt x="1084" y="10041"/>
                  </a:lnTo>
                  <a:lnTo>
                    <a:pt x="1301" y="10763"/>
                  </a:lnTo>
                  <a:lnTo>
                    <a:pt x="1807" y="12064"/>
                  </a:lnTo>
                  <a:lnTo>
                    <a:pt x="2096" y="12714"/>
                  </a:lnTo>
                  <a:lnTo>
                    <a:pt x="2529" y="13292"/>
                  </a:lnTo>
                  <a:lnTo>
                    <a:pt x="2963" y="13797"/>
                  </a:lnTo>
                  <a:lnTo>
                    <a:pt x="3468" y="14375"/>
                  </a:lnTo>
                  <a:lnTo>
                    <a:pt x="3974" y="14808"/>
                  </a:lnTo>
                  <a:lnTo>
                    <a:pt x="5274" y="15531"/>
                  </a:lnTo>
                  <a:lnTo>
                    <a:pt x="5852" y="15820"/>
                  </a:lnTo>
                  <a:lnTo>
                    <a:pt x="6574" y="16109"/>
                  </a:lnTo>
                  <a:lnTo>
                    <a:pt x="7224" y="16253"/>
                  </a:lnTo>
                  <a:lnTo>
                    <a:pt x="7947" y="16325"/>
                  </a:lnTo>
                  <a:lnTo>
                    <a:pt x="8669" y="16398"/>
                  </a:lnTo>
                  <a:lnTo>
                    <a:pt x="9391" y="16398"/>
                  </a:lnTo>
                  <a:lnTo>
                    <a:pt x="10114" y="16325"/>
                  </a:lnTo>
                  <a:lnTo>
                    <a:pt x="10764" y="16109"/>
                  </a:lnTo>
                  <a:lnTo>
                    <a:pt x="11486" y="15892"/>
                  </a:lnTo>
                  <a:lnTo>
                    <a:pt x="12136" y="15675"/>
                  </a:lnTo>
                  <a:lnTo>
                    <a:pt x="12714" y="15314"/>
                  </a:lnTo>
                  <a:lnTo>
                    <a:pt x="13364" y="14881"/>
                  </a:lnTo>
                  <a:lnTo>
                    <a:pt x="13870" y="14447"/>
                  </a:lnTo>
                  <a:lnTo>
                    <a:pt x="14375" y="13942"/>
                  </a:lnTo>
                  <a:lnTo>
                    <a:pt x="14881" y="13364"/>
                  </a:lnTo>
                  <a:lnTo>
                    <a:pt x="15315" y="12786"/>
                  </a:lnTo>
                  <a:lnTo>
                    <a:pt x="15603" y="12136"/>
                  </a:lnTo>
                  <a:lnTo>
                    <a:pt x="15965" y="11558"/>
                  </a:lnTo>
                  <a:lnTo>
                    <a:pt x="16181" y="10836"/>
                  </a:lnTo>
                  <a:lnTo>
                    <a:pt x="16326" y="10186"/>
                  </a:lnTo>
                  <a:lnTo>
                    <a:pt x="16398" y="9463"/>
                  </a:lnTo>
                  <a:lnTo>
                    <a:pt x="16470" y="8741"/>
                  </a:lnTo>
                  <a:lnTo>
                    <a:pt x="16470" y="8019"/>
                  </a:lnTo>
                  <a:lnTo>
                    <a:pt x="16326" y="7296"/>
                  </a:lnTo>
                  <a:lnTo>
                    <a:pt x="16109" y="6646"/>
                  </a:lnTo>
                  <a:lnTo>
                    <a:pt x="15965" y="5924"/>
                  </a:lnTo>
                  <a:lnTo>
                    <a:pt x="15676" y="5274"/>
                  </a:lnTo>
                  <a:lnTo>
                    <a:pt x="15315" y="4696"/>
                  </a:lnTo>
                  <a:lnTo>
                    <a:pt x="14953" y="4046"/>
                  </a:lnTo>
                  <a:lnTo>
                    <a:pt x="14448" y="3540"/>
                  </a:lnTo>
                  <a:lnTo>
                    <a:pt x="13942" y="3034"/>
                  </a:lnTo>
                  <a:lnTo>
                    <a:pt x="13436" y="2529"/>
                  </a:lnTo>
                  <a:lnTo>
                    <a:pt x="12786" y="2168"/>
                  </a:lnTo>
                  <a:lnTo>
                    <a:pt x="12208" y="1806"/>
                  </a:lnTo>
                  <a:lnTo>
                    <a:pt x="11558" y="1445"/>
                  </a:lnTo>
                  <a:lnTo>
                    <a:pt x="10836" y="1301"/>
                  </a:lnTo>
                  <a:lnTo>
                    <a:pt x="10186" y="1084"/>
                  </a:lnTo>
                  <a:lnTo>
                    <a:pt x="9464" y="1012"/>
                  </a:lnTo>
                  <a:lnTo>
                    <a:pt x="8741" y="940"/>
                  </a:lnTo>
                  <a:close/>
                  <a:moveTo>
                    <a:pt x="9464" y="867"/>
                  </a:moveTo>
                  <a:lnTo>
                    <a:pt x="10186" y="940"/>
                  </a:lnTo>
                  <a:lnTo>
                    <a:pt x="10908" y="1156"/>
                  </a:lnTo>
                  <a:lnTo>
                    <a:pt x="11631" y="1373"/>
                  </a:lnTo>
                  <a:lnTo>
                    <a:pt x="12281" y="1662"/>
                  </a:lnTo>
                  <a:lnTo>
                    <a:pt x="12859" y="2095"/>
                  </a:lnTo>
                  <a:lnTo>
                    <a:pt x="13509" y="2457"/>
                  </a:lnTo>
                  <a:lnTo>
                    <a:pt x="14014" y="2890"/>
                  </a:lnTo>
                  <a:lnTo>
                    <a:pt x="14592" y="3396"/>
                  </a:lnTo>
                  <a:lnTo>
                    <a:pt x="15026" y="3973"/>
                  </a:lnTo>
                  <a:lnTo>
                    <a:pt x="15387" y="4624"/>
                  </a:lnTo>
                  <a:lnTo>
                    <a:pt x="15820" y="5201"/>
                  </a:lnTo>
                  <a:lnTo>
                    <a:pt x="16037" y="5924"/>
                  </a:lnTo>
                  <a:lnTo>
                    <a:pt x="16254" y="6574"/>
                  </a:lnTo>
                  <a:lnTo>
                    <a:pt x="16398" y="7296"/>
                  </a:lnTo>
                  <a:lnTo>
                    <a:pt x="16543" y="8019"/>
                  </a:lnTo>
                  <a:lnTo>
                    <a:pt x="16543" y="8741"/>
                  </a:lnTo>
                  <a:lnTo>
                    <a:pt x="16543" y="9463"/>
                  </a:lnTo>
                  <a:lnTo>
                    <a:pt x="16470" y="10186"/>
                  </a:lnTo>
                  <a:lnTo>
                    <a:pt x="16254" y="10908"/>
                  </a:lnTo>
                  <a:lnTo>
                    <a:pt x="16037" y="11558"/>
                  </a:lnTo>
                  <a:lnTo>
                    <a:pt x="15676" y="12208"/>
                  </a:lnTo>
                  <a:lnTo>
                    <a:pt x="15387" y="12858"/>
                  </a:lnTo>
                  <a:lnTo>
                    <a:pt x="14953" y="13508"/>
                  </a:lnTo>
                  <a:lnTo>
                    <a:pt x="14448" y="14014"/>
                  </a:lnTo>
                  <a:lnTo>
                    <a:pt x="14014" y="14520"/>
                  </a:lnTo>
                  <a:lnTo>
                    <a:pt x="13436" y="15025"/>
                  </a:lnTo>
                  <a:lnTo>
                    <a:pt x="12786" y="15386"/>
                  </a:lnTo>
                  <a:lnTo>
                    <a:pt x="12208" y="15748"/>
                  </a:lnTo>
                  <a:lnTo>
                    <a:pt x="11486" y="16036"/>
                  </a:lnTo>
                  <a:lnTo>
                    <a:pt x="10836" y="16253"/>
                  </a:lnTo>
                  <a:lnTo>
                    <a:pt x="10114" y="16470"/>
                  </a:lnTo>
                  <a:lnTo>
                    <a:pt x="9391" y="16470"/>
                  </a:lnTo>
                  <a:lnTo>
                    <a:pt x="8669" y="16542"/>
                  </a:lnTo>
                  <a:lnTo>
                    <a:pt x="7947" y="16470"/>
                  </a:lnTo>
                  <a:lnTo>
                    <a:pt x="7224" y="16398"/>
                  </a:lnTo>
                  <a:lnTo>
                    <a:pt x="6502" y="16253"/>
                  </a:lnTo>
                  <a:lnTo>
                    <a:pt x="5852" y="15964"/>
                  </a:lnTo>
                  <a:lnTo>
                    <a:pt x="5202" y="15675"/>
                  </a:lnTo>
                  <a:lnTo>
                    <a:pt x="4552" y="15314"/>
                  </a:lnTo>
                  <a:lnTo>
                    <a:pt x="3902" y="14953"/>
                  </a:lnTo>
                  <a:lnTo>
                    <a:pt x="3396" y="14447"/>
                  </a:lnTo>
                  <a:lnTo>
                    <a:pt x="2890" y="13942"/>
                  </a:lnTo>
                  <a:lnTo>
                    <a:pt x="2385" y="13364"/>
                  </a:lnTo>
                  <a:lnTo>
                    <a:pt x="2024" y="12786"/>
                  </a:lnTo>
                  <a:lnTo>
                    <a:pt x="1662" y="12136"/>
                  </a:lnTo>
                  <a:lnTo>
                    <a:pt x="1157" y="10763"/>
                  </a:lnTo>
                  <a:lnTo>
                    <a:pt x="940" y="10041"/>
                  </a:lnTo>
                  <a:lnTo>
                    <a:pt x="868" y="9391"/>
                  </a:lnTo>
                  <a:lnTo>
                    <a:pt x="868" y="8596"/>
                  </a:lnTo>
                  <a:lnTo>
                    <a:pt x="868" y="7874"/>
                  </a:lnTo>
                  <a:lnTo>
                    <a:pt x="1012" y="7224"/>
                  </a:lnTo>
                  <a:lnTo>
                    <a:pt x="1157" y="6502"/>
                  </a:lnTo>
                  <a:lnTo>
                    <a:pt x="1373" y="5779"/>
                  </a:lnTo>
                  <a:lnTo>
                    <a:pt x="1662" y="5129"/>
                  </a:lnTo>
                  <a:lnTo>
                    <a:pt x="2024" y="4479"/>
                  </a:lnTo>
                  <a:lnTo>
                    <a:pt x="2457" y="3901"/>
                  </a:lnTo>
                  <a:lnTo>
                    <a:pt x="2963" y="3323"/>
                  </a:lnTo>
                  <a:lnTo>
                    <a:pt x="3396" y="2818"/>
                  </a:lnTo>
                  <a:lnTo>
                    <a:pt x="4046" y="2384"/>
                  </a:lnTo>
                  <a:lnTo>
                    <a:pt x="4624" y="1951"/>
                  </a:lnTo>
                  <a:lnTo>
                    <a:pt x="5202" y="1590"/>
                  </a:lnTo>
                  <a:lnTo>
                    <a:pt x="5924" y="1373"/>
                  </a:lnTo>
                  <a:lnTo>
                    <a:pt x="6574" y="1084"/>
                  </a:lnTo>
                  <a:lnTo>
                    <a:pt x="7297" y="940"/>
                  </a:lnTo>
                  <a:lnTo>
                    <a:pt x="8019" y="867"/>
                  </a:lnTo>
                  <a:close/>
                  <a:moveTo>
                    <a:pt x="8525" y="1"/>
                  </a:move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684" y="7151"/>
                  </a:moveTo>
                  <a:lnTo>
                    <a:pt x="2962" y="7079"/>
                  </a:lnTo>
                  <a:lnTo>
                    <a:pt x="2312" y="6935"/>
                  </a:lnTo>
                  <a:lnTo>
                    <a:pt x="1662" y="6573"/>
                  </a:lnTo>
                  <a:lnTo>
                    <a:pt x="1156" y="6140"/>
                  </a:lnTo>
                  <a:lnTo>
                    <a:pt x="651" y="5634"/>
                  </a:lnTo>
                  <a:lnTo>
                    <a:pt x="290" y="4984"/>
                  </a:lnTo>
                  <a:lnTo>
                    <a:pt x="73" y="4334"/>
                  </a:lnTo>
                  <a:lnTo>
                    <a:pt x="1" y="3684"/>
                  </a:lnTo>
                  <a:lnTo>
                    <a:pt x="1" y="2962"/>
                  </a:lnTo>
                  <a:lnTo>
                    <a:pt x="217" y="2312"/>
                  </a:lnTo>
                  <a:lnTo>
                    <a:pt x="578" y="1662"/>
                  </a:lnTo>
                  <a:lnTo>
                    <a:pt x="1012" y="1084"/>
                  </a:lnTo>
                  <a:lnTo>
                    <a:pt x="1517" y="650"/>
                  </a:lnTo>
                  <a:lnTo>
                    <a:pt x="2095" y="289"/>
                  </a:lnTo>
                  <a:lnTo>
                    <a:pt x="2818" y="72"/>
                  </a:lnTo>
                  <a:lnTo>
                    <a:pt x="3468" y="0"/>
                  </a:lnTo>
                  <a:lnTo>
                    <a:pt x="4190" y="0"/>
                  </a:lnTo>
                  <a:lnTo>
                    <a:pt x="4840" y="217"/>
                  </a:lnTo>
                  <a:lnTo>
                    <a:pt x="5490" y="506"/>
                  </a:lnTo>
                  <a:lnTo>
                    <a:pt x="6068" y="939"/>
                  </a:lnTo>
                  <a:lnTo>
                    <a:pt x="6502" y="1517"/>
                  </a:lnTo>
                  <a:lnTo>
                    <a:pt x="6863" y="2095"/>
                  </a:lnTo>
                  <a:lnTo>
                    <a:pt x="7079" y="2745"/>
                  </a:lnTo>
                  <a:lnTo>
                    <a:pt x="7152" y="3467"/>
                  </a:lnTo>
                  <a:lnTo>
                    <a:pt x="7152" y="4190"/>
                  </a:lnTo>
                  <a:lnTo>
                    <a:pt x="6935" y="4840"/>
                  </a:lnTo>
                  <a:lnTo>
                    <a:pt x="6646" y="5490"/>
                  </a:lnTo>
                  <a:lnTo>
                    <a:pt x="6213" y="6068"/>
                  </a:lnTo>
                  <a:lnTo>
                    <a:pt x="5635" y="6501"/>
                  </a:lnTo>
                  <a:lnTo>
                    <a:pt x="5057" y="6862"/>
                  </a:lnTo>
                  <a:lnTo>
                    <a:pt x="4407" y="7007"/>
                  </a:lnTo>
                  <a:lnTo>
                    <a:pt x="3684" y="71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729" y="1"/>
                  </a:moveTo>
                  <a:lnTo>
                    <a:pt x="7007" y="73"/>
                  </a:lnTo>
                  <a:lnTo>
                    <a:pt x="6357" y="145"/>
                  </a:lnTo>
                  <a:lnTo>
                    <a:pt x="5634" y="290"/>
                  </a:lnTo>
                  <a:lnTo>
                    <a:pt x="4984" y="578"/>
                  </a:lnTo>
                  <a:lnTo>
                    <a:pt x="4262" y="795"/>
                  </a:lnTo>
                  <a:lnTo>
                    <a:pt x="3684" y="1156"/>
                  </a:lnTo>
                  <a:lnTo>
                    <a:pt x="3106" y="1518"/>
                  </a:lnTo>
                  <a:lnTo>
                    <a:pt x="2528" y="1951"/>
                  </a:lnTo>
                  <a:lnTo>
                    <a:pt x="1517" y="3034"/>
                  </a:lnTo>
                  <a:lnTo>
                    <a:pt x="1156" y="3612"/>
                  </a:lnTo>
                  <a:lnTo>
                    <a:pt x="795" y="4262"/>
                  </a:lnTo>
                  <a:lnTo>
                    <a:pt x="506" y="4913"/>
                  </a:lnTo>
                  <a:lnTo>
                    <a:pt x="289" y="5563"/>
                  </a:lnTo>
                  <a:lnTo>
                    <a:pt x="145" y="6285"/>
                  </a:lnTo>
                  <a:lnTo>
                    <a:pt x="0" y="7007"/>
                  </a:lnTo>
                  <a:lnTo>
                    <a:pt x="0" y="7657"/>
                  </a:lnTo>
                  <a:lnTo>
                    <a:pt x="0" y="8380"/>
                  </a:lnTo>
                  <a:lnTo>
                    <a:pt x="72" y="9102"/>
                  </a:lnTo>
                  <a:lnTo>
                    <a:pt x="289" y="9824"/>
                  </a:lnTo>
                  <a:lnTo>
                    <a:pt x="795" y="11125"/>
                  </a:lnTo>
                  <a:lnTo>
                    <a:pt x="1084" y="11775"/>
                  </a:lnTo>
                  <a:lnTo>
                    <a:pt x="1517" y="12353"/>
                  </a:lnTo>
                  <a:lnTo>
                    <a:pt x="1951" y="12858"/>
                  </a:lnTo>
                  <a:lnTo>
                    <a:pt x="2456" y="13436"/>
                  </a:lnTo>
                  <a:lnTo>
                    <a:pt x="2962" y="13869"/>
                  </a:lnTo>
                  <a:lnTo>
                    <a:pt x="4262" y="14592"/>
                  </a:lnTo>
                  <a:lnTo>
                    <a:pt x="4840" y="14881"/>
                  </a:lnTo>
                  <a:lnTo>
                    <a:pt x="5562" y="15170"/>
                  </a:lnTo>
                  <a:lnTo>
                    <a:pt x="6212" y="15314"/>
                  </a:lnTo>
                  <a:lnTo>
                    <a:pt x="6935" y="15386"/>
                  </a:lnTo>
                  <a:lnTo>
                    <a:pt x="7657" y="15459"/>
                  </a:lnTo>
                  <a:lnTo>
                    <a:pt x="8379" y="15459"/>
                  </a:lnTo>
                  <a:lnTo>
                    <a:pt x="9102" y="15386"/>
                  </a:lnTo>
                  <a:lnTo>
                    <a:pt x="9752" y="15170"/>
                  </a:lnTo>
                  <a:lnTo>
                    <a:pt x="10474" y="14953"/>
                  </a:lnTo>
                  <a:lnTo>
                    <a:pt x="11124" y="14736"/>
                  </a:lnTo>
                  <a:lnTo>
                    <a:pt x="11702" y="14375"/>
                  </a:lnTo>
                  <a:lnTo>
                    <a:pt x="12352" y="13942"/>
                  </a:lnTo>
                  <a:lnTo>
                    <a:pt x="12858" y="13508"/>
                  </a:lnTo>
                  <a:lnTo>
                    <a:pt x="13363" y="13003"/>
                  </a:lnTo>
                  <a:lnTo>
                    <a:pt x="13869" y="12425"/>
                  </a:lnTo>
                  <a:lnTo>
                    <a:pt x="14303" y="11847"/>
                  </a:lnTo>
                  <a:lnTo>
                    <a:pt x="14591" y="11197"/>
                  </a:lnTo>
                  <a:lnTo>
                    <a:pt x="14953" y="10619"/>
                  </a:lnTo>
                  <a:lnTo>
                    <a:pt x="15169" y="9897"/>
                  </a:lnTo>
                  <a:lnTo>
                    <a:pt x="15314" y="9247"/>
                  </a:lnTo>
                  <a:lnTo>
                    <a:pt x="15386" y="8524"/>
                  </a:lnTo>
                  <a:lnTo>
                    <a:pt x="15458" y="7802"/>
                  </a:lnTo>
                  <a:lnTo>
                    <a:pt x="15458" y="7080"/>
                  </a:lnTo>
                  <a:lnTo>
                    <a:pt x="15314" y="6357"/>
                  </a:lnTo>
                  <a:lnTo>
                    <a:pt x="15097" y="5707"/>
                  </a:lnTo>
                  <a:lnTo>
                    <a:pt x="14953" y="4985"/>
                  </a:lnTo>
                  <a:lnTo>
                    <a:pt x="14664" y="4335"/>
                  </a:lnTo>
                  <a:lnTo>
                    <a:pt x="14303" y="3757"/>
                  </a:lnTo>
                  <a:lnTo>
                    <a:pt x="13941" y="3107"/>
                  </a:lnTo>
                  <a:lnTo>
                    <a:pt x="13436" y="2601"/>
                  </a:lnTo>
                  <a:lnTo>
                    <a:pt x="12930" y="2095"/>
                  </a:lnTo>
                  <a:lnTo>
                    <a:pt x="12424" y="1590"/>
                  </a:lnTo>
                  <a:lnTo>
                    <a:pt x="11774" y="1229"/>
                  </a:lnTo>
                  <a:lnTo>
                    <a:pt x="11196" y="867"/>
                  </a:lnTo>
                  <a:lnTo>
                    <a:pt x="10546" y="506"/>
                  </a:lnTo>
                  <a:lnTo>
                    <a:pt x="9824" y="362"/>
                  </a:lnTo>
                  <a:lnTo>
                    <a:pt x="9174" y="145"/>
                  </a:lnTo>
                  <a:lnTo>
                    <a:pt x="8452" y="73"/>
                  </a:lnTo>
                  <a:lnTo>
                    <a:pt x="77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02" y="15675"/>
                  </a:moveTo>
                  <a:lnTo>
                    <a:pt x="7802" y="15675"/>
                  </a:lnTo>
                  <a:lnTo>
                    <a:pt x="7080" y="15603"/>
                  </a:lnTo>
                  <a:lnTo>
                    <a:pt x="6357" y="15531"/>
                  </a:lnTo>
                  <a:lnTo>
                    <a:pt x="5635" y="15386"/>
                  </a:lnTo>
                  <a:lnTo>
                    <a:pt x="4985" y="15097"/>
                  </a:lnTo>
                  <a:lnTo>
                    <a:pt x="4335" y="14808"/>
                  </a:lnTo>
                  <a:lnTo>
                    <a:pt x="3685" y="14447"/>
                  </a:lnTo>
                  <a:lnTo>
                    <a:pt x="3035" y="14086"/>
                  </a:lnTo>
                  <a:lnTo>
                    <a:pt x="2529" y="13580"/>
                  </a:lnTo>
                  <a:lnTo>
                    <a:pt x="2023" y="13075"/>
                  </a:lnTo>
                  <a:lnTo>
                    <a:pt x="1518" y="12497"/>
                  </a:lnTo>
                  <a:lnTo>
                    <a:pt x="1157" y="11919"/>
                  </a:lnTo>
                  <a:lnTo>
                    <a:pt x="795" y="11269"/>
                  </a:lnTo>
                  <a:lnTo>
                    <a:pt x="290" y="9896"/>
                  </a:lnTo>
                  <a:lnTo>
                    <a:pt x="73" y="9174"/>
                  </a:lnTo>
                  <a:lnTo>
                    <a:pt x="1" y="8524"/>
                  </a:lnTo>
                  <a:lnTo>
                    <a:pt x="1" y="7729"/>
                  </a:lnTo>
                  <a:lnTo>
                    <a:pt x="1" y="7007"/>
                  </a:lnTo>
                  <a:lnTo>
                    <a:pt x="145" y="6357"/>
                  </a:lnTo>
                  <a:lnTo>
                    <a:pt x="290" y="5635"/>
                  </a:lnTo>
                  <a:lnTo>
                    <a:pt x="506" y="4912"/>
                  </a:lnTo>
                  <a:lnTo>
                    <a:pt x="795" y="4262"/>
                  </a:lnTo>
                  <a:lnTo>
                    <a:pt x="1157" y="3612"/>
                  </a:lnTo>
                  <a:lnTo>
                    <a:pt x="1590" y="3034"/>
                  </a:lnTo>
                  <a:lnTo>
                    <a:pt x="2096" y="2456"/>
                  </a:lnTo>
                  <a:lnTo>
                    <a:pt x="2529" y="1951"/>
                  </a:lnTo>
                  <a:lnTo>
                    <a:pt x="3179" y="1517"/>
                  </a:lnTo>
                  <a:lnTo>
                    <a:pt x="3757" y="1084"/>
                  </a:lnTo>
                  <a:lnTo>
                    <a:pt x="4335" y="723"/>
                  </a:lnTo>
                  <a:lnTo>
                    <a:pt x="5057" y="506"/>
                  </a:lnTo>
                  <a:lnTo>
                    <a:pt x="5707" y="217"/>
                  </a:lnTo>
                  <a:lnTo>
                    <a:pt x="6430" y="73"/>
                  </a:lnTo>
                  <a:lnTo>
                    <a:pt x="7152" y="0"/>
                  </a:lnTo>
                  <a:lnTo>
                    <a:pt x="7874" y="0"/>
                  </a:lnTo>
                  <a:lnTo>
                    <a:pt x="8597" y="0"/>
                  </a:lnTo>
                  <a:lnTo>
                    <a:pt x="9319" y="73"/>
                  </a:lnTo>
                  <a:lnTo>
                    <a:pt x="10041" y="289"/>
                  </a:lnTo>
                  <a:lnTo>
                    <a:pt x="10764" y="506"/>
                  </a:lnTo>
                  <a:lnTo>
                    <a:pt x="11414" y="795"/>
                  </a:lnTo>
                  <a:lnTo>
                    <a:pt x="11992" y="1228"/>
                  </a:lnTo>
                  <a:lnTo>
                    <a:pt x="12642" y="1590"/>
                  </a:lnTo>
                  <a:lnTo>
                    <a:pt x="13147" y="2023"/>
                  </a:lnTo>
                  <a:lnTo>
                    <a:pt x="13725" y="2529"/>
                  </a:lnTo>
                  <a:lnTo>
                    <a:pt x="14159" y="3106"/>
                  </a:lnTo>
                  <a:lnTo>
                    <a:pt x="14520" y="3757"/>
                  </a:lnTo>
                  <a:lnTo>
                    <a:pt x="14953" y="4334"/>
                  </a:lnTo>
                  <a:lnTo>
                    <a:pt x="15170" y="5057"/>
                  </a:lnTo>
                  <a:lnTo>
                    <a:pt x="15387" y="5707"/>
                  </a:lnTo>
                  <a:lnTo>
                    <a:pt x="15531" y="6429"/>
                  </a:lnTo>
                  <a:lnTo>
                    <a:pt x="15676" y="7152"/>
                  </a:lnTo>
                  <a:lnTo>
                    <a:pt x="15676" y="7874"/>
                  </a:lnTo>
                  <a:lnTo>
                    <a:pt x="15676" y="8596"/>
                  </a:lnTo>
                  <a:lnTo>
                    <a:pt x="15603" y="9319"/>
                  </a:lnTo>
                  <a:lnTo>
                    <a:pt x="15387" y="10041"/>
                  </a:lnTo>
                  <a:lnTo>
                    <a:pt x="15170" y="10691"/>
                  </a:lnTo>
                  <a:lnTo>
                    <a:pt x="14809" y="11341"/>
                  </a:lnTo>
                  <a:lnTo>
                    <a:pt x="14520" y="11991"/>
                  </a:lnTo>
                  <a:lnTo>
                    <a:pt x="14086" y="12641"/>
                  </a:lnTo>
                  <a:lnTo>
                    <a:pt x="13581" y="13147"/>
                  </a:lnTo>
                  <a:lnTo>
                    <a:pt x="13147" y="13653"/>
                  </a:lnTo>
                  <a:lnTo>
                    <a:pt x="12569" y="14158"/>
                  </a:lnTo>
                  <a:lnTo>
                    <a:pt x="11919" y="14519"/>
                  </a:lnTo>
                  <a:lnTo>
                    <a:pt x="11341" y="14881"/>
                  </a:lnTo>
                  <a:lnTo>
                    <a:pt x="10619" y="15169"/>
                  </a:lnTo>
                  <a:lnTo>
                    <a:pt x="9969" y="15386"/>
                  </a:lnTo>
                  <a:lnTo>
                    <a:pt x="9247" y="15603"/>
                  </a:lnTo>
                  <a:lnTo>
                    <a:pt x="8524" y="15603"/>
                  </a:lnTo>
                  <a:lnTo>
                    <a:pt x="7802" y="15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1514750" y="4028575"/>
              <a:ext cx="435250" cy="433425"/>
            </a:xfrm>
            <a:custGeom>
              <a:avLst/>
              <a:gdLst/>
              <a:ahLst/>
              <a:cxnLst/>
              <a:rect l="l" t="t" r="r" b="b"/>
              <a:pathLst>
                <a:path w="17410" h="17337" fill="none" extrusionOk="0">
                  <a:moveTo>
                    <a:pt x="9247" y="1"/>
                  </a:moveTo>
                  <a:lnTo>
                    <a:pt x="8525" y="1"/>
                  </a:lnTo>
                  <a:lnTo>
                    <a:pt x="7802" y="73"/>
                  </a:lnTo>
                  <a:lnTo>
                    <a:pt x="7152" y="73"/>
                  </a:lnTo>
                  <a:lnTo>
                    <a:pt x="6430" y="290"/>
                  </a:lnTo>
                  <a:lnTo>
                    <a:pt x="5780" y="506"/>
                  </a:lnTo>
                  <a:lnTo>
                    <a:pt x="5057" y="795"/>
                  </a:lnTo>
                  <a:lnTo>
                    <a:pt x="4407" y="1156"/>
                  </a:lnTo>
                  <a:lnTo>
                    <a:pt x="3829" y="1517"/>
                  </a:lnTo>
                  <a:lnTo>
                    <a:pt x="3252" y="1879"/>
                  </a:lnTo>
                  <a:lnTo>
                    <a:pt x="2674" y="2384"/>
                  </a:lnTo>
                  <a:lnTo>
                    <a:pt x="2240" y="2890"/>
                  </a:lnTo>
                  <a:lnTo>
                    <a:pt x="1735" y="3468"/>
                  </a:lnTo>
                  <a:lnTo>
                    <a:pt x="1373" y="4046"/>
                  </a:lnTo>
                  <a:lnTo>
                    <a:pt x="940" y="4696"/>
                  </a:lnTo>
                  <a:lnTo>
                    <a:pt x="723" y="5346"/>
                  </a:lnTo>
                  <a:lnTo>
                    <a:pt x="434" y="5996"/>
                  </a:lnTo>
                  <a:lnTo>
                    <a:pt x="218" y="6718"/>
                  </a:lnTo>
                  <a:lnTo>
                    <a:pt x="145" y="7368"/>
                  </a:lnTo>
                  <a:lnTo>
                    <a:pt x="1" y="8091"/>
                  </a:lnTo>
                  <a:lnTo>
                    <a:pt x="1" y="8813"/>
                  </a:lnTo>
                  <a:lnTo>
                    <a:pt x="73" y="9535"/>
                  </a:lnTo>
                  <a:lnTo>
                    <a:pt x="145" y="10258"/>
                  </a:lnTo>
                  <a:lnTo>
                    <a:pt x="290" y="10980"/>
                  </a:lnTo>
                  <a:lnTo>
                    <a:pt x="507" y="11630"/>
                  </a:lnTo>
                  <a:lnTo>
                    <a:pt x="796" y="12280"/>
                  </a:lnTo>
                  <a:lnTo>
                    <a:pt x="1157" y="12930"/>
                  </a:lnTo>
                  <a:lnTo>
                    <a:pt x="1518" y="13581"/>
                  </a:lnTo>
                  <a:lnTo>
                    <a:pt x="1951" y="14158"/>
                  </a:lnTo>
                  <a:lnTo>
                    <a:pt x="2457" y="14664"/>
                  </a:lnTo>
                  <a:lnTo>
                    <a:pt x="2963" y="15170"/>
                  </a:lnTo>
                  <a:lnTo>
                    <a:pt x="3468" y="15603"/>
                  </a:lnTo>
                  <a:lnTo>
                    <a:pt x="4118" y="16036"/>
                  </a:lnTo>
                  <a:lnTo>
                    <a:pt x="4696" y="16398"/>
                  </a:lnTo>
                  <a:lnTo>
                    <a:pt x="5346" y="16687"/>
                  </a:lnTo>
                  <a:lnTo>
                    <a:pt x="6069" y="16975"/>
                  </a:lnTo>
                  <a:lnTo>
                    <a:pt x="6719" y="17120"/>
                  </a:lnTo>
                  <a:lnTo>
                    <a:pt x="7441" y="17264"/>
                  </a:lnTo>
                  <a:lnTo>
                    <a:pt x="8163" y="17337"/>
                  </a:lnTo>
                  <a:lnTo>
                    <a:pt x="8886" y="17337"/>
                  </a:lnTo>
                  <a:lnTo>
                    <a:pt x="9608" y="17337"/>
                  </a:lnTo>
                  <a:lnTo>
                    <a:pt x="10330" y="17264"/>
                  </a:lnTo>
                  <a:lnTo>
                    <a:pt x="10981" y="17048"/>
                  </a:lnTo>
                  <a:lnTo>
                    <a:pt x="11703" y="16831"/>
                  </a:lnTo>
                  <a:lnTo>
                    <a:pt x="12353" y="16542"/>
                  </a:lnTo>
                  <a:lnTo>
                    <a:pt x="13003" y="16253"/>
                  </a:lnTo>
                  <a:lnTo>
                    <a:pt x="13581" y="15892"/>
                  </a:lnTo>
                  <a:lnTo>
                    <a:pt x="14159" y="15459"/>
                  </a:lnTo>
                  <a:lnTo>
                    <a:pt x="14737" y="15025"/>
                  </a:lnTo>
                  <a:lnTo>
                    <a:pt x="15242" y="14447"/>
                  </a:lnTo>
                  <a:lnTo>
                    <a:pt x="15676" y="13942"/>
                  </a:lnTo>
                  <a:lnTo>
                    <a:pt x="16109" y="13364"/>
                  </a:lnTo>
                  <a:lnTo>
                    <a:pt x="16470" y="12714"/>
                  </a:lnTo>
                  <a:lnTo>
                    <a:pt x="16759" y="12064"/>
                  </a:lnTo>
                  <a:lnTo>
                    <a:pt x="16976" y="11341"/>
                  </a:lnTo>
                  <a:lnTo>
                    <a:pt x="17120" y="10691"/>
                  </a:lnTo>
                  <a:lnTo>
                    <a:pt x="17337" y="9969"/>
                  </a:lnTo>
                  <a:lnTo>
                    <a:pt x="17409" y="9246"/>
                  </a:lnTo>
                  <a:lnTo>
                    <a:pt x="17409" y="8524"/>
                  </a:lnTo>
                  <a:lnTo>
                    <a:pt x="17409" y="7802"/>
                  </a:lnTo>
                  <a:lnTo>
                    <a:pt x="17265" y="7079"/>
                  </a:lnTo>
                  <a:lnTo>
                    <a:pt x="17120" y="6429"/>
                  </a:lnTo>
                  <a:lnTo>
                    <a:pt x="16904" y="5707"/>
                  </a:lnTo>
                  <a:lnTo>
                    <a:pt x="16615" y="5057"/>
                  </a:lnTo>
                  <a:lnTo>
                    <a:pt x="16254" y="4407"/>
                  </a:lnTo>
                  <a:lnTo>
                    <a:pt x="15892" y="3829"/>
                  </a:lnTo>
                  <a:lnTo>
                    <a:pt x="15531" y="3179"/>
                  </a:lnTo>
                  <a:lnTo>
                    <a:pt x="15026" y="2673"/>
                  </a:lnTo>
                  <a:lnTo>
                    <a:pt x="14448" y="2240"/>
                  </a:lnTo>
                  <a:lnTo>
                    <a:pt x="13942" y="1734"/>
                  </a:lnTo>
                  <a:lnTo>
                    <a:pt x="13292" y="1373"/>
                  </a:lnTo>
                  <a:lnTo>
                    <a:pt x="12714" y="940"/>
                  </a:lnTo>
                  <a:lnTo>
                    <a:pt x="12064" y="651"/>
                  </a:lnTo>
                  <a:lnTo>
                    <a:pt x="11414" y="362"/>
                  </a:lnTo>
                  <a:lnTo>
                    <a:pt x="10692" y="217"/>
                  </a:lnTo>
                  <a:lnTo>
                    <a:pt x="9969" y="73"/>
                  </a:lnTo>
                  <a:lnTo>
                    <a:pt x="92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extrusionOk="0">
                  <a:moveTo>
                    <a:pt x="7874" y="73"/>
                  </a:moveTo>
                  <a:lnTo>
                    <a:pt x="8597" y="145"/>
                  </a:lnTo>
                  <a:lnTo>
                    <a:pt x="9319" y="217"/>
                  </a:lnTo>
                  <a:lnTo>
                    <a:pt x="9969" y="434"/>
                  </a:lnTo>
                  <a:lnTo>
                    <a:pt x="10691" y="578"/>
                  </a:lnTo>
                  <a:lnTo>
                    <a:pt x="11341" y="939"/>
                  </a:lnTo>
                  <a:lnTo>
                    <a:pt x="11919" y="1301"/>
                  </a:lnTo>
                  <a:lnTo>
                    <a:pt x="12569" y="1662"/>
                  </a:lnTo>
                  <a:lnTo>
                    <a:pt x="13075" y="2167"/>
                  </a:lnTo>
                  <a:lnTo>
                    <a:pt x="13581" y="2673"/>
                  </a:lnTo>
                  <a:lnTo>
                    <a:pt x="14086" y="3179"/>
                  </a:lnTo>
                  <a:lnTo>
                    <a:pt x="14448" y="3829"/>
                  </a:lnTo>
                  <a:lnTo>
                    <a:pt x="14809" y="4407"/>
                  </a:lnTo>
                  <a:lnTo>
                    <a:pt x="15098" y="5057"/>
                  </a:lnTo>
                  <a:lnTo>
                    <a:pt x="15242" y="5779"/>
                  </a:lnTo>
                  <a:lnTo>
                    <a:pt x="15459" y="6429"/>
                  </a:lnTo>
                  <a:lnTo>
                    <a:pt x="15603" y="7152"/>
                  </a:lnTo>
                  <a:lnTo>
                    <a:pt x="15603" y="7874"/>
                  </a:lnTo>
                  <a:lnTo>
                    <a:pt x="15531" y="8596"/>
                  </a:lnTo>
                  <a:lnTo>
                    <a:pt x="15459" y="9319"/>
                  </a:lnTo>
                  <a:lnTo>
                    <a:pt x="15314" y="9969"/>
                  </a:lnTo>
                  <a:lnTo>
                    <a:pt x="15098" y="10691"/>
                  </a:lnTo>
                  <a:lnTo>
                    <a:pt x="14736" y="11269"/>
                  </a:lnTo>
                  <a:lnTo>
                    <a:pt x="14448" y="11919"/>
                  </a:lnTo>
                  <a:lnTo>
                    <a:pt x="14014" y="12497"/>
                  </a:lnTo>
                  <a:lnTo>
                    <a:pt x="13508" y="13075"/>
                  </a:lnTo>
                  <a:lnTo>
                    <a:pt x="13003" y="13580"/>
                  </a:lnTo>
                  <a:lnTo>
                    <a:pt x="12497" y="14014"/>
                  </a:lnTo>
                  <a:lnTo>
                    <a:pt x="11847" y="14447"/>
                  </a:lnTo>
                  <a:lnTo>
                    <a:pt x="11269" y="14808"/>
                  </a:lnTo>
                  <a:lnTo>
                    <a:pt x="10619" y="15025"/>
                  </a:lnTo>
                  <a:lnTo>
                    <a:pt x="9897" y="15242"/>
                  </a:lnTo>
                  <a:lnTo>
                    <a:pt x="9247" y="15458"/>
                  </a:lnTo>
                  <a:lnTo>
                    <a:pt x="8524" y="15531"/>
                  </a:lnTo>
                  <a:lnTo>
                    <a:pt x="7802" y="15531"/>
                  </a:lnTo>
                  <a:lnTo>
                    <a:pt x="7080" y="15458"/>
                  </a:lnTo>
                  <a:lnTo>
                    <a:pt x="6357" y="15386"/>
                  </a:lnTo>
                  <a:lnTo>
                    <a:pt x="5707" y="15242"/>
                  </a:lnTo>
                  <a:lnTo>
                    <a:pt x="4985" y="14953"/>
                  </a:lnTo>
                  <a:lnTo>
                    <a:pt x="4407" y="14664"/>
                  </a:lnTo>
                  <a:lnTo>
                    <a:pt x="3107" y="13941"/>
                  </a:lnTo>
                  <a:lnTo>
                    <a:pt x="2601" y="13508"/>
                  </a:lnTo>
                  <a:lnTo>
                    <a:pt x="2096" y="12930"/>
                  </a:lnTo>
                  <a:lnTo>
                    <a:pt x="1662" y="12425"/>
                  </a:lnTo>
                  <a:lnTo>
                    <a:pt x="1229" y="11847"/>
                  </a:lnTo>
                  <a:lnTo>
                    <a:pt x="940" y="11197"/>
                  </a:lnTo>
                  <a:lnTo>
                    <a:pt x="434" y="9896"/>
                  </a:lnTo>
                  <a:lnTo>
                    <a:pt x="217" y="9174"/>
                  </a:lnTo>
                  <a:lnTo>
                    <a:pt x="145" y="8452"/>
                  </a:lnTo>
                  <a:lnTo>
                    <a:pt x="145" y="7729"/>
                  </a:lnTo>
                  <a:lnTo>
                    <a:pt x="145" y="7079"/>
                  </a:lnTo>
                  <a:lnTo>
                    <a:pt x="290" y="6357"/>
                  </a:lnTo>
                  <a:lnTo>
                    <a:pt x="434" y="5635"/>
                  </a:lnTo>
                  <a:lnTo>
                    <a:pt x="651" y="4985"/>
                  </a:lnTo>
                  <a:lnTo>
                    <a:pt x="940" y="4334"/>
                  </a:lnTo>
                  <a:lnTo>
                    <a:pt x="1301" y="3684"/>
                  </a:lnTo>
                  <a:lnTo>
                    <a:pt x="1662" y="3106"/>
                  </a:lnTo>
                  <a:lnTo>
                    <a:pt x="2673" y="2023"/>
                  </a:lnTo>
                  <a:lnTo>
                    <a:pt x="3251" y="1590"/>
                  </a:lnTo>
                  <a:lnTo>
                    <a:pt x="3829" y="1228"/>
                  </a:lnTo>
                  <a:lnTo>
                    <a:pt x="4407" y="867"/>
                  </a:lnTo>
                  <a:lnTo>
                    <a:pt x="5129" y="650"/>
                  </a:lnTo>
                  <a:lnTo>
                    <a:pt x="5779" y="362"/>
                  </a:lnTo>
                  <a:lnTo>
                    <a:pt x="6502" y="217"/>
                  </a:lnTo>
                  <a:lnTo>
                    <a:pt x="7152" y="145"/>
                  </a:lnTo>
                  <a:lnTo>
                    <a:pt x="7874" y="73"/>
                  </a:lnTo>
                  <a:close/>
                  <a:moveTo>
                    <a:pt x="7152" y="0"/>
                  </a:move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1540050" y="4052050"/>
              <a:ext cx="386475" cy="386475"/>
            </a:xfrm>
            <a:custGeom>
              <a:avLst/>
              <a:gdLst/>
              <a:ahLst/>
              <a:cxnLst/>
              <a:rect l="l" t="t" r="r" b="b"/>
              <a:pathLst>
                <a:path w="15459" h="15459" fill="none" extrusionOk="0">
                  <a:moveTo>
                    <a:pt x="7657" y="15459"/>
                  </a:moveTo>
                  <a:lnTo>
                    <a:pt x="6935" y="15386"/>
                  </a:lnTo>
                  <a:lnTo>
                    <a:pt x="6212" y="15314"/>
                  </a:lnTo>
                  <a:lnTo>
                    <a:pt x="5562" y="15170"/>
                  </a:lnTo>
                  <a:lnTo>
                    <a:pt x="4840" y="14881"/>
                  </a:lnTo>
                  <a:lnTo>
                    <a:pt x="4262" y="14592"/>
                  </a:lnTo>
                  <a:lnTo>
                    <a:pt x="2962" y="13869"/>
                  </a:lnTo>
                  <a:lnTo>
                    <a:pt x="2456" y="13436"/>
                  </a:lnTo>
                  <a:lnTo>
                    <a:pt x="1951" y="12858"/>
                  </a:lnTo>
                  <a:lnTo>
                    <a:pt x="1517" y="12353"/>
                  </a:lnTo>
                  <a:lnTo>
                    <a:pt x="1084" y="11775"/>
                  </a:lnTo>
                  <a:lnTo>
                    <a:pt x="795" y="11125"/>
                  </a:lnTo>
                  <a:lnTo>
                    <a:pt x="289" y="9824"/>
                  </a:lnTo>
                  <a:lnTo>
                    <a:pt x="72" y="9102"/>
                  </a:lnTo>
                  <a:lnTo>
                    <a:pt x="0" y="8380"/>
                  </a:lnTo>
                  <a:lnTo>
                    <a:pt x="0" y="7657"/>
                  </a:lnTo>
                  <a:lnTo>
                    <a:pt x="0" y="7007"/>
                  </a:lnTo>
                  <a:lnTo>
                    <a:pt x="145" y="6285"/>
                  </a:lnTo>
                  <a:lnTo>
                    <a:pt x="289" y="5563"/>
                  </a:lnTo>
                  <a:lnTo>
                    <a:pt x="506" y="4913"/>
                  </a:lnTo>
                  <a:lnTo>
                    <a:pt x="795" y="4262"/>
                  </a:lnTo>
                  <a:lnTo>
                    <a:pt x="1156" y="3612"/>
                  </a:lnTo>
                  <a:lnTo>
                    <a:pt x="1517" y="3034"/>
                  </a:lnTo>
                  <a:lnTo>
                    <a:pt x="2528" y="1951"/>
                  </a:lnTo>
                  <a:lnTo>
                    <a:pt x="3106" y="1518"/>
                  </a:lnTo>
                  <a:lnTo>
                    <a:pt x="3684" y="1156"/>
                  </a:lnTo>
                  <a:lnTo>
                    <a:pt x="4262" y="795"/>
                  </a:lnTo>
                  <a:lnTo>
                    <a:pt x="4984" y="578"/>
                  </a:lnTo>
                  <a:lnTo>
                    <a:pt x="5634" y="290"/>
                  </a:lnTo>
                  <a:lnTo>
                    <a:pt x="6357" y="145"/>
                  </a:lnTo>
                  <a:lnTo>
                    <a:pt x="7007" y="73"/>
                  </a:lnTo>
                  <a:lnTo>
                    <a:pt x="7729" y="1"/>
                  </a:lnTo>
                  <a:lnTo>
                    <a:pt x="8452" y="73"/>
                  </a:lnTo>
                  <a:lnTo>
                    <a:pt x="9174" y="145"/>
                  </a:lnTo>
                  <a:lnTo>
                    <a:pt x="9824" y="362"/>
                  </a:lnTo>
                  <a:lnTo>
                    <a:pt x="10546" y="506"/>
                  </a:lnTo>
                  <a:lnTo>
                    <a:pt x="11196" y="867"/>
                  </a:lnTo>
                  <a:lnTo>
                    <a:pt x="11774" y="1229"/>
                  </a:lnTo>
                  <a:lnTo>
                    <a:pt x="12424" y="1590"/>
                  </a:lnTo>
                  <a:lnTo>
                    <a:pt x="12930" y="2095"/>
                  </a:lnTo>
                  <a:lnTo>
                    <a:pt x="13436" y="2601"/>
                  </a:lnTo>
                  <a:lnTo>
                    <a:pt x="13941" y="3107"/>
                  </a:lnTo>
                  <a:lnTo>
                    <a:pt x="14303" y="3757"/>
                  </a:lnTo>
                  <a:lnTo>
                    <a:pt x="14664" y="4335"/>
                  </a:lnTo>
                  <a:lnTo>
                    <a:pt x="14953" y="4985"/>
                  </a:lnTo>
                  <a:lnTo>
                    <a:pt x="15097" y="5707"/>
                  </a:lnTo>
                  <a:lnTo>
                    <a:pt x="15314" y="6357"/>
                  </a:lnTo>
                  <a:lnTo>
                    <a:pt x="15458" y="7080"/>
                  </a:lnTo>
                  <a:lnTo>
                    <a:pt x="15458" y="7802"/>
                  </a:lnTo>
                  <a:lnTo>
                    <a:pt x="15386" y="8524"/>
                  </a:lnTo>
                  <a:lnTo>
                    <a:pt x="15314" y="9247"/>
                  </a:lnTo>
                  <a:lnTo>
                    <a:pt x="15169" y="9897"/>
                  </a:lnTo>
                  <a:lnTo>
                    <a:pt x="14953" y="10619"/>
                  </a:lnTo>
                  <a:lnTo>
                    <a:pt x="14591" y="11197"/>
                  </a:lnTo>
                  <a:lnTo>
                    <a:pt x="14303" y="11847"/>
                  </a:lnTo>
                  <a:lnTo>
                    <a:pt x="13869" y="12425"/>
                  </a:lnTo>
                  <a:lnTo>
                    <a:pt x="13363" y="13003"/>
                  </a:lnTo>
                  <a:lnTo>
                    <a:pt x="12858" y="13508"/>
                  </a:lnTo>
                  <a:lnTo>
                    <a:pt x="12352" y="13942"/>
                  </a:lnTo>
                  <a:lnTo>
                    <a:pt x="11702" y="14375"/>
                  </a:lnTo>
                  <a:lnTo>
                    <a:pt x="11124" y="14736"/>
                  </a:lnTo>
                  <a:lnTo>
                    <a:pt x="10474" y="14953"/>
                  </a:lnTo>
                  <a:lnTo>
                    <a:pt x="9752" y="15170"/>
                  </a:lnTo>
                  <a:lnTo>
                    <a:pt x="9102" y="15386"/>
                  </a:lnTo>
                  <a:lnTo>
                    <a:pt x="8379" y="15459"/>
                  </a:lnTo>
                  <a:lnTo>
                    <a:pt x="7657" y="154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1536425" y="4050250"/>
              <a:ext cx="391900" cy="391900"/>
            </a:xfrm>
            <a:custGeom>
              <a:avLst/>
              <a:gdLst/>
              <a:ahLst/>
              <a:cxnLst/>
              <a:rect l="l" t="t" r="r" b="b"/>
              <a:pathLst>
                <a:path w="15676" h="15676" fill="none" extrusionOk="0">
                  <a:moveTo>
                    <a:pt x="7874" y="0"/>
                  </a:moveTo>
                  <a:lnTo>
                    <a:pt x="7152" y="0"/>
                  </a:lnTo>
                  <a:lnTo>
                    <a:pt x="6430" y="73"/>
                  </a:lnTo>
                  <a:lnTo>
                    <a:pt x="5707" y="217"/>
                  </a:lnTo>
                  <a:lnTo>
                    <a:pt x="5057" y="506"/>
                  </a:lnTo>
                  <a:lnTo>
                    <a:pt x="4335" y="723"/>
                  </a:lnTo>
                  <a:lnTo>
                    <a:pt x="3757" y="1084"/>
                  </a:lnTo>
                  <a:lnTo>
                    <a:pt x="3179" y="1517"/>
                  </a:lnTo>
                  <a:lnTo>
                    <a:pt x="2529" y="1951"/>
                  </a:lnTo>
                  <a:lnTo>
                    <a:pt x="2096" y="2456"/>
                  </a:lnTo>
                  <a:lnTo>
                    <a:pt x="1590" y="3034"/>
                  </a:lnTo>
                  <a:lnTo>
                    <a:pt x="1157" y="3612"/>
                  </a:lnTo>
                  <a:lnTo>
                    <a:pt x="795" y="4262"/>
                  </a:lnTo>
                  <a:lnTo>
                    <a:pt x="506" y="4912"/>
                  </a:lnTo>
                  <a:lnTo>
                    <a:pt x="290" y="5635"/>
                  </a:lnTo>
                  <a:lnTo>
                    <a:pt x="145" y="6357"/>
                  </a:lnTo>
                  <a:lnTo>
                    <a:pt x="1" y="7007"/>
                  </a:lnTo>
                  <a:lnTo>
                    <a:pt x="1" y="7729"/>
                  </a:lnTo>
                  <a:lnTo>
                    <a:pt x="1" y="8524"/>
                  </a:lnTo>
                  <a:lnTo>
                    <a:pt x="73" y="9174"/>
                  </a:lnTo>
                  <a:lnTo>
                    <a:pt x="290" y="9896"/>
                  </a:lnTo>
                  <a:lnTo>
                    <a:pt x="795" y="11269"/>
                  </a:lnTo>
                  <a:lnTo>
                    <a:pt x="1157" y="11919"/>
                  </a:lnTo>
                  <a:lnTo>
                    <a:pt x="1518" y="12497"/>
                  </a:lnTo>
                  <a:lnTo>
                    <a:pt x="2023" y="13075"/>
                  </a:lnTo>
                  <a:lnTo>
                    <a:pt x="2529" y="13580"/>
                  </a:lnTo>
                  <a:lnTo>
                    <a:pt x="3035" y="14086"/>
                  </a:lnTo>
                  <a:lnTo>
                    <a:pt x="3685" y="14447"/>
                  </a:lnTo>
                  <a:lnTo>
                    <a:pt x="4335" y="14808"/>
                  </a:lnTo>
                  <a:lnTo>
                    <a:pt x="4985" y="15097"/>
                  </a:lnTo>
                  <a:lnTo>
                    <a:pt x="5635" y="15386"/>
                  </a:lnTo>
                  <a:lnTo>
                    <a:pt x="6357" y="15531"/>
                  </a:lnTo>
                  <a:lnTo>
                    <a:pt x="7080" y="15603"/>
                  </a:lnTo>
                  <a:lnTo>
                    <a:pt x="7802" y="15675"/>
                  </a:lnTo>
                  <a:lnTo>
                    <a:pt x="7802" y="15675"/>
                  </a:lnTo>
                  <a:lnTo>
                    <a:pt x="8524" y="15603"/>
                  </a:lnTo>
                  <a:lnTo>
                    <a:pt x="9247" y="15603"/>
                  </a:lnTo>
                  <a:lnTo>
                    <a:pt x="9969" y="15386"/>
                  </a:lnTo>
                  <a:lnTo>
                    <a:pt x="10619" y="15169"/>
                  </a:lnTo>
                  <a:lnTo>
                    <a:pt x="11341" y="14881"/>
                  </a:lnTo>
                  <a:lnTo>
                    <a:pt x="11919" y="14519"/>
                  </a:lnTo>
                  <a:lnTo>
                    <a:pt x="12569" y="14158"/>
                  </a:lnTo>
                  <a:lnTo>
                    <a:pt x="13147" y="13653"/>
                  </a:lnTo>
                  <a:lnTo>
                    <a:pt x="13581" y="13147"/>
                  </a:lnTo>
                  <a:lnTo>
                    <a:pt x="14086" y="12641"/>
                  </a:lnTo>
                  <a:lnTo>
                    <a:pt x="14520" y="11991"/>
                  </a:lnTo>
                  <a:lnTo>
                    <a:pt x="14809" y="11341"/>
                  </a:lnTo>
                  <a:lnTo>
                    <a:pt x="15170" y="10691"/>
                  </a:lnTo>
                  <a:lnTo>
                    <a:pt x="15387" y="10041"/>
                  </a:lnTo>
                  <a:lnTo>
                    <a:pt x="15603" y="9319"/>
                  </a:lnTo>
                  <a:lnTo>
                    <a:pt x="15676" y="8596"/>
                  </a:lnTo>
                  <a:lnTo>
                    <a:pt x="15676" y="7874"/>
                  </a:lnTo>
                  <a:lnTo>
                    <a:pt x="15676" y="7152"/>
                  </a:lnTo>
                  <a:lnTo>
                    <a:pt x="15531" y="6429"/>
                  </a:lnTo>
                  <a:lnTo>
                    <a:pt x="15387" y="5707"/>
                  </a:lnTo>
                  <a:lnTo>
                    <a:pt x="15170" y="5057"/>
                  </a:lnTo>
                  <a:lnTo>
                    <a:pt x="14953" y="4334"/>
                  </a:lnTo>
                  <a:lnTo>
                    <a:pt x="14520" y="3757"/>
                  </a:lnTo>
                  <a:lnTo>
                    <a:pt x="14159" y="3106"/>
                  </a:lnTo>
                  <a:lnTo>
                    <a:pt x="13725" y="2529"/>
                  </a:lnTo>
                  <a:lnTo>
                    <a:pt x="13147" y="2023"/>
                  </a:lnTo>
                  <a:lnTo>
                    <a:pt x="12642" y="1590"/>
                  </a:lnTo>
                  <a:lnTo>
                    <a:pt x="11992" y="1228"/>
                  </a:lnTo>
                  <a:lnTo>
                    <a:pt x="11414" y="795"/>
                  </a:lnTo>
                  <a:lnTo>
                    <a:pt x="10764" y="506"/>
                  </a:lnTo>
                  <a:lnTo>
                    <a:pt x="10041" y="289"/>
                  </a:lnTo>
                  <a:lnTo>
                    <a:pt x="9319" y="73"/>
                  </a:lnTo>
                  <a:lnTo>
                    <a:pt x="8597" y="0"/>
                  </a:lnTo>
                  <a:lnTo>
                    <a:pt x="78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extrusionOk="0">
                  <a:moveTo>
                    <a:pt x="3396" y="2890"/>
                  </a:moveTo>
                  <a:lnTo>
                    <a:pt x="3973" y="2962"/>
                  </a:lnTo>
                  <a:lnTo>
                    <a:pt x="4262" y="3395"/>
                  </a:lnTo>
                  <a:lnTo>
                    <a:pt x="4190" y="3901"/>
                  </a:lnTo>
                  <a:lnTo>
                    <a:pt x="3757" y="4262"/>
                  </a:lnTo>
                  <a:lnTo>
                    <a:pt x="3179" y="4190"/>
                  </a:lnTo>
                  <a:lnTo>
                    <a:pt x="2890" y="3684"/>
                  </a:lnTo>
                  <a:lnTo>
                    <a:pt x="2962" y="3178"/>
                  </a:lnTo>
                  <a:lnTo>
                    <a:pt x="3396" y="2890"/>
                  </a:lnTo>
                  <a:close/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868" y="1373"/>
                  </a:moveTo>
                  <a:lnTo>
                    <a:pt x="290" y="1301"/>
                  </a:lnTo>
                  <a:lnTo>
                    <a:pt x="1" y="795"/>
                  </a:lnTo>
                  <a:lnTo>
                    <a:pt x="73" y="289"/>
                  </a:lnTo>
                  <a:lnTo>
                    <a:pt x="507" y="1"/>
                  </a:lnTo>
                  <a:lnTo>
                    <a:pt x="1084" y="73"/>
                  </a:lnTo>
                  <a:lnTo>
                    <a:pt x="1373" y="506"/>
                  </a:lnTo>
                  <a:lnTo>
                    <a:pt x="1301" y="1012"/>
                  </a:lnTo>
                  <a:lnTo>
                    <a:pt x="868" y="13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1642975" y="4156800"/>
              <a:ext cx="178800" cy="178800"/>
            </a:xfrm>
            <a:custGeom>
              <a:avLst/>
              <a:gdLst/>
              <a:ahLst/>
              <a:cxnLst/>
              <a:rect l="l" t="t" r="r" b="b"/>
              <a:pathLst>
                <a:path w="7152" h="7152" fill="none" extrusionOk="0">
                  <a:moveTo>
                    <a:pt x="3468" y="0"/>
                  </a:moveTo>
                  <a:lnTo>
                    <a:pt x="2818" y="72"/>
                  </a:lnTo>
                  <a:lnTo>
                    <a:pt x="2095" y="289"/>
                  </a:lnTo>
                  <a:lnTo>
                    <a:pt x="1517" y="650"/>
                  </a:lnTo>
                  <a:lnTo>
                    <a:pt x="1012" y="1084"/>
                  </a:lnTo>
                  <a:lnTo>
                    <a:pt x="578" y="1662"/>
                  </a:lnTo>
                  <a:lnTo>
                    <a:pt x="217" y="2312"/>
                  </a:lnTo>
                  <a:lnTo>
                    <a:pt x="1" y="2962"/>
                  </a:lnTo>
                  <a:lnTo>
                    <a:pt x="1" y="3684"/>
                  </a:lnTo>
                  <a:lnTo>
                    <a:pt x="73" y="4334"/>
                  </a:lnTo>
                  <a:lnTo>
                    <a:pt x="290" y="4984"/>
                  </a:lnTo>
                  <a:lnTo>
                    <a:pt x="651" y="5634"/>
                  </a:lnTo>
                  <a:lnTo>
                    <a:pt x="1156" y="6140"/>
                  </a:lnTo>
                  <a:lnTo>
                    <a:pt x="1662" y="6573"/>
                  </a:lnTo>
                  <a:lnTo>
                    <a:pt x="2312" y="6935"/>
                  </a:lnTo>
                  <a:lnTo>
                    <a:pt x="2962" y="7079"/>
                  </a:lnTo>
                  <a:lnTo>
                    <a:pt x="3684" y="7151"/>
                  </a:lnTo>
                  <a:lnTo>
                    <a:pt x="4407" y="7007"/>
                  </a:lnTo>
                  <a:lnTo>
                    <a:pt x="5057" y="6862"/>
                  </a:lnTo>
                  <a:lnTo>
                    <a:pt x="5635" y="6501"/>
                  </a:lnTo>
                  <a:lnTo>
                    <a:pt x="6213" y="6068"/>
                  </a:lnTo>
                  <a:lnTo>
                    <a:pt x="6646" y="5490"/>
                  </a:lnTo>
                  <a:lnTo>
                    <a:pt x="6935" y="4840"/>
                  </a:lnTo>
                  <a:lnTo>
                    <a:pt x="7152" y="4190"/>
                  </a:lnTo>
                  <a:lnTo>
                    <a:pt x="7152" y="3467"/>
                  </a:lnTo>
                  <a:lnTo>
                    <a:pt x="7079" y="2745"/>
                  </a:lnTo>
                  <a:lnTo>
                    <a:pt x="6863" y="2095"/>
                  </a:lnTo>
                  <a:lnTo>
                    <a:pt x="6502" y="1517"/>
                  </a:lnTo>
                  <a:lnTo>
                    <a:pt x="6068" y="939"/>
                  </a:lnTo>
                  <a:lnTo>
                    <a:pt x="5490" y="506"/>
                  </a:lnTo>
                  <a:lnTo>
                    <a:pt x="4840" y="217"/>
                  </a:lnTo>
                  <a:lnTo>
                    <a:pt x="4190" y="0"/>
                  </a:lnTo>
                  <a:lnTo>
                    <a:pt x="34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1715200" y="4229025"/>
              <a:ext cx="34350" cy="34325"/>
            </a:xfrm>
            <a:custGeom>
              <a:avLst/>
              <a:gdLst/>
              <a:ahLst/>
              <a:cxnLst/>
              <a:rect l="l" t="t" r="r" b="b"/>
              <a:pathLst>
                <a:path w="1374" h="1373" fill="none" extrusionOk="0">
                  <a:moveTo>
                    <a:pt x="507" y="1"/>
                  </a:moveTo>
                  <a:lnTo>
                    <a:pt x="73" y="289"/>
                  </a:lnTo>
                  <a:lnTo>
                    <a:pt x="1" y="795"/>
                  </a:lnTo>
                  <a:lnTo>
                    <a:pt x="290" y="1301"/>
                  </a:lnTo>
                  <a:lnTo>
                    <a:pt x="868" y="1373"/>
                  </a:lnTo>
                  <a:lnTo>
                    <a:pt x="1301" y="1012"/>
                  </a:lnTo>
                  <a:lnTo>
                    <a:pt x="1373" y="506"/>
                  </a:lnTo>
                  <a:lnTo>
                    <a:pt x="1084" y="73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9"/>
          <p:cNvGrpSpPr/>
          <p:nvPr/>
        </p:nvGrpSpPr>
        <p:grpSpPr>
          <a:xfrm>
            <a:off x="7931279" y="833678"/>
            <a:ext cx="232893" cy="320502"/>
            <a:chOff x="3474100" y="4592000"/>
            <a:chExt cx="196850" cy="270900"/>
          </a:xfrm>
        </p:grpSpPr>
        <p:sp>
          <p:nvSpPr>
            <p:cNvPr id="773" name="Google Shape;773;p9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  <a:close/>
                </a:path>
              </a:pathLst>
            </a:custGeom>
            <a:solidFill>
              <a:srgbClr val="288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3474100" y="4592000"/>
              <a:ext cx="196850" cy="270900"/>
            </a:xfrm>
            <a:custGeom>
              <a:avLst/>
              <a:gdLst/>
              <a:ahLst/>
              <a:cxnLst/>
              <a:rect l="l" t="t" r="r" b="b"/>
              <a:pathLst>
                <a:path w="7874" h="10836" fill="none" extrusionOk="0">
                  <a:moveTo>
                    <a:pt x="6718" y="0"/>
                  </a:moveTo>
                  <a:lnTo>
                    <a:pt x="6068" y="289"/>
                  </a:lnTo>
                  <a:lnTo>
                    <a:pt x="5418" y="578"/>
                  </a:lnTo>
                  <a:lnTo>
                    <a:pt x="4840" y="867"/>
                  </a:lnTo>
                  <a:lnTo>
                    <a:pt x="4190" y="1228"/>
                  </a:lnTo>
                  <a:lnTo>
                    <a:pt x="3612" y="1517"/>
                  </a:lnTo>
                  <a:lnTo>
                    <a:pt x="2962" y="1806"/>
                  </a:lnTo>
                  <a:lnTo>
                    <a:pt x="2312" y="2095"/>
                  </a:lnTo>
                  <a:lnTo>
                    <a:pt x="1734" y="2456"/>
                  </a:lnTo>
                  <a:lnTo>
                    <a:pt x="1084" y="2745"/>
                  </a:lnTo>
                  <a:lnTo>
                    <a:pt x="1229" y="3468"/>
                  </a:lnTo>
                  <a:lnTo>
                    <a:pt x="1373" y="4262"/>
                  </a:lnTo>
                  <a:lnTo>
                    <a:pt x="1517" y="4985"/>
                  </a:lnTo>
                  <a:lnTo>
                    <a:pt x="1662" y="5707"/>
                  </a:lnTo>
                  <a:lnTo>
                    <a:pt x="1806" y="6429"/>
                  </a:lnTo>
                  <a:lnTo>
                    <a:pt x="1879" y="7152"/>
                  </a:lnTo>
                  <a:lnTo>
                    <a:pt x="2023" y="7874"/>
                  </a:lnTo>
                  <a:lnTo>
                    <a:pt x="2095" y="8669"/>
                  </a:lnTo>
                  <a:lnTo>
                    <a:pt x="1445" y="8669"/>
                  </a:lnTo>
                  <a:lnTo>
                    <a:pt x="867" y="8885"/>
                  </a:lnTo>
                  <a:lnTo>
                    <a:pt x="362" y="9319"/>
                  </a:lnTo>
                  <a:lnTo>
                    <a:pt x="1" y="9897"/>
                  </a:lnTo>
                  <a:lnTo>
                    <a:pt x="73" y="10547"/>
                  </a:lnTo>
                  <a:lnTo>
                    <a:pt x="723" y="10836"/>
                  </a:lnTo>
                  <a:lnTo>
                    <a:pt x="1445" y="10763"/>
                  </a:lnTo>
                  <a:lnTo>
                    <a:pt x="2095" y="10402"/>
                  </a:lnTo>
                  <a:lnTo>
                    <a:pt x="2601" y="9969"/>
                  </a:lnTo>
                  <a:lnTo>
                    <a:pt x="2890" y="9319"/>
                  </a:lnTo>
                  <a:lnTo>
                    <a:pt x="2818" y="8596"/>
                  </a:lnTo>
                  <a:lnTo>
                    <a:pt x="2745" y="7802"/>
                  </a:lnTo>
                  <a:lnTo>
                    <a:pt x="2673" y="7079"/>
                  </a:lnTo>
                  <a:lnTo>
                    <a:pt x="2456" y="6357"/>
                  </a:lnTo>
                  <a:lnTo>
                    <a:pt x="2312" y="5635"/>
                  </a:lnTo>
                  <a:lnTo>
                    <a:pt x="2240" y="4840"/>
                  </a:lnTo>
                  <a:lnTo>
                    <a:pt x="2095" y="4118"/>
                  </a:lnTo>
                  <a:lnTo>
                    <a:pt x="1879" y="3395"/>
                  </a:lnTo>
                  <a:lnTo>
                    <a:pt x="2529" y="3107"/>
                  </a:lnTo>
                  <a:lnTo>
                    <a:pt x="3107" y="2745"/>
                  </a:lnTo>
                  <a:lnTo>
                    <a:pt x="3757" y="2456"/>
                  </a:lnTo>
                  <a:lnTo>
                    <a:pt x="4335" y="2168"/>
                  </a:lnTo>
                  <a:lnTo>
                    <a:pt x="4985" y="1879"/>
                  </a:lnTo>
                  <a:lnTo>
                    <a:pt x="5563" y="1590"/>
                  </a:lnTo>
                  <a:lnTo>
                    <a:pt x="6213" y="1228"/>
                  </a:lnTo>
                  <a:lnTo>
                    <a:pt x="6357" y="1951"/>
                  </a:lnTo>
                  <a:lnTo>
                    <a:pt x="6502" y="2673"/>
                  </a:lnTo>
                  <a:lnTo>
                    <a:pt x="6646" y="3323"/>
                  </a:lnTo>
                  <a:lnTo>
                    <a:pt x="6718" y="4046"/>
                  </a:lnTo>
                  <a:lnTo>
                    <a:pt x="6863" y="4768"/>
                  </a:lnTo>
                  <a:lnTo>
                    <a:pt x="7007" y="5418"/>
                  </a:lnTo>
                  <a:lnTo>
                    <a:pt x="7079" y="6140"/>
                  </a:lnTo>
                  <a:lnTo>
                    <a:pt x="6429" y="6140"/>
                  </a:lnTo>
                  <a:lnTo>
                    <a:pt x="5851" y="6429"/>
                  </a:lnTo>
                  <a:lnTo>
                    <a:pt x="5346" y="6863"/>
                  </a:lnTo>
                  <a:lnTo>
                    <a:pt x="4985" y="7441"/>
                  </a:lnTo>
                  <a:lnTo>
                    <a:pt x="5129" y="8091"/>
                  </a:lnTo>
                  <a:lnTo>
                    <a:pt x="5707" y="8380"/>
                  </a:lnTo>
                  <a:lnTo>
                    <a:pt x="6429" y="8235"/>
                  </a:lnTo>
                  <a:lnTo>
                    <a:pt x="7079" y="7946"/>
                  </a:lnTo>
                  <a:lnTo>
                    <a:pt x="7585" y="7513"/>
                  </a:lnTo>
                  <a:lnTo>
                    <a:pt x="7874" y="6863"/>
                  </a:lnTo>
                  <a:lnTo>
                    <a:pt x="7874" y="6140"/>
                  </a:lnTo>
                  <a:lnTo>
                    <a:pt x="7730" y="5490"/>
                  </a:lnTo>
                  <a:lnTo>
                    <a:pt x="7657" y="4768"/>
                  </a:lnTo>
                  <a:lnTo>
                    <a:pt x="7513" y="4118"/>
                  </a:lnTo>
                  <a:lnTo>
                    <a:pt x="7441" y="3395"/>
                  </a:lnTo>
                  <a:lnTo>
                    <a:pt x="7296" y="2745"/>
                  </a:lnTo>
                  <a:lnTo>
                    <a:pt x="7152" y="2023"/>
                  </a:lnTo>
                  <a:lnTo>
                    <a:pt x="7007" y="1373"/>
                  </a:lnTo>
                  <a:lnTo>
                    <a:pt x="6863" y="651"/>
                  </a:lnTo>
                  <a:lnTo>
                    <a:pt x="67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"/>
          <p:cNvSpPr txBox="1">
            <a:spLocks noGrp="1"/>
          </p:cNvSpPr>
          <p:nvPr>
            <p:ph type="ctrTitle"/>
          </p:nvPr>
        </p:nvSpPr>
        <p:spPr>
          <a:xfrm>
            <a:off x="539500" y="275771"/>
            <a:ext cx="45312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Histograms</a:t>
            </a:r>
            <a:endParaRPr/>
          </a:p>
        </p:txBody>
      </p:sp>
      <p:pic>
        <p:nvPicPr>
          <p:cNvPr id="780" name="Google Shape;7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925" y="1017771"/>
            <a:ext cx="5457725" cy="402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 Lecture On Music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303796"/>
      </a:accent1>
      <a:accent2>
        <a:srgbClr val="FFFCEC"/>
      </a:accent2>
      <a:accent3>
        <a:srgbClr val="F4F0DB"/>
      </a:accent3>
      <a:accent4>
        <a:srgbClr val="EEC52D"/>
      </a:accent4>
      <a:accent5>
        <a:srgbClr val="E18B8D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1248</Words>
  <Application>Microsoft Office PowerPoint</Application>
  <PresentationFormat>On-screen Show (16:9)</PresentationFormat>
  <Paragraphs>284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Caveat Brush</vt:lpstr>
      <vt:lpstr>Roboto</vt:lpstr>
      <vt:lpstr>Fira Sans Extra Condensed Medium</vt:lpstr>
      <vt:lpstr>Poppins</vt:lpstr>
      <vt:lpstr>A Lecture On Music by Slidesgo</vt:lpstr>
      <vt:lpstr>Song Popularity Prediction</vt:lpstr>
      <vt:lpstr>Introduction</vt:lpstr>
      <vt:lpstr>Introduction</vt:lpstr>
      <vt:lpstr>Introduction</vt:lpstr>
      <vt:lpstr>Solution Overview</vt:lpstr>
      <vt:lpstr>Overview Diagram</vt:lpstr>
      <vt:lpstr>15+</vt:lpstr>
      <vt:lpstr>Data Analysis</vt:lpstr>
      <vt:lpstr>Histograms</vt:lpstr>
      <vt:lpstr>Correlation with Target</vt:lpstr>
      <vt:lpstr>Mutual Information</vt:lpstr>
      <vt:lpstr>Multicollinearity</vt:lpstr>
      <vt:lpstr>Splits and Stratification</vt:lpstr>
      <vt:lpstr>Imputation Overview</vt:lpstr>
      <vt:lpstr>Imputation Result</vt:lpstr>
      <vt:lpstr>Feature Engineering</vt:lpstr>
      <vt:lpstr>Scaling, Encoding, Other transformations</vt:lpstr>
      <vt:lpstr>Polynomial Features</vt:lpstr>
      <vt:lpstr>Split Modelling, Stratification</vt:lpstr>
      <vt:lpstr>ML Models</vt:lpstr>
      <vt:lpstr>ML Modelling Process</vt:lpstr>
      <vt:lpstr>Model Evaluation (1/3)</vt:lpstr>
      <vt:lpstr>Model Evaluation (2/3)</vt:lpstr>
      <vt:lpstr>Model Evaluation (3/3)</vt:lpstr>
      <vt:lpstr>Split-based Models</vt:lpstr>
      <vt:lpstr>Ensembling Overview</vt:lpstr>
      <vt:lpstr>Ensembling Result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Popularity Prediction</dc:title>
  <dc:creator>Jamsheed</dc:creator>
  <cp:lastModifiedBy>Shilpa Singh</cp:lastModifiedBy>
  <cp:revision>32</cp:revision>
  <dcterms:modified xsi:type="dcterms:W3CDTF">2022-03-30T07:54:40Z</dcterms:modified>
</cp:coreProperties>
</file>