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"/>
  </p:notesMasterIdLst>
  <p:sldIdLst>
    <p:sldId id="281" r:id="rId2"/>
    <p:sldId id="28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F3"/>
    <a:srgbClr val="F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5" autoAdjust="0"/>
    <p:restoredTop sz="90175" autoAdjust="0"/>
  </p:normalViewPr>
  <p:slideViewPr>
    <p:cSldViewPr snapToGrid="0">
      <p:cViewPr varScale="1">
        <p:scale>
          <a:sx n="103" d="100"/>
          <a:sy n="103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39F1F-E991-43FC-961F-A8FEF705257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15413-4808-4074-974B-B0D334DA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15413-4808-4074-974B-B0D334DA0B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8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6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7958D7-BA06-408C-A439-D042CA568C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EB18A2-EDEA-4F7F-8AC3-F1876C0830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B53B-215B-4C15-AC60-A0E08CF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7018"/>
          </a:xfrm>
        </p:spPr>
        <p:txBody>
          <a:bodyPr/>
          <a:lstStyle/>
          <a:p>
            <a:r>
              <a:rPr lang="en-US" dirty="0"/>
              <a:t>Kids Math</a:t>
            </a:r>
          </a:p>
        </p:txBody>
      </p:sp>
      <p:pic>
        <p:nvPicPr>
          <p:cNvPr id="1026" name="Picture 2" descr="Registration 2021 extended">
            <a:extLst>
              <a:ext uri="{FF2B5EF4-FFF2-40B4-BE49-F238E27FC236}">
                <a16:creationId xmlns:a16="http://schemas.microsoft.com/office/drawing/2014/main" id="{0B9142BF-B451-4D40-B0F2-B2D5B6D2F3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393794"/>
            <a:ext cx="6560598" cy="519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0796174A-E6F2-4A79-A992-60C0676A9567}"/>
              </a:ext>
            </a:extLst>
          </p:cNvPr>
          <p:cNvSpPr/>
          <p:nvPr/>
        </p:nvSpPr>
        <p:spPr>
          <a:xfrm rot="20522775">
            <a:off x="7911063" y="4522083"/>
            <a:ext cx="2833516" cy="84701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(CT) –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1E5ABEF7-C7B4-477E-818D-5751BC8B92EB}"/>
              </a:ext>
            </a:extLst>
          </p:cNvPr>
          <p:cNvSpPr/>
          <p:nvPr/>
        </p:nvSpPr>
        <p:spPr>
          <a:xfrm rot="20522775">
            <a:off x="8223558" y="5520708"/>
            <a:ext cx="2837124" cy="84701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National - 3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47412-B9B6-48BD-8CF7-FABF80C3B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93" y="1393794"/>
            <a:ext cx="3620278" cy="28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4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83BC-E24C-4A0B-A11A-146C10BA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F21E-489C-4793-BCE8-7491AECD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Avg biker speed, 10-12 miles per hour </a:t>
            </a:r>
          </a:p>
          <a:p>
            <a:r>
              <a:rPr lang="en-US" dirty="0"/>
              <a:t>Unable to push against gravity not even 5 times</a:t>
            </a:r>
          </a:p>
          <a:p>
            <a:r>
              <a:rPr lang="en-US" dirty="0"/>
              <a:t>Beach – Virginia, RI </a:t>
            </a:r>
          </a:p>
          <a:p>
            <a:endParaRPr lang="en-US" dirty="0"/>
          </a:p>
          <a:p>
            <a:r>
              <a:rPr lang="en-US" dirty="0" err="1"/>
              <a:t>Hampi</a:t>
            </a:r>
            <a:r>
              <a:rPr lang="en-US" dirty="0"/>
              <a:t> - World Heritage Center </a:t>
            </a:r>
          </a:p>
          <a:p>
            <a:endParaRPr lang="en-US" dirty="0"/>
          </a:p>
          <a:p>
            <a:r>
              <a:rPr lang="en-US" dirty="0" err="1"/>
              <a:t>Kodaikanal</a:t>
            </a:r>
            <a:r>
              <a:rPr lang="en-US" dirty="0"/>
              <a:t> – Hill Station</a:t>
            </a:r>
          </a:p>
          <a:p>
            <a:endParaRPr lang="en-US" dirty="0"/>
          </a:p>
          <a:p>
            <a:r>
              <a:rPr lang="en-US" dirty="0"/>
              <a:t>Washington (East wing tour) – Monument (500ft ), Lincoln Memorial, World war 2 memorial</a:t>
            </a:r>
          </a:p>
          <a:p>
            <a:endParaRPr lang="en-US" dirty="0"/>
          </a:p>
          <a:p>
            <a:r>
              <a:rPr lang="en-US" dirty="0"/>
              <a:t>Trees- Mango, berries, Sapota, Jackfruit, white rose apple</a:t>
            </a:r>
          </a:p>
        </p:txBody>
      </p:sp>
    </p:spTree>
    <p:extLst>
      <p:ext uri="{BB962C8B-B14F-4D97-AF65-F5344CB8AC3E}">
        <p14:creationId xmlns:p14="http://schemas.microsoft.com/office/powerpoint/2010/main" val="26197360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1648</TotalTime>
  <Words>73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Kids Math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Kumar</dc:creator>
  <cp:lastModifiedBy>Saurabh Kumar</cp:lastModifiedBy>
  <cp:revision>244</cp:revision>
  <dcterms:created xsi:type="dcterms:W3CDTF">2021-05-06T10:40:41Z</dcterms:created>
  <dcterms:modified xsi:type="dcterms:W3CDTF">2021-06-03T03:23:46Z</dcterms:modified>
</cp:coreProperties>
</file>