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112" d="100"/>
          <a:sy n="112" d="100"/>
        </p:scale>
        <p:origin x="-84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36536-4A4A-4B0E-B115-8C754573E55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17776E5-B9E4-4464-BF65-50C20DC01F09}">
      <dgm:prSet custT="1"/>
      <dgm:spPr/>
      <dgm:t>
        <a:bodyPr/>
        <a:lstStyle/>
        <a:p>
          <a:r>
            <a:rPr lang="en-IN" sz="600" b="1" dirty="0"/>
            <a:t>🔄 </a:t>
          </a:r>
          <a:r>
            <a:rPr lang="en-IN" sz="1100" b="1" dirty="0"/>
            <a:t>Interactive Cryptography</a:t>
          </a:r>
          <a:endParaRPr lang="en-IN" sz="1100" dirty="0"/>
        </a:p>
      </dgm:t>
    </dgm:pt>
    <dgm:pt modelId="{9773DEE4-21C6-41C8-A9B4-87F68355D0EE}" type="parTrans" cxnId="{CA4EC549-1AB2-4564-8988-7A9BD21AD711}">
      <dgm:prSet/>
      <dgm:spPr/>
      <dgm:t>
        <a:bodyPr/>
        <a:lstStyle/>
        <a:p>
          <a:endParaRPr lang="en-IN"/>
        </a:p>
      </dgm:t>
    </dgm:pt>
    <dgm:pt modelId="{993C885A-E9AF-49DE-9493-8689417D291A}" type="sibTrans" cxnId="{CA4EC549-1AB2-4564-8988-7A9BD21AD711}">
      <dgm:prSet/>
      <dgm:spPr/>
      <dgm:t>
        <a:bodyPr/>
        <a:lstStyle/>
        <a:p>
          <a:endParaRPr lang="en-IN"/>
        </a:p>
      </dgm:t>
    </dgm:pt>
    <dgm:pt modelId="{E4FC6468-F741-41C0-9BE6-3B5F57975A22}">
      <dgm:prSet/>
      <dgm:spPr/>
      <dgm:t>
        <a:bodyPr/>
        <a:lstStyle/>
        <a:p>
          <a:r>
            <a:rPr lang="en-IN" dirty="0"/>
            <a:t>(Requires back-and-forth communication between prover &amp; verifier or multiple parties)</a:t>
          </a:r>
        </a:p>
      </dgm:t>
    </dgm:pt>
    <dgm:pt modelId="{1971F2E5-5DDD-4C49-A30D-BD788902B8DD}" type="parTrans" cxnId="{405E01E1-65E0-488D-B1C6-2290CBCFC2AA}">
      <dgm:prSet/>
      <dgm:spPr/>
      <dgm:t>
        <a:bodyPr/>
        <a:lstStyle/>
        <a:p>
          <a:endParaRPr lang="en-IN"/>
        </a:p>
      </dgm:t>
    </dgm:pt>
    <dgm:pt modelId="{642E266C-DA15-4727-A7D0-7547C409662D}" type="sibTrans" cxnId="{405E01E1-65E0-488D-B1C6-2290CBCFC2AA}">
      <dgm:prSet/>
      <dgm:spPr/>
      <dgm:t>
        <a:bodyPr/>
        <a:lstStyle/>
        <a:p>
          <a:endParaRPr lang="en-IN"/>
        </a:p>
      </dgm:t>
    </dgm:pt>
    <dgm:pt modelId="{38FCE396-D32B-4032-BFED-2937BC7C8292}">
      <dgm:prSet/>
      <dgm:spPr/>
      <dgm:t>
        <a:bodyPr/>
        <a:lstStyle/>
        <a:p>
          <a:r>
            <a:rPr lang="en-IN" b="1"/>
            <a:t>Identity Verification</a:t>
          </a:r>
          <a:endParaRPr lang="en-IN"/>
        </a:p>
      </dgm:t>
    </dgm:pt>
    <dgm:pt modelId="{2E10AF74-C960-40D3-B48A-9CACAEDAC8A5}" type="parTrans" cxnId="{0103FA40-7489-406E-8DFE-AE65E74DF422}">
      <dgm:prSet/>
      <dgm:spPr/>
      <dgm:t>
        <a:bodyPr/>
        <a:lstStyle/>
        <a:p>
          <a:endParaRPr lang="en-IN"/>
        </a:p>
      </dgm:t>
    </dgm:pt>
    <dgm:pt modelId="{49ED9988-FF19-4556-8317-44549C35A744}" type="sibTrans" cxnId="{0103FA40-7489-406E-8DFE-AE65E74DF422}">
      <dgm:prSet/>
      <dgm:spPr/>
      <dgm:t>
        <a:bodyPr/>
        <a:lstStyle/>
        <a:p>
          <a:endParaRPr lang="en-IN"/>
        </a:p>
      </dgm:t>
    </dgm:pt>
    <dgm:pt modelId="{1032CE68-9E2F-442F-BC4D-7FDA819E47BD}">
      <dgm:prSet/>
      <dgm:spPr/>
      <dgm:t>
        <a:bodyPr/>
        <a:lstStyle/>
        <a:p>
          <a:r>
            <a:rPr lang="en-IN" dirty="0"/>
            <a:t>Credentials / Claims (showing proofs interactively)</a:t>
          </a:r>
        </a:p>
      </dgm:t>
    </dgm:pt>
    <dgm:pt modelId="{0F0E7100-0457-4D9A-9284-03DF7584921D}" type="parTrans" cxnId="{7EF5931A-C690-4A3F-AFA8-D26826991782}">
      <dgm:prSet/>
      <dgm:spPr/>
      <dgm:t>
        <a:bodyPr/>
        <a:lstStyle/>
        <a:p>
          <a:endParaRPr lang="en-IN"/>
        </a:p>
      </dgm:t>
    </dgm:pt>
    <dgm:pt modelId="{2D5E2C67-6D58-4D4C-8924-1DE718EC3721}" type="sibTrans" cxnId="{7EF5931A-C690-4A3F-AFA8-D26826991782}">
      <dgm:prSet/>
      <dgm:spPr/>
      <dgm:t>
        <a:bodyPr/>
        <a:lstStyle/>
        <a:p>
          <a:endParaRPr lang="en-IN"/>
        </a:p>
      </dgm:t>
    </dgm:pt>
    <dgm:pt modelId="{E760CB6B-1E9B-4B78-A0D2-9717AFE7908E}">
      <dgm:prSet/>
      <dgm:spPr/>
      <dgm:t>
        <a:bodyPr/>
        <a:lstStyle/>
        <a:p>
          <a:r>
            <a:rPr lang="en-IN"/>
            <a:t>PKI (certificate handshake)</a:t>
          </a:r>
        </a:p>
      </dgm:t>
    </dgm:pt>
    <dgm:pt modelId="{C311376A-2E07-4730-9E4A-A193353572A3}" type="parTrans" cxnId="{14655DA3-BDDD-4780-9313-3EAFEF5CC9EC}">
      <dgm:prSet/>
      <dgm:spPr/>
      <dgm:t>
        <a:bodyPr/>
        <a:lstStyle/>
        <a:p>
          <a:endParaRPr lang="en-IN"/>
        </a:p>
      </dgm:t>
    </dgm:pt>
    <dgm:pt modelId="{E09E28D5-DAD6-4A96-92DC-1969D23C90FF}" type="sibTrans" cxnId="{14655DA3-BDDD-4780-9313-3EAFEF5CC9EC}">
      <dgm:prSet/>
      <dgm:spPr/>
      <dgm:t>
        <a:bodyPr/>
        <a:lstStyle/>
        <a:p>
          <a:endParaRPr lang="en-IN"/>
        </a:p>
      </dgm:t>
    </dgm:pt>
    <dgm:pt modelId="{02F372D7-D4E6-4F9E-AAFE-7F6D15D7FCBC}">
      <dgm:prSet/>
      <dgm:spPr/>
      <dgm:t>
        <a:bodyPr/>
        <a:lstStyle/>
        <a:p>
          <a:r>
            <a:rPr lang="en-IN" b="1"/>
            <a:t>Privacy &amp; Anonymity</a:t>
          </a:r>
          <a:endParaRPr lang="en-IN"/>
        </a:p>
      </dgm:t>
    </dgm:pt>
    <dgm:pt modelId="{A8FDDCD1-E8E1-4F16-9E74-D93A40076E73}" type="parTrans" cxnId="{3F5748BF-17F3-49D8-98E2-8E4AED140B6B}">
      <dgm:prSet/>
      <dgm:spPr/>
      <dgm:t>
        <a:bodyPr/>
        <a:lstStyle/>
        <a:p>
          <a:endParaRPr lang="en-IN"/>
        </a:p>
      </dgm:t>
    </dgm:pt>
    <dgm:pt modelId="{E7A664FF-4CD8-4354-B6D7-E30D90B47137}" type="sibTrans" cxnId="{3F5748BF-17F3-49D8-98E2-8E4AED140B6B}">
      <dgm:prSet/>
      <dgm:spPr/>
      <dgm:t>
        <a:bodyPr/>
        <a:lstStyle/>
        <a:p>
          <a:endParaRPr lang="en-IN"/>
        </a:p>
      </dgm:t>
    </dgm:pt>
    <dgm:pt modelId="{1429E189-89A7-4F0D-9FA7-7D512CC6B22E}">
      <dgm:prSet/>
      <dgm:spPr/>
      <dgm:t>
        <a:bodyPr/>
        <a:lstStyle/>
        <a:p>
          <a:r>
            <a:rPr lang="en-IN"/>
            <a:t>Mixnets (continuous interaction between nodes)</a:t>
          </a:r>
        </a:p>
      </dgm:t>
    </dgm:pt>
    <dgm:pt modelId="{E58B8F68-D7D7-4DFD-A370-466205F32CB7}" type="parTrans" cxnId="{222D824B-8E35-4BA2-95D5-EBB14AC66F63}">
      <dgm:prSet/>
      <dgm:spPr/>
      <dgm:t>
        <a:bodyPr/>
        <a:lstStyle/>
        <a:p>
          <a:endParaRPr lang="en-IN"/>
        </a:p>
      </dgm:t>
    </dgm:pt>
    <dgm:pt modelId="{4F91DB68-6ABB-4FF7-A426-8509874F39CA}" type="sibTrans" cxnId="{222D824B-8E35-4BA2-95D5-EBB14AC66F63}">
      <dgm:prSet/>
      <dgm:spPr/>
      <dgm:t>
        <a:bodyPr/>
        <a:lstStyle/>
        <a:p>
          <a:endParaRPr lang="en-IN"/>
        </a:p>
      </dgm:t>
    </dgm:pt>
    <dgm:pt modelId="{47065583-2278-4FF2-A833-73F1B6D93243}">
      <dgm:prSet/>
      <dgm:spPr/>
      <dgm:t>
        <a:bodyPr/>
        <a:lstStyle/>
        <a:p>
          <a:r>
            <a:rPr lang="en-IN"/>
            <a:t>CoinJoin / CoinShuffle (participants coordinate)</a:t>
          </a:r>
        </a:p>
      </dgm:t>
    </dgm:pt>
    <dgm:pt modelId="{0574A598-E79A-43D5-B131-7FF911AF20CE}" type="parTrans" cxnId="{394A794C-A6DE-4500-8ABA-6965ED4372EC}">
      <dgm:prSet/>
      <dgm:spPr/>
      <dgm:t>
        <a:bodyPr/>
        <a:lstStyle/>
        <a:p>
          <a:endParaRPr lang="en-IN"/>
        </a:p>
      </dgm:t>
    </dgm:pt>
    <dgm:pt modelId="{4F955123-260A-4628-A0C2-A49DCCA30A3B}" type="sibTrans" cxnId="{394A794C-A6DE-4500-8ABA-6965ED4372EC}">
      <dgm:prSet/>
      <dgm:spPr/>
      <dgm:t>
        <a:bodyPr/>
        <a:lstStyle/>
        <a:p>
          <a:endParaRPr lang="en-IN"/>
        </a:p>
      </dgm:t>
    </dgm:pt>
    <dgm:pt modelId="{9CD5AB4F-A89B-4AD4-B5EF-35E56796E958}">
      <dgm:prSet/>
      <dgm:spPr/>
      <dgm:t>
        <a:bodyPr/>
        <a:lstStyle/>
        <a:p>
          <a:r>
            <a:rPr lang="en-IN" b="1"/>
            <a:t>Signatures &amp; Proofs</a:t>
          </a:r>
          <a:endParaRPr lang="en-IN"/>
        </a:p>
      </dgm:t>
    </dgm:pt>
    <dgm:pt modelId="{6E777212-65C3-4477-A6D4-09175D25AC28}" type="parTrans" cxnId="{1F589D71-6400-4B7A-9D69-60F153057727}">
      <dgm:prSet/>
      <dgm:spPr/>
      <dgm:t>
        <a:bodyPr/>
        <a:lstStyle/>
        <a:p>
          <a:endParaRPr lang="en-IN"/>
        </a:p>
      </dgm:t>
    </dgm:pt>
    <dgm:pt modelId="{5B1E8068-06AD-435C-B357-68AF076F75A1}" type="sibTrans" cxnId="{1F589D71-6400-4B7A-9D69-60F153057727}">
      <dgm:prSet/>
      <dgm:spPr/>
      <dgm:t>
        <a:bodyPr/>
        <a:lstStyle/>
        <a:p>
          <a:endParaRPr lang="en-IN"/>
        </a:p>
      </dgm:t>
    </dgm:pt>
    <dgm:pt modelId="{28417FAC-B0B0-437B-A971-B4643E39B695}">
      <dgm:prSet/>
      <dgm:spPr/>
      <dgm:t>
        <a:bodyPr/>
        <a:lstStyle/>
        <a:p>
          <a:r>
            <a:rPr lang="en-IN"/>
            <a:t>Group Signatures (sometimes require group                        manager interaction)</a:t>
          </a:r>
        </a:p>
      </dgm:t>
    </dgm:pt>
    <dgm:pt modelId="{18030CE9-550B-4D93-82A6-AA98124B8197}" type="parTrans" cxnId="{09957FF3-AB1F-42B4-A554-68BA64B1A673}">
      <dgm:prSet/>
      <dgm:spPr/>
      <dgm:t>
        <a:bodyPr/>
        <a:lstStyle/>
        <a:p>
          <a:endParaRPr lang="en-IN"/>
        </a:p>
      </dgm:t>
    </dgm:pt>
    <dgm:pt modelId="{EFC3D917-8422-425B-9B2C-728AFB46FE40}" type="sibTrans" cxnId="{09957FF3-AB1F-42B4-A554-68BA64B1A673}">
      <dgm:prSet/>
      <dgm:spPr/>
      <dgm:t>
        <a:bodyPr/>
        <a:lstStyle/>
        <a:p>
          <a:endParaRPr lang="en-IN"/>
        </a:p>
      </dgm:t>
    </dgm:pt>
    <dgm:pt modelId="{4F749B48-0AA0-4E54-91B2-153485ED70DC}">
      <dgm:prSet/>
      <dgm:spPr/>
      <dgm:t>
        <a:bodyPr/>
        <a:lstStyle/>
        <a:p>
          <a:r>
            <a:rPr lang="en-IN"/>
            <a:t>Threshold / Aggregate Signatures (signers coordinate)</a:t>
          </a:r>
        </a:p>
      </dgm:t>
    </dgm:pt>
    <dgm:pt modelId="{44C8C023-CB0E-491E-9A8E-2C61549B4A82}" type="parTrans" cxnId="{089AEA92-37EC-4199-BA86-1CCEDC06574E}">
      <dgm:prSet/>
      <dgm:spPr/>
      <dgm:t>
        <a:bodyPr/>
        <a:lstStyle/>
        <a:p>
          <a:endParaRPr lang="en-IN"/>
        </a:p>
      </dgm:t>
    </dgm:pt>
    <dgm:pt modelId="{0810A3FE-065B-4FAF-B9DC-C4C2E9349172}" type="sibTrans" cxnId="{089AEA92-37EC-4199-BA86-1CCEDC06574E}">
      <dgm:prSet/>
      <dgm:spPr/>
      <dgm:t>
        <a:bodyPr/>
        <a:lstStyle/>
        <a:p>
          <a:endParaRPr lang="en-IN"/>
        </a:p>
      </dgm:t>
    </dgm:pt>
    <dgm:pt modelId="{71B625F1-5DA1-469C-BCC0-8879A3F9EF5F}">
      <dgm:prSet/>
      <dgm:spPr/>
      <dgm:t>
        <a:bodyPr/>
        <a:lstStyle/>
        <a:p>
          <a:r>
            <a:rPr lang="en-IN" b="1"/>
            <a:t>Interactive Zero-Knowledge Proofs</a:t>
          </a:r>
          <a:r>
            <a:rPr lang="en-IN"/>
            <a:t> (classic ZK    protocols)</a:t>
          </a:r>
        </a:p>
      </dgm:t>
    </dgm:pt>
    <dgm:pt modelId="{980EB317-2B32-4885-AEC5-B5B0199C0146}" type="parTrans" cxnId="{FFB5FE6E-148F-46EB-915B-D484BB7B11D7}">
      <dgm:prSet/>
      <dgm:spPr/>
      <dgm:t>
        <a:bodyPr/>
        <a:lstStyle/>
        <a:p>
          <a:endParaRPr lang="en-IN"/>
        </a:p>
      </dgm:t>
    </dgm:pt>
    <dgm:pt modelId="{E1584599-4D84-4A99-A117-4CC0E32DC23E}" type="sibTrans" cxnId="{FFB5FE6E-148F-46EB-915B-D484BB7B11D7}">
      <dgm:prSet/>
      <dgm:spPr/>
      <dgm:t>
        <a:bodyPr/>
        <a:lstStyle/>
        <a:p>
          <a:endParaRPr lang="en-IN"/>
        </a:p>
      </dgm:t>
    </dgm:pt>
    <dgm:pt modelId="{C29B3E54-5E7A-4C2E-8E39-62BA65A47D20}">
      <dgm:prSet/>
      <dgm:spPr/>
      <dgm:t>
        <a:bodyPr/>
        <a:lstStyle/>
        <a:p>
          <a:r>
            <a:rPr lang="en-IN" b="1"/>
            <a:t>Advanced Protocols</a:t>
          </a:r>
          <a:endParaRPr lang="en-IN"/>
        </a:p>
      </dgm:t>
    </dgm:pt>
    <dgm:pt modelId="{C596753B-8FFB-4729-A3A1-6DE2814BFF69}" type="parTrans" cxnId="{EC2634DB-5DC1-49A9-B60D-7BE7D21D7ED9}">
      <dgm:prSet/>
      <dgm:spPr/>
      <dgm:t>
        <a:bodyPr/>
        <a:lstStyle/>
        <a:p>
          <a:endParaRPr lang="en-IN"/>
        </a:p>
      </dgm:t>
    </dgm:pt>
    <dgm:pt modelId="{DB253E63-6324-416B-BCF8-9756EC5B0F76}" type="sibTrans" cxnId="{EC2634DB-5DC1-49A9-B60D-7BE7D21D7ED9}">
      <dgm:prSet/>
      <dgm:spPr/>
      <dgm:t>
        <a:bodyPr/>
        <a:lstStyle/>
        <a:p>
          <a:endParaRPr lang="en-IN"/>
        </a:p>
      </dgm:t>
    </dgm:pt>
    <dgm:pt modelId="{AEB078E3-1472-4E58-872A-A4894C9BD69C}">
      <dgm:prSet/>
      <dgm:spPr/>
      <dgm:t>
        <a:bodyPr/>
        <a:lstStyle/>
        <a:p>
          <a:r>
            <a:rPr lang="en-IN"/>
            <a:t>SMPC (Secure Multi-Party Computation → inherently interactive)</a:t>
          </a:r>
        </a:p>
      </dgm:t>
    </dgm:pt>
    <dgm:pt modelId="{A2937C9F-DA12-4942-8548-41467B5231A2}" type="parTrans" cxnId="{9955785D-488C-4017-B59D-ADB8ED28FA36}">
      <dgm:prSet/>
      <dgm:spPr/>
      <dgm:t>
        <a:bodyPr/>
        <a:lstStyle/>
        <a:p>
          <a:endParaRPr lang="en-IN"/>
        </a:p>
      </dgm:t>
    </dgm:pt>
    <dgm:pt modelId="{35DAECC7-0B55-4467-B943-6BC897EB7E4F}" type="sibTrans" cxnId="{9955785D-488C-4017-B59D-ADB8ED28FA36}">
      <dgm:prSet/>
      <dgm:spPr/>
      <dgm:t>
        <a:bodyPr/>
        <a:lstStyle/>
        <a:p>
          <a:endParaRPr lang="en-IN"/>
        </a:p>
      </dgm:t>
    </dgm:pt>
    <dgm:pt modelId="{E4BB09CE-1773-4142-9C2B-78C2D38AF833}">
      <dgm:prSet/>
      <dgm:spPr/>
      <dgm:t>
        <a:bodyPr/>
        <a:lstStyle/>
        <a:p>
          <a:r>
            <a:rPr lang="en-IN"/>
            <a:t>BOLT (interactive off-chain channel opening/closing)</a:t>
          </a:r>
        </a:p>
      </dgm:t>
    </dgm:pt>
    <dgm:pt modelId="{7C889C18-B5BD-4C9F-9EDC-3F20C8FB9CA9}" type="parTrans" cxnId="{8B4D602C-8B6F-40D4-BEFC-615E4F12A647}">
      <dgm:prSet/>
      <dgm:spPr/>
      <dgm:t>
        <a:bodyPr/>
        <a:lstStyle/>
        <a:p>
          <a:endParaRPr lang="en-IN"/>
        </a:p>
      </dgm:t>
    </dgm:pt>
    <dgm:pt modelId="{D8DABBB9-D419-4574-9A36-A16AEB329583}" type="sibTrans" cxnId="{8B4D602C-8B6F-40D4-BEFC-615E4F12A647}">
      <dgm:prSet/>
      <dgm:spPr/>
      <dgm:t>
        <a:bodyPr/>
        <a:lstStyle/>
        <a:p>
          <a:endParaRPr lang="en-IN"/>
        </a:p>
      </dgm:t>
    </dgm:pt>
    <dgm:pt modelId="{6ECDDCE1-C4E5-4F53-89E3-64028123AF0B}">
      <dgm:prSet/>
      <dgm:spPr/>
      <dgm:t>
        <a:bodyPr/>
        <a:lstStyle/>
        <a:p>
          <a:r>
            <a:rPr lang="en-IN"/>
            <a:t>E-voting (requires interactive tallying with voters/servers)</a:t>
          </a:r>
        </a:p>
      </dgm:t>
    </dgm:pt>
    <dgm:pt modelId="{3A4E39CE-3077-439C-9D90-48601B14536C}" type="parTrans" cxnId="{452C461B-02C8-47B1-9620-1C953CA751DB}">
      <dgm:prSet/>
      <dgm:spPr/>
      <dgm:t>
        <a:bodyPr/>
        <a:lstStyle/>
        <a:p>
          <a:endParaRPr lang="en-IN"/>
        </a:p>
      </dgm:t>
    </dgm:pt>
    <dgm:pt modelId="{35E17867-1F86-480A-821E-524299E2FFB3}" type="sibTrans" cxnId="{452C461B-02C8-47B1-9620-1C953CA751DB}">
      <dgm:prSet/>
      <dgm:spPr/>
      <dgm:t>
        <a:bodyPr/>
        <a:lstStyle/>
        <a:p>
          <a:endParaRPr lang="en-IN"/>
        </a:p>
      </dgm:t>
    </dgm:pt>
    <dgm:pt modelId="{782339D8-DF93-4204-86D5-B9DDB8DC5BBE}" type="pres">
      <dgm:prSet presAssocID="{E8236536-4A4A-4B0E-B115-8C754573E55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E7C9F8-CED2-4466-B6C4-CC07BBF5C921}" type="pres">
      <dgm:prSet presAssocID="{A17776E5-B9E4-4464-BF65-50C20DC01F09}" presName="root" presStyleCnt="0"/>
      <dgm:spPr/>
    </dgm:pt>
    <dgm:pt modelId="{E294A3E6-F9DE-43F1-B661-41195365E61C}" type="pres">
      <dgm:prSet presAssocID="{A17776E5-B9E4-4464-BF65-50C20DC01F09}" presName="rootComposite" presStyleCnt="0"/>
      <dgm:spPr/>
    </dgm:pt>
    <dgm:pt modelId="{92F88F92-CF19-48D8-A463-4F5B594194C8}" type="pres">
      <dgm:prSet presAssocID="{A17776E5-B9E4-4464-BF65-50C20DC01F09}" presName="rootText" presStyleLbl="node1" presStyleIdx="0" presStyleCnt="6" custScaleX="114464" custScaleY="153188" custLinFactX="173000" custLinFactY="-100000" custLinFactNeighborX="200000" custLinFactNeighborY="-199640"/>
      <dgm:spPr/>
    </dgm:pt>
    <dgm:pt modelId="{71BAB3EB-8E65-4BB8-98DC-38C8CE16DD0D}" type="pres">
      <dgm:prSet presAssocID="{A17776E5-B9E4-4464-BF65-50C20DC01F09}" presName="rootConnector" presStyleLbl="node1" presStyleIdx="0" presStyleCnt="6"/>
      <dgm:spPr/>
    </dgm:pt>
    <dgm:pt modelId="{5B4F3B53-9C3C-43E8-BC4C-2D646DBDA4A8}" type="pres">
      <dgm:prSet presAssocID="{A17776E5-B9E4-4464-BF65-50C20DC01F09}" presName="childShape" presStyleCnt="0"/>
      <dgm:spPr/>
    </dgm:pt>
    <dgm:pt modelId="{AB553749-4B4B-4A76-979A-2EAA32946D41}" type="pres">
      <dgm:prSet presAssocID="{E4FC6468-F741-41C0-9BE6-3B5F57975A22}" presName="root" presStyleCnt="0"/>
      <dgm:spPr/>
    </dgm:pt>
    <dgm:pt modelId="{0ED73883-6416-4DDD-A77A-9E20AFC0D25D}" type="pres">
      <dgm:prSet presAssocID="{E4FC6468-F741-41C0-9BE6-3B5F57975A22}" presName="rootComposite" presStyleCnt="0"/>
      <dgm:spPr/>
    </dgm:pt>
    <dgm:pt modelId="{8BCC1E7D-FF16-41D9-A84D-727F4A94F795}" type="pres">
      <dgm:prSet presAssocID="{E4FC6468-F741-41C0-9BE6-3B5F57975A22}" presName="rootText" presStyleLbl="node1" presStyleIdx="1" presStyleCnt="6" custLinFactX="100000" custLinFactY="-53299" custLinFactNeighborX="157035" custLinFactNeighborY="-100000"/>
      <dgm:spPr/>
    </dgm:pt>
    <dgm:pt modelId="{DD3450EB-4F7C-4536-BF1E-DD83947E59EA}" type="pres">
      <dgm:prSet presAssocID="{E4FC6468-F741-41C0-9BE6-3B5F57975A22}" presName="rootConnector" presStyleLbl="node1" presStyleIdx="1" presStyleCnt="6"/>
      <dgm:spPr/>
    </dgm:pt>
    <dgm:pt modelId="{9840BB7E-4559-4BBA-B911-00267EE5AD88}" type="pres">
      <dgm:prSet presAssocID="{E4FC6468-F741-41C0-9BE6-3B5F57975A22}" presName="childShape" presStyleCnt="0"/>
      <dgm:spPr/>
    </dgm:pt>
    <dgm:pt modelId="{3B217DE3-870C-4811-91D3-37954A85E662}" type="pres">
      <dgm:prSet presAssocID="{38FCE396-D32B-4032-BFED-2937BC7C8292}" presName="root" presStyleCnt="0"/>
      <dgm:spPr/>
    </dgm:pt>
    <dgm:pt modelId="{A564DF29-3C45-4512-9D8D-696A06DF1CA0}" type="pres">
      <dgm:prSet presAssocID="{38FCE396-D32B-4032-BFED-2937BC7C8292}" presName="rootComposite" presStyleCnt="0"/>
      <dgm:spPr/>
    </dgm:pt>
    <dgm:pt modelId="{748EBF7E-C790-4880-8A81-FB1B0CFE5813}" type="pres">
      <dgm:prSet presAssocID="{38FCE396-D32B-4032-BFED-2937BC7C8292}" presName="rootText" presStyleLbl="node1" presStyleIdx="2" presStyleCnt="6"/>
      <dgm:spPr/>
    </dgm:pt>
    <dgm:pt modelId="{A510ECFA-5BA5-4B8F-8967-E9620E0790FE}" type="pres">
      <dgm:prSet presAssocID="{38FCE396-D32B-4032-BFED-2937BC7C8292}" presName="rootConnector" presStyleLbl="node1" presStyleIdx="2" presStyleCnt="6"/>
      <dgm:spPr/>
    </dgm:pt>
    <dgm:pt modelId="{CCD4722D-9746-4DD9-8CEC-835C5C02B874}" type="pres">
      <dgm:prSet presAssocID="{38FCE396-D32B-4032-BFED-2937BC7C8292}" presName="childShape" presStyleCnt="0"/>
      <dgm:spPr/>
    </dgm:pt>
    <dgm:pt modelId="{F975951C-97C2-4A33-A91F-66C6A01BBFC5}" type="pres">
      <dgm:prSet presAssocID="{0F0E7100-0457-4D9A-9284-03DF7584921D}" presName="Name13" presStyleLbl="parChTrans1D2" presStyleIdx="0" presStyleCnt="10"/>
      <dgm:spPr/>
    </dgm:pt>
    <dgm:pt modelId="{64149525-C3DC-4C1D-8D04-EF9EB03DD6EA}" type="pres">
      <dgm:prSet presAssocID="{1032CE68-9E2F-442F-BC4D-7FDA819E47BD}" presName="childText" presStyleLbl="bgAcc1" presStyleIdx="0" presStyleCnt="10">
        <dgm:presLayoutVars>
          <dgm:bulletEnabled val="1"/>
        </dgm:presLayoutVars>
      </dgm:prSet>
      <dgm:spPr/>
    </dgm:pt>
    <dgm:pt modelId="{41E8DBBC-BCD3-41F8-86F3-465EFDEE5717}" type="pres">
      <dgm:prSet presAssocID="{C311376A-2E07-4730-9E4A-A193353572A3}" presName="Name13" presStyleLbl="parChTrans1D2" presStyleIdx="1" presStyleCnt="10"/>
      <dgm:spPr/>
    </dgm:pt>
    <dgm:pt modelId="{571A8C34-8180-4117-A6F2-97886C0E06CE}" type="pres">
      <dgm:prSet presAssocID="{E760CB6B-1E9B-4B78-A0D2-9717AFE7908E}" presName="childText" presStyleLbl="bgAcc1" presStyleIdx="1" presStyleCnt="10">
        <dgm:presLayoutVars>
          <dgm:bulletEnabled val="1"/>
        </dgm:presLayoutVars>
      </dgm:prSet>
      <dgm:spPr/>
    </dgm:pt>
    <dgm:pt modelId="{BC36D5B7-44FA-4FA8-B6F6-17A9C0A65CEB}" type="pres">
      <dgm:prSet presAssocID="{02F372D7-D4E6-4F9E-AAFE-7F6D15D7FCBC}" presName="root" presStyleCnt="0"/>
      <dgm:spPr/>
    </dgm:pt>
    <dgm:pt modelId="{E0665F52-93D1-4C11-8D4C-2DF6AA863062}" type="pres">
      <dgm:prSet presAssocID="{02F372D7-D4E6-4F9E-AAFE-7F6D15D7FCBC}" presName="rootComposite" presStyleCnt="0"/>
      <dgm:spPr/>
    </dgm:pt>
    <dgm:pt modelId="{3E6229F8-803A-447A-B476-E0B912B84E82}" type="pres">
      <dgm:prSet presAssocID="{02F372D7-D4E6-4F9E-AAFE-7F6D15D7FCBC}" presName="rootText" presStyleLbl="node1" presStyleIdx="3" presStyleCnt="6"/>
      <dgm:spPr/>
    </dgm:pt>
    <dgm:pt modelId="{E5F62A6F-211B-4140-B0D6-E54C91648824}" type="pres">
      <dgm:prSet presAssocID="{02F372D7-D4E6-4F9E-AAFE-7F6D15D7FCBC}" presName="rootConnector" presStyleLbl="node1" presStyleIdx="3" presStyleCnt="6"/>
      <dgm:spPr/>
    </dgm:pt>
    <dgm:pt modelId="{188D4244-EDC0-4E03-B484-9124E95B97D8}" type="pres">
      <dgm:prSet presAssocID="{02F372D7-D4E6-4F9E-AAFE-7F6D15D7FCBC}" presName="childShape" presStyleCnt="0"/>
      <dgm:spPr/>
    </dgm:pt>
    <dgm:pt modelId="{CDCCDC55-FB61-4DE2-A0C3-652BC073E230}" type="pres">
      <dgm:prSet presAssocID="{E58B8F68-D7D7-4DFD-A370-466205F32CB7}" presName="Name13" presStyleLbl="parChTrans1D2" presStyleIdx="2" presStyleCnt="10"/>
      <dgm:spPr/>
    </dgm:pt>
    <dgm:pt modelId="{7C7BC87B-6107-45F3-BD6F-D298E922C7AD}" type="pres">
      <dgm:prSet presAssocID="{1429E189-89A7-4F0D-9FA7-7D512CC6B22E}" presName="childText" presStyleLbl="bgAcc1" presStyleIdx="2" presStyleCnt="10">
        <dgm:presLayoutVars>
          <dgm:bulletEnabled val="1"/>
        </dgm:presLayoutVars>
      </dgm:prSet>
      <dgm:spPr/>
    </dgm:pt>
    <dgm:pt modelId="{8608B3D5-72D8-4441-B744-497BCD90A63D}" type="pres">
      <dgm:prSet presAssocID="{0574A598-E79A-43D5-B131-7FF911AF20CE}" presName="Name13" presStyleLbl="parChTrans1D2" presStyleIdx="3" presStyleCnt="10"/>
      <dgm:spPr/>
    </dgm:pt>
    <dgm:pt modelId="{AA4E8EF0-EBB8-4957-8C9D-07045CE3E1D8}" type="pres">
      <dgm:prSet presAssocID="{47065583-2278-4FF2-A833-73F1B6D93243}" presName="childText" presStyleLbl="bgAcc1" presStyleIdx="3" presStyleCnt="10">
        <dgm:presLayoutVars>
          <dgm:bulletEnabled val="1"/>
        </dgm:presLayoutVars>
      </dgm:prSet>
      <dgm:spPr/>
    </dgm:pt>
    <dgm:pt modelId="{419A6AFC-92DF-4081-ADF4-09EAA23116A6}" type="pres">
      <dgm:prSet presAssocID="{9CD5AB4F-A89B-4AD4-B5EF-35E56796E958}" presName="root" presStyleCnt="0"/>
      <dgm:spPr/>
    </dgm:pt>
    <dgm:pt modelId="{3F642DA8-EA49-4252-B1D5-D898E9A66D59}" type="pres">
      <dgm:prSet presAssocID="{9CD5AB4F-A89B-4AD4-B5EF-35E56796E958}" presName="rootComposite" presStyleCnt="0"/>
      <dgm:spPr/>
    </dgm:pt>
    <dgm:pt modelId="{1AA98A25-AD84-49E2-900D-70DF66675A85}" type="pres">
      <dgm:prSet presAssocID="{9CD5AB4F-A89B-4AD4-B5EF-35E56796E958}" presName="rootText" presStyleLbl="node1" presStyleIdx="4" presStyleCnt="6"/>
      <dgm:spPr/>
    </dgm:pt>
    <dgm:pt modelId="{8CF3BE27-A1A3-4FE0-BD62-255506CD1E1F}" type="pres">
      <dgm:prSet presAssocID="{9CD5AB4F-A89B-4AD4-B5EF-35E56796E958}" presName="rootConnector" presStyleLbl="node1" presStyleIdx="4" presStyleCnt="6"/>
      <dgm:spPr/>
    </dgm:pt>
    <dgm:pt modelId="{E5BD4287-7944-4908-8D4A-37A74579072F}" type="pres">
      <dgm:prSet presAssocID="{9CD5AB4F-A89B-4AD4-B5EF-35E56796E958}" presName="childShape" presStyleCnt="0"/>
      <dgm:spPr/>
    </dgm:pt>
    <dgm:pt modelId="{63A591B3-D0AA-44E8-A207-59C62258502C}" type="pres">
      <dgm:prSet presAssocID="{18030CE9-550B-4D93-82A6-AA98124B8197}" presName="Name13" presStyleLbl="parChTrans1D2" presStyleIdx="4" presStyleCnt="10"/>
      <dgm:spPr/>
    </dgm:pt>
    <dgm:pt modelId="{A3CD7D63-5E50-4123-A531-ECAB09317977}" type="pres">
      <dgm:prSet presAssocID="{28417FAC-B0B0-437B-A971-B4643E39B695}" presName="childText" presStyleLbl="bgAcc1" presStyleIdx="4" presStyleCnt="10">
        <dgm:presLayoutVars>
          <dgm:bulletEnabled val="1"/>
        </dgm:presLayoutVars>
      </dgm:prSet>
      <dgm:spPr/>
    </dgm:pt>
    <dgm:pt modelId="{A4954EDA-E9DC-4B50-B024-BC09FB28F63E}" type="pres">
      <dgm:prSet presAssocID="{44C8C023-CB0E-491E-9A8E-2C61549B4A82}" presName="Name13" presStyleLbl="parChTrans1D2" presStyleIdx="5" presStyleCnt="10"/>
      <dgm:spPr/>
    </dgm:pt>
    <dgm:pt modelId="{155883D0-7EAF-4538-B123-DBF3921DB3B3}" type="pres">
      <dgm:prSet presAssocID="{4F749B48-0AA0-4E54-91B2-153485ED70DC}" presName="childText" presStyleLbl="bgAcc1" presStyleIdx="5" presStyleCnt="10">
        <dgm:presLayoutVars>
          <dgm:bulletEnabled val="1"/>
        </dgm:presLayoutVars>
      </dgm:prSet>
      <dgm:spPr/>
    </dgm:pt>
    <dgm:pt modelId="{144FCD17-AFA9-4B8F-B629-F2A74DB8577B}" type="pres">
      <dgm:prSet presAssocID="{980EB317-2B32-4885-AEC5-B5B0199C0146}" presName="Name13" presStyleLbl="parChTrans1D2" presStyleIdx="6" presStyleCnt="10"/>
      <dgm:spPr/>
    </dgm:pt>
    <dgm:pt modelId="{00A16672-7440-4DB7-8406-C8F111D969B1}" type="pres">
      <dgm:prSet presAssocID="{71B625F1-5DA1-469C-BCC0-8879A3F9EF5F}" presName="childText" presStyleLbl="bgAcc1" presStyleIdx="6" presStyleCnt="10">
        <dgm:presLayoutVars>
          <dgm:bulletEnabled val="1"/>
        </dgm:presLayoutVars>
      </dgm:prSet>
      <dgm:spPr/>
    </dgm:pt>
    <dgm:pt modelId="{A2E38719-70B2-4F28-9686-326570B8A9F1}" type="pres">
      <dgm:prSet presAssocID="{C29B3E54-5E7A-4C2E-8E39-62BA65A47D20}" presName="root" presStyleCnt="0"/>
      <dgm:spPr/>
    </dgm:pt>
    <dgm:pt modelId="{942A9B76-AA36-4E1D-B4D4-ECC8EE17C08F}" type="pres">
      <dgm:prSet presAssocID="{C29B3E54-5E7A-4C2E-8E39-62BA65A47D20}" presName="rootComposite" presStyleCnt="0"/>
      <dgm:spPr/>
    </dgm:pt>
    <dgm:pt modelId="{1BBF295D-3BE4-4433-80BC-FB15D7AF1694}" type="pres">
      <dgm:prSet presAssocID="{C29B3E54-5E7A-4C2E-8E39-62BA65A47D20}" presName="rootText" presStyleLbl="node1" presStyleIdx="5" presStyleCnt="6"/>
      <dgm:spPr/>
    </dgm:pt>
    <dgm:pt modelId="{85B55349-DD32-4177-8D00-14726DA46BFA}" type="pres">
      <dgm:prSet presAssocID="{C29B3E54-5E7A-4C2E-8E39-62BA65A47D20}" presName="rootConnector" presStyleLbl="node1" presStyleIdx="5" presStyleCnt="6"/>
      <dgm:spPr/>
    </dgm:pt>
    <dgm:pt modelId="{DF944287-40A3-44CF-8511-A4FD3CC55463}" type="pres">
      <dgm:prSet presAssocID="{C29B3E54-5E7A-4C2E-8E39-62BA65A47D20}" presName="childShape" presStyleCnt="0"/>
      <dgm:spPr/>
    </dgm:pt>
    <dgm:pt modelId="{4B69EDD3-AFBE-40FB-A4C6-55491C1E4F86}" type="pres">
      <dgm:prSet presAssocID="{A2937C9F-DA12-4942-8548-41467B5231A2}" presName="Name13" presStyleLbl="parChTrans1D2" presStyleIdx="7" presStyleCnt="10"/>
      <dgm:spPr/>
    </dgm:pt>
    <dgm:pt modelId="{DF201585-C3B4-46B4-8B18-9F293453B5B9}" type="pres">
      <dgm:prSet presAssocID="{AEB078E3-1472-4E58-872A-A4894C9BD69C}" presName="childText" presStyleLbl="bgAcc1" presStyleIdx="7" presStyleCnt="10">
        <dgm:presLayoutVars>
          <dgm:bulletEnabled val="1"/>
        </dgm:presLayoutVars>
      </dgm:prSet>
      <dgm:spPr/>
    </dgm:pt>
    <dgm:pt modelId="{9AE5DC62-B7B1-4642-A2F2-EE4AC21EBE82}" type="pres">
      <dgm:prSet presAssocID="{7C889C18-B5BD-4C9F-9EDC-3F20C8FB9CA9}" presName="Name13" presStyleLbl="parChTrans1D2" presStyleIdx="8" presStyleCnt="10"/>
      <dgm:spPr/>
    </dgm:pt>
    <dgm:pt modelId="{99E88000-D8DC-43F6-80EE-2079ADD1AE84}" type="pres">
      <dgm:prSet presAssocID="{E4BB09CE-1773-4142-9C2B-78C2D38AF833}" presName="childText" presStyleLbl="bgAcc1" presStyleIdx="8" presStyleCnt="10">
        <dgm:presLayoutVars>
          <dgm:bulletEnabled val="1"/>
        </dgm:presLayoutVars>
      </dgm:prSet>
      <dgm:spPr/>
    </dgm:pt>
    <dgm:pt modelId="{C14918F0-3F64-495C-9781-83C8536DF556}" type="pres">
      <dgm:prSet presAssocID="{3A4E39CE-3077-439C-9D90-48601B14536C}" presName="Name13" presStyleLbl="parChTrans1D2" presStyleIdx="9" presStyleCnt="10"/>
      <dgm:spPr/>
    </dgm:pt>
    <dgm:pt modelId="{03D3C4B0-E039-4879-800E-26F56736EE8E}" type="pres">
      <dgm:prSet presAssocID="{6ECDDCE1-C4E5-4F53-89E3-64028123AF0B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9BE7A30A-A027-4314-90F4-CAFA29FEB153}" type="presOf" srcId="{71B625F1-5DA1-469C-BCC0-8879A3F9EF5F}" destId="{00A16672-7440-4DB7-8406-C8F111D969B1}" srcOrd="0" destOrd="0" presId="urn:microsoft.com/office/officeart/2005/8/layout/hierarchy3"/>
    <dgm:cxn modelId="{67804C15-77D9-46CF-8C6B-70563C3AE0E7}" type="presOf" srcId="{E8236536-4A4A-4B0E-B115-8C754573E553}" destId="{782339D8-DF93-4204-86D5-B9DDB8DC5BBE}" srcOrd="0" destOrd="0" presId="urn:microsoft.com/office/officeart/2005/8/layout/hierarchy3"/>
    <dgm:cxn modelId="{7EF5931A-C690-4A3F-AFA8-D26826991782}" srcId="{38FCE396-D32B-4032-BFED-2937BC7C8292}" destId="{1032CE68-9E2F-442F-BC4D-7FDA819E47BD}" srcOrd="0" destOrd="0" parTransId="{0F0E7100-0457-4D9A-9284-03DF7584921D}" sibTransId="{2D5E2C67-6D58-4D4C-8924-1DE718EC3721}"/>
    <dgm:cxn modelId="{452C461B-02C8-47B1-9620-1C953CA751DB}" srcId="{C29B3E54-5E7A-4C2E-8E39-62BA65A47D20}" destId="{6ECDDCE1-C4E5-4F53-89E3-64028123AF0B}" srcOrd="2" destOrd="0" parTransId="{3A4E39CE-3077-439C-9D90-48601B14536C}" sibTransId="{35E17867-1F86-480A-821E-524299E2FFB3}"/>
    <dgm:cxn modelId="{E145B927-6984-48AD-A5A0-2671B7E5A981}" type="presOf" srcId="{0574A598-E79A-43D5-B131-7FF911AF20CE}" destId="{8608B3D5-72D8-4441-B744-497BCD90A63D}" srcOrd="0" destOrd="0" presId="urn:microsoft.com/office/officeart/2005/8/layout/hierarchy3"/>
    <dgm:cxn modelId="{8323C328-978E-4D32-8041-22C7EDAAFE77}" type="presOf" srcId="{E760CB6B-1E9B-4B78-A0D2-9717AFE7908E}" destId="{571A8C34-8180-4117-A6F2-97886C0E06CE}" srcOrd="0" destOrd="0" presId="urn:microsoft.com/office/officeart/2005/8/layout/hierarchy3"/>
    <dgm:cxn modelId="{99B61F29-3B40-4FED-9796-BA341B27A7B4}" type="presOf" srcId="{C29B3E54-5E7A-4C2E-8E39-62BA65A47D20}" destId="{1BBF295D-3BE4-4433-80BC-FB15D7AF1694}" srcOrd="0" destOrd="0" presId="urn:microsoft.com/office/officeart/2005/8/layout/hierarchy3"/>
    <dgm:cxn modelId="{8B4D602C-8B6F-40D4-BEFC-615E4F12A647}" srcId="{C29B3E54-5E7A-4C2E-8E39-62BA65A47D20}" destId="{E4BB09CE-1773-4142-9C2B-78C2D38AF833}" srcOrd="1" destOrd="0" parTransId="{7C889C18-B5BD-4C9F-9EDC-3F20C8FB9CA9}" sibTransId="{D8DABBB9-D419-4574-9A36-A16AEB329583}"/>
    <dgm:cxn modelId="{01CF5730-10C7-4034-81DB-318B23BB3202}" type="presOf" srcId="{A17776E5-B9E4-4464-BF65-50C20DC01F09}" destId="{92F88F92-CF19-48D8-A463-4F5B594194C8}" srcOrd="0" destOrd="0" presId="urn:microsoft.com/office/officeart/2005/8/layout/hierarchy3"/>
    <dgm:cxn modelId="{F0288736-08A1-47C2-A6FA-FE322849CE85}" type="presOf" srcId="{1032CE68-9E2F-442F-BC4D-7FDA819E47BD}" destId="{64149525-C3DC-4C1D-8D04-EF9EB03DD6EA}" srcOrd="0" destOrd="0" presId="urn:microsoft.com/office/officeart/2005/8/layout/hierarchy3"/>
    <dgm:cxn modelId="{0103FA40-7489-406E-8DFE-AE65E74DF422}" srcId="{E8236536-4A4A-4B0E-B115-8C754573E553}" destId="{38FCE396-D32B-4032-BFED-2937BC7C8292}" srcOrd="2" destOrd="0" parTransId="{2E10AF74-C960-40D3-B48A-9CACAEDAC8A5}" sibTransId="{49ED9988-FF19-4556-8317-44549C35A744}"/>
    <dgm:cxn modelId="{9955785D-488C-4017-B59D-ADB8ED28FA36}" srcId="{C29B3E54-5E7A-4C2E-8E39-62BA65A47D20}" destId="{AEB078E3-1472-4E58-872A-A4894C9BD69C}" srcOrd="0" destOrd="0" parTransId="{A2937C9F-DA12-4942-8548-41467B5231A2}" sibTransId="{35DAECC7-0B55-4467-B943-6BC897EB7E4F}"/>
    <dgm:cxn modelId="{CA4EC549-1AB2-4564-8988-7A9BD21AD711}" srcId="{E8236536-4A4A-4B0E-B115-8C754573E553}" destId="{A17776E5-B9E4-4464-BF65-50C20DC01F09}" srcOrd="0" destOrd="0" parTransId="{9773DEE4-21C6-41C8-A9B4-87F68355D0EE}" sibTransId="{993C885A-E9AF-49DE-9493-8689417D291A}"/>
    <dgm:cxn modelId="{0070634A-6739-423D-818A-1F16018245B7}" type="presOf" srcId="{E4FC6468-F741-41C0-9BE6-3B5F57975A22}" destId="{8BCC1E7D-FF16-41D9-A84D-727F4A94F795}" srcOrd="0" destOrd="0" presId="urn:microsoft.com/office/officeart/2005/8/layout/hierarchy3"/>
    <dgm:cxn modelId="{24FA776A-AF73-4E70-810A-CF90ED7B383C}" type="presOf" srcId="{E4FC6468-F741-41C0-9BE6-3B5F57975A22}" destId="{DD3450EB-4F7C-4536-BF1E-DD83947E59EA}" srcOrd="1" destOrd="0" presId="urn:microsoft.com/office/officeart/2005/8/layout/hierarchy3"/>
    <dgm:cxn modelId="{222D824B-8E35-4BA2-95D5-EBB14AC66F63}" srcId="{02F372D7-D4E6-4F9E-AAFE-7F6D15D7FCBC}" destId="{1429E189-89A7-4F0D-9FA7-7D512CC6B22E}" srcOrd="0" destOrd="0" parTransId="{E58B8F68-D7D7-4DFD-A370-466205F32CB7}" sibTransId="{4F91DB68-6ABB-4FF7-A426-8509874F39CA}"/>
    <dgm:cxn modelId="{394A794C-A6DE-4500-8ABA-6965ED4372EC}" srcId="{02F372D7-D4E6-4F9E-AAFE-7F6D15D7FCBC}" destId="{47065583-2278-4FF2-A833-73F1B6D93243}" srcOrd="1" destOrd="0" parTransId="{0574A598-E79A-43D5-B131-7FF911AF20CE}" sibTransId="{4F955123-260A-4628-A0C2-A49DCCA30A3B}"/>
    <dgm:cxn modelId="{FFB5FE6E-148F-46EB-915B-D484BB7B11D7}" srcId="{9CD5AB4F-A89B-4AD4-B5EF-35E56796E958}" destId="{71B625F1-5DA1-469C-BCC0-8879A3F9EF5F}" srcOrd="2" destOrd="0" parTransId="{980EB317-2B32-4885-AEC5-B5B0199C0146}" sibTransId="{E1584599-4D84-4A99-A117-4CC0E32DC23E}"/>
    <dgm:cxn modelId="{6BF3676F-2FE8-41E6-B6F1-B0FDC9F7457E}" type="presOf" srcId="{47065583-2278-4FF2-A833-73F1B6D93243}" destId="{AA4E8EF0-EBB8-4957-8C9D-07045CE3E1D8}" srcOrd="0" destOrd="0" presId="urn:microsoft.com/office/officeart/2005/8/layout/hierarchy3"/>
    <dgm:cxn modelId="{1F589D71-6400-4B7A-9D69-60F153057727}" srcId="{E8236536-4A4A-4B0E-B115-8C754573E553}" destId="{9CD5AB4F-A89B-4AD4-B5EF-35E56796E958}" srcOrd="4" destOrd="0" parTransId="{6E777212-65C3-4477-A6D4-09175D25AC28}" sibTransId="{5B1E8068-06AD-435C-B357-68AF076F75A1}"/>
    <dgm:cxn modelId="{3D56DC54-2B16-4A97-89AE-CCF8D7A7EB8D}" type="presOf" srcId="{9CD5AB4F-A89B-4AD4-B5EF-35E56796E958}" destId="{1AA98A25-AD84-49E2-900D-70DF66675A85}" srcOrd="0" destOrd="0" presId="urn:microsoft.com/office/officeart/2005/8/layout/hierarchy3"/>
    <dgm:cxn modelId="{B00B455A-FC67-4E4B-86DD-54A6C53B80E2}" type="presOf" srcId="{E58B8F68-D7D7-4DFD-A370-466205F32CB7}" destId="{CDCCDC55-FB61-4DE2-A0C3-652BC073E230}" srcOrd="0" destOrd="0" presId="urn:microsoft.com/office/officeart/2005/8/layout/hierarchy3"/>
    <dgm:cxn modelId="{15078B80-B860-4444-BC62-493E7BF5CD57}" type="presOf" srcId="{6ECDDCE1-C4E5-4F53-89E3-64028123AF0B}" destId="{03D3C4B0-E039-4879-800E-26F56736EE8E}" srcOrd="0" destOrd="0" presId="urn:microsoft.com/office/officeart/2005/8/layout/hierarchy3"/>
    <dgm:cxn modelId="{089AEA92-37EC-4199-BA86-1CCEDC06574E}" srcId="{9CD5AB4F-A89B-4AD4-B5EF-35E56796E958}" destId="{4F749B48-0AA0-4E54-91B2-153485ED70DC}" srcOrd="1" destOrd="0" parTransId="{44C8C023-CB0E-491E-9A8E-2C61549B4A82}" sibTransId="{0810A3FE-065B-4FAF-B9DC-C4C2E9349172}"/>
    <dgm:cxn modelId="{14655DA3-BDDD-4780-9313-3EAFEF5CC9EC}" srcId="{38FCE396-D32B-4032-BFED-2937BC7C8292}" destId="{E760CB6B-1E9B-4B78-A0D2-9717AFE7908E}" srcOrd="1" destOrd="0" parTransId="{C311376A-2E07-4730-9E4A-A193353572A3}" sibTransId="{E09E28D5-DAD6-4A96-92DC-1969D23C90FF}"/>
    <dgm:cxn modelId="{E9D5FDA6-C6B8-4708-B370-07D677F82DF6}" type="presOf" srcId="{A17776E5-B9E4-4464-BF65-50C20DC01F09}" destId="{71BAB3EB-8E65-4BB8-98DC-38C8CE16DD0D}" srcOrd="1" destOrd="0" presId="urn:microsoft.com/office/officeart/2005/8/layout/hierarchy3"/>
    <dgm:cxn modelId="{345C21A7-BDFB-4114-A38E-E3FB63862133}" type="presOf" srcId="{44C8C023-CB0E-491E-9A8E-2C61549B4A82}" destId="{A4954EDA-E9DC-4B50-B024-BC09FB28F63E}" srcOrd="0" destOrd="0" presId="urn:microsoft.com/office/officeart/2005/8/layout/hierarchy3"/>
    <dgm:cxn modelId="{BF24ADA8-5D1D-4A10-880F-2FED5CAA1F92}" type="presOf" srcId="{4F749B48-0AA0-4E54-91B2-153485ED70DC}" destId="{155883D0-7EAF-4538-B123-DBF3921DB3B3}" srcOrd="0" destOrd="0" presId="urn:microsoft.com/office/officeart/2005/8/layout/hierarchy3"/>
    <dgm:cxn modelId="{6E9C4DAB-9413-4400-A19C-2D8E0E43EDB0}" type="presOf" srcId="{E4BB09CE-1773-4142-9C2B-78C2D38AF833}" destId="{99E88000-D8DC-43F6-80EE-2079ADD1AE84}" srcOrd="0" destOrd="0" presId="urn:microsoft.com/office/officeart/2005/8/layout/hierarchy3"/>
    <dgm:cxn modelId="{8B5FF0AB-522E-4D2B-AEDF-6325D919011D}" type="presOf" srcId="{18030CE9-550B-4D93-82A6-AA98124B8197}" destId="{63A591B3-D0AA-44E8-A207-59C62258502C}" srcOrd="0" destOrd="0" presId="urn:microsoft.com/office/officeart/2005/8/layout/hierarchy3"/>
    <dgm:cxn modelId="{BE4D87AC-81AB-423A-A0FB-73B535E68EEA}" type="presOf" srcId="{1429E189-89A7-4F0D-9FA7-7D512CC6B22E}" destId="{7C7BC87B-6107-45F3-BD6F-D298E922C7AD}" srcOrd="0" destOrd="0" presId="urn:microsoft.com/office/officeart/2005/8/layout/hierarchy3"/>
    <dgm:cxn modelId="{BD1B4EB2-F0AF-4A43-8ECB-A71AC7D04374}" type="presOf" srcId="{C311376A-2E07-4730-9E4A-A193353572A3}" destId="{41E8DBBC-BCD3-41F8-86F3-465EFDEE5717}" srcOrd="0" destOrd="0" presId="urn:microsoft.com/office/officeart/2005/8/layout/hierarchy3"/>
    <dgm:cxn modelId="{3303E3BC-A9F9-4144-8375-DCD3A95F3A06}" type="presOf" srcId="{02F372D7-D4E6-4F9E-AAFE-7F6D15D7FCBC}" destId="{3E6229F8-803A-447A-B476-E0B912B84E82}" srcOrd="0" destOrd="0" presId="urn:microsoft.com/office/officeart/2005/8/layout/hierarchy3"/>
    <dgm:cxn modelId="{3F5748BF-17F3-49D8-98E2-8E4AED140B6B}" srcId="{E8236536-4A4A-4B0E-B115-8C754573E553}" destId="{02F372D7-D4E6-4F9E-AAFE-7F6D15D7FCBC}" srcOrd="3" destOrd="0" parTransId="{A8FDDCD1-E8E1-4F16-9E74-D93A40076E73}" sibTransId="{E7A664FF-4CD8-4354-B6D7-E30D90B47137}"/>
    <dgm:cxn modelId="{EA6FDAC8-F71B-4D6C-ACE3-5B8208E60C0D}" type="presOf" srcId="{9CD5AB4F-A89B-4AD4-B5EF-35E56796E958}" destId="{8CF3BE27-A1A3-4FE0-BD62-255506CD1E1F}" srcOrd="1" destOrd="0" presId="urn:microsoft.com/office/officeart/2005/8/layout/hierarchy3"/>
    <dgm:cxn modelId="{4D293ECF-2C50-436B-8B17-3DE60A87E0B5}" type="presOf" srcId="{02F372D7-D4E6-4F9E-AAFE-7F6D15D7FCBC}" destId="{E5F62A6F-211B-4140-B0D6-E54C91648824}" srcOrd="1" destOrd="0" presId="urn:microsoft.com/office/officeart/2005/8/layout/hierarchy3"/>
    <dgm:cxn modelId="{049966D1-7552-4C79-A69A-361A5B088688}" type="presOf" srcId="{3A4E39CE-3077-439C-9D90-48601B14536C}" destId="{C14918F0-3F64-495C-9781-83C8536DF556}" srcOrd="0" destOrd="0" presId="urn:microsoft.com/office/officeart/2005/8/layout/hierarchy3"/>
    <dgm:cxn modelId="{84DF26D9-8A1C-457D-BB2D-B324379BF85D}" type="presOf" srcId="{AEB078E3-1472-4E58-872A-A4894C9BD69C}" destId="{DF201585-C3B4-46B4-8B18-9F293453B5B9}" srcOrd="0" destOrd="0" presId="urn:microsoft.com/office/officeart/2005/8/layout/hierarchy3"/>
    <dgm:cxn modelId="{A09E39DA-05EA-4D14-AF5A-107E856DAC93}" type="presOf" srcId="{38FCE396-D32B-4032-BFED-2937BC7C8292}" destId="{A510ECFA-5BA5-4B8F-8967-E9620E0790FE}" srcOrd="1" destOrd="0" presId="urn:microsoft.com/office/officeart/2005/8/layout/hierarchy3"/>
    <dgm:cxn modelId="{EC2634DB-5DC1-49A9-B60D-7BE7D21D7ED9}" srcId="{E8236536-4A4A-4B0E-B115-8C754573E553}" destId="{C29B3E54-5E7A-4C2E-8E39-62BA65A47D20}" srcOrd="5" destOrd="0" parTransId="{C596753B-8FFB-4729-A3A1-6DE2814BFF69}" sibTransId="{DB253E63-6324-416B-BCF8-9756EC5B0F76}"/>
    <dgm:cxn modelId="{2AF571DF-01A1-4797-8F02-7E50FB1A36D4}" type="presOf" srcId="{28417FAC-B0B0-437B-A971-B4643E39B695}" destId="{A3CD7D63-5E50-4123-A531-ECAB09317977}" srcOrd="0" destOrd="0" presId="urn:microsoft.com/office/officeart/2005/8/layout/hierarchy3"/>
    <dgm:cxn modelId="{405E01E1-65E0-488D-B1C6-2290CBCFC2AA}" srcId="{E8236536-4A4A-4B0E-B115-8C754573E553}" destId="{E4FC6468-F741-41C0-9BE6-3B5F57975A22}" srcOrd="1" destOrd="0" parTransId="{1971F2E5-5DDD-4C49-A30D-BD788902B8DD}" sibTransId="{642E266C-DA15-4727-A7D0-7547C409662D}"/>
    <dgm:cxn modelId="{299C9FE4-8628-4CF7-8680-10299B343A47}" type="presOf" srcId="{38FCE396-D32B-4032-BFED-2937BC7C8292}" destId="{748EBF7E-C790-4880-8A81-FB1B0CFE5813}" srcOrd="0" destOrd="0" presId="urn:microsoft.com/office/officeart/2005/8/layout/hierarchy3"/>
    <dgm:cxn modelId="{AF443AE5-DFF1-4B32-AD18-1C2AC37FF7AA}" type="presOf" srcId="{980EB317-2B32-4885-AEC5-B5B0199C0146}" destId="{144FCD17-AFA9-4B8F-B629-F2A74DB8577B}" srcOrd="0" destOrd="0" presId="urn:microsoft.com/office/officeart/2005/8/layout/hierarchy3"/>
    <dgm:cxn modelId="{A4EC63EA-6DB8-4124-8E29-E75628098986}" type="presOf" srcId="{C29B3E54-5E7A-4C2E-8E39-62BA65A47D20}" destId="{85B55349-DD32-4177-8D00-14726DA46BFA}" srcOrd="1" destOrd="0" presId="urn:microsoft.com/office/officeart/2005/8/layout/hierarchy3"/>
    <dgm:cxn modelId="{A75DAFF0-D5C6-411A-9A18-7CF490447529}" type="presOf" srcId="{0F0E7100-0457-4D9A-9284-03DF7584921D}" destId="{F975951C-97C2-4A33-A91F-66C6A01BBFC5}" srcOrd="0" destOrd="0" presId="urn:microsoft.com/office/officeart/2005/8/layout/hierarchy3"/>
    <dgm:cxn modelId="{09957FF3-AB1F-42B4-A554-68BA64B1A673}" srcId="{9CD5AB4F-A89B-4AD4-B5EF-35E56796E958}" destId="{28417FAC-B0B0-437B-A971-B4643E39B695}" srcOrd="0" destOrd="0" parTransId="{18030CE9-550B-4D93-82A6-AA98124B8197}" sibTransId="{EFC3D917-8422-425B-9B2C-728AFB46FE40}"/>
    <dgm:cxn modelId="{9C05D1FD-5518-4D84-9B6A-7EB28E2A3C0B}" type="presOf" srcId="{7C889C18-B5BD-4C9F-9EDC-3F20C8FB9CA9}" destId="{9AE5DC62-B7B1-4642-A2F2-EE4AC21EBE82}" srcOrd="0" destOrd="0" presId="urn:microsoft.com/office/officeart/2005/8/layout/hierarchy3"/>
    <dgm:cxn modelId="{2AEAB2FE-4BB3-4290-ABC6-5E88580C956D}" type="presOf" srcId="{A2937C9F-DA12-4942-8548-41467B5231A2}" destId="{4B69EDD3-AFBE-40FB-A4C6-55491C1E4F86}" srcOrd="0" destOrd="0" presId="urn:microsoft.com/office/officeart/2005/8/layout/hierarchy3"/>
    <dgm:cxn modelId="{57246CB9-D84D-490B-A596-4EAFBF91EF1E}" type="presParOf" srcId="{782339D8-DF93-4204-86D5-B9DDB8DC5BBE}" destId="{78E7C9F8-CED2-4466-B6C4-CC07BBF5C921}" srcOrd="0" destOrd="0" presId="urn:microsoft.com/office/officeart/2005/8/layout/hierarchy3"/>
    <dgm:cxn modelId="{6102F6A6-893E-427C-B8D7-2D2F104B9A99}" type="presParOf" srcId="{78E7C9F8-CED2-4466-B6C4-CC07BBF5C921}" destId="{E294A3E6-F9DE-43F1-B661-41195365E61C}" srcOrd="0" destOrd="0" presId="urn:microsoft.com/office/officeart/2005/8/layout/hierarchy3"/>
    <dgm:cxn modelId="{AE6B27C6-98A1-4BE3-A126-39DDC98B9A2E}" type="presParOf" srcId="{E294A3E6-F9DE-43F1-B661-41195365E61C}" destId="{92F88F92-CF19-48D8-A463-4F5B594194C8}" srcOrd="0" destOrd="0" presId="urn:microsoft.com/office/officeart/2005/8/layout/hierarchy3"/>
    <dgm:cxn modelId="{26E6F979-FB12-4BA5-9F61-E8702E68EE63}" type="presParOf" srcId="{E294A3E6-F9DE-43F1-B661-41195365E61C}" destId="{71BAB3EB-8E65-4BB8-98DC-38C8CE16DD0D}" srcOrd="1" destOrd="0" presId="urn:microsoft.com/office/officeart/2005/8/layout/hierarchy3"/>
    <dgm:cxn modelId="{BF93A50A-50B8-4BDE-A649-AC8A4C6BB996}" type="presParOf" srcId="{78E7C9F8-CED2-4466-B6C4-CC07BBF5C921}" destId="{5B4F3B53-9C3C-43E8-BC4C-2D646DBDA4A8}" srcOrd="1" destOrd="0" presId="urn:microsoft.com/office/officeart/2005/8/layout/hierarchy3"/>
    <dgm:cxn modelId="{3133FA44-B27A-4372-9CB9-54BE9C48F36C}" type="presParOf" srcId="{782339D8-DF93-4204-86D5-B9DDB8DC5BBE}" destId="{AB553749-4B4B-4A76-979A-2EAA32946D41}" srcOrd="1" destOrd="0" presId="urn:microsoft.com/office/officeart/2005/8/layout/hierarchy3"/>
    <dgm:cxn modelId="{F5660315-6D60-4DFF-A082-F2AB1E8E6ED5}" type="presParOf" srcId="{AB553749-4B4B-4A76-979A-2EAA32946D41}" destId="{0ED73883-6416-4DDD-A77A-9E20AFC0D25D}" srcOrd="0" destOrd="0" presId="urn:microsoft.com/office/officeart/2005/8/layout/hierarchy3"/>
    <dgm:cxn modelId="{F05CA812-82E8-4C57-B262-25F76F9B140B}" type="presParOf" srcId="{0ED73883-6416-4DDD-A77A-9E20AFC0D25D}" destId="{8BCC1E7D-FF16-41D9-A84D-727F4A94F795}" srcOrd="0" destOrd="0" presId="urn:microsoft.com/office/officeart/2005/8/layout/hierarchy3"/>
    <dgm:cxn modelId="{7BF63142-2188-40A1-BC5F-73C7B5A0B371}" type="presParOf" srcId="{0ED73883-6416-4DDD-A77A-9E20AFC0D25D}" destId="{DD3450EB-4F7C-4536-BF1E-DD83947E59EA}" srcOrd="1" destOrd="0" presId="urn:microsoft.com/office/officeart/2005/8/layout/hierarchy3"/>
    <dgm:cxn modelId="{519ECDD3-4A8E-4A43-A121-615D88E083F6}" type="presParOf" srcId="{AB553749-4B4B-4A76-979A-2EAA32946D41}" destId="{9840BB7E-4559-4BBA-B911-00267EE5AD88}" srcOrd="1" destOrd="0" presId="urn:microsoft.com/office/officeart/2005/8/layout/hierarchy3"/>
    <dgm:cxn modelId="{410FA6E0-A78F-4BD4-9EDE-C6F1EBF46DF7}" type="presParOf" srcId="{782339D8-DF93-4204-86D5-B9DDB8DC5BBE}" destId="{3B217DE3-870C-4811-91D3-37954A85E662}" srcOrd="2" destOrd="0" presId="urn:microsoft.com/office/officeart/2005/8/layout/hierarchy3"/>
    <dgm:cxn modelId="{73CD9DB7-1A92-44C3-A960-F79D5D527C3C}" type="presParOf" srcId="{3B217DE3-870C-4811-91D3-37954A85E662}" destId="{A564DF29-3C45-4512-9D8D-696A06DF1CA0}" srcOrd="0" destOrd="0" presId="urn:microsoft.com/office/officeart/2005/8/layout/hierarchy3"/>
    <dgm:cxn modelId="{163A566F-4FEF-4F79-AAA0-4E369C92A9C2}" type="presParOf" srcId="{A564DF29-3C45-4512-9D8D-696A06DF1CA0}" destId="{748EBF7E-C790-4880-8A81-FB1B0CFE5813}" srcOrd="0" destOrd="0" presId="urn:microsoft.com/office/officeart/2005/8/layout/hierarchy3"/>
    <dgm:cxn modelId="{F7678535-86F5-4355-B7CB-15C1935054F8}" type="presParOf" srcId="{A564DF29-3C45-4512-9D8D-696A06DF1CA0}" destId="{A510ECFA-5BA5-4B8F-8967-E9620E0790FE}" srcOrd="1" destOrd="0" presId="urn:microsoft.com/office/officeart/2005/8/layout/hierarchy3"/>
    <dgm:cxn modelId="{2E36F3AF-674E-4F5B-8DAE-DDA3022D9F1F}" type="presParOf" srcId="{3B217DE3-870C-4811-91D3-37954A85E662}" destId="{CCD4722D-9746-4DD9-8CEC-835C5C02B874}" srcOrd="1" destOrd="0" presId="urn:microsoft.com/office/officeart/2005/8/layout/hierarchy3"/>
    <dgm:cxn modelId="{6F33D051-FEC0-4E18-81F5-4B0FB1621842}" type="presParOf" srcId="{CCD4722D-9746-4DD9-8CEC-835C5C02B874}" destId="{F975951C-97C2-4A33-A91F-66C6A01BBFC5}" srcOrd="0" destOrd="0" presId="urn:microsoft.com/office/officeart/2005/8/layout/hierarchy3"/>
    <dgm:cxn modelId="{5EE30EC3-7BBE-45FC-98B1-7A62CF0EF0B4}" type="presParOf" srcId="{CCD4722D-9746-4DD9-8CEC-835C5C02B874}" destId="{64149525-C3DC-4C1D-8D04-EF9EB03DD6EA}" srcOrd="1" destOrd="0" presId="urn:microsoft.com/office/officeart/2005/8/layout/hierarchy3"/>
    <dgm:cxn modelId="{27C31747-54D5-4BE5-A198-00544B527121}" type="presParOf" srcId="{CCD4722D-9746-4DD9-8CEC-835C5C02B874}" destId="{41E8DBBC-BCD3-41F8-86F3-465EFDEE5717}" srcOrd="2" destOrd="0" presId="urn:microsoft.com/office/officeart/2005/8/layout/hierarchy3"/>
    <dgm:cxn modelId="{F8211940-5F2E-4457-8A69-8D6720ABB9CA}" type="presParOf" srcId="{CCD4722D-9746-4DD9-8CEC-835C5C02B874}" destId="{571A8C34-8180-4117-A6F2-97886C0E06CE}" srcOrd="3" destOrd="0" presId="urn:microsoft.com/office/officeart/2005/8/layout/hierarchy3"/>
    <dgm:cxn modelId="{61F0787F-EE19-4F14-AEE0-6AF7802B261F}" type="presParOf" srcId="{782339D8-DF93-4204-86D5-B9DDB8DC5BBE}" destId="{BC36D5B7-44FA-4FA8-B6F6-17A9C0A65CEB}" srcOrd="3" destOrd="0" presId="urn:microsoft.com/office/officeart/2005/8/layout/hierarchy3"/>
    <dgm:cxn modelId="{CEACF164-AA87-46D1-A1B1-48F9BBCAC25F}" type="presParOf" srcId="{BC36D5B7-44FA-4FA8-B6F6-17A9C0A65CEB}" destId="{E0665F52-93D1-4C11-8D4C-2DF6AA863062}" srcOrd="0" destOrd="0" presId="urn:microsoft.com/office/officeart/2005/8/layout/hierarchy3"/>
    <dgm:cxn modelId="{A0E3BDD6-AE3E-4ED2-9EFA-D1D7BB6EA785}" type="presParOf" srcId="{E0665F52-93D1-4C11-8D4C-2DF6AA863062}" destId="{3E6229F8-803A-447A-B476-E0B912B84E82}" srcOrd="0" destOrd="0" presId="urn:microsoft.com/office/officeart/2005/8/layout/hierarchy3"/>
    <dgm:cxn modelId="{C0A98D18-6F98-423D-A1A5-66543AD301D2}" type="presParOf" srcId="{E0665F52-93D1-4C11-8D4C-2DF6AA863062}" destId="{E5F62A6F-211B-4140-B0D6-E54C91648824}" srcOrd="1" destOrd="0" presId="urn:microsoft.com/office/officeart/2005/8/layout/hierarchy3"/>
    <dgm:cxn modelId="{D0678212-E722-4798-B163-39268D825E7A}" type="presParOf" srcId="{BC36D5B7-44FA-4FA8-B6F6-17A9C0A65CEB}" destId="{188D4244-EDC0-4E03-B484-9124E95B97D8}" srcOrd="1" destOrd="0" presId="urn:microsoft.com/office/officeart/2005/8/layout/hierarchy3"/>
    <dgm:cxn modelId="{645F19F4-B8E4-4AA2-BC0F-3AED4D60E160}" type="presParOf" srcId="{188D4244-EDC0-4E03-B484-9124E95B97D8}" destId="{CDCCDC55-FB61-4DE2-A0C3-652BC073E230}" srcOrd="0" destOrd="0" presId="urn:microsoft.com/office/officeart/2005/8/layout/hierarchy3"/>
    <dgm:cxn modelId="{16C6AFD0-372B-4538-9398-71783F66B6D1}" type="presParOf" srcId="{188D4244-EDC0-4E03-B484-9124E95B97D8}" destId="{7C7BC87B-6107-45F3-BD6F-D298E922C7AD}" srcOrd="1" destOrd="0" presId="urn:microsoft.com/office/officeart/2005/8/layout/hierarchy3"/>
    <dgm:cxn modelId="{0E020803-8FAD-4821-B959-D8F2E661DD3E}" type="presParOf" srcId="{188D4244-EDC0-4E03-B484-9124E95B97D8}" destId="{8608B3D5-72D8-4441-B744-497BCD90A63D}" srcOrd="2" destOrd="0" presId="urn:microsoft.com/office/officeart/2005/8/layout/hierarchy3"/>
    <dgm:cxn modelId="{8130BB24-CCEA-4906-A955-692E40A0C5CE}" type="presParOf" srcId="{188D4244-EDC0-4E03-B484-9124E95B97D8}" destId="{AA4E8EF0-EBB8-4957-8C9D-07045CE3E1D8}" srcOrd="3" destOrd="0" presId="urn:microsoft.com/office/officeart/2005/8/layout/hierarchy3"/>
    <dgm:cxn modelId="{1445418F-6EB8-4FD9-9D34-8650A080916D}" type="presParOf" srcId="{782339D8-DF93-4204-86D5-B9DDB8DC5BBE}" destId="{419A6AFC-92DF-4081-ADF4-09EAA23116A6}" srcOrd="4" destOrd="0" presId="urn:microsoft.com/office/officeart/2005/8/layout/hierarchy3"/>
    <dgm:cxn modelId="{3C255393-0207-44A9-9E1F-1019DD85B2DF}" type="presParOf" srcId="{419A6AFC-92DF-4081-ADF4-09EAA23116A6}" destId="{3F642DA8-EA49-4252-B1D5-D898E9A66D59}" srcOrd="0" destOrd="0" presId="urn:microsoft.com/office/officeart/2005/8/layout/hierarchy3"/>
    <dgm:cxn modelId="{DC365FD6-3F64-4EB2-9DED-523D88E9D1CD}" type="presParOf" srcId="{3F642DA8-EA49-4252-B1D5-D898E9A66D59}" destId="{1AA98A25-AD84-49E2-900D-70DF66675A85}" srcOrd="0" destOrd="0" presId="urn:microsoft.com/office/officeart/2005/8/layout/hierarchy3"/>
    <dgm:cxn modelId="{52B7805E-4240-4E21-B83E-A88A7EA0E395}" type="presParOf" srcId="{3F642DA8-EA49-4252-B1D5-D898E9A66D59}" destId="{8CF3BE27-A1A3-4FE0-BD62-255506CD1E1F}" srcOrd="1" destOrd="0" presId="urn:microsoft.com/office/officeart/2005/8/layout/hierarchy3"/>
    <dgm:cxn modelId="{FCCFF0B4-40F7-42C9-83D9-FC07324DA139}" type="presParOf" srcId="{419A6AFC-92DF-4081-ADF4-09EAA23116A6}" destId="{E5BD4287-7944-4908-8D4A-37A74579072F}" srcOrd="1" destOrd="0" presId="urn:microsoft.com/office/officeart/2005/8/layout/hierarchy3"/>
    <dgm:cxn modelId="{5560AA3C-4186-4E8C-A593-0820BD0FA610}" type="presParOf" srcId="{E5BD4287-7944-4908-8D4A-37A74579072F}" destId="{63A591B3-D0AA-44E8-A207-59C62258502C}" srcOrd="0" destOrd="0" presId="urn:microsoft.com/office/officeart/2005/8/layout/hierarchy3"/>
    <dgm:cxn modelId="{B7BD954B-BF34-4082-93D0-99B596925B69}" type="presParOf" srcId="{E5BD4287-7944-4908-8D4A-37A74579072F}" destId="{A3CD7D63-5E50-4123-A531-ECAB09317977}" srcOrd="1" destOrd="0" presId="urn:microsoft.com/office/officeart/2005/8/layout/hierarchy3"/>
    <dgm:cxn modelId="{9DEAFBE4-0455-46BC-91B8-F1B908327F4F}" type="presParOf" srcId="{E5BD4287-7944-4908-8D4A-37A74579072F}" destId="{A4954EDA-E9DC-4B50-B024-BC09FB28F63E}" srcOrd="2" destOrd="0" presId="urn:microsoft.com/office/officeart/2005/8/layout/hierarchy3"/>
    <dgm:cxn modelId="{F12DF671-E177-4762-A3D8-DDAE000E79C2}" type="presParOf" srcId="{E5BD4287-7944-4908-8D4A-37A74579072F}" destId="{155883D0-7EAF-4538-B123-DBF3921DB3B3}" srcOrd="3" destOrd="0" presId="urn:microsoft.com/office/officeart/2005/8/layout/hierarchy3"/>
    <dgm:cxn modelId="{3B98F251-3D85-48EA-8FDC-C5D1A8E88578}" type="presParOf" srcId="{E5BD4287-7944-4908-8D4A-37A74579072F}" destId="{144FCD17-AFA9-4B8F-B629-F2A74DB8577B}" srcOrd="4" destOrd="0" presId="urn:microsoft.com/office/officeart/2005/8/layout/hierarchy3"/>
    <dgm:cxn modelId="{DE8814A4-3DD4-4B82-B1E8-21E029B1F82F}" type="presParOf" srcId="{E5BD4287-7944-4908-8D4A-37A74579072F}" destId="{00A16672-7440-4DB7-8406-C8F111D969B1}" srcOrd="5" destOrd="0" presId="urn:microsoft.com/office/officeart/2005/8/layout/hierarchy3"/>
    <dgm:cxn modelId="{DB3194AE-5B44-4162-A2D9-D71C6BA9F505}" type="presParOf" srcId="{782339D8-DF93-4204-86D5-B9DDB8DC5BBE}" destId="{A2E38719-70B2-4F28-9686-326570B8A9F1}" srcOrd="5" destOrd="0" presId="urn:microsoft.com/office/officeart/2005/8/layout/hierarchy3"/>
    <dgm:cxn modelId="{87374D93-32FE-4A95-A18B-13DEED272810}" type="presParOf" srcId="{A2E38719-70B2-4F28-9686-326570B8A9F1}" destId="{942A9B76-AA36-4E1D-B4D4-ECC8EE17C08F}" srcOrd="0" destOrd="0" presId="urn:microsoft.com/office/officeart/2005/8/layout/hierarchy3"/>
    <dgm:cxn modelId="{CF48F2EA-F5D2-483C-96B7-9E4A2151E6CB}" type="presParOf" srcId="{942A9B76-AA36-4E1D-B4D4-ECC8EE17C08F}" destId="{1BBF295D-3BE4-4433-80BC-FB15D7AF1694}" srcOrd="0" destOrd="0" presId="urn:microsoft.com/office/officeart/2005/8/layout/hierarchy3"/>
    <dgm:cxn modelId="{C9EF1E49-9014-467D-8A02-3F9D81818B86}" type="presParOf" srcId="{942A9B76-AA36-4E1D-B4D4-ECC8EE17C08F}" destId="{85B55349-DD32-4177-8D00-14726DA46BFA}" srcOrd="1" destOrd="0" presId="urn:microsoft.com/office/officeart/2005/8/layout/hierarchy3"/>
    <dgm:cxn modelId="{47E4A44F-2BBD-4B38-A43A-5C23C0592E0E}" type="presParOf" srcId="{A2E38719-70B2-4F28-9686-326570B8A9F1}" destId="{DF944287-40A3-44CF-8511-A4FD3CC55463}" srcOrd="1" destOrd="0" presId="urn:microsoft.com/office/officeart/2005/8/layout/hierarchy3"/>
    <dgm:cxn modelId="{18F43EF3-9B03-4398-AE07-E9AE1F7DB06E}" type="presParOf" srcId="{DF944287-40A3-44CF-8511-A4FD3CC55463}" destId="{4B69EDD3-AFBE-40FB-A4C6-55491C1E4F86}" srcOrd="0" destOrd="0" presId="urn:microsoft.com/office/officeart/2005/8/layout/hierarchy3"/>
    <dgm:cxn modelId="{8F78C62C-86ED-4927-9FC0-88C3D78D55A5}" type="presParOf" srcId="{DF944287-40A3-44CF-8511-A4FD3CC55463}" destId="{DF201585-C3B4-46B4-8B18-9F293453B5B9}" srcOrd="1" destOrd="0" presId="urn:microsoft.com/office/officeart/2005/8/layout/hierarchy3"/>
    <dgm:cxn modelId="{7A751130-B6C4-49D3-AAF7-225BD5DBD37E}" type="presParOf" srcId="{DF944287-40A3-44CF-8511-A4FD3CC55463}" destId="{9AE5DC62-B7B1-4642-A2F2-EE4AC21EBE82}" srcOrd="2" destOrd="0" presId="urn:microsoft.com/office/officeart/2005/8/layout/hierarchy3"/>
    <dgm:cxn modelId="{9DDF6E4F-EAA5-43A7-8B5A-6596336589FE}" type="presParOf" srcId="{DF944287-40A3-44CF-8511-A4FD3CC55463}" destId="{99E88000-D8DC-43F6-80EE-2079ADD1AE84}" srcOrd="3" destOrd="0" presId="urn:microsoft.com/office/officeart/2005/8/layout/hierarchy3"/>
    <dgm:cxn modelId="{44B8A3F5-EBA1-40BE-B3D7-617E5AAF4BA5}" type="presParOf" srcId="{DF944287-40A3-44CF-8511-A4FD3CC55463}" destId="{C14918F0-3F64-495C-9781-83C8536DF556}" srcOrd="4" destOrd="0" presId="urn:microsoft.com/office/officeart/2005/8/layout/hierarchy3"/>
    <dgm:cxn modelId="{9E1A3A39-CE7D-4C0F-9ED0-4160070319ED}" type="presParOf" srcId="{DF944287-40A3-44CF-8511-A4FD3CC55463}" destId="{03D3C4B0-E039-4879-800E-26F56736EE8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D13B9-C753-44EA-9150-E78D05E6E4B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C5F04F-D47A-4D46-A525-EB743E54D648}">
      <dgm:prSet/>
      <dgm:spPr/>
      <dgm:t>
        <a:bodyPr/>
        <a:lstStyle/>
        <a:p>
          <a:r>
            <a:rPr lang="en-IN" b="1" dirty="0"/>
            <a:t>⚡ Non-Interactive Cryptography</a:t>
          </a:r>
          <a:endParaRPr lang="en-IN" dirty="0"/>
        </a:p>
      </dgm:t>
    </dgm:pt>
    <dgm:pt modelId="{3F279969-3A4E-4DF3-8A2D-F8B319D631E9}" type="parTrans" cxnId="{0A1BB2FD-F9F4-49C2-9EDC-69518AB28C6F}">
      <dgm:prSet/>
      <dgm:spPr/>
      <dgm:t>
        <a:bodyPr/>
        <a:lstStyle/>
        <a:p>
          <a:endParaRPr lang="en-IN"/>
        </a:p>
      </dgm:t>
    </dgm:pt>
    <dgm:pt modelId="{D88F1C01-7510-4C7F-82CD-FE60BFEFED2A}" type="sibTrans" cxnId="{0A1BB2FD-F9F4-49C2-9EDC-69518AB28C6F}">
      <dgm:prSet/>
      <dgm:spPr/>
      <dgm:t>
        <a:bodyPr/>
        <a:lstStyle/>
        <a:p>
          <a:endParaRPr lang="en-IN"/>
        </a:p>
      </dgm:t>
    </dgm:pt>
    <dgm:pt modelId="{E2B19B04-96C6-4135-88CC-0E9090EA3565}">
      <dgm:prSet/>
      <dgm:spPr/>
      <dgm:t>
        <a:bodyPr/>
        <a:lstStyle/>
        <a:p>
          <a:r>
            <a:rPr lang="en-IN" dirty="0"/>
            <a:t>(One-shot proofs: no interaction needed once generated)</a:t>
          </a:r>
        </a:p>
      </dgm:t>
    </dgm:pt>
    <dgm:pt modelId="{850F9899-47C0-4630-8451-15331CB678F6}" type="parTrans" cxnId="{0B6DA90F-E688-46F9-A6EA-723542F670DD}">
      <dgm:prSet/>
      <dgm:spPr/>
      <dgm:t>
        <a:bodyPr/>
        <a:lstStyle/>
        <a:p>
          <a:endParaRPr lang="en-IN"/>
        </a:p>
      </dgm:t>
    </dgm:pt>
    <dgm:pt modelId="{2F97EF11-6DC8-44D2-A777-F6FAB0FB029D}" type="sibTrans" cxnId="{0B6DA90F-E688-46F9-A6EA-723542F670DD}">
      <dgm:prSet/>
      <dgm:spPr/>
      <dgm:t>
        <a:bodyPr/>
        <a:lstStyle/>
        <a:p>
          <a:endParaRPr lang="en-IN"/>
        </a:p>
      </dgm:t>
    </dgm:pt>
    <dgm:pt modelId="{D754EBA1-DC39-4D2D-83EA-0A8E4D6B31EE}">
      <dgm:prSet/>
      <dgm:spPr/>
      <dgm:t>
        <a:bodyPr/>
        <a:lstStyle/>
        <a:p>
          <a:r>
            <a:rPr lang="en-IN" b="1"/>
            <a:t>Encryption &amp; Hashing</a:t>
          </a:r>
          <a:endParaRPr lang="en-IN"/>
        </a:p>
      </dgm:t>
    </dgm:pt>
    <dgm:pt modelId="{779435DB-F125-4EFD-AF8E-043F03054EFA}" type="parTrans" cxnId="{8C0568C0-EB72-41F5-B003-152116E9DDAA}">
      <dgm:prSet/>
      <dgm:spPr/>
      <dgm:t>
        <a:bodyPr/>
        <a:lstStyle/>
        <a:p>
          <a:endParaRPr lang="en-IN"/>
        </a:p>
      </dgm:t>
    </dgm:pt>
    <dgm:pt modelId="{7F46FF54-5E4C-4C7F-8228-82E84FF6A20F}" type="sibTrans" cxnId="{8C0568C0-EB72-41F5-B003-152116E9DDAA}">
      <dgm:prSet/>
      <dgm:spPr/>
      <dgm:t>
        <a:bodyPr/>
        <a:lstStyle/>
        <a:p>
          <a:endParaRPr lang="en-IN"/>
        </a:p>
      </dgm:t>
    </dgm:pt>
    <dgm:pt modelId="{D704F56F-40C8-45B0-90E4-C8BF57DEF463}">
      <dgm:prSet/>
      <dgm:spPr/>
      <dgm:t>
        <a:bodyPr/>
        <a:lstStyle/>
        <a:p>
          <a:r>
            <a:rPr lang="en-IN"/>
            <a:t>Symmetric / Asymmetric Encryption (AES, RSA, ECC)</a:t>
          </a:r>
        </a:p>
      </dgm:t>
    </dgm:pt>
    <dgm:pt modelId="{355BF519-CC58-4E81-8E78-78BF71F44376}" type="parTrans" cxnId="{8869AE6F-0B40-4ED7-88BC-60E49AE2AFA4}">
      <dgm:prSet/>
      <dgm:spPr/>
      <dgm:t>
        <a:bodyPr/>
        <a:lstStyle/>
        <a:p>
          <a:endParaRPr lang="en-IN"/>
        </a:p>
      </dgm:t>
    </dgm:pt>
    <dgm:pt modelId="{D0AA2043-2194-48A2-955D-F3E50B867B4C}" type="sibTrans" cxnId="{8869AE6F-0B40-4ED7-88BC-60E49AE2AFA4}">
      <dgm:prSet/>
      <dgm:spPr/>
      <dgm:t>
        <a:bodyPr/>
        <a:lstStyle/>
        <a:p>
          <a:endParaRPr lang="en-IN"/>
        </a:p>
      </dgm:t>
    </dgm:pt>
    <dgm:pt modelId="{0D494A92-B17A-4333-BD51-2498DA9A59B8}">
      <dgm:prSet/>
      <dgm:spPr/>
      <dgm:t>
        <a:bodyPr/>
        <a:lstStyle/>
        <a:p>
          <a:r>
            <a:rPr lang="en-IN"/>
            <a:t>Hash Functions (SHA-256, Keccak)</a:t>
          </a:r>
        </a:p>
      </dgm:t>
    </dgm:pt>
    <dgm:pt modelId="{F3D3589F-43A0-400C-B04A-E41568D73B52}" type="parTrans" cxnId="{848BCB18-9647-4294-ABFD-2C7BE9460A97}">
      <dgm:prSet/>
      <dgm:spPr/>
      <dgm:t>
        <a:bodyPr/>
        <a:lstStyle/>
        <a:p>
          <a:endParaRPr lang="en-IN"/>
        </a:p>
      </dgm:t>
    </dgm:pt>
    <dgm:pt modelId="{9B12B9F4-FF9A-41C5-9CE5-7B6D496770F9}" type="sibTrans" cxnId="{848BCB18-9647-4294-ABFD-2C7BE9460A97}">
      <dgm:prSet/>
      <dgm:spPr/>
      <dgm:t>
        <a:bodyPr/>
        <a:lstStyle/>
        <a:p>
          <a:endParaRPr lang="en-IN"/>
        </a:p>
      </dgm:t>
    </dgm:pt>
    <dgm:pt modelId="{608F13A7-99C5-4A47-A0A5-55EC8E2DF2D2}">
      <dgm:prSet/>
      <dgm:spPr/>
      <dgm:t>
        <a:bodyPr/>
        <a:lstStyle/>
        <a:p>
          <a:r>
            <a:rPr lang="en-IN"/>
            <a:t>HMAC, KDF, PRF, RNG</a:t>
          </a:r>
        </a:p>
      </dgm:t>
    </dgm:pt>
    <dgm:pt modelId="{5FF4280C-23D8-4281-9D80-A117BA4A818F}" type="parTrans" cxnId="{C38598E6-8435-4706-82D5-D0DC173CEC05}">
      <dgm:prSet/>
      <dgm:spPr/>
      <dgm:t>
        <a:bodyPr/>
        <a:lstStyle/>
        <a:p>
          <a:endParaRPr lang="en-IN"/>
        </a:p>
      </dgm:t>
    </dgm:pt>
    <dgm:pt modelId="{F816DFD4-5F3A-4039-A026-5584F79BA217}" type="sibTrans" cxnId="{C38598E6-8435-4706-82D5-D0DC173CEC05}">
      <dgm:prSet/>
      <dgm:spPr/>
      <dgm:t>
        <a:bodyPr/>
        <a:lstStyle/>
        <a:p>
          <a:endParaRPr lang="en-IN"/>
        </a:p>
      </dgm:t>
    </dgm:pt>
    <dgm:pt modelId="{F49C38AB-59E6-4AE2-8D12-C173A27759CD}">
      <dgm:prSet/>
      <dgm:spPr/>
      <dgm:t>
        <a:bodyPr/>
        <a:lstStyle/>
        <a:p>
          <a:r>
            <a:rPr lang="en-IN" b="1"/>
            <a:t>Signatures</a:t>
          </a:r>
          <a:endParaRPr lang="en-IN"/>
        </a:p>
      </dgm:t>
    </dgm:pt>
    <dgm:pt modelId="{CF5F7028-9A10-40FC-8E87-FC08F297A235}" type="parTrans" cxnId="{5D0A1F7C-018F-4B1E-B1E4-DE366081A0DE}">
      <dgm:prSet/>
      <dgm:spPr/>
      <dgm:t>
        <a:bodyPr/>
        <a:lstStyle/>
        <a:p>
          <a:endParaRPr lang="en-IN"/>
        </a:p>
      </dgm:t>
    </dgm:pt>
    <dgm:pt modelId="{704F08DA-86C8-4D23-973A-E680C630892C}" type="sibTrans" cxnId="{5D0A1F7C-018F-4B1E-B1E4-DE366081A0DE}">
      <dgm:prSet/>
      <dgm:spPr/>
      <dgm:t>
        <a:bodyPr/>
        <a:lstStyle/>
        <a:p>
          <a:endParaRPr lang="en-IN"/>
        </a:p>
      </dgm:t>
    </dgm:pt>
    <dgm:pt modelId="{20C8C03F-AC47-4700-AA05-F7CE2EEC2E6C}">
      <dgm:prSet/>
      <dgm:spPr/>
      <dgm:t>
        <a:bodyPr/>
        <a:lstStyle/>
        <a:p>
          <a:r>
            <a:rPr lang="en-IN"/>
            <a:t>Digital Signatures (RSA, ECDSA, EdDSA)</a:t>
          </a:r>
        </a:p>
      </dgm:t>
    </dgm:pt>
    <dgm:pt modelId="{EFC7D0E8-8CEF-4437-B100-DBE00E7CE99E}" type="parTrans" cxnId="{31E8080B-5B99-4C61-BAD5-DAE164B2A330}">
      <dgm:prSet/>
      <dgm:spPr/>
      <dgm:t>
        <a:bodyPr/>
        <a:lstStyle/>
        <a:p>
          <a:endParaRPr lang="en-IN"/>
        </a:p>
      </dgm:t>
    </dgm:pt>
    <dgm:pt modelId="{E867177E-9596-4EBB-81D6-C7661992BCDB}" type="sibTrans" cxnId="{31E8080B-5B99-4C61-BAD5-DAE164B2A330}">
      <dgm:prSet/>
      <dgm:spPr/>
      <dgm:t>
        <a:bodyPr/>
        <a:lstStyle/>
        <a:p>
          <a:endParaRPr lang="en-IN"/>
        </a:p>
      </dgm:t>
    </dgm:pt>
    <dgm:pt modelId="{9034131D-7087-47EA-8F2D-40CCCF40B801}">
      <dgm:prSet/>
      <dgm:spPr/>
      <dgm:t>
        <a:bodyPr/>
        <a:lstStyle/>
        <a:p>
          <a:r>
            <a:rPr lang="en-IN"/>
            <a:t>Blind Signatures (once issued, verifier checks non-interactively)</a:t>
          </a:r>
        </a:p>
      </dgm:t>
    </dgm:pt>
    <dgm:pt modelId="{2F28EED1-C792-466B-92EE-99AF6ABA6ECE}" type="parTrans" cxnId="{89000D7D-426E-4A49-A97D-11EFFFA573F9}">
      <dgm:prSet/>
      <dgm:spPr/>
      <dgm:t>
        <a:bodyPr/>
        <a:lstStyle/>
        <a:p>
          <a:endParaRPr lang="en-IN"/>
        </a:p>
      </dgm:t>
    </dgm:pt>
    <dgm:pt modelId="{8C54406F-77EF-4045-B83B-FBE60A3EDCD9}" type="sibTrans" cxnId="{89000D7D-426E-4A49-A97D-11EFFFA573F9}">
      <dgm:prSet/>
      <dgm:spPr/>
      <dgm:t>
        <a:bodyPr/>
        <a:lstStyle/>
        <a:p>
          <a:endParaRPr lang="en-IN"/>
        </a:p>
      </dgm:t>
    </dgm:pt>
    <dgm:pt modelId="{8353CC6F-0435-4D8C-9DA0-60237FA75CE3}">
      <dgm:prSet/>
      <dgm:spPr/>
      <dgm:t>
        <a:bodyPr/>
        <a:lstStyle/>
        <a:p>
          <a:r>
            <a:rPr lang="en-IN"/>
            <a:t>Ring Signatures (verifier just checks)</a:t>
          </a:r>
        </a:p>
      </dgm:t>
    </dgm:pt>
    <dgm:pt modelId="{D01C2438-EE0D-414E-ADF0-E60AC1FD6D3B}" type="parTrans" cxnId="{6B670A7E-D05E-4DFB-87B4-628E17F4ECEA}">
      <dgm:prSet/>
      <dgm:spPr/>
      <dgm:t>
        <a:bodyPr/>
        <a:lstStyle/>
        <a:p>
          <a:endParaRPr lang="en-IN"/>
        </a:p>
      </dgm:t>
    </dgm:pt>
    <dgm:pt modelId="{BE16C647-8D72-4E7B-B77A-646B4CC10929}" type="sibTrans" cxnId="{6B670A7E-D05E-4DFB-87B4-628E17F4ECEA}">
      <dgm:prSet/>
      <dgm:spPr/>
      <dgm:t>
        <a:bodyPr/>
        <a:lstStyle/>
        <a:p>
          <a:endParaRPr lang="en-IN"/>
        </a:p>
      </dgm:t>
    </dgm:pt>
    <dgm:pt modelId="{695EE630-2DCC-4368-8B70-EF6E9C30C2EC}">
      <dgm:prSet/>
      <dgm:spPr/>
      <dgm:t>
        <a:bodyPr/>
        <a:lstStyle/>
        <a:p>
          <a:r>
            <a:rPr lang="en-IN" b="1"/>
            <a:t>Zero-Knowledge &amp; Commitments</a:t>
          </a:r>
          <a:endParaRPr lang="en-IN"/>
        </a:p>
      </dgm:t>
    </dgm:pt>
    <dgm:pt modelId="{E9692E5E-B249-4E27-80E9-1BE7629C8FE6}" type="parTrans" cxnId="{D40005BF-BCEB-4E3A-9726-3C7ADB42E6FE}">
      <dgm:prSet/>
      <dgm:spPr/>
      <dgm:t>
        <a:bodyPr/>
        <a:lstStyle/>
        <a:p>
          <a:endParaRPr lang="en-IN"/>
        </a:p>
      </dgm:t>
    </dgm:pt>
    <dgm:pt modelId="{AEB8292E-BAED-4E49-949A-E5D8B6EFC2EC}" type="sibTrans" cxnId="{D40005BF-BCEB-4E3A-9726-3C7ADB42E6FE}">
      <dgm:prSet/>
      <dgm:spPr/>
      <dgm:t>
        <a:bodyPr/>
        <a:lstStyle/>
        <a:p>
          <a:endParaRPr lang="en-IN"/>
        </a:p>
      </dgm:t>
    </dgm:pt>
    <dgm:pt modelId="{4C0B29A0-5279-437E-B507-9F0282C3DBD3}">
      <dgm:prSet/>
      <dgm:spPr/>
      <dgm:t>
        <a:bodyPr/>
        <a:lstStyle/>
        <a:p>
          <a:r>
            <a:rPr lang="en-IN"/>
            <a:t>Commitment Schemes (open &amp; verify without interaction)</a:t>
          </a:r>
        </a:p>
      </dgm:t>
    </dgm:pt>
    <dgm:pt modelId="{7EEEA780-61B3-4EA0-8763-094668375C4E}" type="parTrans" cxnId="{3A0BA10C-690D-4BEF-829B-9F6F74B9B194}">
      <dgm:prSet/>
      <dgm:spPr/>
      <dgm:t>
        <a:bodyPr/>
        <a:lstStyle/>
        <a:p>
          <a:endParaRPr lang="en-IN"/>
        </a:p>
      </dgm:t>
    </dgm:pt>
    <dgm:pt modelId="{EAC78EBE-D74C-489B-B4AD-C2A457A8C02C}" type="sibTrans" cxnId="{3A0BA10C-690D-4BEF-829B-9F6F74B9B194}">
      <dgm:prSet/>
      <dgm:spPr/>
      <dgm:t>
        <a:bodyPr/>
        <a:lstStyle/>
        <a:p>
          <a:endParaRPr lang="en-IN"/>
        </a:p>
      </dgm:t>
    </dgm:pt>
    <dgm:pt modelId="{4247DC12-F5E5-4722-9CA3-20612AC1E85C}">
      <dgm:prSet/>
      <dgm:spPr/>
      <dgm:t>
        <a:bodyPr/>
        <a:lstStyle/>
        <a:p>
          <a:r>
            <a:rPr lang="en-IN"/>
            <a:t>ZK-SNARKs (succinct, non-interactive)</a:t>
          </a:r>
        </a:p>
      </dgm:t>
    </dgm:pt>
    <dgm:pt modelId="{AE08910C-2A18-433D-AC66-62F520DCD258}" type="parTrans" cxnId="{B0100E96-142E-430C-A397-F445F4AAEF9B}">
      <dgm:prSet/>
      <dgm:spPr/>
      <dgm:t>
        <a:bodyPr/>
        <a:lstStyle/>
        <a:p>
          <a:endParaRPr lang="en-IN"/>
        </a:p>
      </dgm:t>
    </dgm:pt>
    <dgm:pt modelId="{30E89ACF-4DE3-4798-832F-DC223AC74857}" type="sibTrans" cxnId="{B0100E96-142E-430C-A397-F445F4AAEF9B}">
      <dgm:prSet/>
      <dgm:spPr/>
      <dgm:t>
        <a:bodyPr/>
        <a:lstStyle/>
        <a:p>
          <a:endParaRPr lang="en-IN"/>
        </a:p>
      </dgm:t>
    </dgm:pt>
    <dgm:pt modelId="{BC732A3B-55EB-4121-9436-2EA37C962EC3}">
      <dgm:prSet/>
      <dgm:spPr/>
      <dgm:t>
        <a:bodyPr/>
        <a:lstStyle/>
        <a:p>
          <a:r>
            <a:rPr lang="en-IN"/>
            <a:t>ZK-STARKs (transparent, non-interactive)</a:t>
          </a:r>
        </a:p>
      </dgm:t>
    </dgm:pt>
    <dgm:pt modelId="{526198DF-7644-4FE5-927C-3F69BCAC5063}" type="parTrans" cxnId="{A1F6E47A-9DBD-4AF8-AC40-0FFE67FD9D6F}">
      <dgm:prSet/>
      <dgm:spPr/>
      <dgm:t>
        <a:bodyPr/>
        <a:lstStyle/>
        <a:p>
          <a:endParaRPr lang="en-IN"/>
        </a:p>
      </dgm:t>
    </dgm:pt>
    <dgm:pt modelId="{6539B429-04CE-43B5-A884-D5B0B505E642}" type="sibTrans" cxnId="{A1F6E47A-9DBD-4AF8-AC40-0FFE67FD9D6F}">
      <dgm:prSet/>
      <dgm:spPr/>
      <dgm:t>
        <a:bodyPr/>
        <a:lstStyle/>
        <a:p>
          <a:endParaRPr lang="en-IN"/>
        </a:p>
      </dgm:t>
    </dgm:pt>
    <dgm:pt modelId="{F7106687-3F5E-4553-BB2C-8B5689428B71}">
      <dgm:prSet/>
      <dgm:spPr/>
      <dgm:t>
        <a:bodyPr/>
        <a:lstStyle/>
        <a:p>
          <a:r>
            <a:rPr lang="en-IN"/>
            <a:t>Bulletproofs (short, range proofs)</a:t>
          </a:r>
        </a:p>
      </dgm:t>
    </dgm:pt>
    <dgm:pt modelId="{C7877BEA-3ACC-4CA7-B241-FF01F279B528}" type="parTrans" cxnId="{D5C9D5A5-644B-4CF1-ADF5-8BB51BBEC39B}">
      <dgm:prSet/>
      <dgm:spPr/>
      <dgm:t>
        <a:bodyPr/>
        <a:lstStyle/>
        <a:p>
          <a:endParaRPr lang="en-IN"/>
        </a:p>
      </dgm:t>
    </dgm:pt>
    <dgm:pt modelId="{622F3001-F69B-483B-B4D3-99E7D1A1F9CC}" type="sibTrans" cxnId="{D5C9D5A5-644B-4CF1-ADF5-8BB51BBEC39B}">
      <dgm:prSet/>
      <dgm:spPr/>
      <dgm:t>
        <a:bodyPr/>
        <a:lstStyle/>
        <a:p>
          <a:endParaRPr lang="en-IN"/>
        </a:p>
      </dgm:t>
    </dgm:pt>
    <dgm:pt modelId="{1B27FB54-7BE3-4574-AF37-23D64EB0C392}">
      <dgm:prSet/>
      <dgm:spPr/>
      <dgm:t>
        <a:bodyPr/>
        <a:lstStyle/>
        <a:p>
          <a:r>
            <a:rPr lang="en-IN"/>
            <a:t>ZK-Rollups (batch proofs)</a:t>
          </a:r>
        </a:p>
      </dgm:t>
    </dgm:pt>
    <dgm:pt modelId="{A102B331-DF35-4EA6-989F-5B2936471ED3}" type="parTrans" cxnId="{C644B229-56AF-4BC5-9F24-F7223EA6ECEA}">
      <dgm:prSet/>
      <dgm:spPr/>
      <dgm:t>
        <a:bodyPr/>
        <a:lstStyle/>
        <a:p>
          <a:endParaRPr lang="en-IN"/>
        </a:p>
      </dgm:t>
    </dgm:pt>
    <dgm:pt modelId="{F545F8E4-9AAC-4C0E-AF33-72F3AED9535D}" type="sibTrans" cxnId="{C644B229-56AF-4BC5-9F24-F7223EA6ECEA}">
      <dgm:prSet/>
      <dgm:spPr/>
      <dgm:t>
        <a:bodyPr/>
        <a:lstStyle/>
        <a:p>
          <a:endParaRPr lang="en-IN"/>
        </a:p>
      </dgm:t>
    </dgm:pt>
    <dgm:pt modelId="{E264914F-BBFD-4313-924A-907695DAB239}">
      <dgm:prSet/>
      <dgm:spPr/>
      <dgm:t>
        <a:bodyPr/>
        <a:lstStyle/>
        <a:p>
          <a:r>
            <a:rPr lang="en-IN" b="1"/>
            <a:t>Futuristic Non-Interactive</a:t>
          </a:r>
          <a:endParaRPr lang="en-IN"/>
        </a:p>
      </dgm:t>
    </dgm:pt>
    <dgm:pt modelId="{894D08A7-6CB7-4A19-B3C6-7F883C0C1C73}" type="parTrans" cxnId="{74A29C91-9B9E-4EDC-91EA-39210B73260C}">
      <dgm:prSet/>
      <dgm:spPr/>
      <dgm:t>
        <a:bodyPr/>
        <a:lstStyle/>
        <a:p>
          <a:endParaRPr lang="en-IN"/>
        </a:p>
      </dgm:t>
    </dgm:pt>
    <dgm:pt modelId="{38B6E217-6877-498C-8767-40FE82A60571}" type="sibTrans" cxnId="{74A29C91-9B9E-4EDC-91EA-39210B73260C}">
      <dgm:prSet/>
      <dgm:spPr/>
      <dgm:t>
        <a:bodyPr/>
        <a:lstStyle/>
        <a:p>
          <a:endParaRPr lang="en-IN"/>
        </a:p>
      </dgm:t>
    </dgm:pt>
    <dgm:pt modelId="{CC5C87EC-0247-4906-A33A-330F2B762E68}">
      <dgm:prSet/>
      <dgm:spPr/>
      <dgm:t>
        <a:bodyPr/>
        <a:lstStyle/>
        <a:p>
          <a:r>
            <a:rPr lang="en-IN"/>
            <a:t>Homomorphic Encryption (compute without interaction)</a:t>
          </a:r>
        </a:p>
      </dgm:t>
    </dgm:pt>
    <dgm:pt modelId="{2E87E258-758C-4E24-9395-CAD48860D7A8}" type="parTrans" cxnId="{13353638-AC07-4846-82CD-4A754ED7E811}">
      <dgm:prSet/>
      <dgm:spPr/>
      <dgm:t>
        <a:bodyPr/>
        <a:lstStyle/>
        <a:p>
          <a:endParaRPr lang="en-IN"/>
        </a:p>
      </dgm:t>
    </dgm:pt>
    <dgm:pt modelId="{881005D7-92E6-40FC-9428-04F7E6A23C0C}" type="sibTrans" cxnId="{13353638-AC07-4846-82CD-4A754ED7E811}">
      <dgm:prSet/>
      <dgm:spPr/>
      <dgm:t>
        <a:bodyPr/>
        <a:lstStyle/>
        <a:p>
          <a:endParaRPr lang="en-IN"/>
        </a:p>
      </dgm:t>
    </dgm:pt>
    <dgm:pt modelId="{62B44FE6-6E21-491E-B0F3-1B56798D7CC6}">
      <dgm:prSet/>
      <dgm:spPr/>
      <dgm:t>
        <a:bodyPr/>
        <a:lstStyle/>
        <a:p>
          <a:r>
            <a:rPr lang="en-IN"/>
            <a:t>Functional Encryption</a:t>
          </a:r>
        </a:p>
      </dgm:t>
    </dgm:pt>
    <dgm:pt modelId="{ADCF8D93-13CD-49F6-847A-706D4FED4D09}" type="parTrans" cxnId="{BD6C5159-C1A4-4624-A8F8-39729D1E0F62}">
      <dgm:prSet/>
      <dgm:spPr/>
      <dgm:t>
        <a:bodyPr/>
        <a:lstStyle/>
        <a:p>
          <a:endParaRPr lang="en-IN"/>
        </a:p>
      </dgm:t>
    </dgm:pt>
    <dgm:pt modelId="{D38F85B3-5D42-4C99-AE24-34A18DB70BB6}" type="sibTrans" cxnId="{BD6C5159-C1A4-4624-A8F8-39729D1E0F62}">
      <dgm:prSet/>
      <dgm:spPr/>
      <dgm:t>
        <a:bodyPr/>
        <a:lstStyle/>
        <a:p>
          <a:endParaRPr lang="en-IN"/>
        </a:p>
      </dgm:t>
    </dgm:pt>
    <dgm:pt modelId="{2E271A5A-EDB3-4945-96FA-276C31A2E7A0}">
      <dgm:prSet/>
      <dgm:spPr/>
      <dgm:t>
        <a:bodyPr/>
        <a:lstStyle/>
        <a:p>
          <a:r>
            <a:rPr lang="en-IN"/>
            <a:t>Post-Quantum Crypto (lattice, hash-based)</a:t>
          </a:r>
        </a:p>
      </dgm:t>
    </dgm:pt>
    <dgm:pt modelId="{87E0F859-6729-437D-BE44-7F5FA4D14D73}" type="parTrans" cxnId="{5F450B53-5B0E-4ACF-BA53-7D99B891F14D}">
      <dgm:prSet/>
      <dgm:spPr/>
      <dgm:t>
        <a:bodyPr/>
        <a:lstStyle/>
        <a:p>
          <a:endParaRPr lang="en-IN"/>
        </a:p>
      </dgm:t>
    </dgm:pt>
    <dgm:pt modelId="{31FBE9B1-C8D0-4EC3-9959-B9F21EE9B618}" type="sibTrans" cxnId="{5F450B53-5B0E-4ACF-BA53-7D99B891F14D}">
      <dgm:prSet/>
      <dgm:spPr/>
      <dgm:t>
        <a:bodyPr/>
        <a:lstStyle/>
        <a:p>
          <a:endParaRPr lang="en-IN"/>
        </a:p>
      </dgm:t>
    </dgm:pt>
    <dgm:pt modelId="{EDD8AB68-22F1-4145-8BD7-6038EC800F51}">
      <dgm:prSet/>
      <dgm:spPr/>
      <dgm:t>
        <a:bodyPr/>
        <a:lstStyle/>
        <a:p>
          <a:r>
            <a:rPr lang="en-IN"/>
            <a:t>OPRF (can be designed as semi-interactive but often non-interactive in deployed systems)</a:t>
          </a:r>
        </a:p>
      </dgm:t>
    </dgm:pt>
    <dgm:pt modelId="{EF6E90DA-F730-448A-BE88-F0A558D5E6CC}" type="parTrans" cxnId="{21C3804E-ADA5-4AF0-B8E8-0DFB02368892}">
      <dgm:prSet/>
      <dgm:spPr/>
      <dgm:t>
        <a:bodyPr/>
        <a:lstStyle/>
        <a:p>
          <a:endParaRPr lang="en-IN"/>
        </a:p>
      </dgm:t>
    </dgm:pt>
    <dgm:pt modelId="{B45BE5F9-C324-45AE-9637-C4D2650FD959}" type="sibTrans" cxnId="{21C3804E-ADA5-4AF0-B8E8-0DFB02368892}">
      <dgm:prSet/>
      <dgm:spPr/>
      <dgm:t>
        <a:bodyPr/>
        <a:lstStyle/>
        <a:p>
          <a:endParaRPr lang="en-IN"/>
        </a:p>
      </dgm:t>
    </dgm:pt>
    <dgm:pt modelId="{F758BBBB-5DCA-491F-9D7E-01FA02B4B849}" type="pres">
      <dgm:prSet presAssocID="{8FFD13B9-C753-44EA-9150-E78D05E6E4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C18432-FA60-443C-B572-3BBE8336E282}" type="pres">
      <dgm:prSet presAssocID="{ECC5F04F-D47A-4D46-A525-EB743E54D648}" presName="root" presStyleCnt="0"/>
      <dgm:spPr/>
    </dgm:pt>
    <dgm:pt modelId="{9DF30223-28EB-4F02-A6B4-5A0CF6FDC8F3}" type="pres">
      <dgm:prSet presAssocID="{ECC5F04F-D47A-4D46-A525-EB743E54D648}" presName="rootComposite" presStyleCnt="0"/>
      <dgm:spPr/>
    </dgm:pt>
    <dgm:pt modelId="{8BC07CCC-CDD8-4271-A304-D669B370F0BE}" type="pres">
      <dgm:prSet presAssocID="{ECC5F04F-D47A-4D46-A525-EB743E54D648}" presName="rootText" presStyleLbl="node1" presStyleIdx="0" presStyleCnt="6" custScaleY="130778" custLinFactX="199959" custLinFactY="-100000" custLinFactNeighborX="200000" custLinFactNeighborY="-185554"/>
      <dgm:spPr/>
    </dgm:pt>
    <dgm:pt modelId="{4DF3A982-0429-43D4-A083-9A29C46D3B35}" type="pres">
      <dgm:prSet presAssocID="{ECC5F04F-D47A-4D46-A525-EB743E54D648}" presName="rootConnector" presStyleLbl="node1" presStyleIdx="0" presStyleCnt="6"/>
      <dgm:spPr/>
    </dgm:pt>
    <dgm:pt modelId="{002BDCD3-E8F2-446E-9A1F-69B3AD38F5EC}" type="pres">
      <dgm:prSet presAssocID="{ECC5F04F-D47A-4D46-A525-EB743E54D648}" presName="childShape" presStyleCnt="0"/>
      <dgm:spPr/>
    </dgm:pt>
    <dgm:pt modelId="{65CF0788-B768-480C-A799-096F38169455}" type="pres">
      <dgm:prSet presAssocID="{E2B19B04-96C6-4135-88CC-0E9090EA3565}" presName="root" presStyleCnt="0"/>
      <dgm:spPr/>
    </dgm:pt>
    <dgm:pt modelId="{1898A859-DECA-4637-AFD8-7BE87A4A9779}" type="pres">
      <dgm:prSet presAssocID="{E2B19B04-96C6-4135-88CC-0E9090EA3565}" presName="rootComposite" presStyleCnt="0"/>
      <dgm:spPr/>
    </dgm:pt>
    <dgm:pt modelId="{EFFFDC4D-56E5-4980-8507-1A1EA02616A3}" type="pres">
      <dgm:prSet presAssocID="{E2B19B04-96C6-4135-88CC-0E9090EA3565}" presName="rootText" presStyleLbl="node1" presStyleIdx="1" presStyleCnt="6" custLinFactX="100000" custLinFactY="-64295" custLinFactNeighborX="180591" custLinFactNeighborY="-100000"/>
      <dgm:spPr/>
    </dgm:pt>
    <dgm:pt modelId="{D30E928A-C9D5-4033-AD20-96549FCB36A4}" type="pres">
      <dgm:prSet presAssocID="{E2B19B04-96C6-4135-88CC-0E9090EA3565}" presName="rootConnector" presStyleLbl="node1" presStyleIdx="1" presStyleCnt="6"/>
      <dgm:spPr/>
    </dgm:pt>
    <dgm:pt modelId="{2580D9E9-E642-4E05-B38D-1C43A012875B}" type="pres">
      <dgm:prSet presAssocID="{E2B19B04-96C6-4135-88CC-0E9090EA3565}" presName="childShape" presStyleCnt="0"/>
      <dgm:spPr/>
    </dgm:pt>
    <dgm:pt modelId="{BB0D1051-43B5-4975-91F7-02CCF3CFC681}" type="pres">
      <dgm:prSet presAssocID="{D754EBA1-DC39-4D2D-83EA-0A8E4D6B31EE}" presName="root" presStyleCnt="0"/>
      <dgm:spPr/>
    </dgm:pt>
    <dgm:pt modelId="{71E2B3E7-6570-4C6F-BF92-0372C0C8FBD8}" type="pres">
      <dgm:prSet presAssocID="{D754EBA1-DC39-4D2D-83EA-0A8E4D6B31EE}" presName="rootComposite" presStyleCnt="0"/>
      <dgm:spPr/>
    </dgm:pt>
    <dgm:pt modelId="{57577B5D-E8C4-469E-B6F5-FB3E71F2C4F5}" type="pres">
      <dgm:prSet presAssocID="{D754EBA1-DC39-4D2D-83EA-0A8E4D6B31EE}" presName="rootText" presStyleLbl="node1" presStyleIdx="2" presStyleCnt="6"/>
      <dgm:spPr/>
    </dgm:pt>
    <dgm:pt modelId="{CB335083-0325-40BC-B7A1-81A605659D60}" type="pres">
      <dgm:prSet presAssocID="{D754EBA1-DC39-4D2D-83EA-0A8E4D6B31EE}" presName="rootConnector" presStyleLbl="node1" presStyleIdx="2" presStyleCnt="6"/>
      <dgm:spPr/>
    </dgm:pt>
    <dgm:pt modelId="{34F34382-3A7C-4A4D-B1C1-769091B51C6F}" type="pres">
      <dgm:prSet presAssocID="{D754EBA1-DC39-4D2D-83EA-0A8E4D6B31EE}" presName="childShape" presStyleCnt="0"/>
      <dgm:spPr/>
    </dgm:pt>
    <dgm:pt modelId="{49BA11A0-E3F2-43D1-B89C-2D81F64AE06A}" type="pres">
      <dgm:prSet presAssocID="{355BF519-CC58-4E81-8E78-78BF71F44376}" presName="Name13" presStyleLbl="parChTrans1D2" presStyleIdx="0" presStyleCnt="15"/>
      <dgm:spPr/>
    </dgm:pt>
    <dgm:pt modelId="{672AE0DA-0499-4CE5-BB88-764D04A0D05C}" type="pres">
      <dgm:prSet presAssocID="{D704F56F-40C8-45B0-90E4-C8BF57DEF463}" presName="childText" presStyleLbl="bgAcc1" presStyleIdx="0" presStyleCnt="15">
        <dgm:presLayoutVars>
          <dgm:bulletEnabled val="1"/>
        </dgm:presLayoutVars>
      </dgm:prSet>
      <dgm:spPr/>
    </dgm:pt>
    <dgm:pt modelId="{A6B7F2BC-AF4F-4540-9C15-6FE04ED1646A}" type="pres">
      <dgm:prSet presAssocID="{F3D3589F-43A0-400C-B04A-E41568D73B52}" presName="Name13" presStyleLbl="parChTrans1D2" presStyleIdx="1" presStyleCnt="15"/>
      <dgm:spPr/>
    </dgm:pt>
    <dgm:pt modelId="{67A10685-6B41-4933-967A-2AB81626E1B2}" type="pres">
      <dgm:prSet presAssocID="{0D494A92-B17A-4333-BD51-2498DA9A59B8}" presName="childText" presStyleLbl="bgAcc1" presStyleIdx="1" presStyleCnt="15">
        <dgm:presLayoutVars>
          <dgm:bulletEnabled val="1"/>
        </dgm:presLayoutVars>
      </dgm:prSet>
      <dgm:spPr/>
    </dgm:pt>
    <dgm:pt modelId="{3DF3BF4B-36C9-441E-9C28-B1BC411F6996}" type="pres">
      <dgm:prSet presAssocID="{5FF4280C-23D8-4281-9D80-A117BA4A818F}" presName="Name13" presStyleLbl="parChTrans1D2" presStyleIdx="2" presStyleCnt="15"/>
      <dgm:spPr/>
    </dgm:pt>
    <dgm:pt modelId="{95F6E05E-4F42-45E9-92F0-8F32062BA8EC}" type="pres">
      <dgm:prSet presAssocID="{608F13A7-99C5-4A47-A0A5-55EC8E2DF2D2}" presName="childText" presStyleLbl="bgAcc1" presStyleIdx="2" presStyleCnt="15">
        <dgm:presLayoutVars>
          <dgm:bulletEnabled val="1"/>
        </dgm:presLayoutVars>
      </dgm:prSet>
      <dgm:spPr/>
    </dgm:pt>
    <dgm:pt modelId="{77CCDBE4-3D17-4EF1-896E-75E277700B1A}" type="pres">
      <dgm:prSet presAssocID="{F49C38AB-59E6-4AE2-8D12-C173A27759CD}" presName="root" presStyleCnt="0"/>
      <dgm:spPr/>
    </dgm:pt>
    <dgm:pt modelId="{F31BDCC0-2DFF-4D75-8BE1-5F025823E658}" type="pres">
      <dgm:prSet presAssocID="{F49C38AB-59E6-4AE2-8D12-C173A27759CD}" presName="rootComposite" presStyleCnt="0"/>
      <dgm:spPr/>
    </dgm:pt>
    <dgm:pt modelId="{34FECFA6-E9DD-4A07-A5CD-C2F74E8D4BFC}" type="pres">
      <dgm:prSet presAssocID="{F49C38AB-59E6-4AE2-8D12-C173A27759CD}" presName="rootText" presStyleLbl="node1" presStyleIdx="3" presStyleCnt="6"/>
      <dgm:spPr/>
    </dgm:pt>
    <dgm:pt modelId="{0E7E47FD-FE70-4C34-8699-F0345A598183}" type="pres">
      <dgm:prSet presAssocID="{F49C38AB-59E6-4AE2-8D12-C173A27759CD}" presName="rootConnector" presStyleLbl="node1" presStyleIdx="3" presStyleCnt="6"/>
      <dgm:spPr/>
    </dgm:pt>
    <dgm:pt modelId="{EAAFB4B6-CB03-400C-B00A-A6789DB26520}" type="pres">
      <dgm:prSet presAssocID="{F49C38AB-59E6-4AE2-8D12-C173A27759CD}" presName="childShape" presStyleCnt="0"/>
      <dgm:spPr/>
    </dgm:pt>
    <dgm:pt modelId="{EE035E2B-3426-458A-80EA-0E1D519DEBE7}" type="pres">
      <dgm:prSet presAssocID="{EFC7D0E8-8CEF-4437-B100-DBE00E7CE99E}" presName="Name13" presStyleLbl="parChTrans1D2" presStyleIdx="3" presStyleCnt="15"/>
      <dgm:spPr/>
    </dgm:pt>
    <dgm:pt modelId="{FD999DC4-FE28-41C6-93F9-66AFB361557B}" type="pres">
      <dgm:prSet presAssocID="{20C8C03F-AC47-4700-AA05-F7CE2EEC2E6C}" presName="childText" presStyleLbl="bgAcc1" presStyleIdx="3" presStyleCnt="15">
        <dgm:presLayoutVars>
          <dgm:bulletEnabled val="1"/>
        </dgm:presLayoutVars>
      </dgm:prSet>
      <dgm:spPr/>
    </dgm:pt>
    <dgm:pt modelId="{2B6DEB21-869E-4BD8-A9DE-1BC2FE52A4AD}" type="pres">
      <dgm:prSet presAssocID="{2F28EED1-C792-466B-92EE-99AF6ABA6ECE}" presName="Name13" presStyleLbl="parChTrans1D2" presStyleIdx="4" presStyleCnt="15"/>
      <dgm:spPr/>
    </dgm:pt>
    <dgm:pt modelId="{383206A7-9DD0-4C74-8BC4-DF7CACEC4618}" type="pres">
      <dgm:prSet presAssocID="{9034131D-7087-47EA-8F2D-40CCCF40B801}" presName="childText" presStyleLbl="bgAcc1" presStyleIdx="4" presStyleCnt="15">
        <dgm:presLayoutVars>
          <dgm:bulletEnabled val="1"/>
        </dgm:presLayoutVars>
      </dgm:prSet>
      <dgm:spPr/>
    </dgm:pt>
    <dgm:pt modelId="{14937EA9-C379-4328-BD34-25A4917BE76C}" type="pres">
      <dgm:prSet presAssocID="{D01C2438-EE0D-414E-ADF0-E60AC1FD6D3B}" presName="Name13" presStyleLbl="parChTrans1D2" presStyleIdx="5" presStyleCnt="15"/>
      <dgm:spPr/>
    </dgm:pt>
    <dgm:pt modelId="{06A46AF0-4564-40A5-87B6-3E81AEBC4DBC}" type="pres">
      <dgm:prSet presAssocID="{8353CC6F-0435-4D8C-9DA0-60237FA75CE3}" presName="childText" presStyleLbl="bgAcc1" presStyleIdx="5" presStyleCnt="15">
        <dgm:presLayoutVars>
          <dgm:bulletEnabled val="1"/>
        </dgm:presLayoutVars>
      </dgm:prSet>
      <dgm:spPr/>
    </dgm:pt>
    <dgm:pt modelId="{92C4D81F-D8FA-42D4-8693-D45908A60F02}" type="pres">
      <dgm:prSet presAssocID="{695EE630-2DCC-4368-8B70-EF6E9C30C2EC}" presName="root" presStyleCnt="0"/>
      <dgm:spPr/>
    </dgm:pt>
    <dgm:pt modelId="{9CCE2B99-0400-4BCA-8843-1691D8C7F201}" type="pres">
      <dgm:prSet presAssocID="{695EE630-2DCC-4368-8B70-EF6E9C30C2EC}" presName="rootComposite" presStyleCnt="0"/>
      <dgm:spPr/>
    </dgm:pt>
    <dgm:pt modelId="{B3DD723D-9965-451B-BD66-CD29E186B58C}" type="pres">
      <dgm:prSet presAssocID="{695EE630-2DCC-4368-8B70-EF6E9C30C2EC}" presName="rootText" presStyleLbl="node1" presStyleIdx="4" presStyleCnt="6"/>
      <dgm:spPr/>
    </dgm:pt>
    <dgm:pt modelId="{55343588-B887-4643-BDC2-2B169500CC4F}" type="pres">
      <dgm:prSet presAssocID="{695EE630-2DCC-4368-8B70-EF6E9C30C2EC}" presName="rootConnector" presStyleLbl="node1" presStyleIdx="4" presStyleCnt="6"/>
      <dgm:spPr/>
    </dgm:pt>
    <dgm:pt modelId="{497AEE75-C418-413C-99FC-2B20E32CDD91}" type="pres">
      <dgm:prSet presAssocID="{695EE630-2DCC-4368-8B70-EF6E9C30C2EC}" presName="childShape" presStyleCnt="0"/>
      <dgm:spPr/>
    </dgm:pt>
    <dgm:pt modelId="{296B2893-FA87-4559-ABFE-291A5D6B8D78}" type="pres">
      <dgm:prSet presAssocID="{7EEEA780-61B3-4EA0-8763-094668375C4E}" presName="Name13" presStyleLbl="parChTrans1D2" presStyleIdx="6" presStyleCnt="15"/>
      <dgm:spPr/>
    </dgm:pt>
    <dgm:pt modelId="{F236F200-9B17-4AE9-8DB0-BAAFFA097790}" type="pres">
      <dgm:prSet presAssocID="{4C0B29A0-5279-437E-B507-9F0282C3DBD3}" presName="childText" presStyleLbl="bgAcc1" presStyleIdx="6" presStyleCnt="15">
        <dgm:presLayoutVars>
          <dgm:bulletEnabled val="1"/>
        </dgm:presLayoutVars>
      </dgm:prSet>
      <dgm:spPr/>
    </dgm:pt>
    <dgm:pt modelId="{56CE107F-8867-4FB4-ADB5-80D34789A409}" type="pres">
      <dgm:prSet presAssocID="{AE08910C-2A18-433D-AC66-62F520DCD258}" presName="Name13" presStyleLbl="parChTrans1D2" presStyleIdx="7" presStyleCnt="15"/>
      <dgm:spPr/>
    </dgm:pt>
    <dgm:pt modelId="{F7D74CF5-8721-4405-84BD-604B566F5A78}" type="pres">
      <dgm:prSet presAssocID="{4247DC12-F5E5-4722-9CA3-20612AC1E85C}" presName="childText" presStyleLbl="bgAcc1" presStyleIdx="7" presStyleCnt="15">
        <dgm:presLayoutVars>
          <dgm:bulletEnabled val="1"/>
        </dgm:presLayoutVars>
      </dgm:prSet>
      <dgm:spPr/>
    </dgm:pt>
    <dgm:pt modelId="{A0CA4B20-46A7-4453-B908-0BFEF733F2C6}" type="pres">
      <dgm:prSet presAssocID="{526198DF-7644-4FE5-927C-3F69BCAC5063}" presName="Name13" presStyleLbl="parChTrans1D2" presStyleIdx="8" presStyleCnt="15"/>
      <dgm:spPr/>
    </dgm:pt>
    <dgm:pt modelId="{D9D22A50-2ABC-49DF-8D6B-6F3FB909D60C}" type="pres">
      <dgm:prSet presAssocID="{BC732A3B-55EB-4121-9436-2EA37C962EC3}" presName="childText" presStyleLbl="bgAcc1" presStyleIdx="8" presStyleCnt="15">
        <dgm:presLayoutVars>
          <dgm:bulletEnabled val="1"/>
        </dgm:presLayoutVars>
      </dgm:prSet>
      <dgm:spPr/>
    </dgm:pt>
    <dgm:pt modelId="{357DC729-75FA-4D34-9CE1-8E55F21798BE}" type="pres">
      <dgm:prSet presAssocID="{C7877BEA-3ACC-4CA7-B241-FF01F279B528}" presName="Name13" presStyleLbl="parChTrans1D2" presStyleIdx="9" presStyleCnt="15"/>
      <dgm:spPr/>
    </dgm:pt>
    <dgm:pt modelId="{383304A1-FEBE-4330-A577-E77789A119C1}" type="pres">
      <dgm:prSet presAssocID="{F7106687-3F5E-4553-BB2C-8B5689428B71}" presName="childText" presStyleLbl="bgAcc1" presStyleIdx="9" presStyleCnt="15">
        <dgm:presLayoutVars>
          <dgm:bulletEnabled val="1"/>
        </dgm:presLayoutVars>
      </dgm:prSet>
      <dgm:spPr/>
    </dgm:pt>
    <dgm:pt modelId="{8977D482-E580-4BD2-9CBE-5C0F3D6AB84B}" type="pres">
      <dgm:prSet presAssocID="{A102B331-DF35-4EA6-989F-5B2936471ED3}" presName="Name13" presStyleLbl="parChTrans1D2" presStyleIdx="10" presStyleCnt="15"/>
      <dgm:spPr/>
    </dgm:pt>
    <dgm:pt modelId="{18B8E496-5551-4776-A6C2-6AA0E5745EB6}" type="pres">
      <dgm:prSet presAssocID="{1B27FB54-7BE3-4574-AF37-23D64EB0C392}" presName="childText" presStyleLbl="bgAcc1" presStyleIdx="10" presStyleCnt="15">
        <dgm:presLayoutVars>
          <dgm:bulletEnabled val="1"/>
        </dgm:presLayoutVars>
      </dgm:prSet>
      <dgm:spPr/>
    </dgm:pt>
    <dgm:pt modelId="{44FF8599-1B03-4686-979A-1AC84BBD9816}" type="pres">
      <dgm:prSet presAssocID="{E264914F-BBFD-4313-924A-907695DAB239}" presName="root" presStyleCnt="0"/>
      <dgm:spPr/>
    </dgm:pt>
    <dgm:pt modelId="{E913738A-03D8-4538-A20B-91396DE1DC47}" type="pres">
      <dgm:prSet presAssocID="{E264914F-BBFD-4313-924A-907695DAB239}" presName="rootComposite" presStyleCnt="0"/>
      <dgm:spPr/>
    </dgm:pt>
    <dgm:pt modelId="{748F80EC-946B-42B8-8779-FBAE73736AF8}" type="pres">
      <dgm:prSet presAssocID="{E264914F-BBFD-4313-924A-907695DAB239}" presName="rootText" presStyleLbl="node1" presStyleIdx="5" presStyleCnt="6"/>
      <dgm:spPr/>
    </dgm:pt>
    <dgm:pt modelId="{64322C15-9788-4B68-9436-E1A471729062}" type="pres">
      <dgm:prSet presAssocID="{E264914F-BBFD-4313-924A-907695DAB239}" presName="rootConnector" presStyleLbl="node1" presStyleIdx="5" presStyleCnt="6"/>
      <dgm:spPr/>
    </dgm:pt>
    <dgm:pt modelId="{65E45108-8F22-4DB9-984A-1449701D2169}" type="pres">
      <dgm:prSet presAssocID="{E264914F-BBFD-4313-924A-907695DAB239}" presName="childShape" presStyleCnt="0"/>
      <dgm:spPr/>
    </dgm:pt>
    <dgm:pt modelId="{712C60C4-3926-41D3-B730-7AF058DAA9BE}" type="pres">
      <dgm:prSet presAssocID="{2E87E258-758C-4E24-9395-CAD48860D7A8}" presName="Name13" presStyleLbl="parChTrans1D2" presStyleIdx="11" presStyleCnt="15"/>
      <dgm:spPr/>
    </dgm:pt>
    <dgm:pt modelId="{332F0475-DD87-4957-B1EE-E632F76C2ADC}" type="pres">
      <dgm:prSet presAssocID="{CC5C87EC-0247-4906-A33A-330F2B762E68}" presName="childText" presStyleLbl="bgAcc1" presStyleIdx="11" presStyleCnt="15">
        <dgm:presLayoutVars>
          <dgm:bulletEnabled val="1"/>
        </dgm:presLayoutVars>
      </dgm:prSet>
      <dgm:spPr/>
    </dgm:pt>
    <dgm:pt modelId="{EA0445B2-FDA1-42F2-A124-D0E1ADF4B81B}" type="pres">
      <dgm:prSet presAssocID="{ADCF8D93-13CD-49F6-847A-706D4FED4D09}" presName="Name13" presStyleLbl="parChTrans1D2" presStyleIdx="12" presStyleCnt="15"/>
      <dgm:spPr/>
    </dgm:pt>
    <dgm:pt modelId="{E089A532-2C8A-4C05-92DB-929718BBF094}" type="pres">
      <dgm:prSet presAssocID="{62B44FE6-6E21-491E-B0F3-1B56798D7CC6}" presName="childText" presStyleLbl="bgAcc1" presStyleIdx="12" presStyleCnt="15">
        <dgm:presLayoutVars>
          <dgm:bulletEnabled val="1"/>
        </dgm:presLayoutVars>
      </dgm:prSet>
      <dgm:spPr/>
    </dgm:pt>
    <dgm:pt modelId="{EA1468CB-5B56-4A2E-BF81-5ACDBDE0E041}" type="pres">
      <dgm:prSet presAssocID="{87E0F859-6729-437D-BE44-7F5FA4D14D73}" presName="Name13" presStyleLbl="parChTrans1D2" presStyleIdx="13" presStyleCnt="15"/>
      <dgm:spPr/>
    </dgm:pt>
    <dgm:pt modelId="{7A99B01D-05C1-468B-AEF6-49A7C94920B2}" type="pres">
      <dgm:prSet presAssocID="{2E271A5A-EDB3-4945-96FA-276C31A2E7A0}" presName="childText" presStyleLbl="bgAcc1" presStyleIdx="13" presStyleCnt="15">
        <dgm:presLayoutVars>
          <dgm:bulletEnabled val="1"/>
        </dgm:presLayoutVars>
      </dgm:prSet>
      <dgm:spPr/>
    </dgm:pt>
    <dgm:pt modelId="{F418303A-A0AA-4830-9D46-AAEDEC6F3D89}" type="pres">
      <dgm:prSet presAssocID="{EF6E90DA-F730-448A-BE88-F0A558D5E6CC}" presName="Name13" presStyleLbl="parChTrans1D2" presStyleIdx="14" presStyleCnt="15"/>
      <dgm:spPr/>
    </dgm:pt>
    <dgm:pt modelId="{E8F4EA07-8A8E-4410-8268-4755234CDBE1}" type="pres">
      <dgm:prSet presAssocID="{EDD8AB68-22F1-4145-8BD7-6038EC800F51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46C95803-5917-40BE-9614-18F466B58099}" type="presOf" srcId="{8FFD13B9-C753-44EA-9150-E78D05E6E4B5}" destId="{F758BBBB-5DCA-491F-9D7E-01FA02B4B849}" srcOrd="0" destOrd="0" presId="urn:microsoft.com/office/officeart/2005/8/layout/hierarchy3"/>
    <dgm:cxn modelId="{1A089F0A-37C4-4655-8BCE-78BD4FC18B97}" type="presOf" srcId="{C7877BEA-3ACC-4CA7-B241-FF01F279B528}" destId="{357DC729-75FA-4D34-9CE1-8E55F21798BE}" srcOrd="0" destOrd="0" presId="urn:microsoft.com/office/officeart/2005/8/layout/hierarchy3"/>
    <dgm:cxn modelId="{31E8080B-5B99-4C61-BAD5-DAE164B2A330}" srcId="{F49C38AB-59E6-4AE2-8D12-C173A27759CD}" destId="{20C8C03F-AC47-4700-AA05-F7CE2EEC2E6C}" srcOrd="0" destOrd="0" parTransId="{EFC7D0E8-8CEF-4437-B100-DBE00E7CE99E}" sibTransId="{E867177E-9596-4EBB-81D6-C7661992BCDB}"/>
    <dgm:cxn modelId="{3A0BA10C-690D-4BEF-829B-9F6F74B9B194}" srcId="{695EE630-2DCC-4368-8B70-EF6E9C30C2EC}" destId="{4C0B29A0-5279-437E-B507-9F0282C3DBD3}" srcOrd="0" destOrd="0" parTransId="{7EEEA780-61B3-4EA0-8763-094668375C4E}" sibTransId="{EAC78EBE-D74C-489B-B4AD-C2A457A8C02C}"/>
    <dgm:cxn modelId="{0B6DA90F-E688-46F9-A6EA-723542F670DD}" srcId="{8FFD13B9-C753-44EA-9150-E78D05E6E4B5}" destId="{E2B19B04-96C6-4135-88CC-0E9090EA3565}" srcOrd="1" destOrd="0" parTransId="{850F9899-47C0-4630-8451-15331CB678F6}" sibTransId="{2F97EF11-6DC8-44D2-A777-F6FAB0FB029D}"/>
    <dgm:cxn modelId="{A7829711-EA5E-407B-9DC7-AF1F1334F95B}" type="presOf" srcId="{4C0B29A0-5279-437E-B507-9F0282C3DBD3}" destId="{F236F200-9B17-4AE9-8DB0-BAAFFA097790}" srcOrd="0" destOrd="0" presId="urn:microsoft.com/office/officeart/2005/8/layout/hierarchy3"/>
    <dgm:cxn modelId="{2832F515-34C9-45E3-8552-81CB5365859B}" type="presOf" srcId="{F49C38AB-59E6-4AE2-8D12-C173A27759CD}" destId="{0E7E47FD-FE70-4C34-8699-F0345A598183}" srcOrd="1" destOrd="0" presId="urn:microsoft.com/office/officeart/2005/8/layout/hierarchy3"/>
    <dgm:cxn modelId="{F62D9F18-84FC-436F-8897-585AF351CB3A}" type="presOf" srcId="{ECC5F04F-D47A-4D46-A525-EB743E54D648}" destId="{8BC07CCC-CDD8-4271-A304-D669B370F0BE}" srcOrd="0" destOrd="0" presId="urn:microsoft.com/office/officeart/2005/8/layout/hierarchy3"/>
    <dgm:cxn modelId="{848BCB18-9647-4294-ABFD-2C7BE9460A97}" srcId="{D754EBA1-DC39-4D2D-83EA-0A8E4D6B31EE}" destId="{0D494A92-B17A-4333-BD51-2498DA9A59B8}" srcOrd="1" destOrd="0" parTransId="{F3D3589F-43A0-400C-B04A-E41568D73B52}" sibTransId="{9B12B9F4-FF9A-41C5-9CE5-7B6D496770F9}"/>
    <dgm:cxn modelId="{C644B229-56AF-4BC5-9F24-F7223EA6ECEA}" srcId="{695EE630-2DCC-4368-8B70-EF6E9C30C2EC}" destId="{1B27FB54-7BE3-4574-AF37-23D64EB0C392}" srcOrd="4" destOrd="0" parTransId="{A102B331-DF35-4EA6-989F-5B2936471ED3}" sibTransId="{F545F8E4-9AAC-4C0E-AF33-72F3AED9535D}"/>
    <dgm:cxn modelId="{21AD1531-B693-4A80-A096-4917270AC3E5}" type="presOf" srcId="{0D494A92-B17A-4333-BD51-2498DA9A59B8}" destId="{67A10685-6B41-4933-967A-2AB81626E1B2}" srcOrd="0" destOrd="0" presId="urn:microsoft.com/office/officeart/2005/8/layout/hierarchy3"/>
    <dgm:cxn modelId="{4A0D0E33-A163-4DDD-AD54-560A179AC4BB}" type="presOf" srcId="{F7106687-3F5E-4553-BB2C-8B5689428B71}" destId="{383304A1-FEBE-4330-A577-E77789A119C1}" srcOrd="0" destOrd="0" presId="urn:microsoft.com/office/officeart/2005/8/layout/hierarchy3"/>
    <dgm:cxn modelId="{13353638-AC07-4846-82CD-4A754ED7E811}" srcId="{E264914F-BBFD-4313-924A-907695DAB239}" destId="{CC5C87EC-0247-4906-A33A-330F2B762E68}" srcOrd="0" destOrd="0" parTransId="{2E87E258-758C-4E24-9395-CAD48860D7A8}" sibTransId="{881005D7-92E6-40FC-9428-04F7E6A23C0C}"/>
    <dgm:cxn modelId="{AC732F3D-DCB1-4A6E-B0A3-E3225785A03A}" type="presOf" srcId="{1B27FB54-7BE3-4574-AF37-23D64EB0C392}" destId="{18B8E496-5551-4776-A6C2-6AA0E5745EB6}" srcOrd="0" destOrd="0" presId="urn:microsoft.com/office/officeart/2005/8/layout/hierarchy3"/>
    <dgm:cxn modelId="{FA28423F-0004-4CD4-88C1-AE26D2C969F3}" type="presOf" srcId="{2F28EED1-C792-466B-92EE-99AF6ABA6ECE}" destId="{2B6DEB21-869E-4BD8-A9DE-1BC2FE52A4AD}" srcOrd="0" destOrd="0" presId="urn:microsoft.com/office/officeart/2005/8/layout/hierarchy3"/>
    <dgm:cxn modelId="{FACEE940-72BF-4907-A120-604D63C62DE3}" type="presOf" srcId="{7EEEA780-61B3-4EA0-8763-094668375C4E}" destId="{296B2893-FA87-4559-ABFE-291A5D6B8D78}" srcOrd="0" destOrd="0" presId="urn:microsoft.com/office/officeart/2005/8/layout/hierarchy3"/>
    <dgm:cxn modelId="{C5B8F65C-1591-45FB-A431-C12FFA3F1235}" type="presOf" srcId="{D754EBA1-DC39-4D2D-83EA-0A8E4D6B31EE}" destId="{57577B5D-E8C4-469E-B6F5-FB3E71F2C4F5}" srcOrd="0" destOrd="0" presId="urn:microsoft.com/office/officeart/2005/8/layout/hierarchy3"/>
    <dgm:cxn modelId="{60401161-6641-4385-BA49-85DBF1A79627}" type="presOf" srcId="{695EE630-2DCC-4368-8B70-EF6E9C30C2EC}" destId="{55343588-B887-4643-BDC2-2B169500CC4F}" srcOrd="1" destOrd="0" presId="urn:microsoft.com/office/officeart/2005/8/layout/hierarchy3"/>
    <dgm:cxn modelId="{34DDF641-BADB-403F-9B7E-30E1FC225F08}" type="presOf" srcId="{62B44FE6-6E21-491E-B0F3-1B56798D7CC6}" destId="{E089A532-2C8A-4C05-92DB-929718BBF094}" srcOrd="0" destOrd="0" presId="urn:microsoft.com/office/officeart/2005/8/layout/hierarchy3"/>
    <dgm:cxn modelId="{591BA944-B964-4925-8FC7-A490C1808F97}" type="presOf" srcId="{9034131D-7087-47EA-8F2D-40CCCF40B801}" destId="{383206A7-9DD0-4C74-8BC4-DF7CACEC4618}" srcOrd="0" destOrd="0" presId="urn:microsoft.com/office/officeart/2005/8/layout/hierarchy3"/>
    <dgm:cxn modelId="{C23C7246-DC4B-4A16-B3C4-32C57E8B38F4}" type="presOf" srcId="{EF6E90DA-F730-448A-BE88-F0A558D5E6CC}" destId="{F418303A-A0AA-4830-9D46-AAEDEC6F3D89}" srcOrd="0" destOrd="0" presId="urn:microsoft.com/office/officeart/2005/8/layout/hierarchy3"/>
    <dgm:cxn modelId="{7DD24E47-979C-417B-9113-1A3C3C1C51D9}" type="presOf" srcId="{4247DC12-F5E5-4722-9CA3-20612AC1E85C}" destId="{F7D74CF5-8721-4405-84BD-604B566F5A78}" srcOrd="0" destOrd="0" presId="urn:microsoft.com/office/officeart/2005/8/layout/hierarchy3"/>
    <dgm:cxn modelId="{21C3804E-ADA5-4AF0-B8E8-0DFB02368892}" srcId="{E264914F-BBFD-4313-924A-907695DAB239}" destId="{EDD8AB68-22F1-4145-8BD7-6038EC800F51}" srcOrd="3" destOrd="0" parTransId="{EF6E90DA-F730-448A-BE88-F0A558D5E6CC}" sibTransId="{B45BE5F9-C324-45AE-9637-C4D2650FD959}"/>
    <dgm:cxn modelId="{A0FB866F-B072-4996-BBED-016278E00DE4}" type="presOf" srcId="{ADCF8D93-13CD-49F6-847A-706D4FED4D09}" destId="{EA0445B2-FDA1-42F2-A124-D0E1ADF4B81B}" srcOrd="0" destOrd="0" presId="urn:microsoft.com/office/officeart/2005/8/layout/hierarchy3"/>
    <dgm:cxn modelId="{8869AE6F-0B40-4ED7-88BC-60E49AE2AFA4}" srcId="{D754EBA1-DC39-4D2D-83EA-0A8E4D6B31EE}" destId="{D704F56F-40C8-45B0-90E4-C8BF57DEF463}" srcOrd="0" destOrd="0" parTransId="{355BF519-CC58-4E81-8E78-78BF71F44376}" sibTransId="{D0AA2043-2194-48A2-955D-F3E50B867B4C}"/>
    <dgm:cxn modelId="{5F450B53-5B0E-4ACF-BA53-7D99B891F14D}" srcId="{E264914F-BBFD-4313-924A-907695DAB239}" destId="{2E271A5A-EDB3-4945-96FA-276C31A2E7A0}" srcOrd="2" destOrd="0" parTransId="{87E0F859-6729-437D-BE44-7F5FA4D14D73}" sibTransId="{31FBE9B1-C8D0-4EC3-9959-B9F21EE9B618}"/>
    <dgm:cxn modelId="{9ADF6A76-1925-47DD-81AC-48BBF098786B}" type="presOf" srcId="{A102B331-DF35-4EA6-989F-5B2936471ED3}" destId="{8977D482-E580-4BD2-9CBE-5C0F3D6AB84B}" srcOrd="0" destOrd="0" presId="urn:microsoft.com/office/officeart/2005/8/layout/hierarchy3"/>
    <dgm:cxn modelId="{3BFC7778-ACE1-4B21-A2FA-28D9252AF713}" type="presOf" srcId="{EFC7D0E8-8CEF-4437-B100-DBE00E7CE99E}" destId="{EE035E2B-3426-458A-80EA-0E1D519DEBE7}" srcOrd="0" destOrd="0" presId="urn:microsoft.com/office/officeart/2005/8/layout/hierarchy3"/>
    <dgm:cxn modelId="{BD6C5159-C1A4-4624-A8F8-39729D1E0F62}" srcId="{E264914F-BBFD-4313-924A-907695DAB239}" destId="{62B44FE6-6E21-491E-B0F3-1B56798D7CC6}" srcOrd="1" destOrd="0" parTransId="{ADCF8D93-13CD-49F6-847A-706D4FED4D09}" sibTransId="{D38F85B3-5D42-4C99-AE24-34A18DB70BB6}"/>
    <dgm:cxn modelId="{A1F6E47A-9DBD-4AF8-AC40-0FFE67FD9D6F}" srcId="{695EE630-2DCC-4368-8B70-EF6E9C30C2EC}" destId="{BC732A3B-55EB-4121-9436-2EA37C962EC3}" srcOrd="2" destOrd="0" parTransId="{526198DF-7644-4FE5-927C-3F69BCAC5063}" sibTransId="{6539B429-04CE-43B5-A884-D5B0B505E642}"/>
    <dgm:cxn modelId="{5D0A1F7C-018F-4B1E-B1E4-DE366081A0DE}" srcId="{8FFD13B9-C753-44EA-9150-E78D05E6E4B5}" destId="{F49C38AB-59E6-4AE2-8D12-C173A27759CD}" srcOrd="3" destOrd="0" parTransId="{CF5F7028-9A10-40FC-8E87-FC08F297A235}" sibTransId="{704F08DA-86C8-4D23-973A-E680C630892C}"/>
    <dgm:cxn modelId="{89000D7D-426E-4A49-A97D-11EFFFA573F9}" srcId="{F49C38AB-59E6-4AE2-8D12-C173A27759CD}" destId="{9034131D-7087-47EA-8F2D-40CCCF40B801}" srcOrd="1" destOrd="0" parTransId="{2F28EED1-C792-466B-92EE-99AF6ABA6ECE}" sibTransId="{8C54406F-77EF-4045-B83B-FBE60A3EDCD9}"/>
    <dgm:cxn modelId="{6B670A7E-D05E-4DFB-87B4-628E17F4ECEA}" srcId="{F49C38AB-59E6-4AE2-8D12-C173A27759CD}" destId="{8353CC6F-0435-4D8C-9DA0-60237FA75CE3}" srcOrd="2" destOrd="0" parTransId="{D01C2438-EE0D-414E-ADF0-E60AC1FD6D3B}" sibTransId="{BE16C647-8D72-4E7B-B77A-646B4CC10929}"/>
    <dgm:cxn modelId="{1C7C6D7E-2107-478A-A7FF-709AE0827945}" type="presOf" srcId="{2E271A5A-EDB3-4945-96FA-276C31A2E7A0}" destId="{7A99B01D-05C1-468B-AEF6-49A7C94920B2}" srcOrd="0" destOrd="0" presId="urn:microsoft.com/office/officeart/2005/8/layout/hierarchy3"/>
    <dgm:cxn modelId="{DC66FC83-6373-4515-A002-ED5AE8E0314D}" type="presOf" srcId="{E2B19B04-96C6-4135-88CC-0E9090EA3565}" destId="{D30E928A-C9D5-4033-AD20-96549FCB36A4}" srcOrd="1" destOrd="0" presId="urn:microsoft.com/office/officeart/2005/8/layout/hierarchy3"/>
    <dgm:cxn modelId="{9AAAF584-229C-48DB-A6D2-73EF4EF92135}" type="presOf" srcId="{87E0F859-6729-437D-BE44-7F5FA4D14D73}" destId="{EA1468CB-5B56-4A2E-BF81-5ACDBDE0E041}" srcOrd="0" destOrd="0" presId="urn:microsoft.com/office/officeart/2005/8/layout/hierarchy3"/>
    <dgm:cxn modelId="{9918648A-6FFB-4BB1-8094-885A2E5B4406}" type="presOf" srcId="{D754EBA1-DC39-4D2D-83EA-0A8E4D6B31EE}" destId="{CB335083-0325-40BC-B7A1-81A605659D60}" srcOrd="1" destOrd="0" presId="urn:microsoft.com/office/officeart/2005/8/layout/hierarchy3"/>
    <dgm:cxn modelId="{74A29C91-9B9E-4EDC-91EA-39210B73260C}" srcId="{8FFD13B9-C753-44EA-9150-E78D05E6E4B5}" destId="{E264914F-BBFD-4313-924A-907695DAB239}" srcOrd="5" destOrd="0" parTransId="{894D08A7-6CB7-4A19-B3C6-7F883C0C1C73}" sibTransId="{38B6E217-6877-498C-8767-40FE82A60571}"/>
    <dgm:cxn modelId="{95EC2A92-B77D-41C7-B447-BC59F2DC9DCE}" type="presOf" srcId="{D01C2438-EE0D-414E-ADF0-E60AC1FD6D3B}" destId="{14937EA9-C379-4328-BD34-25A4917BE76C}" srcOrd="0" destOrd="0" presId="urn:microsoft.com/office/officeart/2005/8/layout/hierarchy3"/>
    <dgm:cxn modelId="{0DD5E792-0A56-46EB-B74C-3CC9E6A0B08A}" type="presOf" srcId="{E264914F-BBFD-4313-924A-907695DAB239}" destId="{748F80EC-946B-42B8-8779-FBAE73736AF8}" srcOrd="0" destOrd="0" presId="urn:microsoft.com/office/officeart/2005/8/layout/hierarchy3"/>
    <dgm:cxn modelId="{B0100E96-142E-430C-A397-F445F4AAEF9B}" srcId="{695EE630-2DCC-4368-8B70-EF6E9C30C2EC}" destId="{4247DC12-F5E5-4722-9CA3-20612AC1E85C}" srcOrd="1" destOrd="0" parTransId="{AE08910C-2A18-433D-AC66-62F520DCD258}" sibTransId="{30E89ACF-4DE3-4798-832F-DC223AC74857}"/>
    <dgm:cxn modelId="{BD513C9A-8B4C-4823-A8CE-FC20F431F302}" type="presOf" srcId="{695EE630-2DCC-4368-8B70-EF6E9C30C2EC}" destId="{B3DD723D-9965-451B-BD66-CD29E186B58C}" srcOrd="0" destOrd="0" presId="urn:microsoft.com/office/officeart/2005/8/layout/hierarchy3"/>
    <dgm:cxn modelId="{B0E850A0-028E-4490-B258-88C4D84C9E6C}" type="presOf" srcId="{BC732A3B-55EB-4121-9436-2EA37C962EC3}" destId="{D9D22A50-2ABC-49DF-8D6B-6F3FB909D60C}" srcOrd="0" destOrd="0" presId="urn:microsoft.com/office/officeart/2005/8/layout/hierarchy3"/>
    <dgm:cxn modelId="{ED7D9BA0-949F-443A-8FF6-B772A1D5F2B1}" type="presOf" srcId="{F3D3589F-43A0-400C-B04A-E41568D73B52}" destId="{A6B7F2BC-AF4F-4540-9C15-6FE04ED1646A}" srcOrd="0" destOrd="0" presId="urn:microsoft.com/office/officeart/2005/8/layout/hierarchy3"/>
    <dgm:cxn modelId="{343F1CA5-23D3-4F74-B36E-1708252D5D78}" type="presOf" srcId="{8353CC6F-0435-4D8C-9DA0-60237FA75CE3}" destId="{06A46AF0-4564-40A5-87B6-3E81AEBC4DBC}" srcOrd="0" destOrd="0" presId="urn:microsoft.com/office/officeart/2005/8/layout/hierarchy3"/>
    <dgm:cxn modelId="{D5C9D5A5-644B-4CF1-ADF5-8BB51BBEC39B}" srcId="{695EE630-2DCC-4368-8B70-EF6E9C30C2EC}" destId="{F7106687-3F5E-4553-BB2C-8B5689428B71}" srcOrd="3" destOrd="0" parTransId="{C7877BEA-3ACC-4CA7-B241-FF01F279B528}" sibTransId="{622F3001-F69B-483B-B4D3-99E7D1A1F9CC}"/>
    <dgm:cxn modelId="{8A68C8B4-3C15-43CE-885F-3CFA0C2CCAAD}" type="presOf" srcId="{526198DF-7644-4FE5-927C-3F69BCAC5063}" destId="{A0CA4B20-46A7-4453-B908-0BFEF733F2C6}" srcOrd="0" destOrd="0" presId="urn:microsoft.com/office/officeart/2005/8/layout/hierarchy3"/>
    <dgm:cxn modelId="{DC7707BD-2DCC-440A-8854-287F275DE887}" type="presOf" srcId="{5FF4280C-23D8-4281-9D80-A117BA4A818F}" destId="{3DF3BF4B-36C9-441E-9C28-B1BC411F6996}" srcOrd="0" destOrd="0" presId="urn:microsoft.com/office/officeart/2005/8/layout/hierarchy3"/>
    <dgm:cxn modelId="{BC8260BD-A149-4286-AF7A-536842B8DBB4}" type="presOf" srcId="{EDD8AB68-22F1-4145-8BD7-6038EC800F51}" destId="{E8F4EA07-8A8E-4410-8268-4755234CDBE1}" srcOrd="0" destOrd="0" presId="urn:microsoft.com/office/officeart/2005/8/layout/hierarchy3"/>
    <dgm:cxn modelId="{D40005BF-BCEB-4E3A-9726-3C7ADB42E6FE}" srcId="{8FFD13B9-C753-44EA-9150-E78D05E6E4B5}" destId="{695EE630-2DCC-4368-8B70-EF6E9C30C2EC}" srcOrd="4" destOrd="0" parTransId="{E9692E5E-B249-4E27-80E9-1BE7629C8FE6}" sibTransId="{AEB8292E-BAED-4E49-949A-E5D8B6EFC2EC}"/>
    <dgm:cxn modelId="{8C0568C0-EB72-41F5-B003-152116E9DDAA}" srcId="{8FFD13B9-C753-44EA-9150-E78D05E6E4B5}" destId="{D754EBA1-DC39-4D2D-83EA-0A8E4D6B31EE}" srcOrd="2" destOrd="0" parTransId="{779435DB-F125-4EFD-AF8E-043F03054EFA}" sibTransId="{7F46FF54-5E4C-4C7F-8228-82E84FF6A20F}"/>
    <dgm:cxn modelId="{58B3E4CC-5027-4B85-B821-B513F108C4F1}" type="presOf" srcId="{F49C38AB-59E6-4AE2-8D12-C173A27759CD}" destId="{34FECFA6-E9DD-4A07-A5CD-C2F74E8D4BFC}" srcOrd="0" destOrd="0" presId="urn:microsoft.com/office/officeart/2005/8/layout/hierarchy3"/>
    <dgm:cxn modelId="{1A8604D1-1FF5-4155-8EE8-4D487EDADFF0}" type="presOf" srcId="{20C8C03F-AC47-4700-AA05-F7CE2EEC2E6C}" destId="{FD999DC4-FE28-41C6-93F9-66AFB361557B}" srcOrd="0" destOrd="0" presId="urn:microsoft.com/office/officeart/2005/8/layout/hierarchy3"/>
    <dgm:cxn modelId="{E0F850DE-3399-40CB-8D1A-BDBA2A930CCE}" type="presOf" srcId="{2E87E258-758C-4E24-9395-CAD48860D7A8}" destId="{712C60C4-3926-41D3-B730-7AF058DAA9BE}" srcOrd="0" destOrd="0" presId="urn:microsoft.com/office/officeart/2005/8/layout/hierarchy3"/>
    <dgm:cxn modelId="{85F7F5E4-2D2B-44F8-ADAB-D45D0BEA83DE}" type="presOf" srcId="{E264914F-BBFD-4313-924A-907695DAB239}" destId="{64322C15-9788-4B68-9436-E1A471729062}" srcOrd="1" destOrd="0" presId="urn:microsoft.com/office/officeart/2005/8/layout/hierarchy3"/>
    <dgm:cxn modelId="{C22526E5-2F0F-4089-8BB7-6410A958EB5B}" type="presOf" srcId="{D704F56F-40C8-45B0-90E4-C8BF57DEF463}" destId="{672AE0DA-0499-4CE5-BB88-764D04A0D05C}" srcOrd="0" destOrd="0" presId="urn:microsoft.com/office/officeart/2005/8/layout/hierarchy3"/>
    <dgm:cxn modelId="{23C33FE6-352E-4AD4-BBFB-A6886C7ABAF4}" type="presOf" srcId="{E2B19B04-96C6-4135-88CC-0E9090EA3565}" destId="{EFFFDC4D-56E5-4980-8507-1A1EA02616A3}" srcOrd="0" destOrd="0" presId="urn:microsoft.com/office/officeart/2005/8/layout/hierarchy3"/>
    <dgm:cxn modelId="{C38598E6-8435-4706-82D5-D0DC173CEC05}" srcId="{D754EBA1-DC39-4D2D-83EA-0A8E4D6B31EE}" destId="{608F13A7-99C5-4A47-A0A5-55EC8E2DF2D2}" srcOrd="2" destOrd="0" parTransId="{5FF4280C-23D8-4281-9D80-A117BA4A818F}" sibTransId="{F816DFD4-5F3A-4039-A026-5584F79BA217}"/>
    <dgm:cxn modelId="{315F68EA-2FAB-4729-A808-3E09240E6B86}" type="presOf" srcId="{ECC5F04F-D47A-4D46-A525-EB743E54D648}" destId="{4DF3A982-0429-43D4-A083-9A29C46D3B35}" srcOrd="1" destOrd="0" presId="urn:microsoft.com/office/officeart/2005/8/layout/hierarchy3"/>
    <dgm:cxn modelId="{809392EC-6CAC-4C1F-832E-49B899493730}" type="presOf" srcId="{608F13A7-99C5-4A47-A0A5-55EC8E2DF2D2}" destId="{95F6E05E-4F42-45E9-92F0-8F32062BA8EC}" srcOrd="0" destOrd="0" presId="urn:microsoft.com/office/officeart/2005/8/layout/hierarchy3"/>
    <dgm:cxn modelId="{B90077EF-D79D-44E5-B534-1BD21D74A73F}" type="presOf" srcId="{355BF519-CC58-4E81-8E78-78BF71F44376}" destId="{49BA11A0-E3F2-43D1-B89C-2D81F64AE06A}" srcOrd="0" destOrd="0" presId="urn:microsoft.com/office/officeart/2005/8/layout/hierarchy3"/>
    <dgm:cxn modelId="{7F07A1F5-6253-4A40-9A6F-76B845F179F0}" type="presOf" srcId="{AE08910C-2A18-433D-AC66-62F520DCD258}" destId="{56CE107F-8867-4FB4-ADB5-80D34789A409}" srcOrd="0" destOrd="0" presId="urn:microsoft.com/office/officeart/2005/8/layout/hierarchy3"/>
    <dgm:cxn modelId="{0A1BB2FD-F9F4-49C2-9EDC-69518AB28C6F}" srcId="{8FFD13B9-C753-44EA-9150-E78D05E6E4B5}" destId="{ECC5F04F-D47A-4D46-A525-EB743E54D648}" srcOrd="0" destOrd="0" parTransId="{3F279969-3A4E-4DF3-8A2D-F8B319D631E9}" sibTransId="{D88F1C01-7510-4C7F-82CD-FE60BFEFED2A}"/>
    <dgm:cxn modelId="{DB0E11FE-5AEB-4B4E-B4CC-FBB63D1B3B92}" type="presOf" srcId="{CC5C87EC-0247-4906-A33A-330F2B762E68}" destId="{332F0475-DD87-4957-B1EE-E632F76C2ADC}" srcOrd="0" destOrd="0" presId="urn:microsoft.com/office/officeart/2005/8/layout/hierarchy3"/>
    <dgm:cxn modelId="{8407B33F-95AE-4C1F-9524-CEC958941707}" type="presParOf" srcId="{F758BBBB-5DCA-491F-9D7E-01FA02B4B849}" destId="{A9C18432-FA60-443C-B572-3BBE8336E282}" srcOrd="0" destOrd="0" presId="urn:microsoft.com/office/officeart/2005/8/layout/hierarchy3"/>
    <dgm:cxn modelId="{772E35FA-4975-4BAA-854B-80431B92B627}" type="presParOf" srcId="{A9C18432-FA60-443C-B572-3BBE8336E282}" destId="{9DF30223-28EB-4F02-A6B4-5A0CF6FDC8F3}" srcOrd="0" destOrd="0" presId="urn:microsoft.com/office/officeart/2005/8/layout/hierarchy3"/>
    <dgm:cxn modelId="{5C6AB46C-F3E6-42F8-A543-C69A976FE613}" type="presParOf" srcId="{9DF30223-28EB-4F02-A6B4-5A0CF6FDC8F3}" destId="{8BC07CCC-CDD8-4271-A304-D669B370F0BE}" srcOrd="0" destOrd="0" presId="urn:microsoft.com/office/officeart/2005/8/layout/hierarchy3"/>
    <dgm:cxn modelId="{A487C7E8-FCAE-42E3-89B3-77358B31A34A}" type="presParOf" srcId="{9DF30223-28EB-4F02-A6B4-5A0CF6FDC8F3}" destId="{4DF3A982-0429-43D4-A083-9A29C46D3B35}" srcOrd="1" destOrd="0" presId="urn:microsoft.com/office/officeart/2005/8/layout/hierarchy3"/>
    <dgm:cxn modelId="{CA1F5361-C60A-42A0-843D-1E8B5A4E069E}" type="presParOf" srcId="{A9C18432-FA60-443C-B572-3BBE8336E282}" destId="{002BDCD3-E8F2-446E-9A1F-69B3AD38F5EC}" srcOrd="1" destOrd="0" presId="urn:microsoft.com/office/officeart/2005/8/layout/hierarchy3"/>
    <dgm:cxn modelId="{BDE7F49D-B086-465E-98C5-C83888A4FFA7}" type="presParOf" srcId="{F758BBBB-5DCA-491F-9D7E-01FA02B4B849}" destId="{65CF0788-B768-480C-A799-096F38169455}" srcOrd="1" destOrd="0" presId="urn:microsoft.com/office/officeart/2005/8/layout/hierarchy3"/>
    <dgm:cxn modelId="{04DDA2B0-8676-446F-A92E-249D89A1D4AE}" type="presParOf" srcId="{65CF0788-B768-480C-A799-096F38169455}" destId="{1898A859-DECA-4637-AFD8-7BE87A4A9779}" srcOrd="0" destOrd="0" presId="urn:microsoft.com/office/officeart/2005/8/layout/hierarchy3"/>
    <dgm:cxn modelId="{2F874133-6FEE-40F4-9487-0F9224AD7F2D}" type="presParOf" srcId="{1898A859-DECA-4637-AFD8-7BE87A4A9779}" destId="{EFFFDC4D-56E5-4980-8507-1A1EA02616A3}" srcOrd="0" destOrd="0" presId="urn:microsoft.com/office/officeart/2005/8/layout/hierarchy3"/>
    <dgm:cxn modelId="{9CD8796F-5BB7-4493-BF23-731928A53C8B}" type="presParOf" srcId="{1898A859-DECA-4637-AFD8-7BE87A4A9779}" destId="{D30E928A-C9D5-4033-AD20-96549FCB36A4}" srcOrd="1" destOrd="0" presId="urn:microsoft.com/office/officeart/2005/8/layout/hierarchy3"/>
    <dgm:cxn modelId="{F2FA6C06-766A-4BA1-8804-AEDE419DCCEF}" type="presParOf" srcId="{65CF0788-B768-480C-A799-096F38169455}" destId="{2580D9E9-E642-4E05-B38D-1C43A012875B}" srcOrd="1" destOrd="0" presId="urn:microsoft.com/office/officeart/2005/8/layout/hierarchy3"/>
    <dgm:cxn modelId="{ABFEC8E2-9A69-4138-936F-7CAF77E1D923}" type="presParOf" srcId="{F758BBBB-5DCA-491F-9D7E-01FA02B4B849}" destId="{BB0D1051-43B5-4975-91F7-02CCF3CFC681}" srcOrd="2" destOrd="0" presId="urn:microsoft.com/office/officeart/2005/8/layout/hierarchy3"/>
    <dgm:cxn modelId="{6F3BA051-684E-457F-B9D9-FD3490F2E8EC}" type="presParOf" srcId="{BB0D1051-43B5-4975-91F7-02CCF3CFC681}" destId="{71E2B3E7-6570-4C6F-BF92-0372C0C8FBD8}" srcOrd="0" destOrd="0" presId="urn:microsoft.com/office/officeart/2005/8/layout/hierarchy3"/>
    <dgm:cxn modelId="{DF58562F-F3ED-4220-BBCF-B11144C653E5}" type="presParOf" srcId="{71E2B3E7-6570-4C6F-BF92-0372C0C8FBD8}" destId="{57577B5D-E8C4-469E-B6F5-FB3E71F2C4F5}" srcOrd="0" destOrd="0" presId="urn:microsoft.com/office/officeart/2005/8/layout/hierarchy3"/>
    <dgm:cxn modelId="{8E7639B5-EEEC-43D2-A295-3825CF74B37E}" type="presParOf" srcId="{71E2B3E7-6570-4C6F-BF92-0372C0C8FBD8}" destId="{CB335083-0325-40BC-B7A1-81A605659D60}" srcOrd="1" destOrd="0" presId="urn:microsoft.com/office/officeart/2005/8/layout/hierarchy3"/>
    <dgm:cxn modelId="{E7A3F663-FF1A-4E06-BDA2-F69F3B2B99FA}" type="presParOf" srcId="{BB0D1051-43B5-4975-91F7-02CCF3CFC681}" destId="{34F34382-3A7C-4A4D-B1C1-769091B51C6F}" srcOrd="1" destOrd="0" presId="urn:microsoft.com/office/officeart/2005/8/layout/hierarchy3"/>
    <dgm:cxn modelId="{8F11FDDE-C795-4555-BCB6-FBDAFEF80C50}" type="presParOf" srcId="{34F34382-3A7C-4A4D-B1C1-769091B51C6F}" destId="{49BA11A0-E3F2-43D1-B89C-2D81F64AE06A}" srcOrd="0" destOrd="0" presId="urn:microsoft.com/office/officeart/2005/8/layout/hierarchy3"/>
    <dgm:cxn modelId="{94C9C95E-040B-4568-8CEA-30082237B560}" type="presParOf" srcId="{34F34382-3A7C-4A4D-B1C1-769091B51C6F}" destId="{672AE0DA-0499-4CE5-BB88-764D04A0D05C}" srcOrd="1" destOrd="0" presId="urn:microsoft.com/office/officeart/2005/8/layout/hierarchy3"/>
    <dgm:cxn modelId="{A180B82A-4B37-4D90-A2D1-2546AE317D04}" type="presParOf" srcId="{34F34382-3A7C-4A4D-B1C1-769091B51C6F}" destId="{A6B7F2BC-AF4F-4540-9C15-6FE04ED1646A}" srcOrd="2" destOrd="0" presId="urn:microsoft.com/office/officeart/2005/8/layout/hierarchy3"/>
    <dgm:cxn modelId="{83B58B9B-5586-4C15-9DD3-B72BD982BF37}" type="presParOf" srcId="{34F34382-3A7C-4A4D-B1C1-769091B51C6F}" destId="{67A10685-6B41-4933-967A-2AB81626E1B2}" srcOrd="3" destOrd="0" presId="urn:microsoft.com/office/officeart/2005/8/layout/hierarchy3"/>
    <dgm:cxn modelId="{51A22ED4-4378-4F36-A98F-1B010FA530FB}" type="presParOf" srcId="{34F34382-3A7C-4A4D-B1C1-769091B51C6F}" destId="{3DF3BF4B-36C9-441E-9C28-B1BC411F6996}" srcOrd="4" destOrd="0" presId="urn:microsoft.com/office/officeart/2005/8/layout/hierarchy3"/>
    <dgm:cxn modelId="{46644645-CA5E-43D3-A720-418A0DBB4195}" type="presParOf" srcId="{34F34382-3A7C-4A4D-B1C1-769091B51C6F}" destId="{95F6E05E-4F42-45E9-92F0-8F32062BA8EC}" srcOrd="5" destOrd="0" presId="urn:microsoft.com/office/officeart/2005/8/layout/hierarchy3"/>
    <dgm:cxn modelId="{CF1C745D-7246-4D72-BEA0-80B8ACC13280}" type="presParOf" srcId="{F758BBBB-5DCA-491F-9D7E-01FA02B4B849}" destId="{77CCDBE4-3D17-4EF1-896E-75E277700B1A}" srcOrd="3" destOrd="0" presId="urn:microsoft.com/office/officeart/2005/8/layout/hierarchy3"/>
    <dgm:cxn modelId="{62A33CB7-0FB7-4047-BA44-856C48F54126}" type="presParOf" srcId="{77CCDBE4-3D17-4EF1-896E-75E277700B1A}" destId="{F31BDCC0-2DFF-4D75-8BE1-5F025823E658}" srcOrd="0" destOrd="0" presId="urn:microsoft.com/office/officeart/2005/8/layout/hierarchy3"/>
    <dgm:cxn modelId="{EBA1606C-FD78-42A4-9EA1-AD50943306B8}" type="presParOf" srcId="{F31BDCC0-2DFF-4D75-8BE1-5F025823E658}" destId="{34FECFA6-E9DD-4A07-A5CD-C2F74E8D4BFC}" srcOrd="0" destOrd="0" presId="urn:microsoft.com/office/officeart/2005/8/layout/hierarchy3"/>
    <dgm:cxn modelId="{518CCAF0-5518-4F4E-AAD4-5686DECC675B}" type="presParOf" srcId="{F31BDCC0-2DFF-4D75-8BE1-5F025823E658}" destId="{0E7E47FD-FE70-4C34-8699-F0345A598183}" srcOrd="1" destOrd="0" presId="urn:microsoft.com/office/officeart/2005/8/layout/hierarchy3"/>
    <dgm:cxn modelId="{E17544EF-2C4E-4690-954A-EFD20E08ECB6}" type="presParOf" srcId="{77CCDBE4-3D17-4EF1-896E-75E277700B1A}" destId="{EAAFB4B6-CB03-400C-B00A-A6789DB26520}" srcOrd="1" destOrd="0" presId="urn:microsoft.com/office/officeart/2005/8/layout/hierarchy3"/>
    <dgm:cxn modelId="{1C212E66-AE85-478D-9A2D-8A93D93A11F8}" type="presParOf" srcId="{EAAFB4B6-CB03-400C-B00A-A6789DB26520}" destId="{EE035E2B-3426-458A-80EA-0E1D519DEBE7}" srcOrd="0" destOrd="0" presId="urn:microsoft.com/office/officeart/2005/8/layout/hierarchy3"/>
    <dgm:cxn modelId="{FD5B8261-991D-45F7-85E5-C6CCE7364496}" type="presParOf" srcId="{EAAFB4B6-CB03-400C-B00A-A6789DB26520}" destId="{FD999DC4-FE28-41C6-93F9-66AFB361557B}" srcOrd="1" destOrd="0" presId="urn:microsoft.com/office/officeart/2005/8/layout/hierarchy3"/>
    <dgm:cxn modelId="{D49F6C7B-B337-4106-9473-ABD659E5FFD3}" type="presParOf" srcId="{EAAFB4B6-CB03-400C-B00A-A6789DB26520}" destId="{2B6DEB21-869E-4BD8-A9DE-1BC2FE52A4AD}" srcOrd="2" destOrd="0" presId="urn:microsoft.com/office/officeart/2005/8/layout/hierarchy3"/>
    <dgm:cxn modelId="{5D5F9424-D94F-4EA1-A9F4-EDE50823ABB4}" type="presParOf" srcId="{EAAFB4B6-CB03-400C-B00A-A6789DB26520}" destId="{383206A7-9DD0-4C74-8BC4-DF7CACEC4618}" srcOrd="3" destOrd="0" presId="urn:microsoft.com/office/officeart/2005/8/layout/hierarchy3"/>
    <dgm:cxn modelId="{1CBBE17E-A7A4-4B25-9A94-59901C44C32A}" type="presParOf" srcId="{EAAFB4B6-CB03-400C-B00A-A6789DB26520}" destId="{14937EA9-C379-4328-BD34-25A4917BE76C}" srcOrd="4" destOrd="0" presId="urn:microsoft.com/office/officeart/2005/8/layout/hierarchy3"/>
    <dgm:cxn modelId="{AD179389-982D-4AA5-8F6B-8E7BD3062C2F}" type="presParOf" srcId="{EAAFB4B6-CB03-400C-B00A-A6789DB26520}" destId="{06A46AF0-4564-40A5-87B6-3E81AEBC4DBC}" srcOrd="5" destOrd="0" presId="urn:microsoft.com/office/officeart/2005/8/layout/hierarchy3"/>
    <dgm:cxn modelId="{BB7B4220-B103-4DF9-BB53-81E75C635AB9}" type="presParOf" srcId="{F758BBBB-5DCA-491F-9D7E-01FA02B4B849}" destId="{92C4D81F-D8FA-42D4-8693-D45908A60F02}" srcOrd="4" destOrd="0" presId="urn:microsoft.com/office/officeart/2005/8/layout/hierarchy3"/>
    <dgm:cxn modelId="{068128ED-116D-4509-8DD8-6DDBFFF21340}" type="presParOf" srcId="{92C4D81F-D8FA-42D4-8693-D45908A60F02}" destId="{9CCE2B99-0400-4BCA-8843-1691D8C7F201}" srcOrd="0" destOrd="0" presId="urn:microsoft.com/office/officeart/2005/8/layout/hierarchy3"/>
    <dgm:cxn modelId="{7DB498C9-BE57-4CA1-ACE4-173D2CA08A1F}" type="presParOf" srcId="{9CCE2B99-0400-4BCA-8843-1691D8C7F201}" destId="{B3DD723D-9965-451B-BD66-CD29E186B58C}" srcOrd="0" destOrd="0" presId="urn:microsoft.com/office/officeart/2005/8/layout/hierarchy3"/>
    <dgm:cxn modelId="{556FF719-9084-4BD7-96EC-475D6AECD23D}" type="presParOf" srcId="{9CCE2B99-0400-4BCA-8843-1691D8C7F201}" destId="{55343588-B887-4643-BDC2-2B169500CC4F}" srcOrd="1" destOrd="0" presId="urn:microsoft.com/office/officeart/2005/8/layout/hierarchy3"/>
    <dgm:cxn modelId="{315EE87D-719F-43A4-90E9-714F8B65B983}" type="presParOf" srcId="{92C4D81F-D8FA-42D4-8693-D45908A60F02}" destId="{497AEE75-C418-413C-99FC-2B20E32CDD91}" srcOrd="1" destOrd="0" presId="urn:microsoft.com/office/officeart/2005/8/layout/hierarchy3"/>
    <dgm:cxn modelId="{334D80A8-A64A-4630-91C5-D47ECA17A95B}" type="presParOf" srcId="{497AEE75-C418-413C-99FC-2B20E32CDD91}" destId="{296B2893-FA87-4559-ABFE-291A5D6B8D78}" srcOrd="0" destOrd="0" presId="urn:microsoft.com/office/officeart/2005/8/layout/hierarchy3"/>
    <dgm:cxn modelId="{5F20D751-FDB6-4E46-9C38-B6D934D3E930}" type="presParOf" srcId="{497AEE75-C418-413C-99FC-2B20E32CDD91}" destId="{F236F200-9B17-4AE9-8DB0-BAAFFA097790}" srcOrd="1" destOrd="0" presId="urn:microsoft.com/office/officeart/2005/8/layout/hierarchy3"/>
    <dgm:cxn modelId="{708D1C35-D3DC-49BE-9467-D690238ACA77}" type="presParOf" srcId="{497AEE75-C418-413C-99FC-2B20E32CDD91}" destId="{56CE107F-8867-4FB4-ADB5-80D34789A409}" srcOrd="2" destOrd="0" presId="urn:microsoft.com/office/officeart/2005/8/layout/hierarchy3"/>
    <dgm:cxn modelId="{D73943DA-A9C6-4C8E-A638-5DE7DFF40E4B}" type="presParOf" srcId="{497AEE75-C418-413C-99FC-2B20E32CDD91}" destId="{F7D74CF5-8721-4405-84BD-604B566F5A78}" srcOrd="3" destOrd="0" presId="urn:microsoft.com/office/officeart/2005/8/layout/hierarchy3"/>
    <dgm:cxn modelId="{FC715E5C-033B-4698-BE90-D7C01C995A07}" type="presParOf" srcId="{497AEE75-C418-413C-99FC-2B20E32CDD91}" destId="{A0CA4B20-46A7-4453-B908-0BFEF733F2C6}" srcOrd="4" destOrd="0" presId="urn:microsoft.com/office/officeart/2005/8/layout/hierarchy3"/>
    <dgm:cxn modelId="{B608B3E4-4918-416F-8705-4D7598BA3E4B}" type="presParOf" srcId="{497AEE75-C418-413C-99FC-2B20E32CDD91}" destId="{D9D22A50-2ABC-49DF-8D6B-6F3FB909D60C}" srcOrd="5" destOrd="0" presId="urn:microsoft.com/office/officeart/2005/8/layout/hierarchy3"/>
    <dgm:cxn modelId="{3BF1D9D2-6CFA-4FC8-A4DE-DA08902108AB}" type="presParOf" srcId="{497AEE75-C418-413C-99FC-2B20E32CDD91}" destId="{357DC729-75FA-4D34-9CE1-8E55F21798BE}" srcOrd="6" destOrd="0" presId="urn:microsoft.com/office/officeart/2005/8/layout/hierarchy3"/>
    <dgm:cxn modelId="{24836C4F-2C60-455B-9AA9-AC64C46AE936}" type="presParOf" srcId="{497AEE75-C418-413C-99FC-2B20E32CDD91}" destId="{383304A1-FEBE-4330-A577-E77789A119C1}" srcOrd="7" destOrd="0" presId="urn:microsoft.com/office/officeart/2005/8/layout/hierarchy3"/>
    <dgm:cxn modelId="{344D79F0-BAA4-403E-BD5F-D57DE6117280}" type="presParOf" srcId="{497AEE75-C418-413C-99FC-2B20E32CDD91}" destId="{8977D482-E580-4BD2-9CBE-5C0F3D6AB84B}" srcOrd="8" destOrd="0" presId="urn:microsoft.com/office/officeart/2005/8/layout/hierarchy3"/>
    <dgm:cxn modelId="{2AB19469-F775-497E-B594-FDE07F5A6CF3}" type="presParOf" srcId="{497AEE75-C418-413C-99FC-2B20E32CDD91}" destId="{18B8E496-5551-4776-A6C2-6AA0E5745EB6}" srcOrd="9" destOrd="0" presId="urn:microsoft.com/office/officeart/2005/8/layout/hierarchy3"/>
    <dgm:cxn modelId="{440849E6-47C4-4728-80AA-CBCA73B61270}" type="presParOf" srcId="{F758BBBB-5DCA-491F-9D7E-01FA02B4B849}" destId="{44FF8599-1B03-4686-979A-1AC84BBD9816}" srcOrd="5" destOrd="0" presId="urn:microsoft.com/office/officeart/2005/8/layout/hierarchy3"/>
    <dgm:cxn modelId="{5EDF321E-67BC-47E0-B036-133FF7D9F284}" type="presParOf" srcId="{44FF8599-1B03-4686-979A-1AC84BBD9816}" destId="{E913738A-03D8-4538-A20B-91396DE1DC47}" srcOrd="0" destOrd="0" presId="urn:microsoft.com/office/officeart/2005/8/layout/hierarchy3"/>
    <dgm:cxn modelId="{BAF9073C-6D4F-402A-904B-28DDA534DE3C}" type="presParOf" srcId="{E913738A-03D8-4538-A20B-91396DE1DC47}" destId="{748F80EC-946B-42B8-8779-FBAE73736AF8}" srcOrd="0" destOrd="0" presId="urn:microsoft.com/office/officeart/2005/8/layout/hierarchy3"/>
    <dgm:cxn modelId="{09459628-741A-4C70-8766-6C9434F40EE7}" type="presParOf" srcId="{E913738A-03D8-4538-A20B-91396DE1DC47}" destId="{64322C15-9788-4B68-9436-E1A471729062}" srcOrd="1" destOrd="0" presId="urn:microsoft.com/office/officeart/2005/8/layout/hierarchy3"/>
    <dgm:cxn modelId="{2703B54F-4443-4828-BB08-E2B1B67162F3}" type="presParOf" srcId="{44FF8599-1B03-4686-979A-1AC84BBD9816}" destId="{65E45108-8F22-4DB9-984A-1449701D2169}" srcOrd="1" destOrd="0" presId="urn:microsoft.com/office/officeart/2005/8/layout/hierarchy3"/>
    <dgm:cxn modelId="{613E70CD-C831-4E1B-82B6-6959988696F0}" type="presParOf" srcId="{65E45108-8F22-4DB9-984A-1449701D2169}" destId="{712C60C4-3926-41D3-B730-7AF058DAA9BE}" srcOrd="0" destOrd="0" presId="urn:microsoft.com/office/officeart/2005/8/layout/hierarchy3"/>
    <dgm:cxn modelId="{4B00C431-BCDA-401F-9900-A2FDF490E3BB}" type="presParOf" srcId="{65E45108-8F22-4DB9-984A-1449701D2169}" destId="{332F0475-DD87-4957-B1EE-E632F76C2ADC}" srcOrd="1" destOrd="0" presId="urn:microsoft.com/office/officeart/2005/8/layout/hierarchy3"/>
    <dgm:cxn modelId="{9C040A82-6476-47B8-B4EB-31789C9FBF7A}" type="presParOf" srcId="{65E45108-8F22-4DB9-984A-1449701D2169}" destId="{EA0445B2-FDA1-42F2-A124-D0E1ADF4B81B}" srcOrd="2" destOrd="0" presId="urn:microsoft.com/office/officeart/2005/8/layout/hierarchy3"/>
    <dgm:cxn modelId="{565BC353-AA13-43D4-94E5-3F8DB2A1159E}" type="presParOf" srcId="{65E45108-8F22-4DB9-984A-1449701D2169}" destId="{E089A532-2C8A-4C05-92DB-929718BBF094}" srcOrd="3" destOrd="0" presId="urn:microsoft.com/office/officeart/2005/8/layout/hierarchy3"/>
    <dgm:cxn modelId="{EB63102F-6273-4141-92EC-0723D981F7D0}" type="presParOf" srcId="{65E45108-8F22-4DB9-984A-1449701D2169}" destId="{EA1468CB-5B56-4A2E-BF81-5ACDBDE0E041}" srcOrd="4" destOrd="0" presId="urn:microsoft.com/office/officeart/2005/8/layout/hierarchy3"/>
    <dgm:cxn modelId="{5942B169-BADF-44AA-B3FF-CAD4ED60417B}" type="presParOf" srcId="{65E45108-8F22-4DB9-984A-1449701D2169}" destId="{7A99B01D-05C1-468B-AEF6-49A7C94920B2}" srcOrd="5" destOrd="0" presId="urn:microsoft.com/office/officeart/2005/8/layout/hierarchy3"/>
    <dgm:cxn modelId="{07FC4951-03F1-4476-BDE8-164DFEC47812}" type="presParOf" srcId="{65E45108-8F22-4DB9-984A-1449701D2169}" destId="{F418303A-A0AA-4830-9D46-AAEDEC6F3D89}" srcOrd="6" destOrd="0" presId="urn:microsoft.com/office/officeart/2005/8/layout/hierarchy3"/>
    <dgm:cxn modelId="{0C7F2619-FE2A-4F7D-86AD-88BED86FFD0A}" type="presParOf" srcId="{65E45108-8F22-4DB9-984A-1449701D2169}" destId="{E8F4EA07-8A8E-4410-8268-4755234CDBE1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88F92-CF19-48D8-A463-4F5B594194C8}">
      <dsp:nvSpPr>
        <dsp:cNvPr id="0" name=""/>
        <dsp:cNvSpPr/>
      </dsp:nvSpPr>
      <dsp:spPr>
        <a:xfrm>
          <a:off x="3075576" y="1249003"/>
          <a:ext cx="942269" cy="630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 dirty="0"/>
            <a:t>🔄 </a:t>
          </a:r>
          <a:r>
            <a:rPr lang="en-IN" sz="1100" b="1" kern="1200" dirty="0"/>
            <a:t>Interactive Cryptography</a:t>
          </a:r>
          <a:endParaRPr lang="en-IN" sz="1100" kern="1200" dirty="0"/>
        </a:p>
      </dsp:txBody>
      <dsp:txXfrm>
        <a:off x="3094043" y="1267470"/>
        <a:ext cx="905335" cy="593588"/>
      </dsp:txXfrm>
    </dsp:sp>
    <dsp:sp modelId="{8BCC1E7D-FF16-41D9-A84D-727F4A94F795}">
      <dsp:nvSpPr>
        <dsp:cNvPr id="0" name=""/>
        <dsp:cNvSpPr/>
      </dsp:nvSpPr>
      <dsp:spPr>
        <a:xfrm>
          <a:off x="3269020" y="1851344"/>
          <a:ext cx="823201" cy="41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(Requires back-and-forth communication between prover &amp; verifier or multiple parties)</a:t>
          </a:r>
        </a:p>
      </dsp:txBody>
      <dsp:txXfrm>
        <a:off x="3281075" y="1863399"/>
        <a:ext cx="799091" cy="387490"/>
      </dsp:txXfrm>
    </dsp:sp>
    <dsp:sp modelId="{748EBF7E-C790-4880-8A81-FB1B0CFE5813}">
      <dsp:nvSpPr>
        <dsp:cNvPr id="0" name=""/>
        <dsp:cNvSpPr/>
      </dsp:nvSpPr>
      <dsp:spPr>
        <a:xfrm>
          <a:off x="2182106" y="2482324"/>
          <a:ext cx="823201" cy="41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/>
            <a:t>Identity Verification</a:t>
          </a:r>
          <a:endParaRPr lang="en-IN" sz="600" kern="1200"/>
        </a:p>
      </dsp:txBody>
      <dsp:txXfrm>
        <a:off x="2194161" y="2494379"/>
        <a:ext cx="799091" cy="387490"/>
      </dsp:txXfrm>
    </dsp:sp>
    <dsp:sp modelId="{F975951C-97C2-4A33-A91F-66C6A01BBFC5}">
      <dsp:nvSpPr>
        <dsp:cNvPr id="0" name=""/>
        <dsp:cNvSpPr/>
      </dsp:nvSpPr>
      <dsp:spPr>
        <a:xfrm>
          <a:off x="2218706" y="2893924"/>
          <a:ext cx="91440" cy="308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00"/>
              </a:lnTo>
              <a:lnTo>
                <a:pt x="128040" y="308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49525-C3DC-4C1D-8D04-EF9EB03DD6EA}">
      <dsp:nvSpPr>
        <dsp:cNvPr id="0" name=""/>
        <dsp:cNvSpPr/>
      </dsp:nvSpPr>
      <dsp:spPr>
        <a:xfrm>
          <a:off x="2346746" y="2996825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Credentials / Claims (showing proofs interactively)</a:t>
          </a:r>
        </a:p>
      </dsp:txBody>
      <dsp:txXfrm>
        <a:off x="2358801" y="3008880"/>
        <a:ext cx="634451" cy="387490"/>
      </dsp:txXfrm>
    </dsp:sp>
    <dsp:sp modelId="{41E8DBBC-BCD3-41F8-86F3-465EFDEE5717}">
      <dsp:nvSpPr>
        <dsp:cNvPr id="0" name=""/>
        <dsp:cNvSpPr/>
      </dsp:nvSpPr>
      <dsp:spPr>
        <a:xfrm>
          <a:off x="2218706" y="2893924"/>
          <a:ext cx="91440" cy="823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3201"/>
              </a:lnTo>
              <a:lnTo>
                <a:pt x="128040" y="823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A8C34-8180-4117-A6F2-97886C0E06CE}">
      <dsp:nvSpPr>
        <dsp:cNvPr id="0" name=""/>
        <dsp:cNvSpPr/>
      </dsp:nvSpPr>
      <dsp:spPr>
        <a:xfrm>
          <a:off x="2346746" y="3511326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PKI (certificate handshake)</a:t>
          </a:r>
        </a:p>
      </dsp:txBody>
      <dsp:txXfrm>
        <a:off x="2358801" y="3523381"/>
        <a:ext cx="634451" cy="387490"/>
      </dsp:txXfrm>
    </dsp:sp>
    <dsp:sp modelId="{3E6229F8-803A-447A-B476-E0B912B84E82}">
      <dsp:nvSpPr>
        <dsp:cNvPr id="0" name=""/>
        <dsp:cNvSpPr/>
      </dsp:nvSpPr>
      <dsp:spPr>
        <a:xfrm>
          <a:off x="3211108" y="2482324"/>
          <a:ext cx="823201" cy="41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/>
            <a:t>Privacy &amp; Anonymity</a:t>
          </a:r>
          <a:endParaRPr lang="en-IN" sz="600" kern="1200"/>
        </a:p>
      </dsp:txBody>
      <dsp:txXfrm>
        <a:off x="3223163" y="2494379"/>
        <a:ext cx="799091" cy="387490"/>
      </dsp:txXfrm>
    </dsp:sp>
    <dsp:sp modelId="{CDCCDC55-FB61-4DE2-A0C3-652BC073E230}">
      <dsp:nvSpPr>
        <dsp:cNvPr id="0" name=""/>
        <dsp:cNvSpPr/>
      </dsp:nvSpPr>
      <dsp:spPr>
        <a:xfrm>
          <a:off x="3247708" y="2893924"/>
          <a:ext cx="91440" cy="308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00"/>
              </a:lnTo>
              <a:lnTo>
                <a:pt x="128040" y="308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C87B-6107-45F3-BD6F-D298E922C7AD}">
      <dsp:nvSpPr>
        <dsp:cNvPr id="0" name=""/>
        <dsp:cNvSpPr/>
      </dsp:nvSpPr>
      <dsp:spPr>
        <a:xfrm>
          <a:off x="3375748" y="2996825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Mixnets (continuous interaction between nodes)</a:t>
          </a:r>
        </a:p>
      </dsp:txBody>
      <dsp:txXfrm>
        <a:off x="3387803" y="3008880"/>
        <a:ext cx="634451" cy="387490"/>
      </dsp:txXfrm>
    </dsp:sp>
    <dsp:sp modelId="{8608B3D5-72D8-4441-B744-497BCD90A63D}">
      <dsp:nvSpPr>
        <dsp:cNvPr id="0" name=""/>
        <dsp:cNvSpPr/>
      </dsp:nvSpPr>
      <dsp:spPr>
        <a:xfrm>
          <a:off x="3247708" y="2893924"/>
          <a:ext cx="91440" cy="823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3201"/>
              </a:lnTo>
              <a:lnTo>
                <a:pt x="128040" y="823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E8EF0-EBB8-4957-8C9D-07045CE3E1D8}">
      <dsp:nvSpPr>
        <dsp:cNvPr id="0" name=""/>
        <dsp:cNvSpPr/>
      </dsp:nvSpPr>
      <dsp:spPr>
        <a:xfrm>
          <a:off x="3375748" y="3511326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CoinJoin / CoinShuffle (participants coordinate)</a:t>
          </a:r>
        </a:p>
      </dsp:txBody>
      <dsp:txXfrm>
        <a:off x="3387803" y="3523381"/>
        <a:ext cx="634451" cy="387490"/>
      </dsp:txXfrm>
    </dsp:sp>
    <dsp:sp modelId="{1AA98A25-AD84-49E2-900D-70DF66675A85}">
      <dsp:nvSpPr>
        <dsp:cNvPr id="0" name=""/>
        <dsp:cNvSpPr/>
      </dsp:nvSpPr>
      <dsp:spPr>
        <a:xfrm>
          <a:off x="4240110" y="2482324"/>
          <a:ext cx="823201" cy="41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/>
            <a:t>Signatures &amp; Proofs</a:t>
          </a:r>
          <a:endParaRPr lang="en-IN" sz="600" kern="1200"/>
        </a:p>
      </dsp:txBody>
      <dsp:txXfrm>
        <a:off x="4252165" y="2494379"/>
        <a:ext cx="799091" cy="387490"/>
      </dsp:txXfrm>
    </dsp:sp>
    <dsp:sp modelId="{63A591B3-D0AA-44E8-A207-59C62258502C}">
      <dsp:nvSpPr>
        <dsp:cNvPr id="0" name=""/>
        <dsp:cNvSpPr/>
      </dsp:nvSpPr>
      <dsp:spPr>
        <a:xfrm>
          <a:off x="4276710" y="2893924"/>
          <a:ext cx="91440" cy="308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00"/>
              </a:lnTo>
              <a:lnTo>
                <a:pt x="128040" y="308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D7D63-5E50-4123-A531-ECAB09317977}">
      <dsp:nvSpPr>
        <dsp:cNvPr id="0" name=""/>
        <dsp:cNvSpPr/>
      </dsp:nvSpPr>
      <dsp:spPr>
        <a:xfrm>
          <a:off x="4404750" y="2996825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Group Signatures (sometimes require group                        manager interaction)</a:t>
          </a:r>
        </a:p>
      </dsp:txBody>
      <dsp:txXfrm>
        <a:off x="4416805" y="3008880"/>
        <a:ext cx="634451" cy="387490"/>
      </dsp:txXfrm>
    </dsp:sp>
    <dsp:sp modelId="{A4954EDA-E9DC-4B50-B024-BC09FB28F63E}">
      <dsp:nvSpPr>
        <dsp:cNvPr id="0" name=""/>
        <dsp:cNvSpPr/>
      </dsp:nvSpPr>
      <dsp:spPr>
        <a:xfrm>
          <a:off x="4276710" y="2893924"/>
          <a:ext cx="91440" cy="823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3201"/>
              </a:lnTo>
              <a:lnTo>
                <a:pt x="128040" y="823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883D0-7EAF-4538-B123-DBF3921DB3B3}">
      <dsp:nvSpPr>
        <dsp:cNvPr id="0" name=""/>
        <dsp:cNvSpPr/>
      </dsp:nvSpPr>
      <dsp:spPr>
        <a:xfrm>
          <a:off x="4404750" y="3511326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Threshold / Aggregate Signatures (signers coordinate)</a:t>
          </a:r>
        </a:p>
      </dsp:txBody>
      <dsp:txXfrm>
        <a:off x="4416805" y="3523381"/>
        <a:ext cx="634451" cy="387490"/>
      </dsp:txXfrm>
    </dsp:sp>
    <dsp:sp modelId="{144FCD17-AFA9-4B8F-B629-F2A74DB8577B}">
      <dsp:nvSpPr>
        <dsp:cNvPr id="0" name=""/>
        <dsp:cNvSpPr/>
      </dsp:nvSpPr>
      <dsp:spPr>
        <a:xfrm>
          <a:off x="4276710" y="2893924"/>
          <a:ext cx="91440" cy="1337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7702"/>
              </a:lnTo>
              <a:lnTo>
                <a:pt x="128040" y="1337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16672-7440-4DB7-8406-C8F111D969B1}">
      <dsp:nvSpPr>
        <dsp:cNvPr id="0" name=""/>
        <dsp:cNvSpPr/>
      </dsp:nvSpPr>
      <dsp:spPr>
        <a:xfrm>
          <a:off x="4404750" y="4025827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b="1" kern="1200"/>
            <a:t>Interactive Zero-Knowledge Proofs</a:t>
          </a:r>
          <a:r>
            <a:rPr lang="en-IN" sz="500" kern="1200"/>
            <a:t> (classic ZK    protocols)</a:t>
          </a:r>
        </a:p>
      </dsp:txBody>
      <dsp:txXfrm>
        <a:off x="4416805" y="4037882"/>
        <a:ext cx="634451" cy="387490"/>
      </dsp:txXfrm>
    </dsp:sp>
    <dsp:sp modelId="{1BBF295D-3BE4-4433-80BC-FB15D7AF1694}">
      <dsp:nvSpPr>
        <dsp:cNvPr id="0" name=""/>
        <dsp:cNvSpPr/>
      </dsp:nvSpPr>
      <dsp:spPr>
        <a:xfrm>
          <a:off x="5269111" y="2482324"/>
          <a:ext cx="823201" cy="411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/>
            <a:t>Advanced Protocols</a:t>
          </a:r>
          <a:endParaRPr lang="en-IN" sz="600" kern="1200"/>
        </a:p>
      </dsp:txBody>
      <dsp:txXfrm>
        <a:off x="5281166" y="2494379"/>
        <a:ext cx="799091" cy="387490"/>
      </dsp:txXfrm>
    </dsp:sp>
    <dsp:sp modelId="{4B69EDD3-AFBE-40FB-A4C6-55491C1E4F86}">
      <dsp:nvSpPr>
        <dsp:cNvPr id="0" name=""/>
        <dsp:cNvSpPr/>
      </dsp:nvSpPr>
      <dsp:spPr>
        <a:xfrm>
          <a:off x="5305712" y="2893924"/>
          <a:ext cx="91440" cy="308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8700"/>
              </a:lnTo>
              <a:lnTo>
                <a:pt x="128040" y="308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201585-C3B4-46B4-8B18-9F293453B5B9}">
      <dsp:nvSpPr>
        <dsp:cNvPr id="0" name=""/>
        <dsp:cNvSpPr/>
      </dsp:nvSpPr>
      <dsp:spPr>
        <a:xfrm>
          <a:off x="5433752" y="2996825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SMPC (Secure Multi-Party Computation → inherently interactive)</a:t>
          </a:r>
        </a:p>
      </dsp:txBody>
      <dsp:txXfrm>
        <a:off x="5445807" y="3008880"/>
        <a:ext cx="634451" cy="387490"/>
      </dsp:txXfrm>
    </dsp:sp>
    <dsp:sp modelId="{9AE5DC62-B7B1-4642-A2F2-EE4AC21EBE82}">
      <dsp:nvSpPr>
        <dsp:cNvPr id="0" name=""/>
        <dsp:cNvSpPr/>
      </dsp:nvSpPr>
      <dsp:spPr>
        <a:xfrm>
          <a:off x="5305712" y="2893924"/>
          <a:ext cx="91440" cy="8232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23201"/>
              </a:lnTo>
              <a:lnTo>
                <a:pt x="128040" y="823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88000-D8DC-43F6-80EE-2079ADD1AE84}">
      <dsp:nvSpPr>
        <dsp:cNvPr id="0" name=""/>
        <dsp:cNvSpPr/>
      </dsp:nvSpPr>
      <dsp:spPr>
        <a:xfrm>
          <a:off x="5433752" y="3511326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BOLT (interactive off-chain channel opening/closing)</a:t>
          </a:r>
        </a:p>
      </dsp:txBody>
      <dsp:txXfrm>
        <a:off x="5445807" y="3523381"/>
        <a:ext cx="634451" cy="387490"/>
      </dsp:txXfrm>
    </dsp:sp>
    <dsp:sp modelId="{C14918F0-3F64-495C-9781-83C8536DF556}">
      <dsp:nvSpPr>
        <dsp:cNvPr id="0" name=""/>
        <dsp:cNvSpPr/>
      </dsp:nvSpPr>
      <dsp:spPr>
        <a:xfrm>
          <a:off x="5305712" y="2893924"/>
          <a:ext cx="91440" cy="13377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7702"/>
              </a:lnTo>
              <a:lnTo>
                <a:pt x="128040" y="1337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C4B0-E039-4879-800E-26F56736EE8E}">
      <dsp:nvSpPr>
        <dsp:cNvPr id="0" name=""/>
        <dsp:cNvSpPr/>
      </dsp:nvSpPr>
      <dsp:spPr>
        <a:xfrm>
          <a:off x="5433752" y="4025827"/>
          <a:ext cx="658561" cy="41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E-voting (requires interactive tallying with voters/servers)</a:t>
          </a:r>
        </a:p>
      </dsp:txBody>
      <dsp:txXfrm>
        <a:off x="5445807" y="4037882"/>
        <a:ext cx="634451" cy="387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07CCC-CDD8-4271-A304-D669B370F0BE}">
      <dsp:nvSpPr>
        <dsp:cNvPr id="0" name=""/>
        <dsp:cNvSpPr/>
      </dsp:nvSpPr>
      <dsp:spPr>
        <a:xfrm>
          <a:off x="3363133" y="788229"/>
          <a:ext cx="839566" cy="5489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kern="1200" dirty="0"/>
            <a:t>⚡ Non-Interactive Cryptography</a:t>
          </a:r>
          <a:endParaRPr lang="en-IN" sz="700" kern="1200" dirty="0"/>
        </a:p>
      </dsp:txBody>
      <dsp:txXfrm>
        <a:off x="3379212" y="804308"/>
        <a:ext cx="807408" cy="516826"/>
      </dsp:txXfrm>
    </dsp:sp>
    <dsp:sp modelId="{EFFFDC4D-56E5-4980-8507-1A1EA02616A3}">
      <dsp:nvSpPr>
        <dsp:cNvPr id="0" name=""/>
        <dsp:cNvSpPr/>
      </dsp:nvSpPr>
      <dsp:spPr>
        <a:xfrm>
          <a:off x="3410417" y="1297254"/>
          <a:ext cx="839566" cy="41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(One-shot proofs: no interaction needed once generated)</a:t>
          </a:r>
        </a:p>
      </dsp:txBody>
      <dsp:txXfrm>
        <a:off x="3422712" y="1309549"/>
        <a:ext cx="814976" cy="395193"/>
      </dsp:txXfrm>
    </dsp:sp>
    <dsp:sp modelId="{57577B5D-E8C4-469E-B6F5-FB3E71F2C4F5}">
      <dsp:nvSpPr>
        <dsp:cNvPr id="0" name=""/>
        <dsp:cNvSpPr/>
      </dsp:nvSpPr>
      <dsp:spPr>
        <a:xfrm>
          <a:off x="2104127" y="1986938"/>
          <a:ext cx="839566" cy="41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kern="1200"/>
            <a:t>Encryption &amp; Hashing</a:t>
          </a:r>
          <a:endParaRPr lang="en-IN" sz="700" kern="1200"/>
        </a:p>
      </dsp:txBody>
      <dsp:txXfrm>
        <a:off x="2116422" y="1999233"/>
        <a:ext cx="814976" cy="395193"/>
      </dsp:txXfrm>
    </dsp:sp>
    <dsp:sp modelId="{49BA11A0-E3F2-43D1-B89C-2D81F64AE06A}">
      <dsp:nvSpPr>
        <dsp:cNvPr id="0" name=""/>
        <dsp:cNvSpPr/>
      </dsp:nvSpPr>
      <dsp:spPr>
        <a:xfrm>
          <a:off x="2142363" y="2406721"/>
          <a:ext cx="91440" cy="314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37"/>
              </a:lnTo>
              <a:lnTo>
                <a:pt x="129676" y="314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AE0DA-0499-4CE5-BB88-764D04A0D05C}">
      <dsp:nvSpPr>
        <dsp:cNvPr id="0" name=""/>
        <dsp:cNvSpPr/>
      </dsp:nvSpPr>
      <dsp:spPr>
        <a:xfrm>
          <a:off x="2272040" y="2511667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Symmetric / Asymmetric Encryption (AES, RSA, ECC)</a:t>
          </a:r>
        </a:p>
      </dsp:txBody>
      <dsp:txXfrm>
        <a:off x="2284335" y="2523962"/>
        <a:ext cx="647063" cy="395193"/>
      </dsp:txXfrm>
    </dsp:sp>
    <dsp:sp modelId="{A6B7F2BC-AF4F-4540-9C15-6FE04ED1646A}">
      <dsp:nvSpPr>
        <dsp:cNvPr id="0" name=""/>
        <dsp:cNvSpPr/>
      </dsp:nvSpPr>
      <dsp:spPr>
        <a:xfrm>
          <a:off x="2142363" y="2406721"/>
          <a:ext cx="91440" cy="839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566"/>
              </a:lnTo>
              <a:lnTo>
                <a:pt x="129676" y="83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10685-6B41-4933-967A-2AB81626E1B2}">
      <dsp:nvSpPr>
        <dsp:cNvPr id="0" name=""/>
        <dsp:cNvSpPr/>
      </dsp:nvSpPr>
      <dsp:spPr>
        <a:xfrm>
          <a:off x="2272040" y="3036396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Hash Functions (SHA-256, Keccak)</a:t>
          </a:r>
        </a:p>
      </dsp:txBody>
      <dsp:txXfrm>
        <a:off x="2284335" y="3048691"/>
        <a:ext cx="647063" cy="395193"/>
      </dsp:txXfrm>
    </dsp:sp>
    <dsp:sp modelId="{3DF3BF4B-36C9-441E-9C28-B1BC411F6996}">
      <dsp:nvSpPr>
        <dsp:cNvPr id="0" name=""/>
        <dsp:cNvSpPr/>
      </dsp:nvSpPr>
      <dsp:spPr>
        <a:xfrm>
          <a:off x="2142363" y="2406721"/>
          <a:ext cx="91440" cy="1364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296"/>
              </a:lnTo>
              <a:lnTo>
                <a:pt x="129676" y="13642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6E05E-4F42-45E9-92F0-8F32062BA8EC}">
      <dsp:nvSpPr>
        <dsp:cNvPr id="0" name=""/>
        <dsp:cNvSpPr/>
      </dsp:nvSpPr>
      <dsp:spPr>
        <a:xfrm>
          <a:off x="2272040" y="3561125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HMAC, KDF, PRF, RNG</a:t>
          </a:r>
        </a:p>
      </dsp:txBody>
      <dsp:txXfrm>
        <a:off x="2284335" y="3573420"/>
        <a:ext cx="647063" cy="395193"/>
      </dsp:txXfrm>
    </dsp:sp>
    <dsp:sp modelId="{34FECFA6-E9DD-4A07-A5CD-C2F74E8D4BFC}">
      <dsp:nvSpPr>
        <dsp:cNvPr id="0" name=""/>
        <dsp:cNvSpPr/>
      </dsp:nvSpPr>
      <dsp:spPr>
        <a:xfrm>
          <a:off x="3153585" y="1986938"/>
          <a:ext cx="839566" cy="41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kern="1200"/>
            <a:t>Signatures</a:t>
          </a:r>
          <a:endParaRPr lang="en-IN" sz="700" kern="1200"/>
        </a:p>
      </dsp:txBody>
      <dsp:txXfrm>
        <a:off x="3165880" y="1999233"/>
        <a:ext cx="814976" cy="395193"/>
      </dsp:txXfrm>
    </dsp:sp>
    <dsp:sp modelId="{EE035E2B-3426-458A-80EA-0E1D519DEBE7}">
      <dsp:nvSpPr>
        <dsp:cNvPr id="0" name=""/>
        <dsp:cNvSpPr/>
      </dsp:nvSpPr>
      <dsp:spPr>
        <a:xfrm>
          <a:off x="3191822" y="2406721"/>
          <a:ext cx="91440" cy="314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37"/>
              </a:lnTo>
              <a:lnTo>
                <a:pt x="129676" y="314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99DC4-FE28-41C6-93F9-66AFB361557B}">
      <dsp:nvSpPr>
        <dsp:cNvPr id="0" name=""/>
        <dsp:cNvSpPr/>
      </dsp:nvSpPr>
      <dsp:spPr>
        <a:xfrm>
          <a:off x="3321499" y="2511667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Digital Signatures (RSA, ECDSA, EdDSA)</a:t>
          </a:r>
        </a:p>
      </dsp:txBody>
      <dsp:txXfrm>
        <a:off x="3333794" y="2523962"/>
        <a:ext cx="647063" cy="395193"/>
      </dsp:txXfrm>
    </dsp:sp>
    <dsp:sp modelId="{2B6DEB21-869E-4BD8-A9DE-1BC2FE52A4AD}">
      <dsp:nvSpPr>
        <dsp:cNvPr id="0" name=""/>
        <dsp:cNvSpPr/>
      </dsp:nvSpPr>
      <dsp:spPr>
        <a:xfrm>
          <a:off x="3191822" y="2406721"/>
          <a:ext cx="91440" cy="839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566"/>
              </a:lnTo>
              <a:lnTo>
                <a:pt x="129676" y="83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206A7-9DD0-4C74-8BC4-DF7CACEC4618}">
      <dsp:nvSpPr>
        <dsp:cNvPr id="0" name=""/>
        <dsp:cNvSpPr/>
      </dsp:nvSpPr>
      <dsp:spPr>
        <a:xfrm>
          <a:off x="3321499" y="3036396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Blind Signatures (once issued, verifier checks non-interactively)</a:t>
          </a:r>
        </a:p>
      </dsp:txBody>
      <dsp:txXfrm>
        <a:off x="3333794" y="3048691"/>
        <a:ext cx="647063" cy="395193"/>
      </dsp:txXfrm>
    </dsp:sp>
    <dsp:sp modelId="{14937EA9-C379-4328-BD34-25A4917BE76C}">
      <dsp:nvSpPr>
        <dsp:cNvPr id="0" name=""/>
        <dsp:cNvSpPr/>
      </dsp:nvSpPr>
      <dsp:spPr>
        <a:xfrm>
          <a:off x="3191822" y="2406721"/>
          <a:ext cx="91440" cy="1364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296"/>
              </a:lnTo>
              <a:lnTo>
                <a:pt x="129676" y="13642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6AF0-4564-40A5-87B6-3E81AEBC4DBC}">
      <dsp:nvSpPr>
        <dsp:cNvPr id="0" name=""/>
        <dsp:cNvSpPr/>
      </dsp:nvSpPr>
      <dsp:spPr>
        <a:xfrm>
          <a:off x="3321499" y="3561125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Ring Signatures (verifier just checks)</a:t>
          </a:r>
        </a:p>
      </dsp:txBody>
      <dsp:txXfrm>
        <a:off x="3333794" y="3573420"/>
        <a:ext cx="647063" cy="395193"/>
      </dsp:txXfrm>
    </dsp:sp>
    <dsp:sp modelId="{B3DD723D-9965-451B-BD66-CD29E186B58C}">
      <dsp:nvSpPr>
        <dsp:cNvPr id="0" name=""/>
        <dsp:cNvSpPr/>
      </dsp:nvSpPr>
      <dsp:spPr>
        <a:xfrm>
          <a:off x="4203044" y="1986938"/>
          <a:ext cx="839566" cy="41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kern="1200"/>
            <a:t>Zero-Knowledge &amp; Commitments</a:t>
          </a:r>
          <a:endParaRPr lang="en-IN" sz="700" kern="1200"/>
        </a:p>
      </dsp:txBody>
      <dsp:txXfrm>
        <a:off x="4215339" y="1999233"/>
        <a:ext cx="814976" cy="395193"/>
      </dsp:txXfrm>
    </dsp:sp>
    <dsp:sp modelId="{296B2893-FA87-4559-ABFE-291A5D6B8D78}">
      <dsp:nvSpPr>
        <dsp:cNvPr id="0" name=""/>
        <dsp:cNvSpPr/>
      </dsp:nvSpPr>
      <dsp:spPr>
        <a:xfrm>
          <a:off x="4241281" y="2406721"/>
          <a:ext cx="91440" cy="314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37"/>
              </a:lnTo>
              <a:lnTo>
                <a:pt x="129676" y="314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6F200-9B17-4AE9-8DB0-BAAFFA097790}">
      <dsp:nvSpPr>
        <dsp:cNvPr id="0" name=""/>
        <dsp:cNvSpPr/>
      </dsp:nvSpPr>
      <dsp:spPr>
        <a:xfrm>
          <a:off x="4370957" y="2511667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Commitment Schemes (open &amp; verify without interaction)</a:t>
          </a:r>
        </a:p>
      </dsp:txBody>
      <dsp:txXfrm>
        <a:off x="4383252" y="2523962"/>
        <a:ext cx="647063" cy="395193"/>
      </dsp:txXfrm>
    </dsp:sp>
    <dsp:sp modelId="{56CE107F-8867-4FB4-ADB5-80D34789A409}">
      <dsp:nvSpPr>
        <dsp:cNvPr id="0" name=""/>
        <dsp:cNvSpPr/>
      </dsp:nvSpPr>
      <dsp:spPr>
        <a:xfrm>
          <a:off x="4241281" y="2406721"/>
          <a:ext cx="91440" cy="839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566"/>
              </a:lnTo>
              <a:lnTo>
                <a:pt x="129676" y="83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D74CF5-8721-4405-84BD-604B566F5A78}">
      <dsp:nvSpPr>
        <dsp:cNvPr id="0" name=""/>
        <dsp:cNvSpPr/>
      </dsp:nvSpPr>
      <dsp:spPr>
        <a:xfrm>
          <a:off x="4370957" y="3036396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ZK-SNARKs (succinct, non-interactive)</a:t>
          </a:r>
        </a:p>
      </dsp:txBody>
      <dsp:txXfrm>
        <a:off x="4383252" y="3048691"/>
        <a:ext cx="647063" cy="395193"/>
      </dsp:txXfrm>
    </dsp:sp>
    <dsp:sp modelId="{A0CA4B20-46A7-4453-B908-0BFEF733F2C6}">
      <dsp:nvSpPr>
        <dsp:cNvPr id="0" name=""/>
        <dsp:cNvSpPr/>
      </dsp:nvSpPr>
      <dsp:spPr>
        <a:xfrm>
          <a:off x="4241281" y="2406721"/>
          <a:ext cx="91440" cy="1364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296"/>
              </a:lnTo>
              <a:lnTo>
                <a:pt x="129676" y="13642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22A50-2ABC-49DF-8D6B-6F3FB909D60C}">
      <dsp:nvSpPr>
        <dsp:cNvPr id="0" name=""/>
        <dsp:cNvSpPr/>
      </dsp:nvSpPr>
      <dsp:spPr>
        <a:xfrm>
          <a:off x="4370957" y="3561125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ZK-STARKs (transparent, non-interactive)</a:t>
          </a:r>
        </a:p>
      </dsp:txBody>
      <dsp:txXfrm>
        <a:off x="4383252" y="3573420"/>
        <a:ext cx="647063" cy="395193"/>
      </dsp:txXfrm>
    </dsp:sp>
    <dsp:sp modelId="{357DC729-75FA-4D34-9CE1-8E55F21798BE}">
      <dsp:nvSpPr>
        <dsp:cNvPr id="0" name=""/>
        <dsp:cNvSpPr/>
      </dsp:nvSpPr>
      <dsp:spPr>
        <a:xfrm>
          <a:off x="4241281" y="2406721"/>
          <a:ext cx="91440" cy="188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9025"/>
              </a:lnTo>
              <a:lnTo>
                <a:pt x="129676" y="1889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304A1-FEBE-4330-A577-E77789A119C1}">
      <dsp:nvSpPr>
        <dsp:cNvPr id="0" name=""/>
        <dsp:cNvSpPr/>
      </dsp:nvSpPr>
      <dsp:spPr>
        <a:xfrm>
          <a:off x="4370957" y="4085855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Bulletproofs (short, range proofs)</a:t>
          </a:r>
        </a:p>
      </dsp:txBody>
      <dsp:txXfrm>
        <a:off x="4383252" y="4098150"/>
        <a:ext cx="647063" cy="395193"/>
      </dsp:txXfrm>
    </dsp:sp>
    <dsp:sp modelId="{8977D482-E580-4BD2-9CBE-5C0F3D6AB84B}">
      <dsp:nvSpPr>
        <dsp:cNvPr id="0" name=""/>
        <dsp:cNvSpPr/>
      </dsp:nvSpPr>
      <dsp:spPr>
        <a:xfrm>
          <a:off x="4241281" y="2406721"/>
          <a:ext cx="91440" cy="2413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3754"/>
              </a:lnTo>
              <a:lnTo>
                <a:pt x="129676" y="24137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8E496-5551-4776-A6C2-6AA0E5745EB6}">
      <dsp:nvSpPr>
        <dsp:cNvPr id="0" name=""/>
        <dsp:cNvSpPr/>
      </dsp:nvSpPr>
      <dsp:spPr>
        <a:xfrm>
          <a:off x="4370957" y="4610584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ZK-Rollups (batch proofs)</a:t>
          </a:r>
        </a:p>
      </dsp:txBody>
      <dsp:txXfrm>
        <a:off x="4383252" y="4622879"/>
        <a:ext cx="647063" cy="395193"/>
      </dsp:txXfrm>
    </dsp:sp>
    <dsp:sp modelId="{748F80EC-946B-42B8-8779-FBAE73736AF8}">
      <dsp:nvSpPr>
        <dsp:cNvPr id="0" name=""/>
        <dsp:cNvSpPr/>
      </dsp:nvSpPr>
      <dsp:spPr>
        <a:xfrm>
          <a:off x="5252503" y="1986938"/>
          <a:ext cx="839566" cy="41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1" kern="1200"/>
            <a:t>Futuristic Non-Interactive</a:t>
          </a:r>
          <a:endParaRPr lang="en-IN" sz="700" kern="1200"/>
        </a:p>
      </dsp:txBody>
      <dsp:txXfrm>
        <a:off x="5264798" y="1999233"/>
        <a:ext cx="814976" cy="395193"/>
      </dsp:txXfrm>
    </dsp:sp>
    <dsp:sp modelId="{712C60C4-3926-41D3-B730-7AF058DAA9BE}">
      <dsp:nvSpPr>
        <dsp:cNvPr id="0" name=""/>
        <dsp:cNvSpPr/>
      </dsp:nvSpPr>
      <dsp:spPr>
        <a:xfrm>
          <a:off x="5290739" y="2406721"/>
          <a:ext cx="91440" cy="314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4837"/>
              </a:lnTo>
              <a:lnTo>
                <a:pt x="129676" y="314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F0475-DD87-4957-B1EE-E632F76C2ADC}">
      <dsp:nvSpPr>
        <dsp:cNvPr id="0" name=""/>
        <dsp:cNvSpPr/>
      </dsp:nvSpPr>
      <dsp:spPr>
        <a:xfrm>
          <a:off x="5420416" y="2511667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Homomorphic Encryption (compute without interaction)</a:t>
          </a:r>
        </a:p>
      </dsp:txBody>
      <dsp:txXfrm>
        <a:off x="5432711" y="2523962"/>
        <a:ext cx="647063" cy="395193"/>
      </dsp:txXfrm>
    </dsp:sp>
    <dsp:sp modelId="{EA0445B2-FDA1-42F2-A124-D0E1ADF4B81B}">
      <dsp:nvSpPr>
        <dsp:cNvPr id="0" name=""/>
        <dsp:cNvSpPr/>
      </dsp:nvSpPr>
      <dsp:spPr>
        <a:xfrm>
          <a:off x="5290739" y="2406721"/>
          <a:ext cx="91440" cy="839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39566"/>
              </a:lnTo>
              <a:lnTo>
                <a:pt x="129676" y="8395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9A532-2C8A-4C05-92DB-929718BBF094}">
      <dsp:nvSpPr>
        <dsp:cNvPr id="0" name=""/>
        <dsp:cNvSpPr/>
      </dsp:nvSpPr>
      <dsp:spPr>
        <a:xfrm>
          <a:off x="5420416" y="3036396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Functional Encryption</a:t>
          </a:r>
        </a:p>
      </dsp:txBody>
      <dsp:txXfrm>
        <a:off x="5432711" y="3048691"/>
        <a:ext cx="647063" cy="395193"/>
      </dsp:txXfrm>
    </dsp:sp>
    <dsp:sp modelId="{EA1468CB-5B56-4A2E-BF81-5ACDBDE0E041}">
      <dsp:nvSpPr>
        <dsp:cNvPr id="0" name=""/>
        <dsp:cNvSpPr/>
      </dsp:nvSpPr>
      <dsp:spPr>
        <a:xfrm>
          <a:off x="5290739" y="2406721"/>
          <a:ext cx="91440" cy="13642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4296"/>
              </a:lnTo>
              <a:lnTo>
                <a:pt x="129676" y="13642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9B01D-05C1-468B-AEF6-49A7C94920B2}">
      <dsp:nvSpPr>
        <dsp:cNvPr id="0" name=""/>
        <dsp:cNvSpPr/>
      </dsp:nvSpPr>
      <dsp:spPr>
        <a:xfrm>
          <a:off x="5420416" y="3561125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Post-Quantum Crypto (lattice, hash-based)</a:t>
          </a:r>
        </a:p>
      </dsp:txBody>
      <dsp:txXfrm>
        <a:off x="5432711" y="3573420"/>
        <a:ext cx="647063" cy="395193"/>
      </dsp:txXfrm>
    </dsp:sp>
    <dsp:sp modelId="{F418303A-A0AA-4830-9D46-AAEDEC6F3D89}">
      <dsp:nvSpPr>
        <dsp:cNvPr id="0" name=""/>
        <dsp:cNvSpPr/>
      </dsp:nvSpPr>
      <dsp:spPr>
        <a:xfrm>
          <a:off x="5290739" y="2406721"/>
          <a:ext cx="91440" cy="18890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9025"/>
              </a:lnTo>
              <a:lnTo>
                <a:pt x="129676" y="18890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4EA07-8A8E-4410-8268-4755234CDBE1}">
      <dsp:nvSpPr>
        <dsp:cNvPr id="0" name=""/>
        <dsp:cNvSpPr/>
      </dsp:nvSpPr>
      <dsp:spPr>
        <a:xfrm>
          <a:off x="5420416" y="4085855"/>
          <a:ext cx="671653" cy="419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OPRF (can be designed as semi-interactive but often non-interactive in deployed systems)</a:t>
          </a:r>
        </a:p>
      </dsp:txBody>
      <dsp:txXfrm>
        <a:off x="5432711" y="4098150"/>
        <a:ext cx="647063" cy="39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6942-71D7-2DF3-6758-DFD74F539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A7A99-C59F-F1A0-3062-A472B4692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2E94-F293-544A-C433-EB9DB81E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F010-BDFD-FF71-9759-A2897B8F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77872-E0DE-2D25-6B36-E483C30A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48BA-C328-60DD-5A83-1E801B2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07E7-7813-4A99-EB6C-CB154C1BE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D410B-411F-D008-79BE-EBC632BE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BC13-2519-AFEF-11EB-CE9777BF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43E0-AB26-316C-EEAB-42A4EAE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41153-77DB-55CF-9FF0-E298E3F7A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AB6ED-63FB-6E36-6313-79E883822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94F1-AFB8-8850-4E6F-DCC9E7E6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AA307-CC86-9E6C-5178-3A5BC5A4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78E6-8B33-13E1-4F98-2EDF4B4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44B0-8D28-2FDA-211C-4FD013A6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DBA7-4DB7-418A-FD8A-DEC5D9DA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08B75-DC0E-F756-1756-D98DAB73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ABB7-E426-5430-1D0E-04B4EBC4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B3CF-4A7A-4D42-761B-FB528F8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CA75-F848-0B06-474B-F8B02AF2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FA4A0-BBDC-AAF1-D04F-2D008A4BE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E8FD-A539-55DC-7E34-350834E4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9764-404E-1267-453F-5E745578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9E5F-90FB-FB1E-075B-F90C8131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6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B308-9A7D-F11D-92E2-EE268E40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F617-83AB-1A15-7EA4-35D631FA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70EF0-1786-20BD-8AB4-C1FC11F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A14B3-27F6-2385-63C5-1EF78068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5236-318C-F98A-97D1-632C5237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B989A-8BD6-D8AB-E977-8683F94C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2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32A5-52BF-3338-845A-2E3D426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F8A3-9575-FFC5-F106-992DFF69C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87DF1-816D-ED6D-0AFF-5D458F327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6B390-991A-2E44-F41D-085190CB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D16CB-6F64-8684-B068-AFACC7094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821B4-CBAA-8794-08DA-04F49FC3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B3525-46A4-9B0D-F5C4-3BA98378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BE8E8-DFBC-C97F-67E0-27DE229D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06A1-D732-A750-3B54-907120F9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EADD6-0656-52F0-FA58-DCB0ACC0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1E059-5F38-9E78-F84A-03C8F096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E6719-A106-EF34-1AAC-E40C8F07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8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0A172-618D-0F37-B832-4B800D50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60B8E-A808-66D5-90FD-D634F6BC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396D2-BEE2-C32B-463C-B40A915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3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C4E4-EE2E-B8BB-B243-1126684C4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A98D-15FC-B4E9-6C65-B8D078BB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EF865-F6C1-2061-7872-68CCCC2D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9562B-93F2-7F1B-A778-8BB40924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D875-02DB-BC4A-B0AC-3AD68C1B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C2014-91FF-0C87-A34A-4AA35AF7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4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B390-F1E1-AA97-1731-40AF8BD0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0D-C44E-3706-1C8C-E74BEB7D0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C7B4E-AF71-ACB7-9171-B316B7BA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9FC6-78C8-7985-E569-310252FD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44E4-AE01-1D2D-914A-5E9658CE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FC331-B74F-0F4F-489B-0665D6F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1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BDDBF-DFEB-376E-58B8-0A16C30C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399F-7791-0FBD-8A43-884E4C0D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7BB5-8850-A7CD-DD6F-5EE9EED7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1C23-43EF-48E1-BCE2-C4EE1CB5D747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8682-5816-5E41-E3C9-0A95213FC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0BAA-D621-4F6E-D266-1D5C0113B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79E7-EF82-4B8B-B4C0-5B41309AB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C4B1EDF5-76CF-3E49-3AD5-F82A96F50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09507"/>
              </p:ext>
            </p:extLst>
          </p:nvPr>
        </p:nvGraphicFramePr>
        <p:xfrm>
          <a:off x="-839752" y="-428436"/>
          <a:ext cx="6097348" cy="6919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AFA6D44F-C73C-6CCD-7C92-5CD2C0ACA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749377"/>
              </p:ext>
            </p:extLst>
          </p:nvPr>
        </p:nvGraphicFramePr>
        <p:xfrm>
          <a:off x="3632627" y="-79653"/>
          <a:ext cx="6097280" cy="701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7175A48-EC28-6781-BB15-334883082B3A}"/>
              </a:ext>
            </a:extLst>
          </p:cNvPr>
          <p:cNvSpPr/>
          <p:nvPr/>
        </p:nvSpPr>
        <p:spPr>
          <a:xfrm>
            <a:off x="4198470" y="96227"/>
            <a:ext cx="1693572" cy="5409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8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rb828278@gmail.com</dc:creator>
  <cp:lastModifiedBy>rb828278@gmail.com</cp:lastModifiedBy>
  <cp:revision>1</cp:revision>
  <dcterms:created xsi:type="dcterms:W3CDTF">2025-08-21T17:19:10Z</dcterms:created>
  <dcterms:modified xsi:type="dcterms:W3CDTF">2025-08-21T17:20:08Z</dcterms:modified>
</cp:coreProperties>
</file>