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2cd935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c2cd935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c2cd935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c2cd935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2cd935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c2cd935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cc619964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cc619964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c619964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c619964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c61996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c61996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c619964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cc619964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c2cd935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c2cd935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c2cd935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c2cd935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c2cd935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c2cd935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c2cd935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c2cd935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Sourabh Nirwan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Purnendu Mishra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Sanika Vyavahare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5" y="294550"/>
            <a:ext cx="8840000" cy="4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Memories  helps the user to post their memories online . It also helps user to  Add, Delete , Update the post .  	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927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 and Tools Used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 Statement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40850" y="1556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Making Memories is </a:t>
            </a:r>
            <a:r>
              <a:rPr lang="en" sz="1800"/>
              <a:t>really</a:t>
            </a:r>
            <a:r>
              <a:rPr lang="en" sz="1800"/>
              <a:t> important for everyone , So here is something which makes you easier to visit the memories and enjoy them.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</a:t>
            </a:r>
            <a:endParaRPr sz="2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objective is  to provide user the best  experience  so that they  can share and save memories  online 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5" y="376725"/>
            <a:ext cx="7828550" cy="436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764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Architecture</a:t>
            </a:r>
            <a:endParaRPr sz="28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63" y="1430100"/>
            <a:ext cx="829208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Technologies Used</a:t>
            </a:r>
            <a:endParaRPr sz="2800"/>
          </a:p>
        </p:txBody>
      </p:sp>
      <p:sp>
        <p:nvSpPr>
          <p:cNvPr id="175" name="Google Shape;175;p20"/>
          <p:cNvSpPr txBox="1"/>
          <p:nvPr/>
        </p:nvSpPr>
        <p:spPr>
          <a:xfrm>
            <a:off x="1297500" y="1404825"/>
            <a:ext cx="6837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React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&gt;Redux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&gt;Node.js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&gt;Express.js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&gt;MongoDb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Home 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1052450"/>
            <a:ext cx="8401223" cy="38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