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b498dd66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b498dd66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b498dd66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b498dd66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498dd66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498dd66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498dd6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498dd6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b498dd66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b498dd6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498dd6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498dd6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498dd66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498dd66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b498dd6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b498dd6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b498dd66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b498dd66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498dd66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498dd66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b498dd66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b498dd66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ourabhSejwal/Uss-file-encryp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078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425" y="468850"/>
            <a:ext cx="1189574" cy="46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00875" y="1326400"/>
            <a:ext cx="323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Enter the public key. Or click generate keys to generate a pair of Public and Private keys.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Save the keys for your future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Click encrypt File button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225" y="1192525"/>
            <a:ext cx="3578149" cy="322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3039300"/>
            <a:ext cx="3234900" cy="137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r>
              <a:rPr lang="en"/>
              <a:t>. Decryption using Public/Private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64700" y="1704975"/>
            <a:ext cx="38664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the decryption tab.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Browse your file or enter the encrypted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Browse/Paste your </a:t>
            </a:r>
            <a:r>
              <a:rPr lang="en"/>
              <a:t>private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Click Decrypt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File will be saved automatically or in case you entered encrypted text, then decrypted text will be shown in output text box.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502" y="1299200"/>
            <a:ext cx="4925249" cy="3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76" y="426188"/>
            <a:ext cx="7398651" cy="44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26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begin!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26375" y="827075"/>
            <a:ext cx="2082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How to start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572702"/>
            <a:ext cx="6359800" cy="43778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43350" y="1730950"/>
            <a:ext cx="2019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program using the Main.exe.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SourabhSejwal/Uss-file-encryptor (github.com)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would see the following Home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one of the two option based on your preference.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445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Encryption using Local Key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86675" y="1279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Encrypt tab. (It is selected by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choose whether you want to encrypt plain text or any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your Local key or select generate key. If you select “Use this key”, also select what type of key you have AES or 3DES.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800550" y="59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2.1 Encrypting Files</a:t>
            </a:r>
            <a:endParaRPr sz="214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5" y="2684913"/>
            <a:ext cx="22669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100" y="2778798"/>
            <a:ext cx="3208350" cy="2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925" y="2499426"/>
            <a:ext cx="2908825" cy="2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71450" y="586625"/>
            <a:ext cx="51513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4. </a:t>
            </a:r>
            <a:r>
              <a:rPr lang="en" sz="5300"/>
              <a:t>Select the type of encryption you wish to apply to your files.  Here are some key points to help you choose your encryption algorithm.</a:t>
            </a:r>
            <a:endParaRPr sz="8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When to choose AES:</a:t>
            </a:r>
            <a:endParaRPr sz="4900"/>
          </a:p>
          <a:p>
            <a:pPr indent="-3063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need a high level of security.</a:t>
            </a:r>
            <a:endParaRPr sz="4900"/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need faster encryption and decryption speeds than 3DES.</a:t>
            </a:r>
            <a:endParaRPr sz="4900"/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need to encrypt large amounts of data.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When to choose 3DES:</a:t>
            </a:r>
            <a:endParaRPr sz="4900"/>
          </a:p>
          <a:p>
            <a:pPr indent="-3063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need backward compatibility with legacy systems that use 3DES.</a:t>
            </a:r>
            <a:endParaRPr sz="4900"/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are restricted to using a 56-bit key size due to regulatory or policy requirements.</a:t>
            </a:r>
            <a:endParaRPr sz="4900"/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When you need a relatively simple encryption algorithm that is easy to implement.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350" y="1172700"/>
            <a:ext cx="3561375" cy="31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-265650" y="4546025"/>
            <a:ext cx="620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 - Same type of key needs to be selected later when you decrypt.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91300" y="1278775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Choose the length of the encryption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Higher the length, more secure encryption is, but key file size would also be more. 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650375"/>
            <a:ext cx="3337006" cy="1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0" y="1116850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Click Encrypt button.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75" y="1771425"/>
            <a:ext cx="3063325" cy="30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115975" y="754900"/>
            <a:ext cx="37911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chose a file to encrypt. The file will be saved automatically.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if you chose plain text to encrypt, the encrypted text would be displayed in the text box. You can </a:t>
            </a:r>
            <a:r>
              <a:rPr lang="en"/>
              <a:t>copy</a:t>
            </a:r>
            <a:r>
              <a:rPr lang="en"/>
              <a:t> the text or save it as text file as per your preference.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chose generate Key in the previous steps, then the generated key would appear in the key text box. And similarly you can copy or save it.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952500"/>
            <a:ext cx="46672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523450" y="4450300"/>
            <a:ext cx="40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have successfully encrypted your file(s).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37150" y="120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Decryption tab.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 - When you paste encrypted text make sure there are no extra lines. If there is a new empty line, you should remove it to avoid errors.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Paste the encrypted text or select encrypted file.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75225" y="55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2.2  Decrypting Files</a:t>
            </a:r>
            <a:endParaRPr sz="214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0" y="2595371"/>
            <a:ext cx="2684625" cy="232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700" y="2392901"/>
            <a:ext cx="3268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85800" y="1164475"/>
            <a:ext cx="392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Select the algorithm you used to encrypt your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Paste or browse the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Press the Decrypt button.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447925"/>
            <a:ext cx="5602252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763550" y="1078750"/>
            <a:ext cx="427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If you chose text then decrypted text would appear here. You can copy or save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was another file type, then it would be saved automatically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901725" y="3219450"/>
            <a:ext cx="160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have successfully decrypted your file(s).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15125" y="64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.1 Encryption using Public/Private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86600" y="2301450"/>
            <a:ext cx="460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the encryption tab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file or paste the text to encrypt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the RSA Key length</a:t>
            </a:r>
            <a:endParaRPr sz="15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75" y="1329975"/>
            <a:ext cx="3154798" cy="37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