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B4B43-D18B-4953-B8AE-0C5ECD68406F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934CE-47A8-4550-B08D-EEB45927F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0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1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3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934CE-47A8-4550-B08D-EEB45927F1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7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6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9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C134-C896-46A6-B421-8BAA02D2A02B}" type="datetimeFigureOut">
              <a:rPr lang="en-US" smtClean="0"/>
              <a:t>7/11/2016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5771-B808-404D-95A1-917B78573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&amp;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CSCE 121</a:t>
            </a:r>
          </a:p>
          <a:p>
            <a:endParaRPr lang="en-US" dirty="0"/>
          </a:p>
          <a:p>
            <a:r>
              <a:rPr lang="en-US" dirty="0" smtClean="0"/>
              <a:t>J. Michael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We’ve avoided </a:t>
            </a:r>
            <a:r>
              <a:rPr lang="en-US" sz="3600" dirty="0" smtClean="0"/>
              <a:t>them so </a:t>
            </a:r>
            <a:r>
              <a:rPr lang="en-US" sz="3600" dirty="0" smtClean="0"/>
              <a:t>far </a:t>
            </a:r>
            <a:endParaRPr lang="en-US" sz="3600" dirty="0" smtClean="0"/>
          </a:p>
          <a:p>
            <a:pPr lvl="1"/>
            <a:r>
              <a:rPr lang="en-US" sz="3600" dirty="0" smtClean="0"/>
              <a:t>preferring to use vectors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Frequently are pointers.</a:t>
            </a:r>
          </a:p>
          <a:p>
            <a:r>
              <a:rPr lang="en-US" sz="3600" dirty="0" smtClean="0"/>
              <a:t>No bounds checking.</a:t>
            </a:r>
          </a:p>
          <a:p>
            <a:r>
              <a:rPr lang="en-US" sz="3600" dirty="0" smtClean="0"/>
              <a:t>Arrays do not know their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728"/>
            <a:ext cx="10515600" cy="5662235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char* f() {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char </a:t>
            </a:r>
            <a:r>
              <a:rPr lang="en-US" altLang="en-US" dirty="0" err="1" smtClean="0">
                <a:latin typeface="Source Code Pro" panose="020B0509030403020204" pitchFamily="49" charset="0"/>
                <a:ea typeface="ＭＳ Ｐゴシック" pitchFamily="-83" charset="-128"/>
              </a:rPr>
              <a:t>ch</a:t>
            </a: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[20];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char* p = &amp;</a:t>
            </a:r>
            <a:r>
              <a:rPr lang="en-US" altLang="en-US" dirty="0" err="1" smtClean="0">
                <a:latin typeface="Source Code Pro" panose="020B0509030403020204" pitchFamily="49" charset="0"/>
                <a:ea typeface="ＭＳ Ｐゴシック" pitchFamily="-83" charset="-128"/>
              </a:rPr>
              <a:t>ch</a:t>
            </a: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[90];</a:t>
            </a:r>
          </a:p>
          <a:p>
            <a:pPr>
              <a:buFont typeface="Arial" charset="0"/>
              <a:buNone/>
            </a:pPr>
            <a:r>
              <a:rPr lang="en-US" altLang="en-US" i="1" dirty="0" smtClean="0">
                <a:solidFill>
                  <a:srgbClr val="77933C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...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*p = ‘a’;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we don’t know what this will overwrite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char* q;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forgot to initialize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*q = ‘b’;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we don’t know what this will overwrite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return &amp;</a:t>
            </a:r>
            <a:r>
              <a:rPr lang="en-US" altLang="en-US" dirty="0" err="1" smtClean="0">
                <a:latin typeface="Source Code Pro" panose="020B0509030403020204" pitchFamily="49" charset="0"/>
                <a:ea typeface="ＭＳ Ｐゴシック" pitchFamily="-83" charset="-128"/>
              </a:rPr>
              <a:t>ch</a:t>
            </a: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[10];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Oops!  </a:t>
            </a:r>
            <a:r>
              <a:rPr lang="en-US" altLang="en-US" i="1" dirty="0" err="1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ch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disappears upon return</a:t>
            </a:r>
          </a:p>
          <a:p>
            <a:pPr>
              <a:buFont typeface="Arial" charset="0"/>
              <a:buNone/>
            </a:pPr>
            <a:r>
              <a:rPr lang="en-US" altLang="en-US" i="1" dirty="0" smtClean="0">
                <a:solidFill>
                  <a:srgbClr val="77933C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                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from f(); an infamous “dangling pointer”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void g() {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char* pp = f();</a:t>
            </a:r>
          </a:p>
          <a:p>
            <a:pPr>
              <a:buFont typeface="Arial" charset="0"/>
              <a:buNone/>
            </a:pPr>
            <a:r>
              <a:rPr lang="en-US" altLang="en-US" i="1" dirty="0" smtClean="0">
                <a:solidFill>
                  <a:srgbClr val="77933C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...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  *pp = ‘c’;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we don’t know what this will overwrite; </a:t>
            </a:r>
          </a:p>
          <a:p>
            <a:pPr>
              <a:buFont typeface="Arial" charset="0"/>
              <a:buNone/>
            </a:pPr>
            <a:r>
              <a:rPr lang="en-US" altLang="en-US" i="1" dirty="0" smtClean="0">
                <a:solidFill>
                  <a:srgbClr val="77933C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          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// f’s </a:t>
            </a:r>
            <a:r>
              <a:rPr lang="en-US" altLang="en-US" i="1" dirty="0" err="1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ch</a:t>
            </a:r>
            <a:r>
              <a:rPr lang="en-US" altLang="en-US" i="1" dirty="0" smtClean="0">
                <a:solidFill>
                  <a:srgbClr val="7030A0"/>
                </a:solidFill>
                <a:latin typeface="Source Code Pro" panose="020B0509030403020204" pitchFamily="49" charset="0"/>
                <a:ea typeface="ＭＳ Ｐゴシック" pitchFamily="-83" charset="-128"/>
              </a:rPr>
              <a:t> is gone after f’s return</a:t>
            </a:r>
          </a:p>
          <a:p>
            <a:pPr>
              <a:buFont typeface="Arial" charset="0"/>
              <a:buNone/>
            </a:pPr>
            <a:r>
              <a:rPr lang="en-US" altLang="en-US" dirty="0" smtClean="0">
                <a:latin typeface="Source Code Pro" panose="020B0509030403020204" pitchFamily="49" charset="0"/>
                <a:ea typeface="ＭＳ Ｐゴシック" pitchFamily="-83" charset="-128"/>
              </a:rPr>
              <a:t>}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Source Code Pro" panose="020B0509030403020204" pitchFamily="49" charset="0"/>
              <a:ea typeface="ＭＳ Ｐゴシック" pitchFamily="-83" charset="-128"/>
            </a:endParaRPr>
          </a:p>
          <a:p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An array of </a:t>
            </a:r>
            <a:r>
              <a:rPr lang="en-US" sz="3600" dirty="0" smtClean="0">
                <a:latin typeface="Source Code Pro" panose="020B0509030403020204" pitchFamily="49" charset="0"/>
              </a:rPr>
              <a:t>char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Fixed size.</a:t>
            </a:r>
          </a:p>
          <a:p>
            <a:r>
              <a:rPr lang="en-US" sz="3600" dirty="0" smtClean="0"/>
              <a:t>Last character must be followed by ‘</a:t>
            </a:r>
            <a:r>
              <a:rPr lang="en-US" sz="3600" dirty="0" smtClean="0">
                <a:latin typeface="Source Code Pro" panose="020B0509030403020204" pitchFamily="49" charset="0"/>
              </a:rPr>
              <a:t>\0</a:t>
            </a:r>
            <a:r>
              <a:rPr lang="en-US" sz="3600" dirty="0" smtClean="0"/>
              <a:t>’.</a:t>
            </a:r>
          </a:p>
          <a:p>
            <a:r>
              <a:rPr lang="en-US" sz="3600" dirty="0" smtClean="0"/>
              <a:t>Reading </a:t>
            </a:r>
            <a:r>
              <a:rPr lang="en-US" sz="3600" dirty="0" err="1" smtClean="0"/>
              <a:t>cstring</a:t>
            </a:r>
            <a:r>
              <a:rPr lang="en-US" sz="3600" dirty="0" smtClean="0"/>
              <a:t> continues until it finds </a:t>
            </a:r>
            <a:r>
              <a:rPr lang="en-US" sz="3600" dirty="0"/>
              <a:t>‘</a:t>
            </a:r>
            <a:r>
              <a:rPr lang="en-US" sz="3600" dirty="0">
                <a:latin typeface="Source Code Pro" panose="020B0509030403020204" pitchFamily="49" charset="0"/>
              </a:rPr>
              <a:t>\0</a:t>
            </a:r>
            <a:r>
              <a:rPr lang="en-US" sz="3600" dirty="0"/>
              <a:t>’.</a:t>
            </a:r>
            <a:endParaRPr lang="en-US" sz="3600" dirty="0" smtClean="0"/>
          </a:p>
          <a:p>
            <a:r>
              <a:rPr lang="en-US" sz="3600" dirty="0" smtClean="0"/>
              <a:t>If </a:t>
            </a:r>
            <a:r>
              <a:rPr lang="en-US" sz="3600" dirty="0"/>
              <a:t>‘</a:t>
            </a:r>
            <a:r>
              <a:rPr lang="en-US" sz="3600" dirty="0">
                <a:latin typeface="Source Code Pro" panose="020B0509030403020204" pitchFamily="49" charset="0"/>
              </a:rPr>
              <a:t>\0</a:t>
            </a:r>
            <a:r>
              <a:rPr lang="en-US" sz="3600" dirty="0" smtClean="0"/>
              <a:t>’ not included in string, will read until???</a:t>
            </a:r>
          </a:p>
          <a:p>
            <a:r>
              <a:rPr lang="en-US" sz="3600" dirty="0" smtClean="0"/>
              <a:t>Same problems with arrays.</a:t>
            </a:r>
          </a:p>
          <a:p>
            <a:endParaRPr lang="en-US" sz="3600" dirty="0"/>
          </a:p>
          <a:p>
            <a:r>
              <a:rPr lang="en-US" sz="3600" dirty="0" smtClean="0"/>
              <a:t>We’ve seen them where???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70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-83" charset="-128"/>
              </a:rPr>
              <a:t>So Why Bother with Arrays?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itchFamily="-83" charset="-128"/>
              </a:rPr>
              <a:t>They are all that C has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lots of C code “out there” (billions of lines)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lots of C++ code in C style (hundreds of millions of line)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You’ll eventually encounter code full of arrays and pointers</a:t>
            </a:r>
          </a:p>
          <a:p>
            <a:r>
              <a:rPr lang="en-US" altLang="en-US" dirty="0">
                <a:ea typeface="ＭＳ Ｐゴシック" pitchFamily="-83" charset="-128"/>
              </a:rPr>
              <a:t>They represent primitive memory in C++ programs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we need them (mostly on free store allocated by new) to implement better container types, like vector</a:t>
            </a:r>
          </a:p>
          <a:p>
            <a:r>
              <a:rPr lang="en-US" altLang="en-US" dirty="0">
                <a:ea typeface="ＭＳ Ｐゴシック" pitchFamily="-83" charset="-128"/>
              </a:rPr>
              <a:t>Avoid arrays whenever you can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largest single source of bugs in C and (unnecessarily) in C++ programs</a:t>
            </a:r>
          </a:p>
          <a:p>
            <a:pPr lvl="1"/>
            <a:r>
              <a:rPr lang="en-US" altLang="en-US" dirty="0">
                <a:ea typeface="ＭＳ Ｐゴシック" pitchFamily="-83" charset="-128"/>
              </a:rPr>
              <a:t>among the largest sources of security violations, </a:t>
            </a:r>
            <a:r>
              <a:rPr lang="en-US" altLang="en-US" dirty="0" smtClean="0">
                <a:ea typeface="ＭＳ Ｐゴシック" pitchFamily="-83" charset="-128"/>
              </a:rPr>
              <a:t/>
            </a:r>
            <a:br>
              <a:rPr lang="en-US" altLang="en-US" dirty="0" smtClean="0">
                <a:ea typeface="ＭＳ Ｐゴシック" pitchFamily="-83" charset="-128"/>
              </a:rPr>
            </a:br>
            <a:r>
              <a:rPr lang="en-US" altLang="en-US" dirty="0" smtClean="0">
                <a:ea typeface="ＭＳ Ｐゴシック" pitchFamily="-83" charset="-128"/>
              </a:rPr>
              <a:t>usually </a:t>
            </a:r>
            <a:r>
              <a:rPr lang="en-US" altLang="en-US" dirty="0">
                <a:ea typeface="ＭＳ Ｐゴシック" pitchFamily="-83" charset="-128"/>
              </a:rPr>
              <a:t>(avoidable) buffer </a:t>
            </a:r>
            <a:r>
              <a:rPr lang="en-US" altLang="en-US" dirty="0" smtClean="0">
                <a:ea typeface="ＭＳ Ｐゴシック" pitchFamily="-83" charset="-128"/>
              </a:rPr>
              <a:t>overflows</a:t>
            </a:r>
            <a:endParaRPr lang="en-US" altLang="en-US" dirty="0">
              <a:ea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9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slides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and Jennifer Welch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328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Source Code Pro</vt:lpstr>
      <vt:lpstr>Office Theme</vt:lpstr>
      <vt:lpstr>Array &amp; Pointers</vt:lpstr>
      <vt:lpstr>Arrays</vt:lpstr>
      <vt:lpstr>PowerPoint Presentation</vt:lpstr>
      <vt:lpstr>cstring</vt:lpstr>
      <vt:lpstr>So Why Bother with Arrays?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&amp; Pointers</dc:title>
  <dc:creator>jmichael</dc:creator>
  <cp:lastModifiedBy>jmichael</cp:lastModifiedBy>
  <cp:revision>8</cp:revision>
  <dcterms:created xsi:type="dcterms:W3CDTF">2016-04-11T04:24:10Z</dcterms:created>
  <dcterms:modified xsi:type="dcterms:W3CDTF">2016-07-12T04:38:41Z</dcterms:modified>
</cp:coreProperties>
</file>