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6" r:id="rId4"/>
    <p:sldId id="267" r:id="rId5"/>
    <p:sldId id="265" r:id="rId6"/>
    <p:sldId id="258" r:id="rId7"/>
    <p:sldId id="259" r:id="rId8"/>
    <p:sldId id="260" r:id="rId9"/>
    <p:sldId id="262" r:id="rId10"/>
    <p:sldId id="263" r:id="rId11"/>
  </p:sldIdLst>
  <p:sldSz cx="12192000" cy="6858000"/>
  <p:notesSz cx="9309100" cy="70231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ucida Console" panose="020B0609040504020204" pitchFamily="49" charset="0"/>
      <p:regular r:id="rId18"/>
    </p:embeddedFont>
    <p:embeddedFont>
      <p:font typeface="Source Code Pro" panose="020B0509030403020204" pitchFamily="49" charset="0"/>
      <p:regular r:id="rId19"/>
      <p:bold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43" autoAdjust="0"/>
  </p:normalViewPr>
  <p:slideViewPr>
    <p:cSldViewPr snapToGrid="0">
      <p:cViewPr varScale="1">
        <p:scale>
          <a:sx n="106" d="100"/>
          <a:sy n="10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F511A7D-C5CB-41A8-96CD-393DFEBFDDD0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01F70D-02DD-4ED8-8433-7A3FB6F3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B786C62-6B73-4B8C-8897-CA4D0C560746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6"/>
            <a:ext cx="7447280" cy="2765346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6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ADB26D-3645-406D-96B6-78BFCFD56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first recall how</a:t>
            </a:r>
            <a:r>
              <a:rPr lang="en-US" baseline="0" dirty="0" smtClean="0"/>
              <a:t> exceptions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actually catch it anywhere up the call stack. And you NEED to catch it somewhere though, or you’ll get an unhandled</a:t>
            </a:r>
            <a:r>
              <a:rPr lang="en-US" baseline="0" dirty="0" smtClean="0"/>
              <a:t> exception, which will crash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… what gets thrown is an object, in this case the</a:t>
            </a:r>
            <a:r>
              <a:rPr lang="en-US" baseline="0" dirty="0" smtClean="0"/>
              <a:t> standard runtime exception </a:t>
            </a:r>
            <a:r>
              <a:rPr lang="en-US" baseline="0" dirty="0" err="1" smtClean="0"/>
              <a:t>runtime_error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very clean way to program. In fact, as a rule, we usually</a:t>
            </a:r>
            <a:r>
              <a:rPr lang="en-US" baseline="0" dirty="0" smtClean="0"/>
              <a:t> don’t want exception handling the functions we’ve designed to do something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C++ allows is for exceptions to propagate</a:t>
            </a:r>
            <a:r>
              <a:rPr lang="en-US" baseline="0" dirty="0" smtClean="0"/>
              <a:t> up the call stack. That means that we don’t have to catch our exceptions in the same function, so we don’t need the try block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catch</a:t>
            </a:r>
            <a:r>
              <a:rPr lang="en-US" baseline="0" dirty="0" smtClean="0"/>
              <a:t> our exception in the calling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B26D-3645-406D-96B6-78BFCFD56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8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D7DB-BB36-4F6C-AD2F-AAEBB394BABF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F90C-B602-4995-8891-878A8E6A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with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42211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of exception down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7827" cy="49492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void </a:t>
            </a:r>
            <a:r>
              <a:rPr lang="en-US" dirty="0" err="1">
                <a:latin typeface="Source Code Pro" panose="020B0509030403020204" pitchFamily="49" charset="0"/>
              </a:rPr>
              <a:t>myfunction</a:t>
            </a:r>
            <a:r>
              <a:rPr lang="en-US" dirty="0">
                <a:latin typeface="Source Code Pro" panose="020B0509030403020204" pitchFamily="49" charset="0"/>
              </a:rPr>
              <a:t> () {/* throws exception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*/ 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second_function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 // handle error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5991121" y="3209927"/>
            <a:ext cx="5462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You should catch it somewhere.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62178">
            <a:off x="6294810" y="4169775"/>
            <a:ext cx="45241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If it propagates past main,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program will crash!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 parts</a:t>
            </a:r>
          </a:p>
          <a:p>
            <a:pPr lvl="1"/>
            <a:r>
              <a:rPr lang="en-US" sz="3600" b="1" dirty="0" smtClean="0"/>
              <a:t>throw</a:t>
            </a:r>
          </a:p>
          <a:p>
            <a:pPr lvl="1"/>
            <a:r>
              <a:rPr lang="en-US" sz="3600" b="1" dirty="0" smtClean="0"/>
              <a:t>try</a:t>
            </a:r>
            <a:endParaRPr lang="en-US" sz="3600" dirty="0" smtClean="0"/>
          </a:p>
          <a:p>
            <a:pPr lvl="1"/>
            <a:r>
              <a:rPr lang="en-US" sz="3600" b="1" dirty="0" smtClean="0"/>
              <a:t>catch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1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stops executing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down looking for a catch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Catch block found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If type matches thrown object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Execute catch block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smtClean="0"/>
              <a:t>Resume execution after catch block(s) (not back to where throw happened)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Else continue scan (note there might be another catch immediately)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End of function reached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exception is thrown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en-US" dirty="0" smtClean="0"/>
              <a:t>End of function reached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Remove function from call stack</a:t>
            </a:r>
          </a:p>
          <a:p>
            <a:pPr lvl="3"/>
            <a:r>
              <a:rPr lang="en-US" dirty="0" smtClean="0"/>
              <a:t>Variables go out of scope</a:t>
            </a:r>
          </a:p>
          <a:p>
            <a:pPr lvl="4"/>
            <a:r>
              <a:rPr lang="en-US" dirty="0" smtClean="0"/>
              <a:t>Includes calling destructors (for example, file streams will close their files)</a:t>
            </a:r>
          </a:p>
          <a:p>
            <a:pPr lvl="3"/>
            <a:r>
              <a:rPr lang="en-US" dirty="0" smtClean="0"/>
              <a:t>If the function removed from stack is main, the program terminates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Throw exception to calling function</a:t>
            </a:r>
          </a:p>
          <a:p>
            <a:pPr lvl="3"/>
            <a:r>
              <a:rPr lang="en-US" dirty="0" smtClean="0"/>
              <a:t>Return to function where call occurred</a:t>
            </a:r>
          </a:p>
          <a:p>
            <a:pPr lvl="3"/>
            <a:r>
              <a:rPr lang="en-US" dirty="0" smtClean="0"/>
              <a:t>Scan down looking for a catch (i.e. go back to main step 2)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9302" y="4742240"/>
            <a:ext cx="4796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Exceptions propagate down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call stack until caught or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program terminates.</a:t>
            </a:r>
          </a:p>
        </p:txBody>
      </p:sp>
    </p:spTree>
    <p:extLst>
      <p:ext uri="{BB962C8B-B14F-4D97-AF65-F5344CB8AC3E}">
        <p14:creationId xmlns:p14="http://schemas.microsoft.com/office/powerpoint/2010/main" val="780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 function should do one thing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to do when a function gets bad data?</a:t>
            </a:r>
          </a:p>
          <a:p>
            <a:pPr lvl="1"/>
            <a:r>
              <a:rPr lang="en-US" dirty="0" smtClean="0"/>
              <a:t>Temptation: Do </a:t>
            </a:r>
            <a:r>
              <a:rPr lang="en-US" dirty="0" err="1" smtClean="0"/>
              <a:t>cout</a:t>
            </a:r>
            <a:r>
              <a:rPr lang="en-US" dirty="0" smtClean="0"/>
              <a:t>/</a:t>
            </a:r>
            <a:r>
              <a:rPr lang="en-US" dirty="0" err="1" smtClean="0"/>
              <a:t>cin</a:t>
            </a:r>
            <a:r>
              <a:rPr lang="en-US" dirty="0" smtClean="0"/>
              <a:t> to get a replacement value.</a:t>
            </a:r>
          </a:p>
          <a:p>
            <a:pPr lvl="2"/>
            <a:r>
              <a:rPr lang="en-US" dirty="0" smtClean="0"/>
              <a:t>Not all programs are interactive.</a:t>
            </a:r>
          </a:p>
          <a:p>
            <a:pPr lvl="2"/>
            <a:r>
              <a:rPr lang="en-US" dirty="0" smtClean="0"/>
              <a:t>What if the data is from a censor?</a:t>
            </a:r>
          </a:p>
          <a:p>
            <a:pPr lvl="2"/>
            <a:r>
              <a:rPr lang="en-US" dirty="0" smtClean="0"/>
              <a:t>What if the interactive program is using another language?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Action: Throw exception</a:t>
            </a:r>
          </a:p>
          <a:p>
            <a:pPr lvl="2"/>
            <a:r>
              <a:rPr lang="en-US" dirty="0" smtClean="0"/>
              <a:t>Function identifies error and throws an exception.</a:t>
            </a:r>
          </a:p>
          <a:p>
            <a:pPr lvl="2"/>
            <a:r>
              <a:rPr lang="en-US" dirty="0" smtClean="0"/>
              <a:t>Elsewhere in the program the exception is caught and handled.</a:t>
            </a:r>
          </a:p>
        </p:txBody>
      </p:sp>
      <p:sp>
        <p:nvSpPr>
          <p:cNvPr id="4" name="TextBox 3"/>
          <p:cNvSpPr txBox="1"/>
          <p:nvPr/>
        </p:nvSpPr>
        <p:spPr>
          <a:xfrm rot="2259903">
            <a:off x="8319512" y="2059926"/>
            <a:ext cx="3571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Avoid mixing I/O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 another action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within a function.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try</a:t>
            </a:r>
            <a:r>
              <a:rPr lang="en-US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b="1" dirty="0" smtClean="0">
                <a:latin typeface="Source Code Pro" panose="020B0509030403020204" pitchFamily="49" charset="0"/>
              </a:rPr>
              <a:t>throw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problem</a:t>
            </a:r>
            <a:r>
              <a:rPr lang="en-US" dirty="0">
                <a:latin typeface="Source Code Pro" panose="020B0509030403020204" pitchFamily="49" charset="0"/>
              </a:rPr>
              <a:t>"</a:t>
            </a:r>
            <a:r>
              <a:rPr lang="en-US" dirty="0" smtClean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Source Code Pro" panose="020B0509030403020204" pitchFamily="49" charset="0"/>
              </a:rPr>
              <a:t>catch</a:t>
            </a:r>
            <a:r>
              <a:rPr lang="en-US" dirty="0" smtClean="0">
                <a:latin typeface="Source Code Pro" panose="020B0509030403020204" pitchFamily="49" charset="0"/>
              </a:rPr>
              <a:t> (                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handle exception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0570" y="3873129"/>
            <a:ext cx="563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does not get executed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0080" y="4863506"/>
            <a:ext cx="563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Lucida Console" panose="020B0609040504020204" pitchFamily="49" charset="0"/>
              </a:rPr>
              <a:t>r</a:t>
            </a:r>
            <a:r>
              <a:rPr lang="en-US" sz="2800" dirty="0" err="1" smtClean="0">
                <a:latin typeface="Lucida Console" panose="020B0609040504020204" pitchFamily="49" charset="0"/>
              </a:rPr>
              <a:t>untime_error</a:t>
            </a:r>
            <a:r>
              <a:rPr lang="en-US" sz="2800" dirty="0" smtClean="0">
                <a:latin typeface="Lucida Console" panose="020B0609040504020204" pitchFamily="49" charset="0"/>
              </a:rPr>
              <a:t> &amp;e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91252">
            <a:off x="5189036" y="1723739"/>
            <a:ext cx="5077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Stops execution immediately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when throw occurs.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Throwing/Catching </a:t>
            </a:r>
            <a:r>
              <a:rPr lang="en-US" dirty="0" smtClean="0"/>
              <a:t>in </a:t>
            </a:r>
            <a:r>
              <a:rPr lang="en-US" dirty="0" smtClean="0"/>
              <a:t>same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if 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	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catch(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7719036" y="2276928"/>
            <a:ext cx="364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Generally NOT done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191252">
            <a:off x="7334534" y="4905294"/>
            <a:ext cx="3408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Handle </a:t>
            </a:r>
            <a:r>
              <a:rPr lang="en-US" sz="3200" dirty="0" smtClean="0">
                <a:solidFill>
                  <a:srgbClr val="0070C0"/>
                </a:solidFill>
              </a:rPr>
              <a:t>in else part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of if statement.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in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	if </a:t>
            </a:r>
            <a:r>
              <a:rPr lang="en-US" dirty="0">
                <a:latin typeface="Source Code Pro" panose="020B0509030403020204" pitchFamily="49" charset="0"/>
              </a:rPr>
              <a:t>(problem)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	</a:t>
            </a:r>
            <a:r>
              <a:rPr lang="en-US" dirty="0" smtClean="0">
                <a:latin typeface="Source Code Pro" panose="020B0509030403020204" pitchFamily="49" charset="0"/>
              </a:rPr>
              <a:t>throw </a:t>
            </a:r>
            <a:r>
              <a:rPr lang="en-US" dirty="0" err="1">
                <a:latin typeface="Source Code Pro" panose="020B0509030403020204" pitchFamily="49" charset="0"/>
              </a:rPr>
              <a:t>runtime_error</a:t>
            </a:r>
            <a:r>
              <a:rPr lang="en-US" dirty="0">
                <a:latin typeface="Source Code Pro" panose="020B0509030403020204" pitchFamily="49" charset="0"/>
              </a:rPr>
              <a:t>("problem");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191252">
            <a:off x="3524996" y="4499939"/>
            <a:ext cx="3211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Function only has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to identify issue,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not resolve it.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in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78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void 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 () {/* throws exception */ }</a:t>
            </a:r>
          </a:p>
          <a:p>
            <a:pPr marL="0" indent="0">
              <a:buNone/>
            </a:pP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	</a:t>
            </a:r>
            <a:r>
              <a:rPr lang="en-US" dirty="0" err="1" smtClean="0">
                <a:latin typeface="Source Code Pro" panose="020B0509030403020204" pitchFamily="49" charset="0"/>
              </a:rPr>
              <a:t>myfunction</a:t>
            </a:r>
            <a:r>
              <a:rPr lang="en-US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catch (</a:t>
            </a:r>
            <a:r>
              <a:rPr lang="en-US" dirty="0" err="1" smtClean="0">
                <a:latin typeface="Source Code Pro" panose="020B0509030403020204" pitchFamily="49" charset="0"/>
              </a:rPr>
              <a:t>runtime_error</a:t>
            </a:r>
            <a:r>
              <a:rPr lang="en-US" dirty="0" smtClean="0">
                <a:latin typeface="Source Code Pro" panose="020B0509030403020204" pitchFamily="49" charset="0"/>
              </a:rPr>
              <a:t> &amp;e) { // handle error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562178">
            <a:off x="6391481" y="2963706"/>
            <a:ext cx="4662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Deal with problem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where it can be addressed.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501</Words>
  <Application>Microsoft Office PowerPoint</Application>
  <PresentationFormat>Widescreen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Lucida Console</vt:lpstr>
      <vt:lpstr>Arial</vt:lpstr>
      <vt:lpstr>Source Code Pro</vt:lpstr>
      <vt:lpstr>Calibri Light</vt:lpstr>
      <vt:lpstr>Office Theme</vt:lpstr>
      <vt:lpstr>Exceptions with Functions</vt:lpstr>
      <vt:lpstr>Recall</vt:lpstr>
      <vt:lpstr>When an exception is thrown</vt:lpstr>
      <vt:lpstr>When an exception is thrown</vt:lpstr>
      <vt:lpstr>Separation of Concerns</vt:lpstr>
      <vt:lpstr>Exceptions</vt:lpstr>
      <vt:lpstr>Throwing/Catching in same function</vt:lpstr>
      <vt:lpstr>Throwing in a function</vt:lpstr>
      <vt:lpstr>Catching in calling function</vt:lpstr>
      <vt:lpstr>Propagation of exception down call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with Functions</dc:title>
  <dc:creator>Jesus Suarez</dc:creator>
  <cp:lastModifiedBy>J. Michael Moore</cp:lastModifiedBy>
  <cp:revision>52</cp:revision>
  <cp:lastPrinted>2016-06-22T23:09:22Z</cp:lastPrinted>
  <dcterms:created xsi:type="dcterms:W3CDTF">2016-02-29T01:23:58Z</dcterms:created>
  <dcterms:modified xsi:type="dcterms:W3CDTF">2016-06-26T20:01:51Z</dcterms:modified>
</cp:coreProperties>
</file>