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64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8" autoAdjust="0"/>
    <p:restoredTop sz="94703" autoAdjust="0"/>
  </p:normalViewPr>
  <p:slideViewPr>
    <p:cSldViewPr snapToGrid="0">
      <p:cViewPr varScale="1">
        <p:scale>
          <a:sx n="100" d="100"/>
          <a:sy n="100" d="100"/>
        </p:scale>
        <p:origin x="9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26555-1165-43DC-B4F8-870EF516B3E2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212BC-1C55-444A-A43F-9CBF56379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65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212BC-1C55-444A-A43F-9CBF563795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05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212BC-1C55-444A-A43F-9CBF563795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2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212BC-1C55-444A-A43F-9CBF563795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76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212BC-1C55-444A-A43F-9CBF563795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68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212BC-1C55-444A-A43F-9CBF563795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76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212BC-1C55-444A-A43F-9CBF563795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40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212BC-1C55-444A-A43F-9CBF563795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37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B268-5D1E-444D-9380-FA0D4BCF9733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AB06-F850-4961-A24B-F9D095FE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7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B268-5D1E-444D-9380-FA0D4BCF9733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AB06-F850-4961-A24B-F9D095FE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6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B268-5D1E-444D-9380-FA0D4BCF9733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AB06-F850-4961-A24B-F9D095FE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6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B268-5D1E-444D-9380-FA0D4BCF9733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AB06-F850-4961-A24B-F9D095FE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5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B268-5D1E-444D-9380-FA0D4BCF9733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AB06-F850-4961-A24B-F9D095FE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B268-5D1E-444D-9380-FA0D4BCF9733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AB06-F850-4961-A24B-F9D095FE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2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B268-5D1E-444D-9380-FA0D4BCF9733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AB06-F850-4961-A24B-F9D095FE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B268-5D1E-444D-9380-FA0D4BCF9733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AB06-F850-4961-A24B-F9D095FE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8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B268-5D1E-444D-9380-FA0D4BCF9733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AB06-F850-4961-A24B-F9D095FE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8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B268-5D1E-444D-9380-FA0D4BCF9733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AB06-F850-4961-A24B-F9D095FE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3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B268-5D1E-444D-9380-FA0D4BCF9733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AB06-F850-4961-A24B-F9D095FE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7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6B268-5D1E-444D-9380-FA0D4BCF9733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DAB06-F850-4961-A24B-F9D095FE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6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Memory Leaks Work with Memory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CSCE 121</a:t>
            </a:r>
          </a:p>
          <a:p>
            <a:endParaRPr lang="en-US" dirty="0"/>
          </a:p>
          <a:p>
            <a:r>
              <a:rPr lang="en-US" dirty="0" smtClean="0"/>
              <a:t>J. Michael Moore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71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51554" y="5994305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092583" y="5994305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500760" y="5967592"/>
            <a:ext cx="6386440" cy="267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6926547" y="1282052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80901" y="318104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270264" y="841324"/>
            <a:ext cx="17626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8518533" y="1282052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665550" y="5988616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heap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90168" y="2412854"/>
            <a:ext cx="485769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94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51554" y="5994305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092583" y="5994305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500760" y="5967592"/>
            <a:ext cx="6386440" cy="267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6975753" y="1282052"/>
            <a:ext cx="30868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80901" y="318104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270264" y="841324"/>
            <a:ext cx="17626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8587169" y="1282052"/>
            <a:ext cx="11438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665550" y="5988616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heap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90168" y="2412854"/>
            <a:ext cx="4857694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</a:rPr>
              <a:t>getANumber</a:t>
            </a:r>
            <a:r>
              <a:rPr lang="en-US" sz="1800" dirty="0" smtClean="0">
                <a:latin typeface="Source Code Pro" panose="020B050903040302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  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* z = new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(15);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</a:t>
            </a:r>
            <a:r>
              <a:rPr lang="en-US" sz="1800" dirty="0" smtClean="0">
                <a:latin typeface="Source Code Pro" panose="020B0509030403020204" pitchFamily="49" charset="0"/>
              </a:rPr>
              <a:t>  return *z;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  <a:endParaRPr lang="en-US" sz="1800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 </a:t>
            </a:r>
            <a:r>
              <a:rPr lang="en-US" sz="1800" dirty="0">
                <a:latin typeface="Source Code Pro" panose="020B0509030403020204" pitchFamily="49" charset="0"/>
              </a:rPr>
              <a:t>main() </a:t>
            </a:r>
            <a:r>
              <a:rPr lang="en-US" sz="1800" dirty="0" smtClean="0">
                <a:latin typeface="Source Code Pro" panose="020B050903040302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* k = new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(3);</a:t>
            </a: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smtClean="0">
                <a:latin typeface="Source Code Pro" panose="020B0509030403020204" pitchFamily="49" charset="0"/>
              </a:rPr>
              <a:t>k = new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 (7);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</a:t>
            </a:r>
            <a:r>
              <a:rPr lang="en-US" sz="1800" dirty="0" smtClean="0">
                <a:latin typeface="Source Code Pro" panose="020B0509030403020204" pitchFamily="49" charset="0"/>
              </a:rPr>
              <a:t> 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 w = </a:t>
            </a:r>
            <a:r>
              <a:rPr lang="en-US" sz="1800" dirty="0" err="1" smtClean="0">
                <a:latin typeface="Source Code Pro" panose="020B0509030403020204" pitchFamily="49" charset="0"/>
              </a:rPr>
              <a:t>getANumber</a:t>
            </a:r>
            <a:r>
              <a:rPr lang="en-US" sz="1800" dirty="0" smtClean="0">
                <a:latin typeface="Source Code Pro" panose="020B0509030403020204" pitchFamily="49" charset="0"/>
              </a:rPr>
              <a:t>();</a:t>
            </a: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}</a:t>
            </a:r>
            <a:endParaRPr lang="en-US" sz="1800" dirty="0">
              <a:latin typeface="Source Code Pro" panose="020B050903040302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99237" y="504058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29694" y="549192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219396" y="5632260"/>
            <a:ext cx="85143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447862" y="4890782"/>
            <a:ext cx="3150745" cy="107681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802685" y="528132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76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51554" y="5994305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092583" y="5994305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500760" y="5967592"/>
            <a:ext cx="6386440" cy="267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6975753" y="1282052"/>
            <a:ext cx="30868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80901" y="318104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270264" y="841324"/>
            <a:ext cx="17626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8587169" y="1282052"/>
            <a:ext cx="11438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665550" y="5988616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heap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90168" y="2412854"/>
            <a:ext cx="4857694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</a:rPr>
              <a:t>getANumber</a:t>
            </a:r>
            <a:r>
              <a:rPr lang="en-US" sz="1800" dirty="0" smtClean="0">
                <a:latin typeface="Source Code Pro" panose="020B050903040302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  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* z = new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(15);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</a:t>
            </a:r>
            <a:r>
              <a:rPr lang="en-US" sz="1800" dirty="0" smtClean="0">
                <a:latin typeface="Source Code Pro" panose="020B0509030403020204" pitchFamily="49" charset="0"/>
              </a:rPr>
              <a:t>  return *z;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  <a:endParaRPr lang="en-US" sz="1800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 </a:t>
            </a:r>
            <a:r>
              <a:rPr lang="en-US" sz="1800" dirty="0">
                <a:latin typeface="Source Code Pro" panose="020B0509030403020204" pitchFamily="49" charset="0"/>
              </a:rPr>
              <a:t>main() </a:t>
            </a:r>
            <a:r>
              <a:rPr lang="en-US" sz="1800" dirty="0" smtClean="0">
                <a:latin typeface="Source Code Pro" panose="020B050903040302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* k = new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(3);</a:t>
            </a: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smtClean="0">
                <a:latin typeface="Source Code Pro" panose="020B0509030403020204" pitchFamily="49" charset="0"/>
              </a:rPr>
              <a:t>k = new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 (7);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</a:t>
            </a:r>
            <a:r>
              <a:rPr lang="en-US" sz="1800" dirty="0" smtClean="0">
                <a:latin typeface="Source Code Pro" panose="020B0509030403020204" pitchFamily="49" charset="0"/>
              </a:rPr>
              <a:t> 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 w = </a:t>
            </a:r>
            <a:r>
              <a:rPr lang="en-US" sz="1800" dirty="0" err="1" smtClean="0">
                <a:latin typeface="Source Code Pro" panose="020B0509030403020204" pitchFamily="49" charset="0"/>
              </a:rPr>
              <a:t>getANumber</a:t>
            </a:r>
            <a:r>
              <a:rPr lang="en-US" sz="1800" dirty="0" smtClean="0">
                <a:latin typeface="Source Code Pro" panose="020B0509030403020204" pitchFamily="49" charset="0"/>
              </a:rPr>
              <a:t>();</a:t>
            </a: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}</a:t>
            </a:r>
            <a:endParaRPr lang="en-US" sz="1800" dirty="0">
              <a:latin typeface="Source Code Pro" panose="020B050903040302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99237" y="504058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29694" y="549192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219396" y="5632260"/>
            <a:ext cx="85143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447862" y="4890782"/>
            <a:ext cx="3150745" cy="107681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802685" y="528132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121764" y="54241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5" name="Curved Connector 14"/>
          <p:cNvCxnSpPr>
            <a:stCxn id="17" idx="4"/>
            <a:endCxn id="21" idx="1"/>
          </p:cNvCxnSpPr>
          <p:nvPr/>
        </p:nvCxnSpPr>
        <p:spPr>
          <a:xfrm rot="5400000" flipH="1" flipV="1">
            <a:off x="8135789" y="4734951"/>
            <a:ext cx="112153" cy="1859796"/>
          </a:xfrm>
          <a:prstGeom prst="curvedConnector4">
            <a:avLst>
              <a:gd name="adj1" fmla="val -84149"/>
              <a:gd name="adj2" fmla="val 5114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58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51554" y="5994305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092583" y="5994305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500760" y="5967592"/>
            <a:ext cx="6386440" cy="267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6975753" y="1282052"/>
            <a:ext cx="30868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80901" y="318104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270264" y="841324"/>
            <a:ext cx="17626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8587169" y="1282052"/>
            <a:ext cx="11438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665550" y="5988616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heap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90168" y="2412854"/>
            <a:ext cx="4857694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</a:rPr>
              <a:t>getANumber</a:t>
            </a:r>
            <a:r>
              <a:rPr lang="en-US" sz="1800" dirty="0" smtClean="0">
                <a:latin typeface="Source Code Pro" panose="020B050903040302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  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* z = new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(15);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</a:t>
            </a:r>
            <a:r>
              <a:rPr lang="en-US" sz="1800" dirty="0" smtClean="0">
                <a:latin typeface="Source Code Pro" panose="020B0509030403020204" pitchFamily="49" charset="0"/>
              </a:rPr>
              <a:t>  return *z;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  <a:endParaRPr lang="en-US" sz="1800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 </a:t>
            </a:r>
            <a:r>
              <a:rPr lang="en-US" sz="1800" dirty="0">
                <a:latin typeface="Source Code Pro" panose="020B0509030403020204" pitchFamily="49" charset="0"/>
              </a:rPr>
              <a:t>main() </a:t>
            </a:r>
            <a:r>
              <a:rPr lang="en-US" sz="1800" dirty="0" smtClean="0">
                <a:latin typeface="Source Code Pro" panose="020B050903040302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* k = new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(3);</a:t>
            </a: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smtClean="0">
                <a:latin typeface="Source Code Pro" panose="020B0509030403020204" pitchFamily="49" charset="0"/>
              </a:rPr>
              <a:t>k = new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 (7);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</a:t>
            </a:r>
            <a:r>
              <a:rPr lang="en-US" sz="1800" dirty="0" smtClean="0">
                <a:latin typeface="Source Code Pro" panose="020B0509030403020204" pitchFamily="49" charset="0"/>
              </a:rPr>
              <a:t> 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 w = </a:t>
            </a:r>
            <a:r>
              <a:rPr lang="en-US" sz="1800" dirty="0" err="1" smtClean="0">
                <a:latin typeface="Source Code Pro" panose="020B0509030403020204" pitchFamily="49" charset="0"/>
              </a:rPr>
              <a:t>getANumber</a:t>
            </a:r>
            <a:r>
              <a:rPr lang="en-US" sz="1800" dirty="0" smtClean="0">
                <a:latin typeface="Source Code Pro" panose="020B0509030403020204" pitchFamily="49" charset="0"/>
              </a:rPr>
              <a:t>();</a:t>
            </a: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}</a:t>
            </a:r>
            <a:endParaRPr lang="en-US" sz="1800" dirty="0">
              <a:latin typeface="Source Code Pro" panose="020B050903040302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99237" y="504058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29694" y="549192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219396" y="5632260"/>
            <a:ext cx="85143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447862" y="4890782"/>
            <a:ext cx="3150745" cy="107681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802685" y="528132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121764" y="54241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5" name="Curved Connector 14"/>
          <p:cNvCxnSpPr>
            <a:stCxn id="17" idx="4"/>
            <a:endCxn id="21" idx="1"/>
          </p:cNvCxnSpPr>
          <p:nvPr/>
        </p:nvCxnSpPr>
        <p:spPr>
          <a:xfrm rot="5400000" flipH="1" flipV="1">
            <a:off x="8135789" y="4734951"/>
            <a:ext cx="112153" cy="1859796"/>
          </a:xfrm>
          <a:prstGeom prst="curvedConnector4">
            <a:avLst>
              <a:gd name="adj1" fmla="val -84149"/>
              <a:gd name="adj2" fmla="val 5114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81237" y="48691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20" name="Curved Connector 19"/>
          <p:cNvCxnSpPr>
            <a:stCxn id="17" idx="7"/>
            <a:endCxn id="19" idx="1"/>
          </p:cNvCxnSpPr>
          <p:nvPr/>
        </p:nvCxnSpPr>
        <p:spPr>
          <a:xfrm rot="5400000" flipH="1" flipV="1">
            <a:off x="8290946" y="4054955"/>
            <a:ext cx="591415" cy="2589167"/>
          </a:xfrm>
          <a:prstGeom prst="curved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7360356" y="5486400"/>
            <a:ext cx="1715911" cy="417689"/>
          </a:xfrm>
          <a:custGeom>
            <a:avLst/>
            <a:gdLst>
              <a:gd name="connsiteX0" fmla="*/ 0 w 1715911"/>
              <a:gd name="connsiteY0" fmla="*/ 180622 h 417689"/>
              <a:gd name="connsiteX1" fmla="*/ 33866 w 1715911"/>
              <a:gd name="connsiteY1" fmla="*/ 282222 h 417689"/>
              <a:gd name="connsiteX2" fmla="*/ 56444 w 1715911"/>
              <a:gd name="connsiteY2" fmla="*/ 248356 h 417689"/>
              <a:gd name="connsiteX3" fmla="*/ 90311 w 1715911"/>
              <a:gd name="connsiteY3" fmla="*/ 237067 h 417689"/>
              <a:gd name="connsiteX4" fmla="*/ 124177 w 1715911"/>
              <a:gd name="connsiteY4" fmla="*/ 304800 h 417689"/>
              <a:gd name="connsiteX5" fmla="*/ 158044 w 1715911"/>
              <a:gd name="connsiteY5" fmla="*/ 372533 h 417689"/>
              <a:gd name="connsiteX6" fmla="*/ 169333 w 1715911"/>
              <a:gd name="connsiteY6" fmla="*/ 327378 h 417689"/>
              <a:gd name="connsiteX7" fmla="*/ 180622 w 1715911"/>
              <a:gd name="connsiteY7" fmla="*/ 248356 h 417689"/>
              <a:gd name="connsiteX8" fmla="*/ 225777 w 1715911"/>
              <a:gd name="connsiteY8" fmla="*/ 293511 h 417689"/>
              <a:gd name="connsiteX9" fmla="*/ 327377 w 1715911"/>
              <a:gd name="connsiteY9" fmla="*/ 395111 h 417689"/>
              <a:gd name="connsiteX10" fmla="*/ 372533 w 1715911"/>
              <a:gd name="connsiteY10" fmla="*/ 282222 h 417689"/>
              <a:gd name="connsiteX11" fmla="*/ 406400 w 1715911"/>
              <a:gd name="connsiteY11" fmla="*/ 225778 h 417689"/>
              <a:gd name="connsiteX12" fmla="*/ 451555 w 1715911"/>
              <a:gd name="connsiteY12" fmla="*/ 270933 h 417689"/>
              <a:gd name="connsiteX13" fmla="*/ 474133 w 1715911"/>
              <a:gd name="connsiteY13" fmla="*/ 316089 h 417689"/>
              <a:gd name="connsiteX14" fmla="*/ 575733 w 1715911"/>
              <a:gd name="connsiteY14" fmla="*/ 395111 h 417689"/>
              <a:gd name="connsiteX15" fmla="*/ 587022 w 1715911"/>
              <a:gd name="connsiteY15" fmla="*/ 349956 h 417689"/>
              <a:gd name="connsiteX16" fmla="*/ 598311 w 1715911"/>
              <a:gd name="connsiteY16" fmla="*/ 259644 h 417689"/>
              <a:gd name="connsiteX17" fmla="*/ 643466 w 1715911"/>
              <a:gd name="connsiteY17" fmla="*/ 282222 h 417689"/>
              <a:gd name="connsiteX18" fmla="*/ 699911 w 1715911"/>
              <a:gd name="connsiteY18" fmla="*/ 316089 h 417689"/>
              <a:gd name="connsiteX19" fmla="*/ 801511 w 1715911"/>
              <a:gd name="connsiteY19" fmla="*/ 383822 h 417689"/>
              <a:gd name="connsiteX20" fmla="*/ 880533 w 1715911"/>
              <a:gd name="connsiteY20" fmla="*/ 417689 h 417689"/>
              <a:gd name="connsiteX21" fmla="*/ 903111 w 1715911"/>
              <a:gd name="connsiteY21" fmla="*/ 361244 h 417689"/>
              <a:gd name="connsiteX22" fmla="*/ 880533 w 1715911"/>
              <a:gd name="connsiteY22" fmla="*/ 259644 h 417689"/>
              <a:gd name="connsiteX23" fmla="*/ 857955 w 1715911"/>
              <a:gd name="connsiteY23" fmla="*/ 191911 h 417689"/>
              <a:gd name="connsiteX24" fmla="*/ 891822 w 1715911"/>
              <a:gd name="connsiteY24" fmla="*/ 203200 h 417689"/>
              <a:gd name="connsiteX25" fmla="*/ 982133 w 1715911"/>
              <a:gd name="connsiteY25" fmla="*/ 237067 h 417689"/>
              <a:gd name="connsiteX26" fmla="*/ 993422 w 1715911"/>
              <a:gd name="connsiteY26" fmla="*/ 56444 h 417689"/>
              <a:gd name="connsiteX27" fmla="*/ 1004711 w 1715911"/>
              <a:gd name="connsiteY27" fmla="*/ 22578 h 417689"/>
              <a:gd name="connsiteX28" fmla="*/ 1038577 w 1715911"/>
              <a:gd name="connsiteY28" fmla="*/ 0 h 417689"/>
              <a:gd name="connsiteX29" fmla="*/ 1095022 w 1715911"/>
              <a:gd name="connsiteY29" fmla="*/ 67733 h 417689"/>
              <a:gd name="connsiteX30" fmla="*/ 1151466 w 1715911"/>
              <a:gd name="connsiteY30" fmla="*/ 135467 h 417689"/>
              <a:gd name="connsiteX31" fmla="*/ 1174044 w 1715911"/>
              <a:gd name="connsiteY31" fmla="*/ 169333 h 417689"/>
              <a:gd name="connsiteX32" fmla="*/ 1196622 w 1715911"/>
              <a:gd name="connsiteY32" fmla="*/ 112889 h 417689"/>
              <a:gd name="connsiteX33" fmla="*/ 1241777 w 1715911"/>
              <a:gd name="connsiteY33" fmla="*/ 146756 h 417689"/>
              <a:gd name="connsiteX34" fmla="*/ 1298222 w 1715911"/>
              <a:gd name="connsiteY34" fmla="*/ 237067 h 417689"/>
              <a:gd name="connsiteX35" fmla="*/ 1320800 w 1715911"/>
              <a:gd name="connsiteY35" fmla="*/ 270933 h 417689"/>
              <a:gd name="connsiteX36" fmla="*/ 1332088 w 1715911"/>
              <a:gd name="connsiteY36" fmla="*/ 237067 h 417689"/>
              <a:gd name="connsiteX37" fmla="*/ 1377244 w 1715911"/>
              <a:gd name="connsiteY37" fmla="*/ 158044 h 417689"/>
              <a:gd name="connsiteX38" fmla="*/ 1411111 w 1715911"/>
              <a:gd name="connsiteY38" fmla="*/ 112889 h 417689"/>
              <a:gd name="connsiteX39" fmla="*/ 1444977 w 1715911"/>
              <a:gd name="connsiteY39" fmla="*/ 90311 h 417689"/>
              <a:gd name="connsiteX40" fmla="*/ 1456266 w 1715911"/>
              <a:gd name="connsiteY40" fmla="*/ 135467 h 417689"/>
              <a:gd name="connsiteX41" fmla="*/ 1467555 w 1715911"/>
              <a:gd name="connsiteY41" fmla="*/ 169333 h 417689"/>
              <a:gd name="connsiteX42" fmla="*/ 1490133 w 1715911"/>
              <a:gd name="connsiteY42" fmla="*/ 135467 h 417689"/>
              <a:gd name="connsiteX43" fmla="*/ 1501422 w 1715911"/>
              <a:gd name="connsiteY43" fmla="*/ 101600 h 417689"/>
              <a:gd name="connsiteX44" fmla="*/ 1546577 w 1715911"/>
              <a:gd name="connsiteY44" fmla="*/ 146756 h 417689"/>
              <a:gd name="connsiteX45" fmla="*/ 1569155 w 1715911"/>
              <a:gd name="connsiteY45" fmla="*/ 180622 h 417689"/>
              <a:gd name="connsiteX46" fmla="*/ 1636888 w 1715911"/>
              <a:gd name="connsiteY46" fmla="*/ 158044 h 417689"/>
              <a:gd name="connsiteX47" fmla="*/ 1648177 w 1715911"/>
              <a:gd name="connsiteY47" fmla="*/ 101600 h 417689"/>
              <a:gd name="connsiteX48" fmla="*/ 1659466 w 1715911"/>
              <a:gd name="connsiteY48" fmla="*/ 67733 h 417689"/>
              <a:gd name="connsiteX49" fmla="*/ 1682044 w 1715911"/>
              <a:gd name="connsiteY49" fmla="*/ 146756 h 417689"/>
              <a:gd name="connsiteX50" fmla="*/ 1693333 w 1715911"/>
              <a:gd name="connsiteY50" fmla="*/ 180622 h 417689"/>
              <a:gd name="connsiteX51" fmla="*/ 1704622 w 1715911"/>
              <a:gd name="connsiteY51" fmla="*/ 225778 h 417689"/>
              <a:gd name="connsiteX52" fmla="*/ 1715911 w 1715911"/>
              <a:gd name="connsiteY52" fmla="*/ 259644 h 417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715911" h="417689">
                <a:moveTo>
                  <a:pt x="0" y="180622"/>
                </a:moveTo>
                <a:cubicBezTo>
                  <a:pt x="36923" y="402170"/>
                  <a:pt x="4880" y="340193"/>
                  <a:pt x="33866" y="282222"/>
                </a:cubicBezTo>
                <a:cubicBezTo>
                  <a:pt x="39934" y="270087"/>
                  <a:pt x="45850" y="256831"/>
                  <a:pt x="56444" y="248356"/>
                </a:cubicBezTo>
                <a:cubicBezTo>
                  <a:pt x="65736" y="240922"/>
                  <a:pt x="79022" y="240830"/>
                  <a:pt x="90311" y="237067"/>
                </a:cubicBezTo>
                <a:cubicBezTo>
                  <a:pt x="155015" y="334125"/>
                  <a:pt x="77438" y="211321"/>
                  <a:pt x="124177" y="304800"/>
                </a:cubicBezTo>
                <a:cubicBezTo>
                  <a:pt x="167946" y="392338"/>
                  <a:pt x="129668" y="287407"/>
                  <a:pt x="158044" y="372533"/>
                </a:cubicBezTo>
                <a:cubicBezTo>
                  <a:pt x="161807" y="357481"/>
                  <a:pt x="166558" y="342643"/>
                  <a:pt x="169333" y="327378"/>
                </a:cubicBezTo>
                <a:cubicBezTo>
                  <a:pt x="174093" y="301199"/>
                  <a:pt x="157806" y="262046"/>
                  <a:pt x="180622" y="248356"/>
                </a:cubicBezTo>
                <a:cubicBezTo>
                  <a:pt x="198875" y="237404"/>
                  <a:pt x="212150" y="277158"/>
                  <a:pt x="225777" y="293511"/>
                </a:cubicBezTo>
                <a:cubicBezTo>
                  <a:pt x="312169" y="397181"/>
                  <a:pt x="254170" y="370708"/>
                  <a:pt x="327377" y="395111"/>
                </a:cubicBezTo>
                <a:cubicBezTo>
                  <a:pt x="396315" y="326173"/>
                  <a:pt x="331892" y="404143"/>
                  <a:pt x="372533" y="282222"/>
                </a:cubicBezTo>
                <a:cubicBezTo>
                  <a:pt x="379472" y="261406"/>
                  <a:pt x="395111" y="244593"/>
                  <a:pt x="406400" y="225778"/>
                </a:cubicBezTo>
                <a:cubicBezTo>
                  <a:pt x="421452" y="240830"/>
                  <a:pt x="438783" y="253904"/>
                  <a:pt x="451555" y="270933"/>
                </a:cubicBezTo>
                <a:cubicBezTo>
                  <a:pt x="461652" y="284396"/>
                  <a:pt x="463620" y="302948"/>
                  <a:pt x="474133" y="316089"/>
                </a:cubicBezTo>
                <a:cubicBezTo>
                  <a:pt x="529513" y="385314"/>
                  <a:pt x="519315" y="376305"/>
                  <a:pt x="575733" y="395111"/>
                </a:cubicBezTo>
                <a:cubicBezTo>
                  <a:pt x="579496" y="380059"/>
                  <a:pt x="584471" y="365260"/>
                  <a:pt x="587022" y="349956"/>
                </a:cubicBezTo>
                <a:cubicBezTo>
                  <a:pt x="592010" y="320031"/>
                  <a:pt x="578889" y="282951"/>
                  <a:pt x="598311" y="259644"/>
                </a:cubicBezTo>
                <a:cubicBezTo>
                  <a:pt x="609084" y="246716"/>
                  <a:pt x="628755" y="274049"/>
                  <a:pt x="643466" y="282222"/>
                </a:cubicBezTo>
                <a:cubicBezTo>
                  <a:pt x="662647" y="292878"/>
                  <a:pt x="681454" y="304224"/>
                  <a:pt x="699911" y="316089"/>
                </a:cubicBezTo>
                <a:cubicBezTo>
                  <a:pt x="734149" y="338099"/>
                  <a:pt x="762897" y="370950"/>
                  <a:pt x="801511" y="383822"/>
                </a:cubicBezTo>
                <a:cubicBezTo>
                  <a:pt x="851342" y="400433"/>
                  <a:pt x="824734" y="389789"/>
                  <a:pt x="880533" y="417689"/>
                </a:cubicBezTo>
                <a:cubicBezTo>
                  <a:pt x="888059" y="398874"/>
                  <a:pt x="901095" y="381408"/>
                  <a:pt x="903111" y="361244"/>
                </a:cubicBezTo>
                <a:cubicBezTo>
                  <a:pt x="903917" y="353188"/>
                  <a:pt x="884235" y="271984"/>
                  <a:pt x="880533" y="259644"/>
                </a:cubicBezTo>
                <a:cubicBezTo>
                  <a:pt x="873694" y="236849"/>
                  <a:pt x="835377" y="184385"/>
                  <a:pt x="857955" y="191911"/>
                </a:cubicBezTo>
                <a:lnTo>
                  <a:pt x="891822" y="203200"/>
                </a:lnTo>
                <a:cubicBezTo>
                  <a:pt x="981815" y="293193"/>
                  <a:pt x="961809" y="318361"/>
                  <a:pt x="982133" y="237067"/>
                </a:cubicBezTo>
                <a:cubicBezTo>
                  <a:pt x="985896" y="176859"/>
                  <a:pt x="987107" y="116438"/>
                  <a:pt x="993422" y="56444"/>
                </a:cubicBezTo>
                <a:cubicBezTo>
                  <a:pt x="994668" y="44610"/>
                  <a:pt x="997278" y="31870"/>
                  <a:pt x="1004711" y="22578"/>
                </a:cubicBezTo>
                <a:cubicBezTo>
                  <a:pt x="1013186" y="11984"/>
                  <a:pt x="1027288" y="7526"/>
                  <a:pt x="1038577" y="0"/>
                </a:cubicBezTo>
                <a:cubicBezTo>
                  <a:pt x="1147764" y="81891"/>
                  <a:pt x="1043308" y="-9839"/>
                  <a:pt x="1095022" y="67733"/>
                </a:cubicBezTo>
                <a:cubicBezTo>
                  <a:pt x="1111324" y="92187"/>
                  <a:pt x="1133422" y="112268"/>
                  <a:pt x="1151466" y="135467"/>
                </a:cubicBezTo>
                <a:cubicBezTo>
                  <a:pt x="1159796" y="146176"/>
                  <a:pt x="1166518" y="158044"/>
                  <a:pt x="1174044" y="169333"/>
                </a:cubicBezTo>
                <a:cubicBezTo>
                  <a:pt x="1203689" y="258267"/>
                  <a:pt x="1161519" y="147992"/>
                  <a:pt x="1196622" y="112889"/>
                </a:cubicBezTo>
                <a:cubicBezTo>
                  <a:pt x="1209926" y="99585"/>
                  <a:pt x="1228473" y="133452"/>
                  <a:pt x="1241777" y="146756"/>
                </a:cubicBezTo>
                <a:cubicBezTo>
                  <a:pt x="1277754" y="182733"/>
                  <a:pt x="1274374" y="195333"/>
                  <a:pt x="1298222" y="237067"/>
                </a:cubicBezTo>
                <a:cubicBezTo>
                  <a:pt x="1304953" y="248847"/>
                  <a:pt x="1313274" y="259644"/>
                  <a:pt x="1320800" y="270933"/>
                </a:cubicBezTo>
                <a:cubicBezTo>
                  <a:pt x="1324563" y="259644"/>
                  <a:pt x="1327401" y="248004"/>
                  <a:pt x="1332088" y="237067"/>
                </a:cubicBezTo>
                <a:cubicBezTo>
                  <a:pt x="1346261" y="203996"/>
                  <a:pt x="1356999" y="186386"/>
                  <a:pt x="1377244" y="158044"/>
                </a:cubicBezTo>
                <a:cubicBezTo>
                  <a:pt x="1388180" y="142734"/>
                  <a:pt x="1397807" y="126193"/>
                  <a:pt x="1411111" y="112889"/>
                </a:cubicBezTo>
                <a:cubicBezTo>
                  <a:pt x="1420705" y="103295"/>
                  <a:pt x="1433688" y="97837"/>
                  <a:pt x="1444977" y="90311"/>
                </a:cubicBezTo>
                <a:cubicBezTo>
                  <a:pt x="1448740" y="105363"/>
                  <a:pt x="1452004" y="120549"/>
                  <a:pt x="1456266" y="135467"/>
                </a:cubicBezTo>
                <a:cubicBezTo>
                  <a:pt x="1459535" y="146908"/>
                  <a:pt x="1455656" y="169333"/>
                  <a:pt x="1467555" y="169333"/>
                </a:cubicBezTo>
                <a:cubicBezTo>
                  <a:pt x="1481122" y="169333"/>
                  <a:pt x="1482607" y="146756"/>
                  <a:pt x="1490133" y="135467"/>
                </a:cubicBezTo>
                <a:cubicBezTo>
                  <a:pt x="1493896" y="124178"/>
                  <a:pt x="1490779" y="106922"/>
                  <a:pt x="1501422" y="101600"/>
                </a:cubicBezTo>
                <a:cubicBezTo>
                  <a:pt x="1537546" y="83538"/>
                  <a:pt x="1540557" y="134716"/>
                  <a:pt x="1546577" y="146756"/>
                </a:cubicBezTo>
                <a:cubicBezTo>
                  <a:pt x="1552645" y="158891"/>
                  <a:pt x="1561629" y="169333"/>
                  <a:pt x="1569155" y="180622"/>
                </a:cubicBezTo>
                <a:cubicBezTo>
                  <a:pt x="1591733" y="173096"/>
                  <a:pt x="1620060" y="174872"/>
                  <a:pt x="1636888" y="158044"/>
                </a:cubicBezTo>
                <a:cubicBezTo>
                  <a:pt x="1650455" y="144477"/>
                  <a:pt x="1643523" y="120214"/>
                  <a:pt x="1648177" y="101600"/>
                </a:cubicBezTo>
                <a:cubicBezTo>
                  <a:pt x="1651063" y="90056"/>
                  <a:pt x="1655703" y="79022"/>
                  <a:pt x="1659466" y="67733"/>
                </a:cubicBezTo>
                <a:cubicBezTo>
                  <a:pt x="1686535" y="148940"/>
                  <a:pt x="1653691" y="47523"/>
                  <a:pt x="1682044" y="146756"/>
                </a:cubicBezTo>
                <a:cubicBezTo>
                  <a:pt x="1685313" y="158197"/>
                  <a:pt x="1690064" y="169181"/>
                  <a:pt x="1693333" y="180622"/>
                </a:cubicBezTo>
                <a:cubicBezTo>
                  <a:pt x="1697595" y="195540"/>
                  <a:pt x="1700360" y="210860"/>
                  <a:pt x="1704622" y="225778"/>
                </a:cubicBezTo>
                <a:cubicBezTo>
                  <a:pt x="1707891" y="237219"/>
                  <a:pt x="1715911" y="259644"/>
                  <a:pt x="1715911" y="259644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523377" y="5427959"/>
            <a:ext cx="1695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Memory Leak!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93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51554" y="5994305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092583" y="5994305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500760" y="5967592"/>
            <a:ext cx="6386440" cy="267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6975753" y="1282052"/>
            <a:ext cx="30868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80901" y="318104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270264" y="841324"/>
            <a:ext cx="17626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8587169" y="1282052"/>
            <a:ext cx="11438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665550" y="5988616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heap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90168" y="2412854"/>
            <a:ext cx="4857694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</a:rPr>
              <a:t>getANumber</a:t>
            </a:r>
            <a:r>
              <a:rPr lang="en-US" sz="1800" dirty="0" smtClean="0">
                <a:latin typeface="Source Code Pro" panose="020B050903040302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  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* z = new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(15);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</a:t>
            </a:r>
            <a:r>
              <a:rPr lang="en-US" sz="1800" dirty="0" smtClean="0">
                <a:latin typeface="Source Code Pro" panose="020B0509030403020204" pitchFamily="49" charset="0"/>
              </a:rPr>
              <a:t>  return *z;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  <a:endParaRPr lang="en-US" sz="1800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 </a:t>
            </a:r>
            <a:r>
              <a:rPr lang="en-US" sz="1800" dirty="0">
                <a:latin typeface="Source Code Pro" panose="020B0509030403020204" pitchFamily="49" charset="0"/>
              </a:rPr>
              <a:t>main() </a:t>
            </a:r>
            <a:r>
              <a:rPr lang="en-US" sz="1800" dirty="0" smtClean="0">
                <a:latin typeface="Source Code Pro" panose="020B050903040302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* k = new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(3);</a:t>
            </a: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smtClean="0">
                <a:latin typeface="Source Code Pro" panose="020B0509030403020204" pitchFamily="49" charset="0"/>
              </a:rPr>
              <a:t>k = new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 (7);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</a:t>
            </a:r>
            <a:r>
              <a:rPr lang="en-US" sz="1800" dirty="0" smtClean="0">
                <a:latin typeface="Source Code Pro" panose="020B0509030403020204" pitchFamily="49" charset="0"/>
              </a:rPr>
              <a:t> 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 w = </a:t>
            </a:r>
            <a:r>
              <a:rPr lang="en-US" sz="1800" dirty="0" err="1" smtClean="0">
                <a:latin typeface="Source Code Pro" panose="020B0509030403020204" pitchFamily="49" charset="0"/>
              </a:rPr>
              <a:t>getANumber</a:t>
            </a:r>
            <a:r>
              <a:rPr lang="en-US" sz="1800" dirty="0" smtClean="0">
                <a:latin typeface="Source Code Pro" panose="020B0509030403020204" pitchFamily="49" charset="0"/>
              </a:rPr>
              <a:t>();</a:t>
            </a: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}</a:t>
            </a:r>
            <a:endParaRPr lang="en-US" sz="1800" dirty="0">
              <a:latin typeface="Source Code Pro" panose="020B050903040302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99237" y="504058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29694" y="549192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219396" y="5632260"/>
            <a:ext cx="85143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447862" y="4890782"/>
            <a:ext cx="3150745" cy="107681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802685" y="528132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121764" y="54241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5" name="Curved Connector 14"/>
          <p:cNvCxnSpPr>
            <a:stCxn id="17" idx="4"/>
            <a:endCxn id="21" idx="1"/>
          </p:cNvCxnSpPr>
          <p:nvPr/>
        </p:nvCxnSpPr>
        <p:spPr>
          <a:xfrm rot="5400000" flipH="1" flipV="1">
            <a:off x="8135789" y="4734951"/>
            <a:ext cx="112153" cy="1859796"/>
          </a:xfrm>
          <a:prstGeom prst="curvedConnector4">
            <a:avLst>
              <a:gd name="adj1" fmla="val -84149"/>
              <a:gd name="adj2" fmla="val 5114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81237" y="48691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20" name="Curved Connector 19"/>
          <p:cNvCxnSpPr>
            <a:stCxn id="17" idx="7"/>
            <a:endCxn id="19" idx="1"/>
          </p:cNvCxnSpPr>
          <p:nvPr/>
        </p:nvCxnSpPr>
        <p:spPr>
          <a:xfrm rot="5400000" flipH="1" flipV="1">
            <a:off x="8290946" y="4054955"/>
            <a:ext cx="591415" cy="2589167"/>
          </a:xfrm>
          <a:prstGeom prst="curved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7360356" y="5486400"/>
            <a:ext cx="1715911" cy="417689"/>
          </a:xfrm>
          <a:custGeom>
            <a:avLst/>
            <a:gdLst>
              <a:gd name="connsiteX0" fmla="*/ 0 w 1715911"/>
              <a:gd name="connsiteY0" fmla="*/ 180622 h 417689"/>
              <a:gd name="connsiteX1" fmla="*/ 33866 w 1715911"/>
              <a:gd name="connsiteY1" fmla="*/ 282222 h 417689"/>
              <a:gd name="connsiteX2" fmla="*/ 56444 w 1715911"/>
              <a:gd name="connsiteY2" fmla="*/ 248356 h 417689"/>
              <a:gd name="connsiteX3" fmla="*/ 90311 w 1715911"/>
              <a:gd name="connsiteY3" fmla="*/ 237067 h 417689"/>
              <a:gd name="connsiteX4" fmla="*/ 124177 w 1715911"/>
              <a:gd name="connsiteY4" fmla="*/ 304800 h 417689"/>
              <a:gd name="connsiteX5" fmla="*/ 158044 w 1715911"/>
              <a:gd name="connsiteY5" fmla="*/ 372533 h 417689"/>
              <a:gd name="connsiteX6" fmla="*/ 169333 w 1715911"/>
              <a:gd name="connsiteY6" fmla="*/ 327378 h 417689"/>
              <a:gd name="connsiteX7" fmla="*/ 180622 w 1715911"/>
              <a:gd name="connsiteY7" fmla="*/ 248356 h 417689"/>
              <a:gd name="connsiteX8" fmla="*/ 225777 w 1715911"/>
              <a:gd name="connsiteY8" fmla="*/ 293511 h 417689"/>
              <a:gd name="connsiteX9" fmla="*/ 327377 w 1715911"/>
              <a:gd name="connsiteY9" fmla="*/ 395111 h 417689"/>
              <a:gd name="connsiteX10" fmla="*/ 372533 w 1715911"/>
              <a:gd name="connsiteY10" fmla="*/ 282222 h 417689"/>
              <a:gd name="connsiteX11" fmla="*/ 406400 w 1715911"/>
              <a:gd name="connsiteY11" fmla="*/ 225778 h 417689"/>
              <a:gd name="connsiteX12" fmla="*/ 451555 w 1715911"/>
              <a:gd name="connsiteY12" fmla="*/ 270933 h 417689"/>
              <a:gd name="connsiteX13" fmla="*/ 474133 w 1715911"/>
              <a:gd name="connsiteY13" fmla="*/ 316089 h 417689"/>
              <a:gd name="connsiteX14" fmla="*/ 575733 w 1715911"/>
              <a:gd name="connsiteY14" fmla="*/ 395111 h 417689"/>
              <a:gd name="connsiteX15" fmla="*/ 587022 w 1715911"/>
              <a:gd name="connsiteY15" fmla="*/ 349956 h 417689"/>
              <a:gd name="connsiteX16" fmla="*/ 598311 w 1715911"/>
              <a:gd name="connsiteY16" fmla="*/ 259644 h 417689"/>
              <a:gd name="connsiteX17" fmla="*/ 643466 w 1715911"/>
              <a:gd name="connsiteY17" fmla="*/ 282222 h 417689"/>
              <a:gd name="connsiteX18" fmla="*/ 699911 w 1715911"/>
              <a:gd name="connsiteY18" fmla="*/ 316089 h 417689"/>
              <a:gd name="connsiteX19" fmla="*/ 801511 w 1715911"/>
              <a:gd name="connsiteY19" fmla="*/ 383822 h 417689"/>
              <a:gd name="connsiteX20" fmla="*/ 880533 w 1715911"/>
              <a:gd name="connsiteY20" fmla="*/ 417689 h 417689"/>
              <a:gd name="connsiteX21" fmla="*/ 903111 w 1715911"/>
              <a:gd name="connsiteY21" fmla="*/ 361244 h 417689"/>
              <a:gd name="connsiteX22" fmla="*/ 880533 w 1715911"/>
              <a:gd name="connsiteY22" fmla="*/ 259644 h 417689"/>
              <a:gd name="connsiteX23" fmla="*/ 857955 w 1715911"/>
              <a:gd name="connsiteY23" fmla="*/ 191911 h 417689"/>
              <a:gd name="connsiteX24" fmla="*/ 891822 w 1715911"/>
              <a:gd name="connsiteY24" fmla="*/ 203200 h 417689"/>
              <a:gd name="connsiteX25" fmla="*/ 982133 w 1715911"/>
              <a:gd name="connsiteY25" fmla="*/ 237067 h 417689"/>
              <a:gd name="connsiteX26" fmla="*/ 993422 w 1715911"/>
              <a:gd name="connsiteY26" fmla="*/ 56444 h 417689"/>
              <a:gd name="connsiteX27" fmla="*/ 1004711 w 1715911"/>
              <a:gd name="connsiteY27" fmla="*/ 22578 h 417689"/>
              <a:gd name="connsiteX28" fmla="*/ 1038577 w 1715911"/>
              <a:gd name="connsiteY28" fmla="*/ 0 h 417689"/>
              <a:gd name="connsiteX29" fmla="*/ 1095022 w 1715911"/>
              <a:gd name="connsiteY29" fmla="*/ 67733 h 417689"/>
              <a:gd name="connsiteX30" fmla="*/ 1151466 w 1715911"/>
              <a:gd name="connsiteY30" fmla="*/ 135467 h 417689"/>
              <a:gd name="connsiteX31" fmla="*/ 1174044 w 1715911"/>
              <a:gd name="connsiteY31" fmla="*/ 169333 h 417689"/>
              <a:gd name="connsiteX32" fmla="*/ 1196622 w 1715911"/>
              <a:gd name="connsiteY32" fmla="*/ 112889 h 417689"/>
              <a:gd name="connsiteX33" fmla="*/ 1241777 w 1715911"/>
              <a:gd name="connsiteY33" fmla="*/ 146756 h 417689"/>
              <a:gd name="connsiteX34" fmla="*/ 1298222 w 1715911"/>
              <a:gd name="connsiteY34" fmla="*/ 237067 h 417689"/>
              <a:gd name="connsiteX35" fmla="*/ 1320800 w 1715911"/>
              <a:gd name="connsiteY35" fmla="*/ 270933 h 417689"/>
              <a:gd name="connsiteX36" fmla="*/ 1332088 w 1715911"/>
              <a:gd name="connsiteY36" fmla="*/ 237067 h 417689"/>
              <a:gd name="connsiteX37" fmla="*/ 1377244 w 1715911"/>
              <a:gd name="connsiteY37" fmla="*/ 158044 h 417689"/>
              <a:gd name="connsiteX38" fmla="*/ 1411111 w 1715911"/>
              <a:gd name="connsiteY38" fmla="*/ 112889 h 417689"/>
              <a:gd name="connsiteX39" fmla="*/ 1444977 w 1715911"/>
              <a:gd name="connsiteY39" fmla="*/ 90311 h 417689"/>
              <a:gd name="connsiteX40" fmla="*/ 1456266 w 1715911"/>
              <a:gd name="connsiteY40" fmla="*/ 135467 h 417689"/>
              <a:gd name="connsiteX41" fmla="*/ 1467555 w 1715911"/>
              <a:gd name="connsiteY41" fmla="*/ 169333 h 417689"/>
              <a:gd name="connsiteX42" fmla="*/ 1490133 w 1715911"/>
              <a:gd name="connsiteY42" fmla="*/ 135467 h 417689"/>
              <a:gd name="connsiteX43" fmla="*/ 1501422 w 1715911"/>
              <a:gd name="connsiteY43" fmla="*/ 101600 h 417689"/>
              <a:gd name="connsiteX44" fmla="*/ 1546577 w 1715911"/>
              <a:gd name="connsiteY44" fmla="*/ 146756 h 417689"/>
              <a:gd name="connsiteX45" fmla="*/ 1569155 w 1715911"/>
              <a:gd name="connsiteY45" fmla="*/ 180622 h 417689"/>
              <a:gd name="connsiteX46" fmla="*/ 1636888 w 1715911"/>
              <a:gd name="connsiteY46" fmla="*/ 158044 h 417689"/>
              <a:gd name="connsiteX47" fmla="*/ 1648177 w 1715911"/>
              <a:gd name="connsiteY47" fmla="*/ 101600 h 417689"/>
              <a:gd name="connsiteX48" fmla="*/ 1659466 w 1715911"/>
              <a:gd name="connsiteY48" fmla="*/ 67733 h 417689"/>
              <a:gd name="connsiteX49" fmla="*/ 1682044 w 1715911"/>
              <a:gd name="connsiteY49" fmla="*/ 146756 h 417689"/>
              <a:gd name="connsiteX50" fmla="*/ 1693333 w 1715911"/>
              <a:gd name="connsiteY50" fmla="*/ 180622 h 417689"/>
              <a:gd name="connsiteX51" fmla="*/ 1704622 w 1715911"/>
              <a:gd name="connsiteY51" fmla="*/ 225778 h 417689"/>
              <a:gd name="connsiteX52" fmla="*/ 1715911 w 1715911"/>
              <a:gd name="connsiteY52" fmla="*/ 259644 h 417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715911" h="417689">
                <a:moveTo>
                  <a:pt x="0" y="180622"/>
                </a:moveTo>
                <a:cubicBezTo>
                  <a:pt x="36923" y="402170"/>
                  <a:pt x="4880" y="340193"/>
                  <a:pt x="33866" y="282222"/>
                </a:cubicBezTo>
                <a:cubicBezTo>
                  <a:pt x="39934" y="270087"/>
                  <a:pt x="45850" y="256831"/>
                  <a:pt x="56444" y="248356"/>
                </a:cubicBezTo>
                <a:cubicBezTo>
                  <a:pt x="65736" y="240922"/>
                  <a:pt x="79022" y="240830"/>
                  <a:pt x="90311" y="237067"/>
                </a:cubicBezTo>
                <a:cubicBezTo>
                  <a:pt x="155015" y="334125"/>
                  <a:pt x="77438" y="211321"/>
                  <a:pt x="124177" y="304800"/>
                </a:cubicBezTo>
                <a:cubicBezTo>
                  <a:pt x="167946" y="392338"/>
                  <a:pt x="129668" y="287407"/>
                  <a:pt x="158044" y="372533"/>
                </a:cubicBezTo>
                <a:cubicBezTo>
                  <a:pt x="161807" y="357481"/>
                  <a:pt x="166558" y="342643"/>
                  <a:pt x="169333" y="327378"/>
                </a:cubicBezTo>
                <a:cubicBezTo>
                  <a:pt x="174093" y="301199"/>
                  <a:pt x="157806" y="262046"/>
                  <a:pt x="180622" y="248356"/>
                </a:cubicBezTo>
                <a:cubicBezTo>
                  <a:pt x="198875" y="237404"/>
                  <a:pt x="212150" y="277158"/>
                  <a:pt x="225777" y="293511"/>
                </a:cubicBezTo>
                <a:cubicBezTo>
                  <a:pt x="312169" y="397181"/>
                  <a:pt x="254170" y="370708"/>
                  <a:pt x="327377" y="395111"/>
                </a:cubicBezTo>
                <a:cubicBezTo>
                  <a:pt x="396315" y="326173"/>
                  <a:pt x="331892" y="404143"/>
                  <a:pt x="372533" y="282222"/>
                </a:cubicBezTo>
                <a:cubicBezTo>
                  <a:pt x="379472" y="261406"/>
                  <a:pt x="395111" y="244593"/>
                  <a:pt x="406400" y="225778"/>
                </a:cubicBezTo>
                <a:cubicBezTo>
                  <a:pt x="421452" y="240830"/>
                  <a:pt x="438783" y="253904"/>
                  <a:pt x="451555" y="270933"/>
                </a:cubicBezTo>
                <a:cubicBezTo>
                  <a:pt x="461652" y="284396"/>
                  <a:pt x="463620" y="302948"/>
                  <a:pt x="474133" y="316089"/>
                </a:cubicBezTo>
                <a:cubicBezTo>
                  <a:pt x="529513" y="385314"/>
                  <a:pt x="519315" y="376305"/>
                  <a:pt x="575733" y="395111"/>
                </a:cubicBezTo>
                <a:cubicBezTo>
                  <a:pt x="579496" y="380059"/>
                  <a:pt x="584471" y="365260"/>
                  <a:pt x="587022" y="349956"/>
                </a:cubicBezTo>
                <a:cubicBezTo>
                  <a:pt x="592010" y="320031"/>
                  <a:pt x="578889" y="282951"/>
                  <a:pt x="598311" y="259644"/>
                </a:cubicBezTo>
                <a:cubicBezTo>
                  <a:pt x="609084" y="246716"/>
                  <a:pt x="628755" y="274049"/>
                  <a:pt x="643466" y="282222"/>
                </a:cubicBezTo>
                <a:cubicBezTo>
                  <a:pt x="662647" y="292878"/>
                  <a:pt x="681454" y="304224"/>
                  <a:pt x="699911" y="316089"/>
                </a:cubicBezTo>
                <a:cubicBezTo>
                  <a:pt x="734149" y="338099"/>
                  <a:pt x="762897" y="370950"/>
                  <a:pt x="801511" y="383822"/>
                </a:cubicBezTo>
                <a:cubicBezTo>
                  <a:pt x="851342" y="400433"/>
                  <a:pt x="824734" y="389789"/>
                  <a:pt x="880533" y="417689"/>
                </a:cubicBezTo>
                <a:cubicBezTo>
                  <a:pt x="888059" y="398874"/>
                  <a:pt x="901095" y="381408"/>
                  <a:pt x="903111" y="361244"/>
                </a:cubicBezTo>
                <a:cubicBezTo>
                  <a:pt x="903917" y="353188"/>
                  <a:pt x="884235" y="271984"/>
                  <a:pt x="880533" y="259644"/>
                </a:cubicBezTo>
                <a:cubicBezTo>
                  <a:pt x="873694" y="236849"/>
                  <a:pt x="835377" y="184385"/>
                  <a:pt x="857955" y="191911"/>
                </a:cubicBezTo>
                <a:lnTo>
                  <a:pt x="891822" y="203200"/>
                </a:lnTo>
                <a:cubicBezTo>
                  <a:pt x="981815" y="293193"/>
                  <a:pt x="961809" y="318361"/>
                  <a:pt x="982133" y="237067"/>
                </a:cubicBezTo>
                <a:cubicBezTo>
                  <a:pt x="985896" y="176859"/>
                  <a:pt x="987107" y="116438"/>
                  <a:pt x="993422" y="56444"/>
                </a:cubicBezTo>
                <a:cubicBezTo>
                  <a:pt x="994668" y="44610"/>
                  <a:pt x="997278" y="31870"/>
                  <a:pt x="1004711" y="22578"/>
                </a:cubicBezTo>
                <a:cubicBezTo>
                  <a:pt x="1013186" y="11984"/>
                  <a:pt x="1027288" y="7526"/>
                  <a:pt x="1038577" y="0"/>
                </a:cubicBezTo>
                <a:cubicBezTo>
                  <a:pt x="1147764" y="81891"/>
                  <a:pt x="1043308" y="-9839"/>
                  <a:pt x="1095022" y="67733"/>
                </a:cubicBezTo>
                <a:cubicBezTo>
                  <a:pt x="1111324" y="92187"/>
                  <a:pt x="1133422" y="112268"/>
                  <a:pt x="1151466" y="135467"/>
                </a:cubicBezTo>
                <a:cubicBezTo>
                  <a:pt x="1159796" y="146176"/>
                  <a:pt x="1166518" y="158044"/>
                  <a:pt x="1174044" y="169333"/>
                </a:cubicBezTo>
                <a:cubicBezTo>
                  <a:pt x="1203689" y="258267"/>
                  <a:pt x="1161519" y="147992"/>
                  <a:pt x="1196622" y="112889"/>
                </a:cubicBezTo>
                <a:cubicBezTo>
                  <a:pt x="1209926" y="99585"/>
                  <a:pt x="1228473" y="133452"/>
                  <a:pt x="1241777" y="146756"/>
                </a:cubicBezTo>
                <a:cubicBezTo>
                  <a:pt x="1277754" y="182733"/>
                  <a:pt x="1274374" y="195333"/>
                  <a:pt x="1298222" y="237067"/>
                </a:cubicBezTo>
                <a:cubicBezTo>
                  <a:pt x="1304953" y="248847"/>
                  <a:pt x="1313274" y="259644"/>
                  <a:pt x="1320800" y="270933"/>
                </a:cubicBezTo>
                <a:cubicBezTo>
                  <a:pt x="1324563" y="259644"/>
                  <a:pt x="1327401" y="248004"/>
                  <a:pt x="1332088" y="237067"/>
                </a:cubicBezTo>
                <a:cubicBezTo>
                  <a:pt x="1346261" y="203996"/>
                  <a:pt x="1356999" y="186386"/>
                  <a:pt x="1377244" y="158044"/>
                </a:cubicBezTo>
                <a:cubicBezTo>
                  <a:pt x="1388180" y="142734"/>
                  <a:pt x="1397807" y="126193"/>
                  <a:pt x="1411111" y="112889"/>
                </a:cubicBezTo>
                <a:cubicBezTo>
                  <a:pt x="1420705" y="103295"/>
                  <a:pt x="1433688" y="97837"/>
                  <a:pt x="1444977" y="90311"/>
                </a:cubicBezTo>
                <a:cubicBezTo>
                  <a:pt x="1448740" y="105363"/>
                  <a:pt x="1452004" y="120549"/>
                  <a:pt x="1456266" y="135467"/>
                </a:cubicBezTo>
                <a:cubicBezTo>
                  <a:pt x="1459535" y="146908"/>
                  <a:pt x="1455656" y="169333"/>
                  <a:pt x="1467555" y="169333"/>
                </a:cubicBezTo>
                <a:cubicBezTo>
                  <a:pt x="1481122" y="169333"/>
                  <a:pt x="1482607" y="146756"/>
                  <a:pt x="1490133" y="135467"/>
                </a:cubicBezTo>
                <a:cubicBezTo>
                  <a:pt x="1493896" y="124178"/>
                  <a:pt x="1490779" y="106922"/>
                  <a:pt x="1501422" y="101600"/>
                </a:cubicBezTo>
                <a:cubicBezTo>
                  <a:pt x="1537546" y="83538"/>
                  <a:pt x="1540557" y="134716"/>
                  <a:pt x="1546577" y="146756"/>
                </a:cubicBezTo>
                <a:cubicBezTo>
                  <a:pt x="1552645" y="158891"/>
                  <a:pt x="1561629" y="169333"/>
                  <a:pt x="1569155" y="180622"/>
                </a:cubicBezTo>
                <a:cubicBezTo>
                  <a:pt x="1591733" y="173096"/>
                  <a:pt x="1620060" y="174872"/>
                  <a:pt x="1636888" y="158044"/>
                </a:cubicBezTo>
                <a:cubicBezTo>
                  <a:pt x="1650455" y="144477"/>
                  <a:pt x="1643523" y="120214"/>
                  <a:pt x="1648177" y="101600"/>
                </a:cubicBezTo>
                <a:cubicBezTo>
                  <a:pt x="1651063" y="90056"/>
                  <a:pt x="1655703" y="79022"/>
                  <a:pt x="1659466" y="67733"/>
                </a:cubicBezTo>
                <a:cubicBezTo>
                  <a:pt x="1686535" y="148940"/>
                  <a:pt x="1653691" y="47523"/>
                  <a:pt x="1682044" y="146756"/>
                </a:cubicBezTo>
                <a:cubicBezTo>
                  <a:pt x="1685313" y="158197"/>
                  <a:pt x="1690064" y="169181"/>
                  <a:pt x="1693333" y="180622"/>
                </a:cubicBezTo>
                <a:cubicBezTo>
                  <a:pt x="1697595" y="195540"/>
                  <a:pt x="1700360" y="210860"/>
                  <a:pt x="1704622" y="225778"/>
                </a:cubicBezTo>
                <a:cubicBezTo>
                  <a:pt x="1707891" y="237219"/>
                  <a:pt x="1715911" y="259644"/>
                  <a:pt x="1715911" y="259644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523377" y="5427959"/>
            <a:ext cx="1695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Memory Leak!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54187" y="4333106"/>
            <a:ext cx="3150745" cy="5451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622040" y="4459449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6" name="Oval 25"/>
          <p:cNvSpPr/>
          <p:nvPr/>
        </p:nvSpPr>
        <p:spPr>
          <a:xfrm>
            <a:off x="7211742" y="4599782"/>
            <a:ext cx="85143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112175" y="4415116"/>
            <a:ext cx="138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getANumber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372534" y="2983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16" name="Curved Connector 15"/>
          <p:cNvCxnSpPr>
            <a:stCxn id="26" idx="6"/>
            <a:endCxn id="28" idx="1"/>
          </p:cNvCxnSpPr>
          <p:nvPr/>
        </p:nvCxnSpPr>
        <p:spPr>
          <a:xfrm flipV="1">
            <a:off x="7296885" y="3167942"/>
            <a:ext cx="2075649" cy="1476173"/>
          </a:xfrm>
          <a:prstGeom prst="curvedConnector3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21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51554" y="5994305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092583" y="5994305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500760" y="5967592"/>
            <a:ext cx="6386440" cy="267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6975753" y="1282052"/>
            <a:ext cx="30868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80901" y="318104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270264" y="841324"/>
            <a:ext cx="17626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8587169" y="1282052"/>
            <a:ext cx="11438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665550" y="5988616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heap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90168" y="2412854"/>
            <a:ext cx="4857694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</a:rPr>
              <a:t>getANumber</a:t>
            </a:r>
            <a:r>
              <a:rPr lang="en-US" sz="1800" dirty="0" smtClean="0">
                <a:latin typeface="Source Code Pro" panose="020B050903040302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  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* z = new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(15);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</a:t>
            </a:r>
            <a:r>
              <a:rPr lang="en-US" sz="1800" dirty="0" smtClean="0">
                <a:latin typeface="Source Code Pro" panose="020B0509030403020204" pitchFamily="49" charset="0"/>
              </a:rPr>
              <a:t>  return *z;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  <a:endParaRPr lang="en-US" sz="1800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 </a:t>
            </a:r>
            <a:r>
              <a:rPr lang="en-US" sz="1800" dirty="0">
                <a:latin typeface="Source Code Pro" panose="020B0509030403020204" pitchFamily="49" charset="0"/>
              </a:rPr>
              <a:t>main() </a:t>
            </a:r>
            <a:r>
              <a:rPr lang="en-US" sz="1800" dirty="0" smtClean="0">
                <a:latin typeface="Source Code Pro" panose="020B050903040302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* k = new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(3);</a:t>
            </a: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smtClean="0">
                <a:latin typeface="Source Code Pro" panose="020B0509030403020204" pitchFamily="49" charset="0"/>
              </a:rPr>
              <a:t>k = new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 (7);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</a:t>
            </a:r>
            <a:r>
              <a:rPr lang="en-US" sz="1800" dirty="0" smtClean="0">
                <a:latin typeface="Source Code Pro" panose="020B0509030403020204" pitchFamily="49" charset="0"/>
              </a:rPr>
              <a:t> 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 w = </a:t>
            </a:r>
            <a:r>
              <a:rPr lang="en-US" sz="1800" dirty="0" err="1" smtClean="0">
                <a:latin typeface="Source Code Pro" panose="020B0509030403020204" pitchFamily="49" charset="0"/>
              </a:rPr>
              <a:t>getANumber</a:t>
            </a:r>
            <a:r>
              <a:rPr lang="en-US" sz="1800" dirty="0" smtClean="0">
                <a:latin typeface="Source Code Pro" panose="020B0509030403020204" pitchFamily="49" charset="0"/>
              </a:rPr>
              <a:t>();</a:t>
            </a: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}</a:t>
            </a:r>
            <a:endParaRPr lang="en-US" sz="1800" dirty="0">
              <a:latin typeface="Source Code Pro" panose="020B050903040302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99237" y="504058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29694" y="549192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219396" y="5632260"/>
            <a:ext cx="85143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447862" y="4890782"/>
            <a:ext cx="3150745" cy="107681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802685" y="528132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121764" y="54241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5" name="Curved Connector 14"/>
          <p:cNvCxnSpPr>
            <a:stCxn id="17" idx="4"/>
            <a:endCxn id="21" idx="1"/>
          </p:cNvCxnSpPr>
          <p:nvPr/>
        </p:nvCxnSpPr>
        <p:spPr>
          <a:xfrm rot="5400000" flipH="1" flipV="1">
            <a:off x="8135789" y="4734951"/>
            <a:ext cx="112153" cy="1859796"/>
          </a:xfrm>
          <a:prstGeom prst="curvedConnector4">
            <a:avLst>
              <a:gd name="adj1" fmla="val -84149"/>
              <a:gd name="adj2" fmla="val 5114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81237" y="48691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20" name="Curved Connector 19"/>
          <p:cNvCxnSpPr>
            <a:stCxn id="17" idx="7"/>
            <a:endCxn id="19" idx="1"/>
          </p:cNvCxnSpPr>
          <p:nvPr/>
        </p:nvCxnSpPr>
        <p:spPr>
          <a:xfrm rot="5400000" flipH="1" flipV="1">
            <a:off x="8290946" y="4054955"/>
            <a:ext cx="591415" cy="2589167"/>
          </a:xfrm>
          <a:prstGeom prst="curved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7360356" y="5486400"/>
            <a:ext cx="1715911" cy="417689"/>
          </a:xfrm>
          <a:custGeom>
            <a:avLst/>
            <a:gdLst>
              <a:gd name="connsiteX0" fmla="*/ 0 w 1715911"/>
              <a:gd name="connsiteY0" fmla="*/ 180622 h 417689"/>
              <a:gd name="connsiteX1" fmla="*/ 33866 w 1715911"/>
              <a:gd name="connsiteY1" fmla="*/ 282222 h 417689"/>
              <a:gd name="connsiteX2" fmla="*/ 56444 w 1715911"/>
              <a:gd name="connsiteY2" fmla="*/ 248356 h 417689"/>
              <a:gd name="connsiteX3" fmla="*/ 90311 w 1715911"/>
              <a:gd name="connsiteY3" fmla="*/ 237067 h 417689"/>
              <a:gd name="connsiteX4" fmla="*/ 124177 w 1715911"/>
              <a:gd name="connsiteY4" fmla="*/ 304800 h 417689"/>
              <a:gd name="connsiteX5" fmla="*/ 158044 w 1715911"/>
              <a:gd name="connsiteY5" fmla="*/ 372533 h 417689"/>
              <a:gd name="connsiteX6" fmla="*/ 169333 w 1715911"/>
              <a:gd name="connsiteY6" fmla="*/ 327378 h 417689"/>
              <a:gd name="connsiteX7" fmla="*/ 180622 w 1715911"/>
              <a:gd name="connsiteY7" fmla="*/ 248356 h 417689"/>
              <a:gd name="connsiteX8" fmla="*/ 225777 w 1715911"/>
              <a:gd name="connsiteY8" fmla="*/ 293511 h 417689"/>
              <a:gd name="connsiteX9" fmla="*/ 327377 w 1715911"/>
              <a:gd name="connsiteY9" fmla="*/ 395111 h 417689"/>
              <a:gd name="connsiteX10" fmla="*/ 372533 w 1715911"/>
              <a:gd name="connsiteY10" fmla="*/ 282222 h 417689"/>
              <a:gd name="connsiteX11" fmla="*/ 406400 w 1715911"/>
              <a:gd name="connsiteY11" fmla="*/ 225778 h 417689"/>
              <a:gd name="connsiteX12" fmla="*/ 451555 w 1715911"/>
              <a:gd name="connsiteY12" fmla="*/ 270933 h 417689"/>
              <a:gd name="connsiteX13" fmla="*/ 474133 w 1715911"/>
              <a:gd name="connsiteY13" fmla="*/ 316089 h 417689"/>
              <a:gd name="connsiteX14" fmla="*/ 575733 w 1715911"/>
              <a:gd name="connsiteY14" fmla="*/ 395111 h 417689"/>
              <a:gd name="connsiteX15" fmla="*/ 587022 w 1715911"/>
              <a:gd name="connsiteY15" fmla="*/ 349956 h 417689"/>
              <a:gd name="connsiteX16" fmla="*/ 598311 w 1715911"/>
              <a:gd name="connsiteY16" fmla="*/ 259644 h 417689"/>
              <a:gd name="connsiteX17" fmla="*/ 643466 w 1715911"/>
              <a:gd name="connsiteY17" fmla="*/ 282222 h 417689"/>
              <a:gd name="connsiteX18" fmla="*/ 699911 w 1715911"/>
              <a:gd name="connsiteY18" fmla="*/ 316089 h 417689"/>
              <a:gd name="connsiteX19" fmla="*/ 801511 w 1715911"/>
              <a:gd name="connsiteY19" fmla="*/ 383822 h 417689"/>
              <a:gd name="connsiteX20" fmla="*/ 880533 w 1715911"/>
              <a:gd name="connsiteY20" fmla="*/ 417689 h 417689"/>
              <a:gd name="connsiteX21" fmla="*/ 903111 w 1715911"/>
              <a:gd name="connsiteY21" fmla="*/ 361244 h 417689"/>
              <a:gd name="connsiteX22" fmla="*/ 880533 w 1715911"/>
              <a:gd name="connsiteY22" fmla="*/ 259644 h 417689"/>
              <a:gd name="connsiteX23" fmla="*/ 857955 w 1715911"/>
              <a:gd name="connsiteY23" fmla="*/ 191911 h 417689"/>
              <a:gd name="connsiteX24" fmla="*/ 891822 w 1715911"/>
              <a:gd name="connsiteY24" fmla="*/ 203200 h 417689"/>
              <a:gd name="connsiteX25" fmla="*/ 982133 w 1715911"/>
              <a:gd name="connsiteY25" fmla="*/ 237067 h 417689"/>
              <a:gd name="connsiteX26" fmla="*/ 993422 w 1715911"/>
              <a:gd name="connsiteY26" fmla="*/ 56444 h 417689"/>
              <a:gd name="connsiteX27" fmla="*/ 1004711 w 1715911"/>
              <a:gd name="connsiteY27" fmla="*/ 22578 h 417689"/>
              <a:gd name="connsiteX28" fmla="*/ 1038577 w 1715911"/>
              <a:gd name="connsiteY28" fmla="*/ 0 h 417689"/>
              <a:gd name="connsiteX29" fmla="*/ 1095022 w 1715911"/>
              <a:gd name="connsiteY29" fmla="*/ 67733 h 417689"/>
              <a:gd name="connsiteX30" fmla="*/ 1151466 w 1715911"/>
              <a:gd name="connsiteY30" fmla="*/ 135467 h 417689"/>
              <a:gd name="connsiteX31" fmla="*/ 1174044 w 1715911"/>
              <a:gd name="connsiteY31" fmla="*/ 169333 h 417689"/>
              <a:gd name="connsiteX32" fmla="*/ 1196622 w 1715911"/>
              <a:gd name="connsiteY32" fmla="*/ 112889 h 417689"/>
              <a:gd name="connsiteX33" fmla="*/ 1241777 w 1715911"/>
              <a:gd name="connsiteY33" fmla="*/ 146756 h 417689"/>
              <a:gd name="connsiteX34" fmla="*/ 1298222 w 1715911"/>
              <a:gd name="connsiteY34" fmla="*/ 237067 h 417689"/>
              <a:gd name="connsiteX35" fmla="*/ 1320800 w 1715911"/>
              <a:gd name="connsiteY35" fmla="*/ 270933 h 417689"/>
              <a:gd name="connsiteX36" fmla="*/ 1332088 w 1715911"/>
              <a:gd name="connsiteY36" fmla="*/ 237067 h 417689"/>
              <a:gd name="connsiteX37" fmla="*/ 1377244 w 1715911"/>
              <a:gd name="connsiteY37" fmla="*/ 158044 h 417689"/>
              <a:gd name="connsiteX38" fmla="*/ 1411111 w 1715911"/>
              <a:gd name="connsiteY38" fmla="*/ 112889 h 417689"/>
              <a:gd name="connsiteX39" fmla="*/ 1444977 w 1715911"/>
              <a:gd name="connsiteY39" fmla="*/ 90311 h 417689"/>
              <a:gd name="connsiteX40" fmla="*/ 1456266 w 1715911"/>
              <a:gd name="connsiteY40" fmla="*/ 135467 h 417689"/>
              <a:gd name="connsiteX41" fmla="*/ 1467555 w 1715911"/>
              <a:gd name="connsiteY41" fmla="*/ 169333 h 417689"/>
              <a:gd name="connsiteX42" fmla="*/ 1490133 w 1715911"/>
              <a:gd name="connsiteY42" fmla="*/ 135467 h 417689"/>
              <a:gd name="connsiteX43" fmla="*/ 1501422 w 1715911"/>
              <a:gd name="connsiteY43" fmla="*/ 101600 h 417689"/>
              <a:gd name="connsiteX44" fmla="*/ 1546577 w 1715911"/>
              <a:gd name="connsiteY44" fmla="*/ 146756 h 417689"/>
              <a:gd name="connsiteX45" fmla="*/ 1569155 w 1715911"/>
              <a:gd name="connsiteY45" fmla="*/ 180622 h 417689"/>
              <a:gd name="connsiteX46" fmla="*/ 1636888 w 1715911"/>
              <a:gd name="connsiteY46" fmla="*/ 158044 h 417689"/>
              <a:gd name="connsiteX47" fmla="*/ 1648177 w 1715911"/>
              <a:gd name="connsiteY47" fmla="*/ 101600 h 417689"/>
              <a:gd name="connsiteX48" fmla="*/ 1659466 w 1715911"/>
              <a:gd name="connsiteY48" fmla="*/ 67733 h 417689"/>
              <a:gd name="connsiteX49" fmla="*/ 1682044 w 1715911"/>
              <a:gd name="connsiteY49" fmla="*/ 146756 h 417689"/>
              <a:gd name="connsiteX50" fmla="*/ 1693333 w 1715911"/>
              <a:gd name="connsiteY50" fmla="*/ 180622 h 417689"/>
              <a:gd name="connsiteX51" fmla="*/ 1704622 w 1715911"/>
              <a:gd name="connsiteY51" fmla="*/ 225778 h 417689"/>
              <a:gd name="connsiteX52" fmla="*/ 1715911 w 1715911"/>
              <a:gd name="connsiteY52" fmla="*/ 259644 h 417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715911" h="417689">
                <a:moveTo>
                  <a:pt x="0" y="180622"/>
                </a:moveTo>
                <a:cubicBezTo>
                  <a:pt x="36923" y="402170"/>
                  <a:pt x="4880" y="340193"/>
                  <a:pt x="33866" y="282222"/>
                </a:cubicBezTo>
                <a:cubicBezTo>
                  <a:pt x="39934" y="270087"/>
                  <a:pt x="45850" y="256831"/>
                  <a:pt x="56444" y="248356"/>
                </a:cubicBezTo>
                <a:cubicBezTo>
                  <a:pt x="65736" y="240922"/>
                  <a:pt x="79022" y="240830"/>
                  <a:pt x="90311" y="237067"/>
                </a:cubicBezTo>
                <a:cubicBezTo>
                  <a:pt x="155015" y="334125"/>
                  <a:pt x="77438" y="211321"/>
                  <a:pt x="124177" y="304800"/>
                </a:cubicBezTo>
                <a:cubicBezTo>
                  <a:pt x="167946" y="392338"/>
                  <a:pt x="129668" y="287407"/>
                  <a:pt x="158044" y="372533"/>
                </a:cubicBezTo>
                <a:cubicBezTo>
                  <a:pt x="161807" y="357481"/>
                  <a:pt x="166558" y="342643"/>
                  <a:pt x="169333" y="327378"/>
                </a:cubicBezTo>
                <a:cubicBezTo>
                  <a:pt x="174093" y="301199"/>
                  <a:pt x="157806" y="262046"/>
                  <a:pt x="180622" y="248356"/>
                </a:cubicBezTo>
                <a:cubicBezTo>
                  <a:pt x="198875" y="237404"/>
                  <a:pt x="212150" y="277158"/>
                  <a:pt x="225777" y="293511"/>
                </a:cubicBezTo>
                <a:cubicBezTo>
                  <a:pt x="312169" y="397181"/>
                  <a:pt x="254170" y="370708"/>
                  <a:pt x="327377" y="395111"/>
                </a:cubicBezTo>
                <a:cubicBezTo>
                  <a:pt x="396315" y="326173"/>
                  <a:pt x="331892" y="404143"/>
                  <a:pt x="372533" y="282222"/>
                </a:cubicBezTo>
                <a:cubicBezTo>
                  <a:pt x="379472" y="261406"/>
                  <a:pt x="395111" y="244593"/>
                  <a:pt x="406400" y="225778"/>
                </a:cubicBezTo>
                <a:cubicBezTo>
                  <a:pt x="421452" y="240830"/>
                  <a:pt x="438783" y="253904"/>
                  <a:pt x="451555" y="270933"/>
                </a:cubicBezTo>
                <a:cubicBezTo>
                  <a:pt x="461652" y="284396"/>
                  <a:pt x="463620" y="302948"/>
                  <a:pt x="474133" y="316089"/>
                </a:cubicBezTo>
                <a:cubicBezTo>
                  <a:pt x="529513" y="385314"/>
                  <a:pt x="519315" y="376305"/>
                  <a:pt x="575733" y="395111"/>
                </a:cubicBezTo>
                <a:cubicBezTo>
                  <a:pt x="579496" y="380059"/>
                  <a:pt x="584471" y="365260"/>
                  <a:pt x="587022" y="349956"/>
                </a:cubicBezTo>
                <a:cubicBezTo>
                  <a:pt x="592010" y="320031"/>
                  <a:pt x="578889" y="282951"/>
                  <a:pt x="598311" y="259644"/>
                </a:cubicBezTo>
                <a:cubicBezTo>
                  <a:pt x="609084" y="246716"/>
                  <a:pt x="628755" y="274049"/>
                  <a:pt x="643466" y="282222"/>
                </a:cubicBezTo>
                <a:cubicBezTo>
                  <a:pt x="662647" y="292878"/>
                  <a:pt x="681454" y="304224"/>
                  <a:pt x="699911" y="316089"/>
                </a:cubicBezTo>
                <a:cubicBezTo>
                  <a:pt x="734149" y="338099"/>
                  <a:pt x="762897" y="370950"/>
                  <a:pt x="801511" y="383822"/>
                </a:cubicBezTo>
                <a:cubicBezTo>
                  <a:pt x="851342" y="400433"/>
                  <a:pt x="824734" y="389789"/>
                  <a:pt x="880533" y="417689"/>
                </a:cubicBezTo>
                <a:cubicBezTo>
                  <a:pt x="888059" y="398874"/>
                  <a:pt x="901095" y="381408"/>
                  <a:pt x="903111" y="361244"/>
                </a:cubicBezTo>
                <a:cubicBezTo>
                  <a:pt x="903917" y="353188"/>
                  <a:pt x="884235" y="271984"/>
                  <a:pt x="880533" y="259644"/>
                </a:cubicBezTo>
                <a:cubicBezTo>
                  <a:pt x="873694" y="236849"/>
                  <a:pt x="835377" y="184385"/>
                  <a:pt x="857955" y="191911"/>
                </a:cubicBezTo>
                <a:lnTo>
                  <a:pt x="891822" y="203200"/>
                </a:lnTo>
                <a:cubicBezTo>
                  <a:pt x="981815" y="293193"/>
                  <a:pt x="961809" y="318361"/>
                  <a:pt x="982133" y="237067"/>
                </a:cubicBezTo>
                <a:cubicBezTo>
                  <a:pt x="985896" y="176859"/>
                  <a:pt x="987107" y="116438"/>
                  <a:pt x="993422" y="56444"/>
                </a:cubicBezTo>
                <a:cubicBezTo>
                  <a:pt x="994668" y="44610"/>
                  <a:pt x="997278" y="31870"/>
                  <a:pt x="1004711" y="22578"/>
                </a:cubicBezTo>
                <a:cubicBezTo>
                  <a:pt x="1013186" y="11984"/>
                  <a:pt x="1027288" y="7526"/>
                  <a:pt x="1038577" y="0"/>
                </a:cubicBezTo>
                <a:cubicBezTo>
                  <a:pt x="1147764" y="81891"/>
                  <a:pt x="1043308" y="-9839"/>
                  <a:pt x="1095022" y="67733"/>
                </a:cubicBezTo>
                <a:cubicBezTo>
                  <a:pt x="1111324" y="92187"/>
                  <a:pt x="1133422" y="112268"/>
                  <a:pt x="1151466" y="135467"/>
                </a:cubicBezTo>
                <a:cubicBezTo>
                  <a:pt x="1159796" y="146176"/>
                  <a:pt x="1166518" y="158044"/>
                  <a:pt x="1174044" y="169333"/>
                </a:cubicBezTo>
                <a:cubicBezTo>
                  <a:pt x="1203689" y="258267"/>
                  <a:pt x="1161519" y="147992"/>
                  <a:pt x="1196622" y="112889"/>
                </a:cubicBezTo>
                <a:cubicBezTo>
                  <a:pt x="1209926" y="99585"/>
                  <a:pt x="1228473" y="133452"/>
                  <a:pt x="1241777" y="146756"/>
                </a:cubicBezTo>
                <a:cubicBezTo>
                  <a:pt x="1277754" y="182733"/>
                  <a:pt x="1274374" y="195333"/>
                  <a:pt x="1298222" y="237067"/>
                </a:cubicBezTo>
                <a:cubicBezTo>
                  <a:pt x="1304953" y="248847"/>
                  <a:pt x="1313274" y="259644"/>
                  <a:pt x="1320800" y="270933"/>
                </a:cubicBezTo>
                <a:cubicBezTo>
                  <a:pt x="1324563" y="259644"/>
                  <a:pt x="1327401" y="248004"/>
                  <a:pt x="1332088" y="237067"/>
                </a:cubicBezTo>
                <a:cubicBezTo>
                  <a:pt x="1346261" y="203996"/>
                  <a:pt x="1356999" y="186386"/>
                  <a:pt x="1377244" y="158044"/>
                </a:cubicBezTo>
                <a:cubicBezTo>
                  <a:pt x="1388180" y="142734"/>
                  <a:pt x="1397807" y="126193"/>
                  <a:pt x="1411111" y="112889"/>
                </a:cubicBezTo>
                <a:cubicBezTo>
                  <a:pt x="1420705" y="103295"/>
                  <a:pt x="1433688" y="97837"/>
                  <a:pt x="1444977" y="90311"/>
                </a:cubicBezTo>
                <a:cubicBezTo>
                  <a:pt x="1448740" y="105363"/>
                  <a:pt x="1452004" y="120549"/>
                  <a:pt x="1456266" y="135467"/>
                </a:cubicBezTo>
                <a:cubicBezTo>
                  <a:pt x="1459535" y="146908"/>
                  <a:pt x="1455656" y="169333"/>
                  <a:pt x="1467555" y="169333"/>
                </a:cubicBezTo>
                <a:cubicBezTo>
                  <a:pt x="1481122" y="169333"/>
                  <a:pt x="1482607" y="146756"/>
                  <a:pt x="1490133" y="135467"/>
                </a:cubicBezTo>
                <a:cubicBezTo>
                  <a:pt x="1493896" y="124178"/>
                  <a:pt x="1490779" y="106922"/>
                  <a:pt x="1501422" y="101600"/>
                </a:cubicBezTo>
                <a:cubicBezTo>
                  <a:pt x="1537546" y="83538"/>
                  <a:pt x="1540557" y="134716"/>
                  <a:pt x="1546577" y="146756"/>
                </a:cubicBezTo>
                <a:cubicBezTo>
                  <a:pt x="1552645" y="158891"/>
                  <a:pt x="1561629" y="169333"/>
                  <a:pt x="1569155" y="180622"/>
                </a:cubicBezTo>
                <a:cubicBezTo>
                  <a:pt x="1591733" y="173096"/>
                  <a:pt x="1620060" y="174872"/>
                  <a:pt x="1636888" y="158044"/>
                </a:cubicBezTo>
                <a:cubicBezTo>
                  <a:pt x="1650455" y="144477"/>
                  <a:pt x="1643523" y="120214"/>
                  <a:pt x="1648177" y="101600"/>
                </a:cubicBezTo>
                <a:cubicBezTo>
                  <a:pt x="1651063" y="90056"/>
                  <a:pt x="1655703" y="79022"/>
                  <a:pt x="1659466" y="67733"/>
                </a:cubicBezTo>
                <a:cubicBezTo>
                  <a:pt x="1686535" y="148940"/>
                  <a:pt x="1653691" y="47523"/>
                  <a:pt x="1682044" y="146756"/>
                </a:cubicBezTo>
                <a:cubicBezTo>
                  <a:pt x="1685313" y="158197"/>
                  <a:pt x="1690064" y="169181"/>
                  <a:pt x="1693333" y="180622"/>
                </a:cubicBezTo>
                <a:cubicBezTo>
                  <a:pt x="1697595" y="195540"/>
                  <a:pt x="1700360" y="210860"/>
                  <a:pt x="1704622" y="225778"/>
                </a:cubicBezTo>
                <a:cubicBezTo>
                  <a:pt x="1707891" y="237219"/>
                  <a:pt x="1715911" y="259644"/>
                  <a:pt x="1715911" y="259644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21243099">
            <a:off x="9331167" y="5417100"/>
            <a:ext cx="1695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Memory Leak!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54187" y="4333106"/>
            <a:ext cx="3150745" cy="5451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622040" y="4459449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6" name="Oval 25"/>
          <p:cNvSpPr/>
          <p:nvPr/>
        </p:nvSpPr>
        <p:spPr>
          <a:xfrm>
            <a:off x="7211742" y="4599782"/>
            <a:ext cx="85143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112175" y="4415116"/>
            <a:ext cx="138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getANumber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372534" y="2983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16" name="Curved Connector 15"/>
          <p:cNvCxnSpPr>
            <a:stCxn id="26" idx="6"/>
            <a:endCxn id="28" idx="1"/>
          </p:cNvCxnSpPr>
          <p:nvPr/>
        </p:nvCxnSpPr>
        <p:spPr>
          <a:xfrm flipV="1">
            <a:off x="7296885" y="3167942"/>
            <a:ext cx="2075649" cy="1476173"/>
          </a:xfrm>
          <a:prstGeom prst="curvedConnector3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7" idx="2"/>
            <a:endCxn id="3" idx="1"/>
          </p:cNvCxnSpPr>
          <p:nvPr/>
        </p:nvCxnSpPr>
        <p:spPr>
          <a:xfrm rot="16200000" flipH="1">
            <a:off x="5482451" y="4108464"/>
            <a:ext cx="440802" cy="1792769"/>
          </a:xfrm>
          <a:prstGeom prst="curvedConnector2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23092" y="48405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7349067" y="3093156"/>
            <a:ext cx="2044281" cy="1704622"/>
          </a:xfrm>
          <a:custGeom>
            <a:avLst/>
            <a:gdLst>
              <a:gd name="connsiteX0" fmla="*/ 0 w 2044281"/>
              <a:gd name="connsiteY0" fmla="*/ 1659466 h 1704622"/>
              <a:gd name="connsiteX1" fmla="*/ 11289 w 2044281"/>
              <a:gd name="connsiteY1" fmla="*/ 1433688 h 1704622"/>
              <a:gd name="connsiteX2" fmla="*/ 33866 w 2044281"/>
              <a:gd name="connsiteY2" fmla="*/ 1478844 h 1704622"/>
              <a:gd name="connsiteX3" fmla="*/ 112889 w 2044281"/>
              <a:gd name="connsiteY3" fmla="*/ 1580444 h 1704622"/>
              <a:gd name="connsiteX4" fmla="*/ 158044 w 2044281"/>
              <a:gd name="connsiteY4" fmla="*/ 1670755 h 1704622"/>
              <a:gd name="connsiteX5" fmla="*/ 191911 w 2044281"/>
              <a:gd name="connsiteY5" fmla="*/ 1704622 h 1704622"/>
              <a:gd name="connsiteX6" fmla="*/ 214489 w 2044281"/>
              <a:gd name="connsiteY6" fmla="*/ 1546577 h 1704622"/>
              <a:gd name="connsiteX7" fmla="*/ 225777 w 2044281"/>
              <a:gd name="connsiteY7" fmla="*/ 1478844 h 1704622"/>
              <a:gd name="connsiteX8" fmla="*/ 270933 w 2044281"/>
              <a:gd name="connsiteY8" fmla="*/ 1501422 h 1704622"/>
              <a:gd name="connsiteX9" fmla="*/ 349955 w 2044281"/>
              <a:gd name="connsiteY9" fmla="*/ 1580444 h 1704622"/>
              <a:gd name="connsiteX10" fmla="*/ 383822 w 2044281"/>
              <a:gd name="connsiteY10" fmla="*/ 1614311 h 1704622"/>
              <a:gd name="connsiteX11" fmla="*/ 417689 w 2044281"/>
              <a:gd name="connsiteY11" fmla="*/ 1625600 h 1704622"/>
              <a:gd name="connsiteX12" fmla="*/ 519289 w 2044281"/>
              <a:gd name="connsiteY12" fmla="*/ 1456266 h 1704622"/>
              <a:gd name="connsiteX13" fmla="*/ 553155 w 2044281"/>
              <a:gd name="connsiteY13" fmla="*/ 1478844 h 1704622"/>
              <a:gd name="connsiteX14" fmla="*/ 553155 w 2044281"/>
              <a:gd name="connsiteY14" fmla="*/ 1365955 h 1704622"/>
              <a:gd name="connsiteX15" fmla="*/ 541866 w 2044281"/>
              <a:gd name="connsiteY15" fmla="*/ 1309511 h 1704622"/>
              <a:gd name="connsiteX16" fmla="*/ 632177 w 2044281"/>
              <a:gd name="connsiteY16" fmla="*/ 1399822 h 1704622"/>
              <a:gd name="connsiteX17" fmla="*/ 688622 w 2044281"/>
              <a:gd name="connsiteY17" fmla="*/ 1444977 h 1704622"/>
              <a:gd name="connsiteX18" fmla="*/ 756355 w 2044281"/>
              <a:gd name="connsiteY18" fmla="*/ 1501422 h 1704622"/>
              <a:gd name="connsiteX19" fmla="*/ 745066 w 2044281"/>
              <a:gd name="connsiteY19" fmla="*/ 1444977 h 1704622"/>
              <a:gd name="connsiteX20" fmla="*/ 733777 w 2044281"/>
              <a:gd name="connsiteY20" fmla="*/ 1377244 h 1704622"/>
              <a:gd name="connsiteX21" fmla="*/ 711200 w 2044281"/>
              <a:gd name="connsiteY21" fmla="*/ 1298222 h 1704622"/>
              <a:gd name="connsiteX22" fmla="*/ 688622 w 2044281"/>
              <a:gd name="connsiteY22" fmla="*/ 1264355 h 1704622"/>
              <a:gd name="connsiteX23" fmla="*/ 699911 w 2044281"/>
              <a:gd name="connsiteY23" fmla="*/ 1230488 h 1704622"/>
              <a:gd name="connsiteX24" fmla="*/ 733777 w 2044281"/>
              <a:gd name="connsiteY24" fmla="*/ 1241777 h 1704622"/>
              <a:gd name="connsiteX25" fmla="*/ 790222 w 2044281"/>
              <a:gd name="connsiteY25" fmla="*/ 1275644 h 1704622"/>
              <a:gd name="connsiteX26" fmla="*/ 835377 w 2044281"/>
              <a:gd name="connsiteY26" fmla="*/ 1298222 h 1704622"/>
              <a:gd name="connsiteX27" fmla="*/ 846666 w 2044281"/>
              <a:gd name="connsiteY27" fmla="*/ 1128888 h 1704622"/>
              <a:gd name="connsiteX28" fmla="*/ 824089 w 2044281"/>
              <a:gd name="connsiteY28" fmla="*/ 1083733 h 1704622"/>
              <a:gd name="connsiteX29" fmla="*/ 914400 w 2044281"/>
              <a:gd name="connsiteY29" fmla="*/ 1128888 h 1704622"/>
              <a:gd name="connsiteX30" fmla="*/ 948266 w 2044281"/>
              <a:gd name="connsiteY30" fmla="*/ 1140177 h 1704622"/>
              <a:gd name="connsiteX31" fmla="*/ 936977 w 2044281"/>
              <a:gd name="connsiteY31" fmla="*/ 1095022 h 1704622"/>
              <a:gd name="connsiteX32" fmla="*/ 880533 w 2044281"/>
              <a:gd name="connsiteY32" fmla="*/ 1049866 h 1704622"/>
              <a:gd name="connsiteX33" fmla="*/ 846666 w 2044281"/>
              <a:gd name="connsiteY33" fmla="*/ 1027288 h 1704622"/>
              <a:gd name="connsiteX34" fmla="*/ 801511 w 2044281"/>
              <a:gd name="connsiteY34" fmla="*/ 993422 h 1704622"/>
              <a:gd name="connsiteX35" fmla="*/ 880533 w 2044281"/>
              <a:gd name="connsiteY35" fmla="*/ 993422 h 1704622"/>
              <a:gd name="connsiteX36" fmla="*/ 1004711 w 2044281"/>
              <a:gd name="connsiteY36" fmla="*/ 982133 h 1704622"/>
              <a:gd name="connsiteX37" fmla="*/ 959555 w 2044281"/>
              <a:gd name="connsiteY37" fmla="*/ 891822 h 1704622"/>
              <a:gd name="connsiteX38" fmla="*/ 948266 w 2044281"/>
              <a:gd name="connsiteY38" fmla="*/ 857955 h 1704622"/>
              <a:gd name="connsiteX39" fmla="*/ 903111 w 2044281"/>
              <a:gd name="connsiteY39" fmla="*/ 812800 h 1704622"/>
              <a:gd name="connsiteX40" fmla="*/ 880533 w 2044281"/>
              <a:gd name="connsiteY40" fmla="*/ 778933 h 1704622"/>
              <a:gd name="connsiteX41" fmla="*/ 959555 w 2044281"/>
              <a:gd name="connsiteY41" fmla="*/ 801511 h 1704622"/>
              <a:gd name="connsiteX42" fmla="*/ 1027289 w 2044281"/>
              <a:gd name="connsiteY42" fmla="*/ 835377 h 1704622"/>
              <a:gd name="connsiteX43" fmla="*/ 1061155 w 2044281"/>
              <a:gd name="connsiteY43" fmla="*/ 846666 h 1704622"/>
              <a:gd name="connsiteX44" fmla="*/ 1038577 w 2044281"/>
              <a:gd name="connsiteY44" fmla="*/ 745066 h 1704622"/>
              <a:gd name="connsiteX45" fmla="*/ 1027289 w 2044281"/>
              <a:gd name="connsiteY45" fmla="*/ 711200 h 1704622"/>
              <a:gd name="connsiteX46" fmla="*/ 1016000 w 2044281"/>
              <a:gd name="connsiteY46" fmla="*/ 632177 h 1704622"/>
              <a:gd name="connsiteX47" fmla="*/ 1004711 w 2044281"/>
              <a:gd name="connsiteY47" fmla="*/ 598311 h 1704622"/>
              <a:gd name="connsiteX48" fmla="*/ 1038577 w 2044281"/>
              <a:gd name="connsiteY48" fmla="*/ 620888 h 1704622"/>
              <a:gd name="connsiteX49" fmla="*/ 1106311 w 2044281"/>
              <a:gd name="connsiteY49" fmla="*/ 677333 h 1704622"/>
              <a:gd name="connsiteX50" fmla="*/ 1061155 w 2044281"/>
              <a:gd name="connsiteY50" fmla="*/ 530577 h 1704622"/>
              <a:gd name="connsiteX51" fmla="*/ 1049866 w 2044281"/>
              <a:gd name="connsiteY51" fmla="*/ 485422 h 1704622"/>
              <a:gd name="connsiteX52" fmla="*/ 1004711 w 2044281"/>
              <a:gd name="connsiteY52" fmla="*/ 395111 h 1704622"/>
              <a:gd name="connsiteX53" fmla="*/ 993422 w 2044281"/>
              <a:gd name="connsiteY53" fmla="*/ 361244 h 1704622"/>
              <a:gd name="connsiteX54" fmla="*/ 1117600 w 2044281"/>
              <a:gd name="connsiteY54" fmla="*/ 474133 h 1704622"/>
              <a:gd name="connsiteX55" fmla="*/ 1219200 w 2044281"/>
              <a:gd name="connsiteY55" fmla="*/ 575733 h 1704622"/>
              <a:gd name="connsiteX56" fmla="*/ 1275644 w 2044281"/>
              <a:gd name="connsiteY56" fmla="*/ 632177 h 1704622"/>
              <a:gd name="connsiteX57" fmla="*/ 1286933 w 2044281"/>
              <a:gd name="connsiteY57" fmla="*/ 598311 h 1704622"/>
              <a:gd name="connsiteX58" fmla="*/ 1275644 w 2044281"/>
              <a:gd name="connsiteY58" fmla="*/ 553155 h 1704622"/>
              <a:gd name="connsiteX59" fmla="*/ 1264355 w 2044281"/>
              <a:gd name="connsiteY59" fmla="*/ 496711 h 1704622"/>
              <a:gd name="connsiteX60" fmla="*/ 1275644 w 2044281"/>
              <a:gd name="connsiteY60" fmla="*/ 316088 h 1704622"/>
              <a:gd name="connsiteX61" fmla="*/ 1343377 w 2044281"/>
              <a:gd name="connsiteY61" fmla="*/ 361244 h 1704622"/>
              <a:gd name="connsiteX62" fmla="*/ 1377244 w 2044281"/>
              <a:gd name="connsiteY62" fmla="*/ 406400 h 1704622"/>
              <a:gd name="connsiteX63" fmla="*/ 1456266 w 2044281"/>
              <a:gd name="connsiteY63" fmla="*/ 485422 h 1704622"/>
              <a:gd name="connsiteX64" fmla="*/ 1478844 w 2044281"/>
              <a:gd name="connsiteY64" fmla="*/ 519288 h 1704622"/>
              <a:gd name="connsiteX65" fmla="*/ 1524000 w 2044281"/>
              <a:gd name="connsiteY65" fmla="*/ 541866 h 1704622"/>
              <a:gd name="connsiteX66" fmla="*/ 1512711 w 2044281"/>
              <a:gd name="connsiteY66" fmla="*/ 282222 h 1704622"/>
              <a:gd name="connsiteX67" fmla="*/ 1490133 w 2044281"/>
              <a:gd name="connsiteY67" fmla="*/ 135466 h 1704622"/>
              <a:gd name="connsiteX68" fmla="*/ 1478844 w 2044281"/>
              <a:gd name="connsiteY68" fmla="*/ 101600 h 1704622"/>
              <a:gd name="connsiteX69" fmla="*/ 1512711 w 2044281"/>
              <a:gd name="connsiteY69" fmla="*/ 135466 h 1704622"/>
              <a:gd name="connsiteX70" fmla="*/ 1557866 w 2044281"/>
              <a:gd name="connsiteY70" fmla="*/ 203200 h 1704622"/>
              <a:gd name="connsiteX71" fmla="*/ 1591733 w 2044281"/>
              <a:gd name="connsiteY71" fmla="*/ 248355 h 1704622"/>
              <a:gd name="connsiteX72" fmla="*/ 1659466 w 2044281"/>
              <a:gd name="connsiteY72" fmla="*/ 349955 h 1704622"/>
              <a:gd name="connsiteX73" fmla="*/ 1727200 w 2044281"/>
              <a:gd name="connsiteY73" fmla="*/ 79022 h 1704622"/>
              <a:gd name="connsiteX74" fmla="*/ 1817511 w 2044281"/>
              <a:gd name="connsiteY74" fmla="*/ 169333 h 1704622"/>
              <a:gd name="connsiteX75" fmla="*/ 1862666 w 2044281"/>
              <a:gd name="connsiteY75" fmla="*/ 237066 h 1704622"/>
              <a:gd name="connsiteX76" fmla="*/ 1873955 w 2044281"/>
              <a:gd name="connsiteY76" fmla="*/ 169333 h 1704622"/>
              <a:gd name="connsiteX77" fmla="*/ 1873955 w 2044281"/>
              <a:gd name="connsiteY77" fmla="*/ 0 h 1704622"/>
              <a:gd name="connsiteX78" fmla="*/ 1907822 w 2044281"/>
              <a:gd name="connsiteY78" fmla="*/ 22577 h 1704622"/>
              <a:gd name="connsiteX79" fmla="*/ 1986844 w 2044281"/>
              <a:gd name="connsiteY79" fmla="*/ 124177 h 1704622"/>
              <a:gd name="connsiteX80" fmla="*/ 2009422 w 2044281"/>
              <a:gd name="connsiteY80" fmla="*/ 203200 h 1704622"/>
              <a:gd name="connsiteX81" fmla="*/ 2032000 w 2044281"/>
              <a:gd name="connsiteY81" fmla="*/ 237066 h 1704622"/>
              <a:gd name="connsiteX82" fmla="*/ 2043289 w 2044281"/>
              <a:gd name="connsiteY82" fmla="*/ 327377 h 170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2044281" h="1704622">
                <a:moveTo>
                  <a:pt x="0" y="1659466"/>
                </a:moveTo>
                <a:cubicBezTo>
                  <a:pt x="3763" y="1584207"/>
                  <a:pt x="-2598" y="1507751"/>
                  <a:pt x="11289" y="1433688"/>
                </a:cubicBezTo>
                <a:cubicBezTo>
                  <a:pt x="14390" y="1417148"/>
                  <a:pt x="24287" y="1465008"/>
                  <a:pt x="33866" y="1478844"/>
                </a:cubicBezTo>
                <a:cubicBezTo>
                  <a:pt x="58288" y="1514120"/>
                  <a:pt x="112889" y="1580444"/>
                  <a:pt x="112889" y="1580444"/>
                </a:cubicBezTo>
                <a:cubicBezTo>
                  <a:pt x="126778" y="1622116"/>
                  <a:pt x="126051" y="1628098"/>
                  <a:pt x="158044" y="1670755"/>
                </a:cubicBezTo>
                <a:cubicBezTo>
                  <a:pt x="167623" y="1683527"/>
                  <a:pt x="180622" y="1693333"/>
                  <a:pt x="191911" y="1704622"/>
                </a:cubicBezTo>
                <a:cubicBezTo>
                  <a:pt x="215004" y="1612251"/>
                  <a:pt x="195241" y="1700564"/>
                  <a:pt x="214489" y="1546577"/>
                </a:cubicBezTo>
                <a:cubicBezTo>
                  <a:pt x="217328" y="1523865"/>
                  <a:pt x="222014" y="1501422"/>
                  <a:pt x="225777" y="1478844"/>
                </a:cubicBezTo>
                <a:cubicBezTo>
                  <a:pt x="240829" y="1486370"/>
                  <a:pt x="257908" y="1490765"/>
                  <a:pt x="270933" y="1501422"/>
                </a:cubicBezTo>
                <a:cubicBezTo>
                  <a:pt x="299764" y="1525011"/>
                  <a:pt x="323614" y="1554103"/>
                  <a:pt x="349955" y="1580444"/>
                </a:cubicBezTo>
                <a:cubicBezTo>
                  <a:pt x="361244" y="1591733"/>
                  <a:pt x="368676" y="1609262"/>
                  <a:pt x="383822" y="1614311"/>
                </a:cubicBezTo>
                <a:lnTo>
                  <a:pt x="417689" y="1625600"/>
                </a:lnTo>
                <a:cubicBezTo>
                  <a:pt x="406328" y="1443832"/>
                  <a:pt x="344940" y="1416031"/>
                  <a:pt x="519289" y="1456266"/>
                </a:cubicBezTo>
                <a:cubicBezTo>
                  <a:pt x="532509" y="1459317"/>
                  <a:pt x="541866" y="1471318"/>
                  <a:pt x="553155" y="1478844"/>
                </a:cubicBezTo>
                <a:cubicBezTo>
                  <a:pt x="572214" y="1421668"/>
                  <a:pt x="567568" y="1452433"/>
                  <a:pt x="553155" y="1365955"/>
                </a:cubicBezTo>
                <a:cubicBezTo>
                  <a:pt x="550001" y="1347029"/>
                  <a:pt x="524230" y="1301953"/>
                  <a:pt x="541866" y="1309511"/>
                </a:cubicBezTo>
                <a:cubicBezTo>
                  <a:pt x="580997" y="1326282"/>
                  <a:pt x="598933" y="1373227"/>
                  <a:pt x="632177" y="1399822"/>
                </a:cubicBezTo>
                <a:cubicBezTo>
                  <a:pt x="650992" y="1414874"/>
                  <a:pt x="670489" y="1429111"/>
                  <a:pt x="688622" y="1444977"/>
                </a:cubicBezTo>
                <a:cubicBezTo>
                  <a:pt x="758165" y="1505826"/>
                  <a:pt x="687040" y="1455211"/>
                  <a:pt x="756355" y="1501422"/>
                </a:cubicBezTo>
                <a:cubicBezTo>
                  <a:pt x="752592" y="1482607"/>
                  <a:pt x="748498" y="1463855"/>
                  <a:pt x="745066" y="1444977"/>
                </a:cubicBezTo>
                <a:cubicBezTo>
                  <a:pt x="740971" y="1422457"/>
                  <a:pt x="738266" y="1399689"/>
                  <a:pt x="733777" y="1377244"/>
                </a:cubicBezTo>
                <a:cubicBezTo>
                  <a:pt x="731365" y="1365182"/>
                  <a:pt x="718375" y="1312572"/>
                  <a:pt x="711200" y="1298222"/>
                </a:cubicBezTo>
                <a:cubicBezTo>
                  <a:pt x="705132" y="1286087"/>
                  <a:pt x="696148" y="1275644"/>
                  <a:pt x="688622" y="1264355"/>
                </a:cubicBezTo>
                <a:cubicBezTo>
                  <a:pt x="692385" y="1253066"/>
                  <a:pt x="689268" y="1235810"/>
                  <a:pt x="699911" y="1230488"/>
                </a:cubicBezTo>
                <a:cubicBezTo>
                  <a:pt x="710554" y="1225166"/>
                  <a:pt x="723134" y="1236455"/>
                  <a:pt x="733777" y="1241777"/>
                </a:cubicBezTo>
                <a:cubicBezTo>
                  <a:pt x="753402" y="1251590"/>
                  <a:pt x="771041" y="1264988"/>
                  <a:pt x="790222" y="1275644"/>
                </a:cubicBezTo>
                <a:cubicBezTo>
                  <a:pt x="804933" y="1283817"/>
                  <a:pt x="820325" y="1290696"/>
                  <a:pt x="835377" y="1298222"/>
                </a:cubicBezTo>
                <a:cubicBezTo>
                  <a:pt x="872096" y="1224783"/>
                  <a:pt x="870460" y="1247862"/>
                  <a:pt x="846666" y="1128888"/>
                </a:cubicBezTo>
                <a:cubicBezTo>
                  <a:pt x="843366" y="1112387"/>
                  <a:pt x="807261" y="1083733"/>
                  <a:pt x="824089" y="1083733"/>
                </a:cubicBezTo>
                <a:cubicBezTo>
                  <a:pt x="857746" y="1083733"/>
                  <a:pt x="882470" y="1118244"/>
                  <a:pt x="914400" y="1128888"/>
                </a:cubicBezTo>
                <a:lnTo>
                  <a:pt x="948266" y="1140177"/>
                </a:lnTo>
                <a:cubicBezTo>
                  <a:pt x="944503" y="1125125"/>
                  <a:pt x="946286" y="1107434"/>
                  <a:pt x="936977" y="1095022"/>
                </a:cubicBezTo>
                <a:cubicBezTo>
                  <a:pt x="922520" y="1075746"/>
                  <a:pt x="899809" y="1064323"/>
                  <a:pt x="880533" y="1049866"/>
                </a:cubicBezTo>
                <a:cubicBezTo>
                  <a:pt x="869679" y="1041725"/>
                  <a:pt x="857707" y="1035174"/>
                  <a:pt x="846666" y="1027288"/>
                </a:cubicBezTo>
                <a:cubicBezTo>
                  <a:pt x="831356" y="1016352"/>
                  <a:pt x="816563" y="1004711"/>
                  <a:pt x="801511" y="993422"/>
                </a:cubicBezTo>
                <a:cubicBezTo>
                  <a:pt x="942671" y="958131"/>
                  <a:pt x="767168" y="993422"/>
                  <a:pt x="880533" y="993422"/>
                </a:cubicBezTo>
                <a:cubicBezTo>
                  <a:pt x="922096" y="993422"/>
                  <a:pt x="963318" y="985896"/>
                  <a:pt x="1004711" y="982133"/>
                </a:cubicBezTo>
                <a:cubicBezTo>
                  <a:pt x="982265" y="892350"/>
                  <a:pt x="1010727" y="981372"/>
                  <a:pt x="959555" y="891822"/>
                </a:cubicBezTo>
                <a:cubicBezTo>
                  <a:pt x="953651" y="881490"/>
                  <a:pt x="955183" y="867638"/>
                  <a:pt x="948266" y="857955"/>
                </a:cubicBezTo>
                <a:cubicBezTo>
                  <a:pt x="935894" y="840634"/>
                  <a:pt x="916964" y="828962"/>
                  <a:pt x="903111" y="812800"/>
                </a:cubicBezTo>
                <a:cubicBezTo>
                  <a:pt x="894281" y="802499"/>
                  <a:pt x="867229" y="781594"/>
                  <a:pt x="880533" y="778933"/>
                </a:cubicBezTo>
                <a:cubicBezTo>
                  <a:pt x="907396" y="773560"/>
                  <a:pt x="933316" y="793639"/>
                  <a:pt x="959555" y="801511"/>
                </a:cubicBezTo>
                <a:cubicBezTo>
                  <a:pt x="1030491" y="822792"/>
                  <a:pt x="955931" y="799699"/>
                  <a:pt x="1027289" y="835377"/>
                </a:cubicBezTo>
                <a:cubicBezTo>
                  <a:pt x="1037932" y="840698"/>
                  <a:pt x="1049866" y="842903"/>
                  <a:pt x="1061155" y="846666"/>
                </a:cubicBezTo>
                <a:cubicBezTo>
                  <a:pt x="1053395" y="807864"/>
                  <a:pt x="1049206" y="782268"/>
                  <a:pt x="1038577" y="745066"/>
                </a:cubicBezTo>
                <a:cubicBezTo>
                  <a:pt x="1035308" y="733625"/>
                  <a:pt x="1031052" y="722489"/>
                  <a:pt x="1027289" y="711200"/>
                </a:cubicBezTo>
                <a:cubicBezTo>
                  <a:pt x="1023526" y="684859"/>
                  <a:pt x="1021218" y="658269"/>
                  <a:pt x="1016000" y="632177"/>
                </a:cubicBezTo>
                <a:cubicBezTo>
                  <a:pt x="1013666" y="620509"/>
                  <a:pt x="994068" y="603633"/>
                  <a:pt x="1004711" y="598311"/>
                </a:cubicBezTo>
                <a:cubicBezTo>
                  <a:pt x="1016846" y="592243"/>
                  <a:pt x="1028154" y="612202"/>
                  <a:pt x="1038577" y="620888"/>
                </a:cubicBezTo>
                <a:cubicBezTo>
                  <a:pt x="1125500" y="693324"/>
                  <a:pt x="1022225" y="621275"/>
                  <a:pt x="1106311" y="677333"/>
                </a:cubicBezTo>
                <a:cubicBezTo>
                  <a:pt x="1085920" y="554986"/>
                  <a:pt x="1109536" y="663624"/>
                  <a:pt x="1061155" y="530577"/>
                </a:cubicBezTo>
                <a:cubicBezTo>
                  <a:pt x="1055853" y="515996"/>
                  <a:pt x="1055833" y="499743"/>
                  <a:pt x="1049866" y="485422"/>
                </a:cubicBezTo>
                <a:cubicBezTo>
                  <a:pt x="1036921" y="454354"/>
                  <a:pt x="1015354" y="427041"/>
                  <a:pt x="1004711" y="395111"/>
                </a:cubicBezTo>
                <a:cubicBezTo>
                  <a:pt x="1000948" y="383822"/>
                  <a:pt x="982779" y="355922"/>
                  <a:pt x="993422" y="361244"/>
                </a:cubicBezTo>
                <a:cubicBezTo>
                  <a:pt x="1154466" y="441765"/>
                  <a:pt x="1055812" y="406728"/>
                  <a:pt x="1117600" y="474133"/>
                </a:cubicBezTo>
                <a:cubicBezTo>
                  <a:pt x="1149964" y="509439"/>
                  <a:pt x="1192634" y="535882"/>
                  <a:pt x="1219200" y="575733"/>
                </a:cubicBezTo>
                <a:cubicBezTo>
                  <a:pt x="1249303" y="620889"/>
                  <a:pt x="1230488" y="602074"/>
                  <a:pt x="1275644" y="632177"/>
                </a:cubicBezTo>
                <a:cubicBezTo>
                  <a:pt x="1279407" y="620888"/>
                  <a:pt x="1286933" y="610210"/>
                  <a:pt x="1286933" y="598311"/>
                </a:cubicBezTo>
                <a:cubicBezTo>
                  <a:pt x="1286933" y="582796"/>
                  <a:pt x="1279010" y="568301"/>
                  <a:pt x="1275644" y="553155"/>
                </a:cubicBezTo>
                <a:cubicBezTo>
                  <a:pt x="1271482" y="534425"/>
                  <a:pt x="1268118" y="515526"/>
                  <a:pt x="1264355" y="496711"/>
                </a:cubicBezTo>
                <a:cubicBezTo>
                  <a:pt x="1268118" y="436503"/>
                  <a:pt x="1245248" y="368196"/>
                  <a:pt x="1275644" y="316088"/>
                </a:cubicBezTo>
                <a:cubicBezTo>
                  <a:pt x="1289317" y="292649"/>
                  <a:pt x="1323096" y="343216"/>
                  <a:pt x="1343377" y="361244"/>
                </a:cubicBezTo>
                <a:cubicBezTo>
                  <a:pt x="1357439" y="373744"/>
                  <a:pt x="1364588" y="392478"/>
                  <a:pt x="1377244" y="406400"/>
                </a:cubicBezTo>
                <a:cubicBezTo>
                  <a:pt x="1402302" y="433964"/>
                  <a:pt x="1435602" y="454427"/>
                  <a:pt x="1456266" y="485422"/>
                </a:cubicBezTo>
                <a:cubicBezTo>
                  <a:pt x="1463792" y="496711"/>
                  <a:pt x="1468421" y="510602"/>
                  <a:pt x="1478844" y="519288"/>
                </a:cubicBezTo>
                <a:cubicBezTo>
                  <a:pt x="1491772" y="530061"/>
                  <a:pt x="1508948" y="534340"/>
                  <a:pt x="1524000" y="541866"/>
                </a:cubicBezTo>
                <a:cubicBezTo>
                  <a:pt x="1520237" y="455318"/>
                  <a:pt x="1518474" y="368660"/>
                  <a:pt x="1512711" y="282222"/>
                </a:cubicBezTo>
                <a:cubicBezTo>
                  <a:pt x="1511854" y="269362"/>
                  <a:pt x="1494038" y="153038"/>
                  <a:pt x="1490133" y="135466"/>
                </a:cubicBezTo>
                <a:cubicBezTo>
                  <a:pt x="1487552" y="123850"/>
                  <a:pt x="1466945" y="101600"/>
                  <a:pt x="1478844" y="101600"/>
                </a:cubicBezTo>
                <a:cubicBezTo>
                  <a:pt x="1494809" y="101600"/>
                  <a:pt x="1502910" y="122864"/>
                  <a:pt x="1512711" y="135466"/>
                </a:cubicBezTo>
                <a:cubicBezTo>
                  <a:pt x="1529370" y="156885"/>
                  <a:pt x="1542305" y="180970"/>
                  <a:pt x="1557866" y="203200"/>
                </a:cubicBezTo>
                <a:cubicBezTo>
                  <a:pt x="1568656" y="218614"/>
                  <a:pt x="1581296" y="232700"/>
                  <a:pt x="1591733" y="248355"/>
                </a:cubicBezTo>
                <a:cubicBezTo>
                  <a:pt x="1678837" y="379010"/>
                  <a:pt x="1575086" y="237447"/>
                  <a:pt x="1659466" y="349955"/>
                </a:cubicBezTo>
                <a:cubicBezTo>
                  <a:pt x="1683281" y="52267"/>
                  <a:pt x="1590487" y="44844"/>
                  <a:pt x="1727200" y="79022"/>
                </a:cubicBezTo>
                <a:cubicBezTo>
                  <a:pt x="1757304" y="109126"/>
                  <a:pt x="1793896" y="133910"/>
                  <a:pt x="1817511" y="169333"/>
                </a:cubicBezTo>
                <a:lnTo>
                  <a:pt x="1862666" y="237066"/>
                </a:lnTo>
                <a:cubicBezTo>
                  <a:pt x="1866429" y="214488"/>
                  <a:pt x="1873955" y="192222"/>
                  <a:pt x="1873955" y="169333"/>
                </a:cubicBezTo>
                <a:cubicBezTo>
                  <a:pt x="1873955" y="-14823"/>
                  <a:pt x="1845113" y="86525"/>
                  <a:pt x="1873955" y="0"/>
                </a:cubicBezTo>
                <a:cubicBezTo>
                  <a:pt x="1885244" y="7526"/>
                  <a:pt x="1898695" y="12538"/>
                  <a:pt x="1907822" y="22577"/>
                </a:cubicBezTo>
                <a:cubicBezTo>
                  <a:pt x="1936683" y="54324"/>
                  <a:pt x="1986844" y="124177"/>
                  <a:pt x="1986844" y="124177"/>
                </a:cubicBezTo>
                <a:cubicBezTo>
                  <a:pt x="1990461" y="138644"/>
                  <a:pt x="2001324" y="187005"/>
                  <a:pt x="2009422" y="203200"/>
                </a:cubicBezTo>
                <a:cubicBezTo>
                  <a:pt x="2015490" y="215335"/>
                  <a:pt x="2024474" y="225777"/>
                  <a:pt x="2032000" y="237066"/>
                </a:cubicBezTo>
                <a:cubicBezTo>
                  <a:pt x="2049239" y="288782"/>
                  <a:pt x="2043289" y="259033"/>
                  <a:pt x="2043289" y="327377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5457031" y="4333106"/>
            <a:ext cx="3208519" cy="55767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487899" y="4310492"/>
            <a:ext cx="3177651" cy="54692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058847" y="50605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 rot="1818346">
            <a:off x="9186674" y="2703638"/>
            <a:ext cx="1695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Memory Leak!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54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311</Words>
  <Application>Microsoft Office PowerPoint</Application>
  <PresentationFormat>Widescreen</PresentationFormat>
  <Paragraphs>149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Source Code Pro</vt:lpstr>
      <vt:lpstr>Office Theme</vt:lpstr>
      <vt:lpstr>How Memory Leaks Work with Memory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Classes Work with Memory Diagram</dc:title>
  <dc:creator>jmichael</dc:creator>
  <cp:lastModifiedBy>jmichael</cp:lastModifiedBy>
  <cp:revision>33</cp:revision>
  <dcterms:created xsi:type="dcterms:W3CDTF">2016-07-04T20:28:45Z</dcterms:created>
  <dcterms:modified xsi:type="dcterms:W3CDTF">2016-07-12T05:41:20Z</dcterms:modified>
</cp:coreProperties>
</file>