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71498-F85C-4171-BBCB-D23CADEB303D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70F11-D5B3-4949-9359-C6A97574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3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6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9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23B0-254F-4972-BA99-4ECEED4940B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E5F8-A6EF-4F27-B607-ED9DE760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23B0-254F-4972-BA99-4ECEED4940B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E5F8-A6EF-4F27-B607-ED9DE760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8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23B0-254F-4972-BA99-4ECEED4940B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E5F8-A6EF-4F27-B607-ED9DE760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23B0-254F-4972-BA99-4ECEED4940B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E5F8-A6EF-4F27-B607-ED9DE760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23B0-254F-4972-BA99-4ECEED4940B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E5F8-A6EF-4F27-B607-ED9DE760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7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23B0-254F-4972-BA99-4ECEED4940B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E5F8-A6EF-4F27-B607-ED9DE760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23B0-254F-4972-BA99-4ECEED4940B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E5F8-A6EF-4F27-B607-ED9DE760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5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23B0-254F-4972-BA99-4ECEED4940B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E5F8-A6EF-4F27-B607-ED9DE760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2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23B0-254F-4972-BA99-4ECEED4940B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E5F8-A6EF-4F27-B607-ED9DE760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3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23B0-254F-4972-BA99-4ECEED4940B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E5F8-A6EF-4F27-B607-ED9DE760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23B0-254F-4972-BA99-4ECEED4940B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E5F8-A6EF-4F27-B607-ED9DE760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23B0-254F-4972-BA99-4ECEED4940B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E5F8-A6EF-4F27-B607-ED9DE760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6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smtClean="0"/>
              <a:t>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Lose access to memory allocated on the heap.</a:t>
            </a:r>
          </a:p>
          <a:p>
            <a:pPr lvl="1"/>
            <a:r>
              <a:rPr lang="en-US" dirty="0" smtClean="0"/>
              <a:t>Easy to lose when dealing with pointers</a:t>
            </a:r>
          </a:p>
          <a:p>
            <a:endParaRPr lang="en-US" dirty="0" smtClean="0"/>
          </a:p>
          <a:p>
            <a:r>
              <a:rPr lang="en-US" dirty="0" smtClean="0"/>
              <a:t>We want to avoid!!!</a:t>
            </a:r>
          </a:p>
          <a:p>
            <a:endParaRPr lang="en-US" dirty="0"/>
          </a:p>
          <a:p>
            <a:r>
              <a:rPr lang="en-US" dirty="0" smtClean="0"/>
              <a:t>Sometimes conflated with poor memory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 gets memory from the heap</a:t>
            </a:r>
          </a:p>
          <a:p>
            <a:r>
              <a:rPr lang="en-US" dirty="0"/>
              <a:t>Programmer must free it when done</a:t>
            </a:r>
          </a:p>
          <a:p>
            <a:pPr lvl="1"/>
            <a:r>
              <a:rPr lang="en-US" sz="2800" dirty="0"/>
              <a:t>Commonly referred to as </a:t>
            </a:r>
            <a:r>
              <a:rPr lang="en-US" sz="2800" b="1" dirty="0"/>
              <a:t>garbage collection</a:t>
            </a:r>
            <a:r>
              <a:rPr lang="en-US" sz="2800" dirty="0"/>
              <a:t>.</a:t>
            </a:r>
          </a:p>
          <a:p>
            <a:endParaRPr lang="en-US" dirty="0"/>
          </a:p>
          <a:p>
            <a:r>
              <a:rPr lang="en-US" dirty="0"/>
              <a:t>Good exam question</a:t>
            </a:r>
          </a:p>
          <a:p>
            <a:pPr lvl="1"/>
            <a:r>
              <a:rPr lang="en-US" dirty="0"/>
              <a:t>What are three specific scenarios that can result in a memory leak?</a:t>
            </a:r>
          </a:p>
          <a:p>
            <a:pPr lvl="1"/>
            <a:r>
              <a:rPr lang="en-US" dirty="0"/>
              <a:t>Think about the definition of a memory leak as we continue to discuss dynamic memory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to Manage 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Avoid using dynamic memory.</a:t>
            </a:r>
          </a:p>
          <a:p>
            <a:pPr lvl="1"/>
            <a:r>
              <a:rPr lang="en-US" sz="3600" dirty="0" smtClean="0"/>
              <a:t>Sometimes can’t avoid (not a viable option)</a:t>
            </a:r>
          </a:p>
          <a:p>
            <a:r>
              <a:rPr lang="en-US" sz="4000" dirty="0" smtClean="0"/>
              <a:t>Balance allocation with deallocation.</a:t>
            </a:r>
          </a:p>
          <a:p>
            <a:pPr lvl="1"/>
            <a:r>
              <a:rPr lang="en-US" sz="3600" dirty="0" smtClean="0"/>
              <a:t>news with deletes (a bit too broad)</a:t>
            </a:r>
          </a:p>
          <a:p>
            <a:r>
              <a:rPr lang="en-US" sz="4000" dirty="0" smtClean="0"/>
              <a:t>Automatic Garbage Collection</a:t>
            </a:r>
          </a:p>
          <a:p>
            <a:pPr lvl="1"/>
            <a:r>
              <a:rPr lang="en-US" sz="3600" dirty="0" smtClean="0"/>
              <a:t>While these do exist for C++, </a:t>
            </a:r>
            <a:br>
              <a:rPr lang="en-US" sz="3600" dirty="0" smtClean="0"/>
            </a:br>
            <a:r>
              <a:rPr lang="en-US" sz="3600" dirty="0" smtClean="0"/>
              <a:t>tend to be inefficient and slow things down. </a:t>
            </a:r>
          </a:p>
          <a:p>
            <a:r>
              <a:rPr lang="en-US" sz="4000" b="1" dirty="0" smtClean="0"/>
              <a:t>RAII – Resource Allocation is Initialization</a:t>
            </a:r>
          </a:p>
          <a:p>
            <a:pPr lvl="1"/>
            <a:r>
              <a:rPr lang="en-US" sz="3600" b="1" dirty="0" smtClean="0"/>
              <a:t>When possible</a:t>
            </a:r>
          </a:p>
          <a:p>
            <a:pPr lvl="2"/>
            <a:r>
              <a:rPr lang="en-US" sz="3200" b="1" dirty="0" smtClean="0"/>
              <a:t>allocate in the constructor </a:t>
            </a:r>
          </a:p>
          <a:p>
            <a:pPr lvl="2"/>
            <a:r>
              <a:rPr lang="en-US" sz="3200" b="1" dirty="0" smtClean="0"/>
              <a:t>deallocate in the destructor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73791" y="3487271"/>
            <a:ext cx="7417174" cy="95250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73791" y="3487271"/>
            <a:ext cx="7354421" cy="95250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Classes that use dynamic memory, must implement certain </a:t>
            </a:r>
            <a:r>
              <a:rPr lang="en-US" dirty="0" smtClean="0"/>
              <a:t>functions to effectively manage memory on the heap.</a:t>
            </a:r>
          </a:p>
          <a:p>
            <a:r>
              <a:rPr lang="en-US" dirty="0" smtClean="0"/>
              <a:t>Rule of Three</a:t>
            </a:r>
          </a:p>
          <a:p>
            <a:pPr lvl="1"/>
            <a:r>
              <a:rPr lang="en-US" dirty="0" smtClean="0"/>
              <a:t>Destructor </a:t>
            </a:r>
          </a:p>
          <a:p>
            <a:pPr lvl="1"/>
            <a:r>
              <a:rPr lang="en-US" dirty="0" smtClean="0"/>
              <a:t>Copy Assignment</a:t>
            </a:r>
          </a:p>
          <a:p>
            <a:pPr lvl="1"/>
            <a:r>
              <a:rPr lang="en-US" dirty="0" smtClean="0"/>
              <a:t>Copy Constructor</a:t>
            </a:r>
          </a:p>
          <a:p>
            <a:r>
              <a:rPr lang="en-US" dirty="0" smtClean="0"/>
              <a:t>Rule of Five</a:t>
            </a:r>
          </a:p>
          <a:p>
            <a:pPr lvl="1"/>
            <a:r>
              <a:rPr lang="en-US" dirty="0" smtClean="0"/>
              <a:t>Move Assignment</a:t>
            </a:r>
          </a:p>
          <a:p>
            <a:pPr lvl="1"/>
            <a:r>
              <a:rPr lang="en-US" dirty="0" smtClean="0"/>
              <a:t>Move Constructor</a:t>
            </a:r>
          </a:p>
          <a:p>
            <a:pPr lvl="1"/>
            <a:endParaRPr lang="en-US" dirty="0"/>
          </a:p>
          <a:p>
            <a:r>
              <a:rPr lang="en-US" dirty="0" smtClean="0"/>
              <a:t>We’ll see more on these later.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634777">
            <a:off x="3206123" y="3203638"/>
            <a:ext cx="621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Things will break if you do not </a:t>
            </a:r>
            <a:r>
              <a:rPr lang="en-US" sz="2400" dirty="0" smtClean="0">
                <a:solidFill>
                  <a:srgbClr val="7030A0"/>
                </a:solidFill>
              </a:rPr>
              <a:t>implement these</a:t>
            </a:r>
            <a:r>
              <a:rPr lang="en-US" sz="2400" dirty="0" smtClean="0">
                <a:solidFill>
                  <a:srgbClr val="7030A0"/>
                </a:solidFill>
              </a:rPr>
              <a:t>!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634777">
            <a:off x="3766004" y="4576237"/>
            <a:ext cx="465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Things will work, but not efficiently!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6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201</Words>
  <Application>Microsoft Office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Dynamic Memory Management</vt:lpstr>
      <vt:lpstr>Memory Leaks</vt:lpstr>
      <vt:lpstr>Managing Memory</vt:lpstr>
      <vt:lpstr>Strategies to Manage Dynamic Memory</vt:lpstr>
      <vt:lpstr>Dynamic Classes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RAII</dc:title>
  <dc:creator>jmichael</dc:creator>
  <cp:lastModifiedBy>jmichael</cp:lastModifiedBy>
  <cp:revision>18</cp:revision>
  <dcterms:created xsi:type="dcterms:W3CDTF">2016-04-11T06:12:56Z</dcterms:created>
  <dcterms:modified xsi:type="dcterms:W3CDTF">2016-07-12T03:42:01Z</dcterms:modified>
</cp:coreProperties>
</file>