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usinessTrade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3831A2-C885-4F71-B270-B64728FA07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Business Trade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F0208A-8481-40EC-963A-CA956242E6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4/12/2023 8:26:54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6FB9C664-062B-4CA0-BD61-6E699E2EDE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VIDUAL" id="11" name="slide11">
            <a:extLst>
              <a:ext uri="{FF2B5EF4-FFF2-40B4-BE49-F238E27FC236}">
                <a16:creationId xmlns:a16="http://schemas.microsoft.com/office/drawing/2014/main" id="{B101E410-632D-4A5B-98D3-E66E02BC8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04"/>
            <a:ext cx="12192000" cy="64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s" id="12" name="slide12">
            <a:extLst>
              <a:ext uri="{FF2B5EF4-FFF2-40B4-BE49-F238E27FC236}">
                <a16:creationId xmlns:a16="http://schemas.microsoft.com/office/drawing/2014/main" id="{CB15E096-6AEA-480E-903E-9EC80EEFCE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er Values" id="13" name="slide13">
            <a:extLst>
              <a:ext uri="{FF2B5EF4-FFF2-40B4-BE49-F238E27FC236}">
                <a16:creationId xmlns:a16="http://schemas.microsoft.com/office/drawing/2014/main" id="{E44C70DE-43CA-45A4-B973-5F41121F93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at1" id="14" name="slide14">
            <a:extLst>
              <a:ext uri="{FF2B5EF4-FFF2-40B4-BE49-F238E27FC236}">
                <a16:creationId xmlns:a16="http://schemas.microsoft.com/office/drawing/2014/main" id="{6E0FCB02-64DB-487B-9F67-53FE3FAC65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 Top &amp;amp; Bottom Rec" id="15" name="slide15">
            <a:extLst>
              <a:ext uri="{FF2B5EF4-FFF2-40B4-BE49-F238E27FC236}">
                <a16:creationId xmlns:a16="http://schemas.microsoft.com/office/drawing/2014/main" id="{E15D4A37-95AC-4DA5-8E2C-8F2B781B72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" id="2" name="slide2">
            <a:extLst>
              <a:ext uri="{FF2B5EF4-FFF2-40B4-BE49-F238E27FC236}">
                <a16:creationId xmlns:a16="http://schemas.microsoft.com/office/drawing/2014/main" id="{F29D4918-2988-4C16-B2B5-DDDA3A9A1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48" y="0"/>
            <a:ext cx="81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ale" id="3" name="slide3">
            <a:extLst>
              <a:ext uri="{FF2B5EF4-FFF2-40B4-BE49-F238E27FC236}">
                <a16:creationId xmlns:a16="http://schemas.microsoft.com/office/drawing/2014/main" id="{83C6B867-97A9-44F2-9C11-946775EE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48" y="0"/>
            <a:ext cx="81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Sales" id="4" name="slide4">
            <a:extLst>
              <a:ext uri="{FF2B5EF4-FFF2-40B4-BE49-F238E27FC236}">
                <a16:creationId xmlns:a16="http://schemas.microsoft.com/office/drawing/2014/main" id="{24746DC0-C2F6-4D53-96D6-F16F9C78A0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97" y="0"/>
            <a:ext cx="812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" id="5" name="slide5">
            <a:extLst>
              <a:ext uri="{FF2B5EF4-FFF2-40B4-BE49-F238E27FC236}">
                <a16:creationId xmlns:a16="http://schemas.microsoft.com/office/drawing/2014/main" id="{8D56AF40-F81B-47EA-B305-F234D196DA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78" y="0"/>
            <a:ext cx="823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221CE988-E7F3-4C06-9668-B270274C21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647A6B86-BC59-425C-8C6A-05E3EF184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DFD9E1D-95BD-44C6-8E5B-D0C4957622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6" y="0"/>
            <a:ext cx="8147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Revenue Per Sub Categoty" id="9" name="slide9">
            <a:extLst>
              <a:ext uri="{FF2B5EF4-FFF2-40B4-BE49-F238E27FC236}">
                <a16:creationId xmlns:a16="http://schemas.microsoft.com/office/drawing/2014/main" id="{30A1CC49-7CBF-4AF9-80AB-046169C045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06" y="0"/>
            <a:ext cx="7197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2023-04-12T08:26:55Z</dcterms:created>
  <dcterms:modified xsi:type="dcterms:W3CDTF">2023-04-12T08:26:55Z</dcterms:modified>
</cp:coreProperties>
</file>