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lOneProject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F0BA1C9-64A4-4F50-8485-7AFF5726812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Final One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EEF4D85-6F18-4EEA-A60A-A6847D63012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4/12/2023 8:23:44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10" name="slide10">
            <a:extLst>
              <a:ext uri="{FF2B5EF4-FFF2-40B4-BE49-F238E27FC236}">
                <a16:creationId xmlns:a16="http://schemas.microsoft.com/office/drawing/2014/main" id="{5850B639-3CFD-41DB-994A-5D054A9DE2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63" y="0"/>
            <a:ext cx="8080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1" name="slide11">
            <a:extLst>
              <a:ext uri="{FF2B5EF4-FFF2-40B4-BE49-F238E27FC236}">
                <a16:creationId xmlns:a16="http://schemas.microsoft.com/office/drawing/2014/main" id="{36D2E36C-33E7-438F-ACF0-3FFCEB56EB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95" y="0"/>
            <a:ext cx="8072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2" name="slide12">
            <a:extLst>
              <a:ext uri="{FF2B5EF4-FFF2-40B4-BE49-F238E27FC236}">
                <a16:creationId xmlns:a16="http://schemas.microsoft.com/office/drawing/2014/main" id="{3F964108-28B6-4A51-BB7F-A86CD132E56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95" y="0"/>
            <a:ext cx="8072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AF83B4CA-3C80-4E1E-B873-F79C6BA1D0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95" y="0"/>
            <a:ext cx="8072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6" id="3" name="slide3">
            <a:extLst>
              <a:ext uri="{FF2B5EF4-FFF2-40B4-BE49-F238E27FC236}">
                <a16:creationId xmlns:a16="http://schemas.microsoft.com/office/drawing/2014/main" id="{E9782038-03B3-4894-AF9C-A7A40C1599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66" y="0"/>
            <a:ext cx="8147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7" id="4" name="slide4">
            <a:extLst>
              <a:ext uri="{FF2B5EF4-FFF2-40B4-BE49-F238E27FC236}">
                <a16:creationId xmlns:a16="http://schemas.microsoft.com/office/drawing/2014/main" id="{BABE4FA5-7A96-45E6-8D4A-1861ED4B0E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66" y="0"/>
            <a:ext cx="8147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5" name="slide5">
            <a:extLst>
              <a:ext uri="{FF2B5EF4-FFF2-40B4-BE49-F238E27FC236}">
                <a16:creationId xmlns:a16="http://schemas.microsoft.com/office/drawing/2014/main" id="{D4A94905-8244-4571-BB97-9BBEFA6E5D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95" y="0"/>
            <a:ext cx="8072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6" name="slide6">
            <a:extLst>
              <a:ext uri="{FF2B5EF4-FFF2-40B4-BE49-F238E27FC236}">
                <a16:creationId xmlns:a16="http://schemas.microsoft.com/office/drawing/2014/main" id="{9D9F3B1A-4F4F-4FB4-A771-FC00983E68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25" y="0"/>
            <a:ext cx="8196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7" name="slide7">
            <a:extLst>
              <a:ext uri="{FF2B5EF4-FFF2-40B4-BE49-F238E27FC236}">
                <a16:creationId xmlns:a16="http://schemas.microsoft.com/office/drawing/2014/main" id="{BE201BFC-E836-4A30-9EE7-82802CA8E7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52" y="0"/>
            <a:ext cx="6792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8" name="slide8">
            <a:extLst>
              <a:ext uri="{FF2B5EF4-FFF2-40B4-BE49-F238E27FC236}">
                <a16:creationId xmlns:a16="http://schemas.microsoft.com/office/drawing/2014/main" id="{20C95BF0-C728-4AA5-ACAD-D8B168370F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66" y="0"/>
            <a:ext cx="8147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9" name="slide9">
            <a:extLst>
              <a:ext uri="{FF2B5EF4-FFF2-40B4-BE49-F238E27FC236}">
                <a16:creationId xmlns:a16="http://schemas.microsoft.com/office/drawing/2014/main" id="{9422DB30-39A8-4492-8C78-31F48C1277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66" y="0"/>
            <a:ext cx="8147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2023-04-12T08:23:44Z</dcterms:created>
  <dcterms:modified xsi:type="dcterms:W3CDTF">2023-04-12T08:23:44Z</dcterms:modified>
</cp:coreProperties>
</file>