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6F21-3B8E-39A2-7EE8-998EE48DE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AE33D-4F4A-4B5B-5DEB-443C3E4C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9E2B-0852-DA10-EBCC-65C770D2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C781-74F3-AE93-93F8-DE876DE7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F146-1D38-9343-7FCE-BE33F997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4594-9468-5815-E3B6-F4115C7E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EF310-C4DF-9969-CA45-2770E40D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0B74-8DA8-99D1-E6B4-9BBE8651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5B70-2CAB-6A58-5C1E-ACD10D7E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115B-9E54-1FC2-F933-25E65BF1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43D11-5EB9-DE11-9654-98288BF40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A5158-19EB-C2D4-5E0A-646D0357C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09E5-503B-A858-9236-D9A44013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F5A3-FECC-FA49-0F0B-FBD05019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B0B-A5ED-AA18-0101-EC60F661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D0A2-7B3F-EDF5-99FD-AB18938A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7A86-3A4E-785C-E2E9-488E2629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F4D2-27FE-B92D-DCBF-89A3F54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02DED-DB06-9191-6F9C-FF90D79B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D854-67CE-9754-8E99-E418AABA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C732-ABE5-5752-9AA3-E23C9D91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F0E58-B1A5-F474-37E3-C0E50C192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6B4B-92B7-AB8F-DF84-6CF27355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DD41-625F-E484-20DA-10654C34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9E26-125E-1DB7-372B-7BFB65BF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DC1E-ACEC-8B31-90D1-8AFC91D1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F01A-EC67-074A-95A5-62EADA9B1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005F9-3B98-5ED4-C19E-10A99F4B5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95C87-B64C-9405-28D0-34A5CF0C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4877A-9BDE-C210-8E28-51B56372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1DC3C-3689-02C4-E4CB-23410BBF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5F8A-7A0C-3BE9-8AAA-4095AB19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49046-7CC8-3935-5947-8D72A10F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76562-FB21-265B-C7B2-38CD95F5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0CA01-EDC3-A443-2C98-B6030CEFE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F5DC5-77A5-4677-20BD-470C11B09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64FB2-E009-4C5E-0A3D-324C6958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9D314-FE03-602B-D5D7-7B1DD782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D0127-71A3-3DCC-B095-B01D40FC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5D5D-F9FA-7267-2F62-BF000375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6B76E-51E0-24CE-2C71-804511B9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364C0-57CB-6187-5892-96E1960E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CF8E5-5BD4-4878-29E9-B5A75005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5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AA31E-0328-024F-CB0C-4530229B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CDFA4-BCD4-707B-8DDD-60BE5EA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4FB67-7EB5-A4D0-5BF5-9D18575F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8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2ACF-06B2-114C-5BA8-6B2AE996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212C-04AC-5956-8515-6961186E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621D7-1B2C-71ED-B5EC-965128CD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4AA28-3872-D9AD-E1F9-7A1CBCE1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EFC93-9E17-9FF5-6C74-BD65003D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E51EE-FD28-41AA-E7FC-3D24E700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E188-6767-A9CE-929F-218103CB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658AA-DD2F-917B-FC53-ADC05E368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89889-E932-060B-4881-F381E92EE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24C2F-64B5-B274-359C-3236923A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31D5E-F69A-43DC-90F6-3CBF728A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CE9E0-8456-259C-F577-F5A85183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867AB-F344-5351-5A0D-89DC5665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7971E-DE09-8E3D-1100-50C25ECC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28C9-EF2B-93CD-C5D0-6903C86B3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F5AA-A8E9-48CC-A737-61F0E369D43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8094-D1A7-F003-1FEF-B1B6DF42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9E7D-BF1B-2B00-CA77-B8DC160A0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DABA-2619-4BEE-8C4E-643C634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3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E628-819F-0B1D-791E-1630036B7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EB83C-691B-EE8A-24EF-097B96207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sourabh B</dc:creator>
  <cp:lastModifiedBy>sourabh B</cp:lastModifiedBy>
  <cp:revision>1</cp:revision>
  <dcterms:created xsi:type="dcterms:W3CDTF">2024-12-23T14:22:19Z</dcterms:created>
  <dcterms:modified xsi:type="dcterms:W3CDTF">2024-12-23T14:22:23Z</dcterms:modified>
</cp:coreProperties>
</file>